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7"/>
  </p:notesMasterIdLst>
  <p:sldIdLst>
    <p:sldId id="486" r:id="rId6"/>
    <p:sldId id="416" r:id="rId8"/>
    <p:sldId id="487" r:id="rId9"/>
    <p:sldId id="429" r:id="rId10"/>
    <p:sldId id="488" r:id="rId11"/>
    <p:sldId id="526" r:id="rId12"/>
    <p:sldId id="527" r:id="rId13"/>
    <p:sldId id="529" r:id="rId14"/>
    <p:sldId id="530" r:id="rId15"/>
    <p:sldId id="534" r:id="rId16"/>
    <p:sldId id="531" r:id="rId17"/>
    <p:sldId id="532" r:id="rId18"/>
    <p:sldId id="533" r:id="rId19"/>
    <p:sldId id="535" r:id="rId20"/>
    <p:sldId id="536" r:id="rId21"/>
    <p:sldId id="538" r:id="rId22"/>
    <p:sldId id="537" r:id="rId23"/>
    <p:sldId id="539" r:id="rId24"/>
    <p:sldId id="540" r:id="rId25"/>
    <p:sldId id="541" r:id="rId26"/>
    <p:sldId id="542" r:id="rId27"/>
    <p:sldId id="543" r:id="rId28"/>
    <p:sldId id="547" r:id="rId29"/>
    <p:sldId id="544" r:id="rId30"/>
    <p:sldId id="545" r:id="rId31"/>
    <p:sldId id="546" r:id="rId32"/>
    <p:sldId id="548" r:id="rId33"/>
    <p:sldId id="549" r:id="rId34"/>
    <p:sldId id="550" r:id="rId35"/>
    <p:sldId id="551" r:id="rId36"/>
    <p:sldId id="554" r:id="rId37"/>
    <p:sldId id="552" r:id="rId38"/>
    <p:sldId id="555" r:id="rId39"/>
    <p:sldId id="556" r:id="rId40"/>
    <p:sldId id="557" r:id="rId41"/>
    <p:sldId id="558" r:id="rId42"/>
    <p:sldId id="560" r:id="rId43"/>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D01C63"/>
    <a:srgbClr val="0067AC"/>
    <a:srgbClr val="21A3D0"/>
    <a:srgbClr val="DDDDDD"/>
    <a:srgbClr val="A9BECB"/>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5" d="100"/>
          <a:sy n="85" d="100"/>
        </p:scale>
        <p:origin x="30" y="30"/>
      </p:cViewPr>
      <p:guideLst>
        <p:guide orient="horz" pos="2142"/>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DBC53814-7DA0-4D52-9F7B-48B10B0FCA88}" type="datetimeFigureOut">
              <a:rPr lang="zh-CN" altLang="en-US"/>
            </a:fld>
            <a:endParaRPr lang="en-US"/>
          </a:p>
        </p:txBody>
      </p:sp>
      <p:sp>
        <p:nvSpPr>
          <p:cNvPr id="43012"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buFont typeface="Arial" panose="020B0604020202020204" pitchFamily="34" charset="0"/>
              <a:buNone/>
              <a:defRPr sz="1200"/>
            </a:lvl1pPr>
          </a:lstStyle>
          <a:p>
            <a:fld id="{26810085-AF81-4D18-A7B7-08301C586595}"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xfrm>
            <a:off x="381000" y="685800"/>
            <a:ext cx="6096000" cy="3429000"/>
          </a:xfrm>
        </p:spPr>
      </p:sp>
      <p:sp>
        <p:nvSpPr>
          <p:cNvPr id="44035" name="备注占位符 2"/>
          <p:cNvSpPr>
            <a:spLocks noGrp="1"/>
          </p:cNvSpPr>
          <p:nvPr>
            <p:ph type="body" idx="1"/>
          </p:nvPr>
        </p:nvSpPr>
        <p:spPr>
          <a:noFill/>
        </p:spPr>
        <p:txBody>
          <a:bodyPr/>
          <a:lstStyle/>
          <a:p>
            <a:r>
              <a:rPr lang="zh-CN" altLang="en-US"/>
              <a:t>好客模板www.haoke.com</a:t>
            </a:r>
            <a:endParaRPr lang="zh-CN" altLang="en-US"/>
          </a:p>
        </p:txBody>
      </p:sp>
      <p:sp>
        <p:nvSpPr>
          <p:cNvPr id="4403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D0FC972-3D5A-4786-9CD2-D3B4D746355C}" type="slidenum">
              <a:rPr lang="zh-CN" altLang="en-US"/>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381000" y="685800"/>
            <a:ext cx="6096000" cy="3429000"/>
          </a:xfrm>
        </p:spPr>
      </p:sp>
      <p:sp>
        <p:nvSpPr>
          <p:cNvPr id="53251" name="备注占位符 2"/>
          <p:cNvSpPr>
            <a:spLocks noGrp="1"/>
          </p:cNvSpPr>
          <p:nvPr>
            <p:ph type="body" idx="1"/>
          </p:nvPr>
        </p:nvSpPr>
        <p:spPr>
          <a:noFill/>
        </p:spPr>
        <p:txBody>
          <a:bodyPr/>
          <a:lstStyle/>
          <a:p>
            <a:endParaRPr lang="zh-CN" altLang="en-US"/>
          </a:p>
        </p:txBody>
      </p:sp>
      <p:sp>
        <p:nvSpPr>
          <p:cNvPr id="5325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F9BCF3C-B73E-4C25-8C4C-19815E0B8E24}" type="slidenum">
              <a:rPr lang="zh-CN" altLang="en-US"/>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381000" y="685800"/>
            <a:ext cx="6096000" cy="3429000"/>
          </a:xfrm>
        </p:spPr>
      </p:sp>
      <p:sp>
        <p:nvSpPr>
          <p:cNvPr id="54275" name="备注占位符 2"/>
          <p:cNvSpPr>
            <a:spLocks noGrp="1"/>
          </p:cNvSpPr>
          <p:nvPr>
            <p:ph type="body" idx="1"/>
          </p:nvPr>
        </p:nvSpPr>
        <p:spPr>
          <a:noFill/>
        </p:spPr>
        <p:txBody>
          <a:bodyPr/>
          <a:lstStyle/>
          <a:p>
            <a:endParaRPr lang="zh-CN" altLang="en-US"/>
          </a:p>
        </p:txBody>
      </p:sp>
      <p:sp>
        <p:nvSpPr>
          <p:cNvPr id="5427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79A5BB-6BBA-40AF-9D10-6BA18A8DF9A0}" type="slidenum">
              <a:rPr lang="zh-CN" altLang="en-US"/>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xfrm>
            <a:off x="381000" y="685800"/>
            <a:ext cx="6096000" cy="3429000"/>
          </a:xfrm>
        </p:spPr>
      </p:sp>
      <p:sp>
        <p:nvSpPr>
          <p:cNvPr id="55299" name="备注占位符 2"/>
          <p:cNvSpPr>
            <a:spLocks noGrp="1"/>
          </p:cNvSpPr>
          <p:nvPr>
            <p:ph type="body" idx="1"/>
          </p:nvPr>
        </p:nvSpPr>
        <p:spPr>
          <a:noFill/>
        </p:spPr>
        <p:txBody>
          <a:bodyPr/>
          <a:lstStyle/>
          <a:p>
            <a:endParaRPr lang="zh-CN" altLang="en-US"/>
          </a:p>
        </p:txBody>
      </p:sp>
      <p:sp>
        <p:nvSpPr>
          <p:cNvPr id="5530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838DED-AFA0-469B-BB44-3A0B91644F71}" type="slidenum">
              <a:rPr lang="zh-CN" altLang="en-US"/>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381000" y="685800"/>
            <a:ext cx="6096000" cy="3429000"/>
          </a:xfrm>
        </p:spPr>
      </p:sp>
      <p:sp>
        <p:nvSpPr>
          <p:cNvPr id="56323" name="备注占位符 2"/>
          <p:cNvSpPr>
            <a:spLocks noGrp="1"/>
          </p:cNvSpPr>
          <p:nvPr>
            <p:ph type="body" idx="1"/>
          </p:nvPr>
        </p:nvSpPr>
        <p:spPr>
          <a:noFill/>
        </p:spPr>
        <p:txBody>
          <a:bodyPr/>
          <a:lstStyle/>
          <a:p>
            <a:endParaRPr lang="zh-CN" altLang="en-US"/>
          </a:p>
        </p:txBody>
      </p:sp>
      <p:sp>
        <p:nvSpPr>
          <p:cNvPr id="5632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0CDEFAE-300D-4F62-853F-F56E828D0F06}" type="slidenum">
              <a:rPr lang="zh-CN" altLang="en-US"/>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381000" y="685800"/>
            <a:ext cx="6096000" cy="3429000"/>
          </a:xfrm>
        </p:spPr>
      </p:sp>
      <p:sp>
        <p:nvSpPr>
          <p:cNvPr id="57347" name="备注占位符 2"/>
          <p:cNvSpPr>
            <a:spLocks noGrp="1"/>
          </p:cNvSpPr>
          <p:nvPr>
            <p:ph type="body" idx="1"/>
          </p:nvPr>
        </p:nvSpPr>
        <p:spPr>
          <a:noFill/>
        </p:spPr>
        <p:txBody>
          <a:bodyPr/>
          <a:lstStyle/>
          <a:p>
            <a:endParaRPr lang="zh-CN" altLang="en-US"/>
          </a:p>
        </p:txBody>
      </p:sp>
      <p:sp>
        <p:nvSpPr>
          <p:cNvPr id="5734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2652DB5-D360-413F-85DD-FCEFED996BA4}" type="slidenum">
              <a:rPr lang="zh-CN" altLang="en-US"/>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xfrm>
            <a:off x="381000" y="685800"/>
            <a:ext cx="6096000" cy="3429000"/>
          </a:xfrm>
        </p:spPr>
      </p:sp>
      <p:sp>
        <p:nvSpPr>
          <p:cNvPr id="58371" name="备注占位符 2"/>
          <p:cNvSpPr>
            <a:spLocks noGrp="1"/>
          </p:cNvSpPr>
          <p:nvPr>
            <p:ph type="body" idx="1"/>
          </p:nvPr>
        </p:nvSpPr>
        <p:spPr>
          <a:noFill/>
        </p:spPr>
        <p:txBody>
          <a:bodyPr/>
          <a:lstStyle/>
          <a:p>
            <a:endParaRPr lang="zh-CN" altLang="en-US"/>
          </a:p>
        </p:txBody>
      </p:sp>
      <p:sp>
        <p:nvSpPr>
          <p:cNvPr id="5837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C113D5C-FBE9-4A6E-B3F1-5A6AB8962FB5}" type="slidenum">
              <a:rPr lang="zh-CN" altLang="en-US"/>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381000" y="685800"/>
            <a:ext cx="6096000" cy="3429000"/>
          </a:xfrm>
        </p:spPr>
      </p:sp>
      <p:sp>
        <p:nvSpPr>
          <p:cNvPr id="59395" name="备注占位符 2"/>
          <p:cNvSpPr>
            <a:spLocks noGrp="1"/>
          </p:cNvSpPr>
          <p:nvPr>
            <p:ph type="body" idx="1"/>
          </p:nvPr>
        </p:nvSpPr>
        <p:spPr>
          <a:noFill/>
        </p:spPr>
        <p:txBody>
          <a:bodyPr/>
          <a:lstStyle/>
          <a:p>
            <a:endParaRPr lang="zh-CN" altLang="en-US"/>
          </a:p>
        </p:txBody>
      </p:sp>
      <p:sp>
        <p:nvSpPr>
          <p:cNvPr id="5939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41EEFA-CD6E-41D4-832F-B300FB6BAA0B}" type="slidenum">
              <a:rPr lang="zh-CN" altLang="en-US"/>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381000" y="685800"/>
            <a:ext cx="6096000" cy="3429000"/>
          </a:xfrm>
        </p:spPr>
      </p:sp>
      <p:sp>
        <p:nvSpPr>
          <p:cNvPr id="60419" name="备注占位符 2"/>
          <p:cNvSpPr>
            <a:spLocks noGrp="1"/>
          </p:cNvSpPr>
          <p:nvPr>
            <p:ph type="body" idx="1"/>
          </p:nvPr>
        </p:nvSpPr>
        <p:spPr>
          <a:noFill/>
        </p:spPr>
        <p:txBody>
          <a:bodyPr/>
          <a:lstStyle/>
          <a:p>
            <a:endParaRPr lang="zh-CN" altLang="en-US"/>
          </a:p>
        </p:txBody>
      </p:sp>
      <p:sp>
        <p:nvSpPr>
          <p:cNvPr id="604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6B58324-D257-43A2-8137-7B4A425E6CEE}" type="slidenum">
              <a:rPr lang="zh-CN" altLang="en-US"/>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381000" y="685800"/>
            <a:ext cx="6096000" cy="3429000"/>
          </a:xfrm>
        </p:spPr>
      </p:sp>
      <p:sp>
        <p:nvSpPr>
          <p:cNvPr id="61443" name="备注占位符 2"/>
          <p:cNvSpPr>
            <a:spLocks noGrp="1"/>
          </p:cNvSpPr>
          <p:nvPr>
            <p:ph type="body" idx="1"/>
          </p:nvPr>
        </p:nvSpPr>
        <p:spPr>
          <a:noFill/>
        </p:spPr>
        <p:txBody>
          <a:bodyPr/>
          <a:lstStyle/>
          <a:p>
            <a:endParaRPr lang="zh-CN" altLang="en-US"/>
          </a:p>
        </p:txBody>
      </p:sp>
      <p:sp>
        <p:nvSpPr>
          <p:cNvPr id="6144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65608A-F633-4E0F-A6B6-0741D99E7BC9}" type="slidenum">
              <a:rPr lang="zh-CN" altLang="en-US"/>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xfrm>
            <a:off x="381000" y="685800"/>
            <a:ext cx="6096000" cy="3429000"/>
          </a:xfrm>
        </p:spPr>
      </p:sp>
      <p:sp>
        <p:nvSpPr>
          <p:cNvPr id="62467" name="备注占位符 2"/>
          <p:cNvSpPr>
            <a:spLocks noGrp="1"/>
          </p:cNvSpPr>
          <p:nvPr>
            <p:ph type="body" idx="1"/>
          </p:nvPr>
        </p:nvSpPr>
        <p:spPr>
          <a:noFill/>
        </p:spPr>
        <p:txBody>
          <a:bodyPr/>
          <a:lstStyle/>
          <a:p>
            <a:endParaRPr lang="zh-CN" altLang="en-US"/>
          </a:p>
        </p:txBody>
      </p:sp>
      <p:sp>
        <p:nvSpPr>
          <p:cNvPr id="6246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9DB2DC-3B6C-4C15-B4BF-A110CDAD0EC5}"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381000" y="685800"/>
            <a:ext cx="6096000" cy="3429000"/>
          </a:xfrm>
        </p:spPr>
      </p:sp>
      <p:sp>
        <p:nvSpPr>
          <p:cNvPr id="45059" name="备注占位符 2"/>
          <p:cNvSpPr>
            <a:spLocks noGrp="1"/>
          </p:cNvSpPr>
          <p:nvPr>
            <p:ph type="body" idx="1"/>
          </p:nvPr>
        </p:nvSpPr>
        <p:spPr>
          <a:noFill/>
        </p:spPr>
        <p:txBody>
          <a:bodyPr/>
          <a:lstStyle/>
          <a:p>
            <a:endParaRPr lang="zh-CN" altLang="en-US"/>
          </a:p>
        </p:txBody>
      </p:sp>
      <p:sp>
        <p:nvSpPr>
          <p:cNvPr id="4506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2761A-98C2-4975-823E-7734688907E3}" type="slidenum">
              <a:rPr lang="zh-CN" altLang="en-US"/>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381000" y="685800"/>
            <a:ext cx="6096000" cy="3429000"/>
          </a:xfrm>
        </p:spPr>
      </p:sp>
      <p:sp>
        <p:nvSpPr>
          <p:cNvPr id="63491" name="备注占位符 2"/>
          <p:cNvSpPr>
            <a:spLocks noGrp="1"/>
          </p:cNvSpPr>
          <p:nvPr>
            <p:ph type="body" idx="1"/>
          </p:nvPr>
        </p:nvSpPr>
        <p:spPr>
          <a:noFill/>
        </p:spPr>
        <p:txBody>
          <a:bodyPr/>
          <a:lstStyle/>
          <a:p>
            <a:endParaRPr lang="zh-CN" altLang="en-US"/>
          </a:p>
        </p:txBody>
      </p:sp>
      <p:sp>
        <p:nvSpPr>
          <p:cNvPr id="6349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6582667-55BF-4DEA-992E-6A0CCAF4EA05}" type="slidenum">
              <a:rPr lang="zh-CN" altLang="en-US"/>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xfrm>
            <a:off x="381000" y="685800"/>
            <a:ext cx="6096000" cy="3429000"/>
          </a:xfrm>
        </p:spPr>
      </p:sp>
      <p:sp>
        <p:nvSpPr>
          <p:cNvPr id="64515" name="备注占位符 2"/>
          <p:cNvSpPr>
            <a:spLocks noGrp="1"/>
          </p:cNvSpPr>
          <p:nvPr>
            <p:ph type="body" idx="1"/>
          </p:nvPr>
        </p:nvSpPr>
        <p:spPr>
          <a:noFill/>
        </p:spPr>
        <p:txBody>
          <a:bodyPr/>
          <a:lstStyle/>
          <a:p>
            <a:endParaRPr lang="zh-CN" altLang="en-US"/>
          </a:p>
        </p:txBody>
      </p:sp>
      <p:sp>
        <p:nvSpPr>
          <p:cNvPr id="6451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87E9161-5643-49D4-911A-928AEC95DCF4}" type="slidenum">
              <a:rPr lang="zh-CN" altLang="en-US"/>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381000" y="685800"/>
            <a:ext cx="6096000" cy="3429000"/>
          </a:xfrm>
        </p:spPr>
      </p:sp>
      <p:sp>
        <p:nvSpPr>
          <p:cNvPr id="65539" name="备注占位符 2"/>
          <p:cNvSpPr>
            <a:spLocks noGrp="1"/>
          </p:cNvSpPr>
          <p:nvPr>
            <p:ph type="body" idx="1"/>
          </p:nvPr>
        </p:nvSpPr>
        <p:spPr>
          <a:noFill/>
        </p:spPr>
        <p:txBody>
          <a:bodyPr/>
          <a:lstStyle/>
          <a:p>
            <a:endParaRPr lang="zh-CN" altLang="en-US"/>
          </a:p>
        </p:txBody>
      </p:sp>
      <p:sp>
        <p:nvSpPr>
          <p:cNvPr id="6554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1A21B87-F76E-4ABF-B78D-B5B541DC1B0D}" type="slidenum">
              <a:rPr lang="zh-CN" altLang="en-US"/>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381000" y="685800"/>
            <a:ext cx="6096000" cy="3429000"/>
          </a:xfrm>
        </p:spPr>
      </p:sp>
      <p:sp>
        <p:nvSpPr>
          <p:cNvPr id="66563" name="备注占位符 2"/>
          <p:cNvSpPr>
            <a:spLocks noGrp="1"/>
          </p:cNvSpPr>
          <p:nvPr>
            <p:ph type="body" idx="1"/>
          </p:nvPr>
        </p:nvSpPr>
        <p:spPr>
          <a:noFill/>
        </p:spPr>
        <p:txBody>
          <a:bodyPr/>
          <a:lstStyle/>
          <a:p>
            <a:endParaRPr lang="zh-CN" altLang="en-US"/>
          </a:p>
        </p:txBody>
      </p:sp>
      <p:sp>
        <p:nvSpPr>
          <p:cNvPr id="6656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35F77F5-4594-479D-8832-5EFE5C70C824}" type="slidenum">
              <a:rPr lang="zh-CN" altLang="en-US"/>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381000" y="685800"/>
            <a:ext cx="6096000" cy="3429000"/>
          </a:xfrm>
        </p:spPr>
      </p:sp>
      <p:sp>
        <p:nvSpPr>
          <p:cNvPr id="67587" name="备注占位符 2"/>
          <p:cNvSpPr>
            <a:spLocks noGrp="1"/>
          </p:cNvSpPr>
          <p:nvPr>
            <p:ph type="body" idx="1"/>
          </p:nvPr>
        </p:nvSpPr>
        <p:spPr>
          <a:noFill/>
        </p:spPr>
        <p:txBody>
          <a:bodyPr/>
          <a:lstStyle/>
          <a:p>
            <a:endParaRPr lang="zh-CN" altLang="en-US"/>
          </a:p>
        </p:txBody>
      </p:sp>
      <p:sp>
        <p:nvSpPr>
          <p:cNvPr id="6758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F4B1FA0-0FBF-4A6E-96A4-3489556AC47D}" type="slidenum">
              <a:rPr lang="zh-CN" altLang="en-US"/>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xfrm>
            <a:off x="381000" y="685800"/>
            <a:ext cx="6096000" cy="3429000"/>
          </a:xfrm>
        </p:spPr>
      </p:sp>
      <p:sp>
        <p:nvSpPr>
          <p:cNvPr id="68611" name="备注占位符 2"/>
          <p:cNvSpPr>
            <a:spLocks noGrp="1"/>
          </p:cNvSpPr>
          <p:nvPr>
            <p:ph type="body" idx="1"/>
          </p:nvPr>
        </p:nvSpPr>
        <p:spPr>
          <a:noFill/>
        </p:spPr>
        <p:txBody>
          <a:bodyPr/>
          <a:lstStyle/>
          <a:p>
            <a:endParaRPr lang="zh-CN" altLang="en-US"/>
          </a:p>
        </p:txBody>
      </p:sp>
      <p:sp>
        <p:nvSpPr>
          <p:cNvPr id="6861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0B335DB-554A-4758-9160-A0468C0F8AD3}" type="slidenum">
              <a:rPr lang="zh-CN" altLang="en-US"/>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xfrm>
            <a:off x="381000" y="685800"/>
            <a:ext cx="6096000" cy="3429000"/>
          </a:xfrm>
        </p:spPr>
      </p:sp>
      <p:sp>
        <p:nvSpPr>
          <p:cNvPr id="69635" name="备注占位符 2"/>
          <p:cNvSpPr>
            <a:spLocks noGrp="1"/>
          </p:cNvSpPr>
          <p:nvPr>
            <p:ph type="body" idx="1"/>
          </p:nvPr>
        </p:nvSpPr>
        <p:spPr>
          <a:noFill/>
        </p:spPr>
        <p:txBody>
          <a:bodyPr/>
          <a:lstStyle/>
          <a:p>
            <a:endParaRPr lang="zh-CN" altLang="en-US"/>
          </a:p>
        </p:txBody>
      </p:sp>
      <p:sp>
        <p:nvSpPr>
          <p:cNvPr id="6963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D1094FF-E375-4C9E-A12C-B5477F3BD027}" type="slidenum">
              <a:rPr lang="zh-CN" altLang="en-US"/>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381000" y="685800"/>
            <a:ext cx="6096000" cy="3429000"/>
          </a:xfrm>
        </p:spPr>
      </p:sp>
      <p:sp>
        <p:nvSpPr>
          <p:cNvPr id="70659" name="备注占位符 2"/>
          <p:cNvSpPr>
            <a:spLocks noGrp="1"/>
          </p:cNvSpPr>
          <p:nvPr>
            <p:ph type="body" idx="1"/>
          </p:nvPr>
        </p:nvSpPr>
        <p:spPr>
          <a:noFill/>
        </p:spPr>
        <p:txBody>
          <a:bodyPr/>
          <a:lstStyle/>
          <a:p>
            <a:endParaRPr lang="zh-CN" altLang="en-US"/>
          </a:p>
        </p:txBody>
      </p:sp>
      <p:sp>
        <p:nvSpPr>
          <p:cNvPr id="7066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D985AAF-50C1-4763-99CF-4166CB17E7F9}" type="slidenum">
              <a:rPr lang="zh-CN" altLang="en-US"/>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xfrm>
            <a:off x="381000" y="685800"/>
            <a:ext cx="6096000" cy="3429000"/>
          </a:xfrm>
        </p:spPr>
      </p:sp>
      <p:sp>
        <p:nvSpPr>
          <p:cNvPr id="71683" name="备注占位符 2"/>
          <p:cNvSpPr>
            <a:spLocks noGrp="1"/>
          </p:cNvSpPr>
          <p:nvPr>
            <p:ph type="body" idx="1"/>
          </p:nvPr>
        </p:nvSpPr>
        <p:spPr>
          <a:noFill/>
        </p:spPr>
        <p:txBody>
          <a:bodyPr/>
          <a:lstStyle/>
          <a:p>
            <a:endParaRPr lang="zh-CN" altLang="en-US"/>
          </a:p>
        </p:txBody>
      </p:sp>
      <p:sp>
        <p:nvSpPr>
          <p:cNvPr id="7168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1B68E60-D1D9-483B-B272-79C0876A6445}" type="slidenum">
              <a:rPr lang="zh-CN" altLang="en-US"/>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xfrm>
            <a:off x="381000" y="685800"/>
            <a:ext cx="6096000" cy="3429000"/>
          </a:xfrm>
        </p:spPr>
      </p:sp>
      <p:sp>
        <p:nvSpPr>
          <p:cNvPr id="72707" name="备注占位符 2"/>
          <p:cNvSpPr>
            <a:spLocks noGrp="1"/>
          </p:cNvSpPr>
          <p:nvPr>
            <p:ph type="body" idx="1"/>
          </p:nvPr>
        </p:nvSpPr>
        <p:spPr>
          <a:noFill/>
        </p:spPr>
        <p:txBody>
          <a:bodyPr/>
          <a:lstStyle/>
          <a:p>
            <a:endParaRPr lang="zh-CN" altLang="en-US"/>
          </a:p>
        </p:txBody>
      </p:sp>
      <p:sp>
        <p:nvSpPr>
          <p:cNvPr id="7270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29AAFAB-D693-4A7B-B707-8222C04DF0D1}"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xfrm>
            <a:off x="381000" y="685800"/>
            <a:ext cx="6096000" cy="3429000"/>
          </a:xfrm>
        </p:spPr>
      </p:sp>
      <p:sp>
        <p:nvSpPr>
          <p:cNvPr id="46083" name="备注占位符 2"/>
          <p:cNvSpPr>
            <a:spLocks noGrp="1"/>
          </p:cNvSpPr>
          <p:nvPr>
            <p:ph type="body" idx="1"/>
          </p:nvPr>
        </p:nvSpPr>
        <p:spPr>
          <a:noFill/>
        </p:spPr>
        <p:txBody>
          <a:bodyPr/>
          <a:lstStyle/>
          <a:p>
            <a:endParaRPr lang="zh-CN" altLang="en-US"/>
          </a:p>
        </p:txBody>
      </p:sp>
      <p:sp>
        <p:nvSpPr>
          <p:cNvPr id="4608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4909269-1A09-4541-8AF0-62D7C5EAA321}" type="slidenum">
              <a:rPr lang="zh-CN" altLang="en-US"/>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xfrm>
            <a:off x="381000" y="685800"/>
            <a:ext cx="6096000" cy="3429000"/>
          </a:xfrm>
        </p:spPr>
      </p:sp>
      <p:sp>
        <p:nvSpPr>
          <p:cNvPr id="73731" name="备注占位符 2"/>
          <p:cNvSpPr>
            <a:spLocks noGrp="1"/>
          </p:cNvSpPr>
          <p:nvPr>
            <p:ph type="body" idx="1"/>
          </p:nvPr>
        </p:nvSpPr>
        <p:spPr>
          <a:noFill/>
        </p:spPr>
        <p:txBody>
          <a:bodyPr/>
          <a:lstStyle/>
          <a:p>
            <a:endParaRPr lang="zh-CN" altLang="en-US"/>
          </a:p>
        </p:txBody>
      </p:sp>
      <p:sp>
        <p:nvSpPr>
          <p:cNvPr id="7373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4BB0AC8-C884-448C-96A7-54A18FE0A32F}" type="slidenum">
              <a:rPr lang="zh-CN" altLang="en-US"/>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xfrm>
            <a:off x="381000" y="685800"/>
            <a:ext cx="6096000" cy="3429000"/>
          </a:xfrm>
        </p:spPr>
      </p:sp>
      <p:sp>
        <p:nvSpPr>
          <p:cNvPr id="74755" name="备注占位符 2"/>
          <p:cNvSpPr>
            <a:spLocks noGrp="1"/>
          </p:cNvSpPr>
          <p:nvPr>
            <p:ph type="body" idx="1"/>
          </p:nvPr>
        </p:nvSpPr>
        <p:spPr>
          <a:noFill/>
        </p:spPr>
        <p:txBody>
          <a:bodyPr/>
          <a:lstStyle/>
          <a:p>
            <a:endParaRPr lang="zh-CN" altLang="en-US"/>
          </a:p>
        </p:txBody>
      </p:sp>
      <p:sp>
        <p:nvSpPr>
          <p:cNvPr id="7475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356594A-B606-4E57-8217-67199B96CEA3}" type="slidenum">
              <a:rPr lang="zh-CN" altLang="en-US"/>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xfrm>
            <a:off x="381000" y="685800"/>
            <a:ext cx="6096000" cy="3429000"/>
          </a:xfrm>
        </p:spPr>
      </p:sp>
      <p:sp>
        <p:nvSpPr>
          <p:cNvPr id="75779" name="备注占位符 2"/>
          <p:cNvSpPr>
            <a:spLocks noGrp="1"/>
          </p:cNvSpPr>
          <p:nvPr>
            <p:ph type="body" idx="1"/>
          </p:nvPr>
        </p:nvSpPr>
        <p:spPr>
          <a:noFill/>
        </p:spPr>
        <p:txBody>
          <a:bodyPr/>
          <a:lstStyle/>
          <a:p>
            <a:endParaRPr lang="zh-CN" altLang="en-US"/>
          </a:p>
        </p:txBody>
      </p:sp>
      <p:sp>
        <p:nvSpPr>
          <p:cNvPr id="7578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440505C-5510-4FA9-A263-DB8ECAE8E9E8}" type="slidenum">
              <a:rPr lang="zh-CN" altLang="en-US"/>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xfrm>
            <a:off x="381000" y="685800"/>
            <a:ext cx="6096000" cy="3429000"/>
          </a:xfrm>
        </p:spPr>
      </p:sp>
      <p:sp>
        <p:nvSpPr>
          <p:cNvPr id="76803" name="备注占位符 2"/>
          <p:cNvSpPr>
            <a:spLocks noGrp="1"/>
          </p:cNvSpPr>
          <p:nvPr>
            <p:ph type="body" idx="1"/>
          </p:nvPr>
        </p:nvSpPr>
        <p:spPr>
          <a:noFill/>
        </p:spPr>
        <p:txBody>
          <a:bodyPr/>
          <a:lstStyle/>
          <a:p>
            <a:endParaRPr lang="zh-CN" altLang="en-US"/>
          </a:p>
        </p:txBody>
      </p:sp>
      <p:sp>
        <p:nvSpPr>
          <p:cNvPr id="7680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B64392C-7F1A-41F3-BB07-D379BED656DF}" type="slidenum">
              <a:rPr lang="zh-CN" altLang="en-US"/>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xfrm>
            <a:off x="381000" y="685800"/>
            <a:ext cx="6096000" cy="3429000"/>
          </a:xfrm>
        </p:spPr>
      </p:sp>
      <p:sp>
        <p:nvSpPr>
          <p:cNvPr id="77827" name="备注占位符 2"/>
          <p:cNvSpPr>
            <a:spLocks noGrp="1"/>
          </p:cNvSpPr>
          <p:nvPr>
            <p:ph type="body" idx="1"/>
          </p:nvPr>
        </p:nvSpPr>
        <p:spPr>
          <a:noFill/>
        </p:spPr>
        <p:txBody>
          <a:bodyPr/>
          <a:lstStyle/>
          <a:p>
            <a:endParaRPr lang="zh-CN" altLang="en-US"/>
          </a:p>
        </p:txBody>
      </p:sp>
      <p:sp>
        <p:nvSpPr>
          <p:cNvPr id="778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496C0CE-7714-4AA3-B681-B71D800EFB64}" type="slidenum">
              <a:rPr lang="zh-CN" altLang="en-US"/>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xfrm>
            <a:off x="381000" y="685800"/>
            <a:ext cx="6096000" cy="3429000"/>
          </a:xfrm>
        </p:spPr>
      </p:sp>
      <p:sp>
        <p:nvSpPr>
          <p:cNvPr id="78851" name="备注占位符 2"/>
          <p:cNvSpPr>
            <a:spLocks noGrp="1"/>
          </p:cNvSpPr>
          <p:nvPr>
            <p:ph type="body" idx="1"/>
          </p:nvPr>
        </p:nvSpPr>
        <p:spPr>
          <a:noFill/>
        </p:spPr>
        <p:txBody>
          <a:bodyPr/>
          <a:lstStyle/>
          <a:p>
            <a:endParaRPr lang="zh-CN" altLang="en-US"/>
          </a:p>
        </p:txBody>
      </p:sp>
      <p:sp>
        <p:nvSpPr>
          <p:cNvPr id="7885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AA4660-2488-488A-8EEC-E70849D0202A}" type="slidenum">
              <a:rPr lang="zh-CN" altLang="en-US"/>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xfrm>
            <a:off x="381000" y="685800"/>
            <a:ext cx="6096000" cy="3429000"/>
          </a:xfrm>
        </p:spPr>
      </p:sp>
      <p:sp>
        <p:nvSpPr>
          <p:cNvPr id="79875" name="备注占位符 2"/>
          <p:cNvSpPr>
            <a:spLocks noGrp="1"/>
          </p:cNvSpPr>
          <p:nvPr>
            <p:ph type="body" idx="1"/>
          </p:nvPr>
        </p:nvSpPr>
        <p:spPr>
          <a:noFill/>
        </p:spPr>
        <p:txBody>
          <a:bodyPr/>
          <a:lstStyle/>
          <a:p>
            <a:endParaRPr lang="zh-CN" altLang="en-US"/>
          </a:p>
        </p:txBody>
      </p:sp>
      <p:sp>
        <p:nvSpPr>
          <p:cNvPr id="7987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4EAEFB2-ECC7-46E5-82D2-7D821EE233C3}" type="slidenum">
              <a:rPr lang="zh-CN" altLang="en-US"/>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xfrm>
            <a:off x="381000" y="685800"/>
            <a:ext cx="6096000" cy="3429000"/>
          </a:xfrm>
        </p:spPr>
      </p:sp>
      <p:sp>
        <p:nvSpPr>
          <p:cNvPr id="80899" name="备注占位符 2"/>
          <p:cNvSpPr>
            <a:spLocks noGrp="1"/>
          </p:cNvSpPr>
          <p:nvPr>
            <p:ph type="body" idx="1"/>
          </p:nvPr>
        </p:nvSpPr>
        <p:spPr>
          <a:noFill/>
        </p:spPr>
        <p:txBody>
          <a:bodyPr/>
          <a:lstStyle/>
          <a:p>
            <a:endParaRPr lang="zh-CN" altLang="en-US"/>
          </a:p>
        </p:txBody>
      </p:sp>
      <p:sp>
        <p:nvSpPr>
          <p:cNvPr id="8090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FF401C2-2025-4602-B7DF-6FCF42F99490}"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381000" y="685800"/>
            <a:ext cx="6096000" cy="3429000"/>
          </a:xfrm>
        </p:spPr>
      </p:sp>
      <p:sp>
        <p:nvSpPr>
          <p:cNvPr id="47107" name="备注占位符 2"/>
          <p:cNvSpPr>
            <a:spLocks noGrp="1"/>
          </p:cNvSpPr>
          <p:nvPr>
            <p:ph type="body" idx="1"/>
          </p:nvPr>
        </p:nvSpPr>
        <p:spPr>
          <a:noFill/>
        </p:spPr>
        <p:txBody>
          <a:bodyPr/>
          <a:lstStyle/>
          <a:p>
            <a:endParaRPr lang="zh-CN" altLang="en-US"/>
          </a:p>
        </p:txBody>
      </p:sp>
      <p:sp>
        <p:nvSpPr>
          <p:cNvPr id="4710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BC0DF6D-6E39-48A6-947C-AF99F7168979}" type="slidenum">
              <a:rPr lang="zh-CN" altLang="en-US"/>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381000" y="685800"/>
            <a:ext cx="6096000" cy="3429000"/>
          </a:xfrm>
        </p:spPr>
      </p:sp>
      <p:sp>
        <p:nvSpPr>
          <p:cNvPr id="48131" name="备注占位符 2"/>
          <p:cNvSpPr>
            <a:spLocks noGrp="1"/>
          </p:cNvSpPr>
          <p:nvPr>
            <p:ph type="body" idx="1"/>
          </p:nvPr>
        </p:nvSpPr>
        <p:spPr>
          <a:noFill/>
        </p:spPr>
        <p:txBody>
          <a:bodyPr/>
          <a:lstStyle/>
          <a:p>
            <a:endParaRPr lang="zh-CN" altLang="en-US"/>
          </a:p>
        </p:txBody>
      </p:sp>
      <p:sp>
        <p:nvSpPr>
          <p:cNvPr id="4813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CBEF2BD-80AA-43B2-BA89-8047C3D5B43B}" type="slidenum">
              <a:rPr lang="zh-CN" altLang="en-US"/>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381000" y="685800"/>
            <a:ext cx="6096000" cy="3429000"/>
          </a:xfrm>
        </p:spPr>
      </p:sp>
      <p:sp>
        <p:nvSpPr>
          <p:cNvPr id="49155" name="备注占位符 2"/>
          <p:cNvSpPr>
            <a:spLocks noGrp="1"/>
          </p:cNvSpPr>
          <p:nvPr>
            <p:ph type="body" idx="1"/>
          </p:nvPr>
        </p:nvSpPr>
        <p:spPr>
          <a:noFill/>
        </p:spPr>
        <p:txBody>
          <a:bodyPr/>
          <a:lstStyle/>
          <a:p>
            <a:endParaRPr lang="zh-CN" altLang="en-US"/>
          </a:p>
        </p:txBody>
      </p:sp>
      <p:sp>
        <p:nvSpPr>
          <p:cNvPr id="4915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098AFCF-0CC1-4EA7-A607-0D1B2503F2B3}" type="slidenum">
              <a:rPr lang="zh-CN" altLang="en-US"/>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xfrm>
            <a:off x="381000" y="685800"/>
            <a:ext cx="6096000" cy="3429000"/>
          </a:xfrm>
        </p:spPr>
      </p:sp>
      <p:sp>
        <p:nvSpPr>
          <p:cNvPr id="50179" name="备注占位符 2"/>
          <p:cNvSpPr>
            <a:spLocks noGrp="1"/>
          </p:cNvSpPr>
          <p:nvPr>
            <p:ph type="body" idx="1"/>
          </p:nvPr>
        </p:nvSpPr>
        <p:spPr>
          <a:noFill/>
        </p:spPr>
        <p:txBody>
          <a:bodyPr/>
          <a:lstStyle/>
          <a:p>
            <a:endParaRPr lang="zh-CN" altLang="en-US"/>
          </a:p>
        </p:txBody>
      </p:sp>
      <p:sp>
        <p:nvSpPr>
          <p:cNvPr id="5018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684D9A0-F57E-4957-9DD7-CEBE9DD47539}" type="slidenum">
              <a:rPr lang="zh-CN" altLang="en-US"/>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xfrm>
            <a:off x="381000" y="685800"/>
            <a:ext cx="6096000" cy="3429000"/>
          </a:xfrm>
        </p:spPr>
      </p:sp>
      <p:sp>
        <p:nvSpPr>
          <p:cNvPr id="51203" name="备注占位符 2"/>
          <p:cNvSpPr>
            <a:spLocks noGrp="1"/>
          </p:cNvSpPr>
          <p:nvPr>
            <p:ph type="body" idx="1"/>
          </p:nvPr>
        </p:nvSpPr>
        <p:spPr>
          <a:noFill/>
        </p:spPr>
        <p:txBody>
          <a:bodyPr/>
          <a:lstStyle/>
          <a:p>
            <a:endParaRPr lang="zh-CN" altLang="en-US"/>
          </a:p>
        </p:txBody>
      </p:sp>
      <p:sp>
        <p:nvSpPr>
          <p:cNvPr id="5120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08F11F-3997-49DC-B24F-01E9DEBE2E6C}" type="slidenum">
              <a:rPr lang="zh-CN" altLang="en-US"/>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a:noFill/>
        </p:spPr>
        <p:txBody>
          <a:bodyPr/>
          <a:lstStyle/>
          <a:p>
            <a:endParaRPr lang="zh-CN" altLang="en-US"/>
          </a:p>
        </p:txBody>
      </p:sp>
      <p:sp>
        <p:nvSpPr>
          <p:cNvPr id="522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F9CF13-2128-443A-AECB-899CB5E74112}"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8113" y="590550"/>
            <a:ext cx="2559050" cy="57181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346200" y="590550"/>
            <a:ext cx="7529513" cy="57181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346200" y="1282700"/>
            <a:ext cx="5043488" cy="50260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542088" y="1282700"/>
            <a:ext cx="5045075" cy="50260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8113" y="590550"/>
            <a:ext cx="2559050" cy="57181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346200" y="590550"/>
            <a:ext cx="7529513" cy="57181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346200" y="1282700"/>
            <a:ext cx="5043488" cy="50260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542088" y="1282700"/>
            <a:ext cx="5045075" cy="50260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8113" y="590550"/>
            <a:ext cx="2559050" cy="57181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346200" y="590550"/>
            <a:ext cx="7529513" cy="57181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346200" y="1282700"/>
            <a:ext cx="5043488" cy="50260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542088" y="1282700"/>
            <a:ext cx="5045075" cy="50260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346200" y="1282700"/>
            <a:ext cx="5043488" cy="50260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542088" y="1282700"/>
            <a:ext cx="5045075" cy="50260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8113" y="590550"/>
            <a:ext cx="2559050" cy="57181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346200" y="590550"/>
            <a:ext cx="7529513" cy="57181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6200" y="590550"/>
            <a:ext cx="102409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1346200" y="1282700"/>
            <a:ext cx="102409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bg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46200" y="590550"/>
            <a:ext cx="102409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1" name="Rectangle 3"/>
          <p:cNvSpPr>
            <a:spLocks noGrp="1" noChangeArrowheads="1"/>
          </p:cNvSpPr>
          <p:nvPr>
            <p:ph type="body" idx="1"/>
          </p:nvPr>
        </p:nvSpPr>
        <p:spPr bwMode="auto">
          <a:xfrm>
            <a:off x="1346200" y="1282700"/>
            <a:ext cx="102409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bg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TextBox 3"/>
          <p:cNvSpPr txBox="1">
            <a:spLocks noChangeArrowheads="1"/>
          </p:cNvSpPr>
          <p:nvPr userDrawn="1"/>
        </p:nvSpPr>
        <p:spPr bwMode="auto">
          <a:xfrm rot="5400000">
            <a:off x="11694320" y="3275806"/>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a:solidFill>
                  <a:srgbClr val="F8F8F8"/>
                </a:solidFill>
                <a:latin typeface="微软雅黑" panose="020B0503020204020204" pitchFamily="34" charset="-122"/>
                <a:ea typeface="微软雅黑" panose="020B0503020204020204" pitchFamily="34" charset="-122"/>
              </a:rPr>
              <a:t>-</a:t>
            </a:r>
            <a:fld id="{8E5D1EDF-D3A3-4339-9A95-B8D4028B5598}" type="slidenum">
              <a:rPr lang="en-US" altLang="zh-CN" sz="1400">
                <a:solidFill>
                  <a:srgbClr val="F8F8F8"/>
                </a:solidFill>
                <a:latin typeface="微软雅黑" panose="020B0503020204020204" pitchFamily="34" charset="-122"/>
                <a:ea typeface="微软雅黑" panose="020B0503020204020204" pitchFamily="34" charset="-122"/>
              </a:rPr>
            </a:fld>
            <a:r>
              <a:rPr lang="en-US" altLang="zh-CN" sz="1400">
                <a:solidFill>
                  <a:srgbClr val="F8F8F8"/>
                </a:solidFill>
                <a:latin typeface="微软雅黑" panose="020B0503020204020204" pitchFamily="34" charset="-122"/>
                <a:ea typeface="微软雅黑" panose="020B0503020204020204" pitchFamily="34" charset="-122"/>
              </a:rPr>
              <a:t>-</a:t>
            </a:r>
            <a:endParaRPr lang="zh-CN" altLang="en-US" sz="1400">
              <a:solidFill>
                <a:srgbClr val="F8F8F8"/>
              </a:solidFill>
              <a:latin typeface="微软雅黑" panose="020B0503020204020204" pitchFamily="34" charset="-122"/>
              <a:ea typeface="微软雅黑" panose="020B0503020204020204" pitchFamily="34" charset="-122"/>
            </a:endParaRPr>
          </a:p>
        </p:txBody>
      </p:sp>
      <p:sp>
        <p:nvSpPr>
          <p:cNvPr id="3075" name="Rectangle 2"/>
          <p:cNvSpPr>
            <a:spLocks noGrp="1" noChangeArrowheads="1"/>
          </p:cNvSpPr>
          <p:nvPr>
            <p:ph type="title"/>
          </p:nvPr>
        </p:nvSpPr>
        <p:spPr bwMode="auto">
          <a:xfrm>
            <a:off x="1346200" y="590550"/>
            <a:ext cx="102409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3076" name="Rectangle 3"/>
          <p:cNvSpPr>
            <a:spLocks noGrp="1" noChangeArrowheads="1"/>
          </p:cNvSpPr>
          <p:nvPr>
            <p:ph type="body" idx="1"/>
          </p:nvPr>
        </p:nvSpPr>
        <p:spPr bwMode="auto">
          <a:xfrm>
            <a:off x="1346200" y="1282700"/>
            <a:ext cx="102409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bg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346200" y="590550"/>
            <a:ext cx="102409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4099" name="Rectangle 3"/>
          <p:cNvSpPr>
            <a:spLocks noGrp="1" noChangeArrowheads="1"/>
          </p:cNvSpPr>
          <p:nvPr>
            <p:ph type="body" idx="1"/>
          </p:nvPr>
        </p:nvSpPr>
        <p:spPr bwMode="auto">
          <a:xfrm>
            <a:off x="1346200" y="1282700"/>
            <a:ext cx="102409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bg1"/>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8.xml"/><Relationship Id="rId4" Type="http://schemas.openxmlformats.org/officeDocument/2006/relationships/image" Target="../media/image7.emf"/><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9.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9.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9.xml"/><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9.xml"/><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9.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29.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9.xml"/><Relationship Id="rId2" Type="http://schemas.openxmlformats.org/officeDocument/2006/relationships/image" Target="../media/image12.png"/><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9.xml"/><Relationship Id="rId2" Type="http://schemas.openxmlformats.org/officeDocument/2006/relationships/image" Target="../media/image44.png"/><Relationship Id="rId1"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9.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8.xml"/><Relationship Id="rId4" Type="http://schemas.openxmlformats.org/officeDocument/2006/relationships/image" Target="../media/image7.emf"/><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9.xml"/><Relationship Id="rId2" Type="http://schemas.openxmlformats.org/officeDocument/2006/relationships/image" Target="../media/image12.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9.xml"/><Relationship Id="rId2" Type="http://schemas.openxmlformats.org/officeDocument/2006/relationships/image" Target="../media/image12.pn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9.xml"/><Relationship Id="rId4" Type="http://schemas.openxmlformats.org/officeDocument/2006/relationships/image" Target="../media/image12.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950" y="527050"/>
            <a:ext cx="2816225"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63" y="527050"/>
            <a:ext cx="2782887"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a:spLocks noChangeArrowheads="1"/>
          </p:cNvSpPr>
          <p:nvPr/>
        </p:nvSpPr>
        <p:spPr bwMode="auto">
          <a:xfrm>
            <a:off x="742950" y="0"/>
            <a:ext cx="30163" cy="6858000"/>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5125" name="组合 25"/>
          <p:cNvGrpSpPr/>
          <p:nvPr/>
        </p:nvGrpSpPr>
        <p:grpSpPr bwMode="auto">
          <a:xfrm>
            <a:off x="1588" y="676275"/>
            <a:ext cx="773112" cy="41275"/>
            <a:chOff x="0" y="0"/>
            <a:chExt cx="773458" cy="40626"/>
          </a:xfrm>
        </p:grpSpPr>
        <p:sp>
          <p:nvSpPr>
            <p:cNvPr id="5150" name="Rectangle 6"/>
            <p:cNvSpPr>
              <a:spLocks noChangeArrowheads="1"/>
            </p:cNvSpPr>
            <p:nvPr/>
          </p:nvSpPr>
          <p:spPr bwMode="auto">
            <a:xfrm>
              <a:off x="0" y="6251"/>
              <a:ext cx="771895" cy="29689"/>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51" name="Oval 7"/>
            <p:cNvSpPr>
              <a:spLocks noChangeArrowheads="1"/>
            </p:cNvSpPr>
            <p:nvPr/>
          </p:nvSpPr>
          <p:spPr bwMode="auto">
            <a:xfrm>
              <a:off x="731270" y="0"/>
              <a:ext cx="42188" cy="40626"/>
            </a:xfrm>
            <a:prstGeom prst="ellipse">
              <a:avLst/>
            </a:prstGeom>
            <a:solidFill>
              <a:srgbClr val="2E2C2C"/>
            </a:solidFill>
            <a:ln w="10">
              <a:solidFill>
                <a:srgbClr val="2E2C2C"/>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5126" name="组合 32"/>
          <p:cNvGrpSpPr/>
          <p:nvPr/>
        </p:nvGrpSpPr>
        <p:grpSpPr bwMode="auto">
          <a:xfrm>
            <a:off x="1588" y="2498725"/>
            <a:ext cx="773112" cy="39688"/>
            <a:chOff x="0" y="0"/>
            <a:chExt cx="773458" cy="40626"/>
          </a:xfrm>
        </p:grpSpPr>
        <p:sp>
          <p:nvSpPr>
            <p:cNvPr id="5148" name="Rectangle 8"/>
            <p:cNvSpPr>
              <a:spLocks noChangeArrowheads="1"/>
            </p:cNvSpPr>
            <p:nvPr/>
          </p:nvSpPr>
          <p:spPr bwMode="auto">
            <a:xfrm>
              <a:off x="0" y="4687"/>
              <a:ext cx="771895" cy="31251"/>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49" name="Oval 9"/>
            <p:cNvSpPr>
              <a:spLocks noChangeArrowheads="1"/>
            </p:cNvSpPr>
            <p:nvPr/>
          </p:nvSpPr>
          <p:spPr bwMode="auto">
            <a:xfrm>
              <a:off x="731270" y="0"/>
              <a:ext cx="42188" cy="40626"/>
            </a:xfrm>
            <a:prstGeom prst="ellipse">
              <a:avLst/>
            </a:prstGeom>
            <a:solidFill>
              <a:srgbClr val="2E2C2C"/>
            </a:solidFill>
            <a:ln w="10">
              <a:solidFill>
                <a:srgbClr val="2E2C2C"/>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5127" name="组合 33"/>
          <p:cNvGrpSpPr/>
          <p:nvPr/>
        </p:nvGrpSpPr>
        <p:grpSpPr bwMode="auto">
          <a:xfrm>
            <a:off x="1588" y="4321175"/>
            <a:ext cx="773112" cy="38100"/>
            <a:chOff x="0" y="0"/>
            <a:chExt cx="773458" cy="39064"/>
          </a:xfrm>
        </p:grpSpPr>
        <p:sp>
          <p:nvSpPr>
            <p:cNvPr id="5146" name="Rectangle 10"/>
            <p:cNvSpPr>
              <a:spLocks noChangeArrowheads="1"/>
            </p:cNvSpPr>
            <p:nvPr/>
          </p:nvSpPr>
          <p:spPr bwMode="auto">
            <a:xfrm>
              <a:off x="0" y="4687"/>
              <a:ext cx="771895" cy="29689"/>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47" name="Oval 11"/>
            <p:cNvSpPr>
              <a:spLocks noChangeArrowheads="1"/>
            </p:cNvSpPr>
            <p:nvPr/>
          </p:nvSpPr>
          <p:spPr bwMode="auto">
            <a:xfrm>
              <a:off x="731270" y="0"/>
              <a:ext cx="42188" cy="39064"/>
            </a:xfrm>
            <a:prstGeom prst="ellipse">
              <a:avLst/>
            </a:prstGeom>
            <a:solidFill>
              <a:srgbClr val="2E2C2C"/>
            </a:solidFill>
            <a:ln w="10">
              <a:solidFill>
                <a:srgbClr val="2E2C2C"/>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5128" name="组合 34"/>
          <p:cNvGrpSpPr/>
          <p:nvPr/>
        </p:nvGrpSpPr>
        <p:grpSpPr bwMode="auto">
          <a:xfrm>
            <a:off x="1588" y="6140450"/>
            <a:ext cx="773112" cy="41275"/>
            <a:chOff x="0" y="0"/>
            <a:chExt cx="773458" cy="40626"/>
          </a:xfrm>
        </p:grpSpPr>
        <p:sp>
          <p:nvSpPr>
            <p:cNvPr id="5144" name="Rectangle 12"/>
            <p:cNvSpPr>
              <a:spLocks noChangeArrowheads="1"/>
            </p:cNvSpPr>
            <p:nvPr/>
          </p:nvSpPr>
          <p:spPr bwMode="auto">
            <a:xfrm>
              <a:off x="0" y="4689"/>
              <a:ext cx="771895" cy="29689"/>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45" name="Oval 13"/>
            <p:cNvSpPr>
              <a:spLocks noChangeArrowheads="1"/>
            </p:cNvSpPr>
            <p:nvPr/>
          </p:nvSpPr>
          <p:spPr bwMode="auto">
            <a:xfrm>
              <a:off x="731270" y="0"/>
              <a:ext cx="42188" cy="40626"/>
            </a:xfrm>
            <a:prstGeom prst="ellipse">
              <a:avLst/>
            </a:prstGeom>
            <a:solidFill>
              <a:srgbClr val="2E2C2C"/>
            </a:solidFill>
            <a:ln w="10">
              <a:solidFill>
                <a:srgbClr val="2E2C2C"/>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129" name="AutoShape 15"/>
          <p:cNvSpPr>
            <a:spLocks noChangeAspect="1" noChangeArrowheads="1" noTextEdit="1"/>
          </p:cNvSpPr>
          <p:nvPr/>
        </p:nvSpPr>
        <p:spPr bwMode="auto">
          <a:xfrm>
            <a:off x="6753225" y="290513"/>
            <a:ext cx="1852613"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2" name="Rectangle 17"/>
          <p:cNvSpPr>
            <a:spLocks noChangeArrowheads="1"/>
          </p:cNvSpPr>
          <p:nvPr/>
        </p:nvSpPr>
        <p:spPr bwMode="auto">
          <a:xfrm>
            <a:off x="6761163" y="298450"/>
            <a:ext cx="1860550" cy="6249988"/>
          </a:xfrm>
          <a:prstGeom prst="rect">
            <a:avLst/>
          </a:prstGeom>
          <a:solidFill>
            <a:srgbClr val="DFD9C9"/>
          </a:solidFill>
          <a:ln w="10">
            <a:solidFill>
              <a:srgbClr val="2E2C2C"/>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6163" name="组合 1"/>
          <p:cNvGrpSpPr/>
          <p:nvPr/>
        </p:nvGrpSpPr>
        <p:grpSpPr bwMode="auto">
          <a:xfrm>
            <a:off x="6840538" y="376238"/>
            <a:ext cx="1701800" cy="6094412"/>
            <a:chOff x="0" y="0"/>
            <a:chExt cx="1701800" cy="6094413"/>
          </a:xfrm>
        </p:grpSpPr>
        <p:sp>
          <p:nvSpPr>
            <p:cNvPr id="5138" name="Rectangle 18"/>
            <p:cNvSpPr>
              <a:spLocks noChangeArrowheads="1"/>
            </p:cNvSpPr>
            <p:nvPr/>
          </p:nvSpPr>
          <p:spPr bwMode="auto">
            <a:xfrm>
              <a:off x="0" y="0"/>
              <a:ext cx="1701800" cy="6094413"/>
            </a:xfrm>
            <a:prstGeom prst="rect">
              <a:avLst/>
            </a:prstGeom>
            <a:solidFill>
              <a:srgbClr val="FFFFFF"/>
            </a:solidFill>
            <a:ln w="10">
              <a:solidFill>
                <a:srgbClr val="2E2C2C"/>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39" name="Freeform 19"/>
            <p:cNvSpPr/>
            <p:nvPr/>
          </p:nvSpPr>
          <p:spPr bwMode="auto">
            <a:xfrm>
              <a:off x="1450975" y="0"/>
              <a:ext cx="250825" cy="249238"/>
            </a:xfrm>
            <a:custGeom>
              <a:avLst/>
              <a:gdLst>
                <a:gd name="T0" fmla="*/ 206272723 w 305"/>
                <a:gd name="T1" fmla="*/ 203670756 h 305"/>
                <a:gd name="T2" fmla="*/ 0 w 305"/>
                <a:gd name="T3" fmla="*/ 0 h 305"/>
                <a:gd name="T4" fmla="*/ 206272723 w 305"/>
                <a:gd name="T5" fmla="*/ 0 h 305"/>
                <a:gd name="T6" fmla="*/ 206272723 w 305"/>
                <a:gd name="T7" fmla="*/ 203670756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5" h="305">
                  <a:moveTo>
                    <a:pt x="305" y="305"/>
                  </a:moveTo>
                  <a:lnTo>
                    <a:pt x="0" y="0"/>
                  </a:lnTo>
                  <a:lnTo>
                    <a:pt x="305" y="0"/>
                  </a:lnTo>
                  <a:lnTo>
                    <a:pt x="305" y="305"/>
                  </a:lnTo>
                  <a:close/>
                </a:path>
              </a:pathLst>
            </a:custGeom>
            <a:solidFill>
              <a:srgbClr val="3B47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40" name="Freeform 20"/>
            <p:cNvSpPr/>
            <p:nvPr/>
          </p:nvSpPr>
          <p:spPr bwMode="auto">
            <a:xfrm>
              <a:off x="0" y="5837238"/>
              <a:ext cx="260350" cy="257175"/>
            </a:xfrm>
            <a:custGeom>
              <a:avLst/>
              <a:gdLst>
                <a:gd name="T0" fmla="*/ 0 w 316"/>
                <a:gd name="T1" fmla="*/ 0 h 316"/>
                <a:gd name="T2" fmla="*/ 214500388 w 316"/>
                <a:gd name="T3" fmla="*/ 209300572 h 316"/>
                <a:gd name="T4" fmla="*/ 0 w 316"/>
                <a:gd name="T5" fmla="*/ 209300572 h 316"/>
                <a:gd name="T6" fmla="*/ 0 w 316"/>
                <a:gd name="T7" fmla="*/ 0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316">
                  <a:moveTo>
                    <a:pt x="0" y="0"/>
                  </a:moveTo>
                  <a:lnTo>
                    <a:pt x="316" y="316"/>
                  </a:lnTo>
                  <a:lnTo>
                    <a:pt x="0" y="316"/>
                  </a:lnTo>
                  <a:lnTo>
                    <a:pt x="0" y="0"/>
                  </a:lnTo>
                  <a:close/>
                </a:path>
              </a:pathLst>
            </a:custGeom>
            <a:solidFill>
              <a:srgbClr val="3B47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41" name="Line 21"/>
            <p:cNvSpPr>
              <a:spLocks noChangeShapeType="1"/>
            </p:cNvSpPr>
            <p:nvPr/>
          </p:nvSpPr>
          <p:spPr bwMode="auto">
            <a:xfrm flipV="1">
              <a:off x="470410" y="0"/>
              <a:ext cx="0" cy="6094413"/>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42" name="Line 22"/>
            <p:cNvSpPr>
              <a:spLocks noChangeShapeType="1"/>
            </p:cNvSpPr>
            <p:nvPr/>
          </p:nvSpPr>
          <p:spPr bwMode="auto">
            <a:xfrm>
              <a:off x="0" y="3657600"/>
              <a:ext cx="470410"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43" name="Line 23"/>
            <p:cNvSpPr>
              <a:spLocks noChangeShapeType="1"/>
            </p:cNvSpPr>
            <p:nvPr/>
          </p:nvSpPr>
          <p:spPr bwMode="auto">
            <a:xfrm>
              <a:off x="0" y="3743325"/>
              <a:ext cx="470410"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5132" name="Rectangle 32"/>
          <p:cNvSpPr>
            <a:spLocks noChangeArrowheads="1"/>
          </p:cNvSpPr>
          <p:nvPr/>
        </p:nvSpPr>
        <p:spPr bwMode="auto">
          <a:xfrm>
            <a:off x="11636375" y="106954638"/>
            <a:ext cx="222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a:solidFill>
                  <a:srgbClr val="2E2C2C"/>
                </a:solidFill>
                <a:latin typeface="楷体_GB2312" panose="02010609030101010101" pitchFamily="1" charset="-122"/>
                <a:ea typeface="楷体_GB2312" panose="02010609030101010101" pitchFamily="1" charset="-122"/>
              </a:rPr>
              <a:t>作者：八音魔琴</a:t>
            </a:r>
            <a:endParaRPr lang="zh-CN" altLang="zh-CN"/>
          </a:p>
        </p:txBody>
      </p:sp>
      <p:sp>
        <p:nvSpPr>
          <p:cNvPr id="5133" name="Freeform 33"/>
          <p:cNvSpPr>
            <a:spLocks noEditPoints="1"/>
          </p:cNvSpPr>
          <p:nvPr/>
        </p:nvSpPr>
        <p:spPr bwMode="auto">
          <a:xfrm>
            <a:off x="29697363" y="144475200"/>
            <a:ext cx="10820400" cy="10537825"/>
          </a:xfrm>
          <a:custGeom>
            <a:avLst/>
            <a:gdLst>
              <a:gd name="T0" fmla="*/ 2147483647 w 506"/>
              <a:gd name="T1" fmla="*/ 2147483647 h 498"/>
              <a:gd name="T2" fmla="*/ 2147483647 w 506"/>
              <a:gd name="T3" fmla="*/ 2147483647 h 498"/>
              <a:gd name="T4" fmla="*/ 2147483647 w 506"/>
              <a:gd name="T5" fmla="*/ 2147483647 h 498"/>
              <a:gd name="T6" fmla="*/ 2147483647 w 506"/>
              <a:gd name="T7" fmla="*/ 2147483647 h 498"/>
              <a:gd name="T8" fmla="*/ 2147483647 w 506"/>
              <a:gd name="T9" fmla="*/ 2147483647 h 498"/>
              <a:gd name="T10" fmla="*/ 2147483647 w 506"/>
              <a:gd name="T11" fmla="*/ 2147483647 h 498"/>
              <a:gd name="T12" fmla="*/ 2147483647 w 506"/>
              <a:gd name="T13" fmla="*/ 2147483647 h 498"/>
              <a:gd name="T14" fmla="*/ 2147483647 w 506"/>
              <a:gd name="T15" fmla="*/ 2147483647 h 498"/>
              <a:gd name="T16" fmla="*/ 2147483647 w 506"/>
              <a:gd name="T17" fmla="*/ 2147483647 h 498"/>
              <a:gd name="T18" fmla="*/ 2147483647 w 506"/>
              <a:gd name="T19" fmla="*/ 2147483647 h 498"/>
              <a:gd name="T20" fmla="*/ 2147483647 w 506"/>
              <a:gd name="T21" fmla="*/ 2147483647 h 498"/>
              <a:gd name="T22" fmla="*/ 2147483647 w 506"/>
              <a:gd name="T23" fmla="*/ 2147483647 h 498"/>
              <a:gd name="T24" fmla="*/ 2147483647 w 506"/>
              <a:gd name="T25" fmla="*/ 2147483647 h 498"/>
              <a:gd name="T26" fmla="*/ 2147483647 w 506"/>
              <a:gd name="T27" fmla="*/ 2147483647 h 498"/>
              <a:gd name="T28" fmla="*/ 2147483647 w 506"/>
              <a:gd name="T29" fmla="*/ 2147483647 h 498"/>
              <a:gd name="T30" fmla="*/ 2147483647 w 506"/>
              <a:gd name="T31" fmla="*/ 2147483647 h 498"/>
              <a:gd name="T32" fmla="*/ 2147483647 w 506"/>
              <a:gd name="T33" fmla="*/ 2147483647 h 498"/>
              <a:gd name="T34" fmla="*/ 2147483647 w 506"/>
              <a:gd name="T35" fmla="*/ 2147483647 h 498"/>
              <a:gd name="T36" fmla="*/ 2147483647 w 506"/>
              <a:gd name="T37" fmla="*/ 2147483647 h 498"/>
              <a:gd name="T38" fmla="*/ 2147483647 w 506"/>
              <a:gd name="T39" fmla="*/ 2147483647 h 498"/>
              <a:gd name="T40" fmla="*/ 2147483647 w 506"/>
              <a:gd name="T41" fmla="*/ 2147483647 h 498"/>
              <a:gd name="T42" fmla="*/ 2147483647 w 506"/>
              <a:gd name="T43" fmla="*/ 2147483647 h 498"/>
              <a:gd name="T44" fmla="*/ 2147483647 w 506"/>
              <a:gd name="T45" fmla="*/ 2147483647 h 498"/>
              <a:gd name="T46" fmla="*/ 2147483647 w 506"/>
              <a:gd name="T47" fmla="*/ 2147483647 h 498"/>
              <a:gd name="T48" fmla="*/ 2147483647 w 506"/>
              <a:gd name="T49" fmla="*/ 2147483647 h 498"/>
              <a:gd name="T50" fmla="*/ 2147483647 w 506"/>
              <a:gd name="T51" fmla="*/ 2147483647 h 498"/>
              <a:gd name="T52" fmla="*/ 2147483647 w 506"/>
              <a:gd name="T53" fmla="*/ 2147483647 h 498"/>
              <a:gd name="T54" fmla="*/ 2147483647 w 506"/>
              <a:gd name="T55" fmla="*/ 2147483647 h 498"/>
              <a:gd name="T56" fmla="*/ 2147483647 w 506"/>
              <a:gd name="T57" fmla="*/ 2147483647 h 498"/>
              <a:gd name="T58" fmla="*/ 2147483647 w 506"/>
              <a:gd name="T59" fmla="*/ 2147483647 h 498"/>
              <a:gd name="T60" fmla="*/ 2147483647 w 506"/>
              <a:gd name="T61" fmla="*/ 2147483647 h 498"/>
              <a:gd name="T62" fmla="*/ 2147483647 w 506"/>
              <a:gd name="T63" fmla="*/ 2147483647 h 498"/>
              <a:gd name="T64" fmla="*/ 2147483647 w 506"/>
              <a:gd name="T65" fmla="*/ 2147483647 h 498"/>
              <a:gd name="T66" fmla="*/ 2147483647 w 506"/>
              <a:gd name="T67" fmla="*/ 2147483647 h 498"/>
              <a:gd name="T68" fmla="*/ 2147483647 w 506"/>
              <a:gd name="T69" fmla="*/ 2147483647 h 498"/>
              <a:gd name="T70" fmla="*/ 2147483647 w 506"/>
              <a:gd name="T71" fmla="*/ 2147483647 h 498"/>
              <a:gd name="T72" fmla="*/ 2147483647 w 506"/>
              <a:gd name="T73" fmla="*/ 2147483647 h 498"/>
              <a:gd name="T74" fmla="*/ 2147483647 w 506"/>
              <a:gd name="T75" fmla="*/ 2147483647 h 498"/>
              <a:gd name="T76" fmla="*/ 2147483647 w 506"/>
              <a:gd name="T77" fmla="*/ 2147483647 h 498"/>
              <a:gd name="T78" fmla="*/ 2147483647 w 506"/>
              <a:gd name="T79" fmla="*/ 2147483647 h 498"/>
              <a:gd name="T80" fmla="*/ 2147483647 w 506"/>
              <a:gd name="T81" fmla="*/ 2147483647 h 498"/>
              <a:gd name="T82" fmla="*/ 2147483647 w 506"/>
              <a:gd name="T83" fmla="*/ 2147483647 h 498"/>
              <a:gd name="T84" fmla="*/ 2147483647 w 506"/>
              <a:gd name="T85" fmla="*/ 2147483647 h 498"/>
              <a:gd name="T86" fmla="*/ 2147483647 w 506"/>
              <a:gd name="T87" fmla="*/ 2147483647 h 498"/>
              <a:gd name="T88" fmla="*/ 2147483647 w 506"/>
              <a:gd name="T89" fmla="*/ 2147483647 h 498"/>
              <a:gd name="T90" fmla="*/ 2147483647 w 506"/>
              <a:gd name="T91" fmla="*/ 2147483647 h 498"/>
              <a:gd name="T92" fmla="*/ 2147483647 w 506"/>
              <a:gd name="T93" fmla="*/ 2147483647 h 498"/>
              <a:gd name="T94" fmla="*/ 2147483647 w 506"/>
              <a:gd name="T95" fmla="*/ 2147483647 h 498"/>
              <a:gd name="T96" fmla="*/ 2147483647 w 506"/>
              <a:gd name="T97" fmla="*/ 2147483647 h 498"/>
              <a:gd name="T98" fmla="*/ 2147483647 w 506"/>
              <a:gd name="T99" fmla="*/ 2147483647 h 498"/>
              <a:gd name="T100" fmla="*/ 2147483647 w 506"/>
              <a:gd name="T101" fmla="*/ 2147483647 h 498"/>
              <a:gd name="T102" fmla="*/ 2147483647 w 506"/>
              <a:gd name="T103" fmla="*/ 2147483647 h 498"/>
              <a:gd name="T104" fmla="*/ 2147483647 w 506"/>
              <a:gd name="T105" fmla="*/ 2147483647 h 498"/>
              <a:gd name="T106" fmla="*/ 2147483647 w 506"/>
              <a:gd name="T107" fmla="*/ 2147483647 h 498"/>
              <a:gd name="T108" fmla="*/ 2147483647 w 506"/>
              <a:gd name="T109" fmla="*/ 2147483647 h 498"/>
              <a:gd name="T110" fmla="*/ 2147483647 w 506"/>
              <a:gd name="T111" fmla="*/ 2147483647 h 498"/>
              <a:gd name="T112" fmla="*/ 2147483647 w 506"/>
              <a:gd name="T113" fmla="*/ 2147483647 h 498"/>
              <a:gd name="T114" fmla="*/ 2147483647 w 506"/>
              <a:gd name="T115" fmla="*/ 2147483647 h 498"/>
              <a:gd name="T116" fmla="*/ 2147483647 w 506"/>
              <a:gd name="T117" fmla="*/ 2147483647 h 498"/>
              <a:gd name="T118" fmla="*/ 2147483647 w 506"/>
              <a:gd name="T119" fmla="*/ 2147483647 h 498"/>
              <a:gd name="T120" fmla="*/ 2147483647 w 506"/>
              <a:gd name="T121" fmla="*/ 2147483647 h 498"/>
              <a:gd name="T122" fmla="*/ 2147483647 w 506"/>
              <a:gd name="T123" fmla="*/ 2147483647 h 4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6" h="498">
                <a:moveTo>
                  <a:pt x="251" y="11"/>
                </a:moveTo>
                <a:cubicBezTo>
                  <a:pt x="252" y="12"/>
                  <a:pt x="252" y="12"/>
                  <a:pt x="253" y="12"/>
                </a:cubicBezTo>
                <a:cubicBezTo>
                  <a:pt x="253" y="12"/>
                  <a:pt x="253" y="12"/>
                  <a:pt x="253" y="13"/>
                </a:cubicBezTo>
                <a:cubicBezTo>
                  <a:pt x="252" y="13"/>
                  <a:pt x="250" y="13"/>
                  <a:pt x="250" y="12"/>
                </a:cubicBezTo>
                <a:cubicBezTo>
                  <a:pt x="249" y="12"/>
                  <a:pt x="249" y="12"/>
                  <a:pt x="249" y="12"/>
                </a:cubicBezTo>
                <a:cubicBezTo>
                  <a:pt x="250" y="11"/>
                  <a:pt x="251" y="11"/>
                  <a:pt x="251" y="11"/>
                </a:cubicBezTo>
                <a:close/>
                <a:moveTo>
                  <a:pt x="269" y="6"/>
                </a:moveTo>
                <a:lnTo>
                  <a:pt x="271" y="6"/>
                </a:lnTo>
                <a:cubicBezTo>
                  <a:pt x="271" y="7"/>
                  <a:pt x="271" y="7"/>
                  <a:pt x="272" y="8"/>
                </a:cubicBezTo>
                <a:cubicBezTo>
                  <a:pt x="272" y="8"/>
                  <a:pt x="272" y="8"/>
                  <a:pt x="271" y="9"/>
                </a:cubicBezTo>
                <a:cubicBezTo>
                  <a:pt x="270" y="8"/>
                  <a:pt x="269" y="8"/>
                  <a:pt x="268" y="8"/>
                </a:cubicBezTo>
                <a:cubicBezTo>
                  <a:pt x="268" y="7"/>
                  <a:pt x="269" y="7"/>
                  <a:pt x="269" y="6"/>
                </a:cubicBezTo>
                <a:close/>
                <a:moveTo>
                  <a:pt x="192" y="18"/>
                </a:moveTo>
                <a:lnTo>
                  <a:pt x="192" y="18"/>
                </a:lnTo>
                <a:cubicBezTo>
                  <a:pt x="192" y="20"/>
                  <a:pt x="196" y="20"/>
                  <a:pt x="198" y="19"/>
                </a:cubicBezTo>
                <a:cubicBezTo>
                  <a:pt x="200" y="19"/>
                  <a:pt x="202" y="18"/>
                  <a:pt x="203" y="17"/>
                </a:cubicBezTo>
                <a:cubicBezTo>
                  <a:pt x="204" y="17"/>
                  <a:pt x="207" y="18"/>
                  <a:pt x="208" y="17"/>
                </a:cubicBezTo>
                <a:cubicBezTo>
                  <a:pt x="209" y="17"/>
                  <a:pt x="211" y="16"/>
                  <a:pt x="213" y="17"/>
                </a:cubicBezTo>
                <a:cubicBezTo>
                  <a:pt x="217" y="18"/>
                  <a:pt x="220" y="19"/>
                  <a:pt x="224" y="18"/>
                </a:cubicBezTo>
                <a:cubicBezTo>
                  <a:pt x="230" y="17"/>
                  <a:pt x="234" y="22"/>
                  <a:pt x="238" y="18"/>
                </a:cubicBezTo>
                <a:lnTo>
                  <a:pt x="239" y="18"/>
                </a:lnTo>
                <a:cubicBezTo>
                  <a:pt x="239" y="17"/>
                  <a:pt x="239" y="17"/>
                  <a:pt x="238" y="16"/>
                </a:cubicBezTo>
                <a:cubicBezTo>
                  <a:pt x="238" y="14"/>
                  <a:pt x="239" y="13"/>
                  <a:pt x="241" y="13"/>
                </a:cubicBezTo>
                <a:cubicBezTo>
                  <a:pt x="241" y="13"/>
                  <a:pt x="241" y="13"/>
                  <a:pt x="241" y="13"/>
                </a:cubicBezTo>
                <a:cubicBezTo>
                  <a:pt x="242" y="13"/>
                  <a:pt x="242" y="15"/>
                  <a:pt x="243" y="16"/>
                </a:cubicBezTo>
                <a:cubicBezTo>
                  <a:pt x="244" y="17"/>
                  <a:pt x="247" y="18"/>
                  <a:pt x="250" y="17"/>
                </a:cubicBezTo>
                <a:cubicBezTo>
                  <a:pt x="255" y="16"/>
                  <a:pt x="263" y="16"/>
                  <a:pt x="269" y="16"/>
                </a:cubicBezTo>
                <a:cubicBezTo>
                  <a:pt x="272" y="16"/>
                  <a:pt x="277" y="17"/>
                  <a:pt x="278" y="15"/>
                </a:cubicBezTo>
                <a:cubicBezTo>
                  <a:pt x="279" y="15"/>
                  <a:pt x="280" y="14"/>
                  <a:pt x="280" y="13"/>
                </a:cubicBezTo>
                <a:cubicBezTo>
                  <a:pt x="283" y="12"/>
                  <a:pt x="289" y="12"/>
                  <a:pt x="292" y="13"/>
                </a:cubicBezTo>
                <a:cubicBezTo>
                  <a:pt x="293" y="14"/>
                  <a:pt x="295" y="16"/>
                  <a:pt x="296" y="16"/>
                </a:cubicBezTo>
                <a:lnTo>
                  <a:pt x="300" y="16"/>
                </a:lnTo>
                <a:cubicBezTo>
                  <a:pt x="304" y="16"/>
                  <a:pt x="307" y="17"/>
                  <a:pt x="310" y="16"/>
                </a:cubicBezTo>
                <a:cubicBezTo>
                  <a:pt x="313" y="16"/>
                  <a:pt x="315" y="16"/>
                  <a:pt x="317" y="16"/>
                </a:cubicBezTo>
                <a:cubicBezTo>
                  <a:pt x="319" y="16"/>
                  <a:pt x="321" y="16"/>
                  <a:pt x="322" y="15"/>
                </a:cubicBezTo>
                <a:cubicBezTo>
                  <a:pt x="325" y="15"/>
                  <a:pt x="327" y="16"/>
                  <a:pt x="329" y="16"/>
                </a:cubicBezTo>
                <a:lnTo>
                  <a:pt x="337" y="16"/>
                </a:lnTo>
                <a:cubicBezTo>
                  <a:pt x="340" y="17"/>
                  <a:pt x="344" y="17"/>
                  <a:pt x="347" y="16"/>
                </a:cubicBezTo>
                <a:cubicBezTo>
                  <a:pt x="348" y="16"/>
                  <a:pt x="350" y="16"/>
                  <a:pt x="351" y="16"/>
                </a:cubicBezTo>
                <a:cubicBezTo>
                  <a:pt x="351" y="15"/>
                  <a:pt x="352" y="14"/>
                  <a:pt x="353" y="13"/>
                </a:cubicBezTo>
                <a:cubicBezTo>
                  <a:pt x="354" y="12"/>
                  <a:pt x="355" y="12"/>
                  <a:pt x="357" y="12"/>
                </a:cubicBezTo>
                <a:cubicBezTo>
                  <a:pt x="358" y="14"/>
                  <a:pt x="359" y="16"/>
                  <a:pt x="362" y="17"/>
                </a:cubicBezTo>
                <a:cubicBezTo>
                  <a:pt x="365" y="18"/>
                  <a:pt x="369" y="15"/>
                  <a:pt x="372" y="16"/>
                </a:cubicBezTo>
                <a:cubicBezTo>
                  <a:pt x="375" y="16"/>
                  <a:pt x="381" y="18"/>
                  <a:pt x="384" y="17"/>
                </a:cubicBezTo>
                <a:cubicBezTo>
                  <a:pt x="386" y="16"/>
                  <a:pt x="389" y="15"/>
                  <a:pt x="391" y="16"/>
                </a:cubicBezTo>
                <a:cubicBezTo>
                  <a:pt x="394" y="16"/>
                  <a:pt x="398" y="16"/>
                  <a:pt x="401" y="16"/>
                </a:cubicBezTo>
                <a:cubicBezTo>
                  <a:pt x="404" y="17"/>
                  <a:pt x="406" y="20"/>
                  <a:pt x="410" y="19"/>
                </a:cubicBezTo>
                <a:cubicBezTo>
                  <a:pt x="411" y="18"/>
                  <a:pt x="412" y="17"/>
                  <a:pt x="413" y="17"/>
                </a:cubicBezTo>
                <a:cubicBezTo>
                  <a:pt x="415" y="17"/>
                  <a:pt x="417" y="17"/>
                  <a:pt x="419" y="16"/>
                </a:cubicBezTo>
                <a:cubicBezTo>
                  <a:pt x="420" y="16"/>
                  <a:pt x="421" y="15"/>
                  <a:pt x="422" y="15"/>
                </a:cubicBezTo>
                <a:cubicBezTo>
                  <a:pt x="424" y="15"/>
                  <a:pt x="425" y="16"/>
                  <a:pt x="426" y="17"/>
                </a:cubicBezTo>
                <a:lnTo>
                  <a:pt x="430" y="17"/>
                </a:lnTo>
                <a:cubicBezTo>
                  <a:pt x="433" y="17"/>
                  <a:pt x="437" y="17"/>
                  <a:pt x="440" y="17"/>
                </a:cubicBezTo>
                <a:cubicBezTo>
                  <a:pt x="444" y="18"/>
                  <a:pt x="449" y="16"/>
                  <a:pt x="454" y="17"/>
                </a:cubicBezTo>
                <a:cubicBezTo>
                  <a:pt x="455" y="17"/>
                  <a:pt x="456" y="18"/>
                  <a:pt x="458" y="18"/>
                </a:cubicBezTo>
                <a:cubicBezTo>
                  <a:pt x="460" y="19"/>
                  <a:pt x="463" y="20"/>
                  <a:pt x="466" y="20"/>
                </a:cubicBezTo>
                <a:cubicBezTo>
                  <a:pt x="470" y="22"/>
                  <a:pt x="472" y="27"/>
                  <a:pt x="476" y="30"/>
                </a:cubicBezTo>
                <a:cubicBezTo>
                  <a:pt x="477" y="30"/>
                  <a:pt x="482" y="34"/>
                  <a:pt x="480" y="37"/>
                </a:cubicBezTo>
                <a:cubicBezTo>
                  <a:pt x="480" y="39"/>
                  <a:pt x="481" y="38"/>
                  <a:pt x="483" y="39"/>
                </a:cubicBezTo>
                <a:cubicBezTo>
                  <a:pt x="484" y="40"/>
                  <a:pt x="487" y="44"/>
                  <a:pt x="488" y="45"/>
                </a:cubicBezTo>
                <a:cubicBezTo>
                  <a:pt x="488" y="47"/>
                  <a:pt x="489" y="50"/>
                  <a:pt x="489" y="53"/>
                </a:cubicBezTo>
                <a:lnTo>
                  <a:pt x="488" y="58"/>
                </a:lnTo>
                <a:cubicBezTo>
                  <a:pt x="489" y="59"/>
                  <a:pt x="490" y="59"/>
                  <a:pt x="491" y="61"/>
                </a:cubicBezTo>
                <a:cubicBezTo>
                  <a:pt x="491" y="63"/>
                  <a:pt x="490" y="66"/>
                  <a:pt x="491" y="69"/>
                </a:cubicBezTo>
                <a:cubicBezTo>
                  <a:pt x="491" y="70"/>
                  <a:pt x="492" y="71"/>
                  <a:pt x="492" y="72"/>
                </a:cubicBezTo>
                <a:cubicBezTo>
                  <a:pt x="493" y="74"/>
                  <a:pt x="492" y="75"/>
                  <a:pt x="493" y="77"/>
                </a:cubicBezTo>
                <a:cubicBezTo>
                  <a:pt x="493" y="79"/>
                  <a:pt x="494" y="80"/>
                  <a:pt x="495" y="82"/>
                </a:cubicBezTo>
                <a:cubicBezTo>
                  <a:pt x="496" y="82"/>
                  <a:pt x="496" y="82"/>
                  <a:pt x="497" y="82"/>
                </a:cubicBezTo>
                <a:cubicBezTo>
                  <a:pt x="499" y="81"/>
                  <a:pt x="500" y="73"/>
                  <a:pt x="498" y="70"/>
                </a:cubicBezTo>
                <a:cubicBezTo>
                  <a:pt x="497" y="68"/>
                  <a:pt x="497" y="65"/>
                  <a:pt x="496" y="62"/>
                </a:cubicBezTo>
                <a:lnTo>
                  <a:pt x="496" y="58"/>
                </a:lnTo>
                <a:cubicBezTo>
                  <a:pt x="495" y="57"/>
                  <a:pt x="494" y="56"/>
                  <a:pt x="494" y="55"/>
                </a:cubicBezTo>
                <a:lnTo>
                  <a:pt x="494" y="48"/>
                </a:lnTo>
                <a:cubicBezTo>
                  <a:pt x="494" y="47"/>
                  <a:pt x="493" y="45"/>
                  <a:pt x="493" y="45"/>
                </a:cubicBezTo>
                <a:lnTo>
                  <a:pt x="493" y="42"/>
                </a:lnTo>
                <a:cubicBezTo>
                  <a:pt x="491" y="38"/>
                  <a:pt x="485" y="36"/>
                  <a:pt x="484" y="32"/>
                </a:cubicBezTo>
                <a:cubicBezTo>
                  <a:pt x="483" y="30"/>
                  <a:pt x="485" y="27"/>
                  <a:pt x="486" y="26"/>
                </a:cubicBezTo>
                <a:cubicBezTo>
                  <a:pt x="486" y="25"/>
                  <a:pt x="486" y="24"/>
                  <a:pt x="486" y="23"/>
                </a:cubicBezTo>
                <a:cubicBezTo>
                  <a:pt x="485" y="21"/>
                  <a:pt x="484" y="20"/>
                  <a:pt x="482" y="19"/>
                </a:cubicBezTo>
                <a:cubicBezTo>
                  <a:pt x="479" y="17"/>
                  <a:pt x="475" y="19"/>
                  <a:pt x="471" y="18"/>
                </a:cubicBezTo>
                <a:cubicBezTo>
                  <a:pt x="468" y="17"/>
                  <a:pt x="465" y="16"/>
                  <a:pt x="463" y="15"/>
                </a:cubicBezTo>
                <a:cubicBezTo>
                  <a:pt x="457" y="13"/>
                  <a:pt x="455" y="16"/>
                  <a:pt x="452" y="10"/>
                </a:cubicBezTo>
                <a:cubicBezTo>
                  <a:pt x="451" y="10"/>
                  <a:pt x="448" y="10"/>
                  <a:pt x="446" y="10"/>
                </a:cubicBezTo>
                <a:cubicBezTo>
                  <a:pt x="445" y="10"/>
                  <a:pt x="443" y="9"/>
                  <a:pt x="442" y="8"/>
                </a:cubicBezTo>
                <a:cubicBezTo>
                  <a:pt x="441" y="8"/>
                  <a:pt x="439" y="8"/>
                  <a:pt x="438" y="8"/>
                </a:cubicBezTo>
                <a:cubicBezTo>
                  <a:pt x="437" y="8"/>
                  <a:pt x="436" y="7"/>
                  <a:pt x="435" y="6"/>
                </a:cubicBezTo>
                <a:cubicBezTo>
                  <a:pt x="433" y="5"/>
                  <a:pt x="424" y="9"/>
                  <a:pt x="421" y="10"/>
                </a:cubicBezTo>
                <a:cubicBezTo>
                  <a:pt x="420" y="10"/>
                  <a:pt x="419" y="9"/>
                  <a:pt x="418" y="9"/>
                </a:cubicBezTo>
                <a:cubicBezTo>
                  <a:pt x="416" y="9"/>
                  <a:pt x="414" y="10"/>
                  <a:pt x="413" y="10"/>
                </a:cubicBezTo>
                <a:cubicBezTo>
                  <a:pt x="411" y="10"/>
                  <a:pt x="409" y="9"/>
                  <a:pt x="407" y="9"/>
                </a:cubicBezTo>
                <a:cubicBezTo>
                  <a:pt x="403" y="8"/>
                  <a:pt x="400" y="10"/>
                  <a:pt x="397" y="10"/>
                </a:cubicBezTo>
                <a:cubicBezTo>
                  <a:pt x="395" y="9"/>
                  <a:pt x="393" y="8"/>
                  <a:pt x="390" y="9"/>
                </a:cubicBezTo>
                <a:cubicBezTo>
                  <a:pt x="389" y="9"/>
                  <a:pt x="387" y="9"/>
                  <a:pt x="385" y="9"/>
                </a:cubicBezTo>
                <a:cubicBezTo>
                  <a:pt x="385" y="9"/>
                  <a:pt x="384" y="9"/>
                  <a:pt x="384" y="9"/>
                </a:cubicBezTo>
                <a:cubicBezTo>
                  <a:pt x="383" y="9"/>
                  <a:pt x="381" y="10"/>
                  <a:pt x="381" y="10"/>
                </a:cubicBezTo>
                <a:cubicBezTo>
                  <a:pt x="379" y="10"/>
                  <a:pt x="374" y="9"/>
                  <a:pt x="372" y="9"/>
                </a:cubicBezTo>
                <a:cubicBezTo>
                  <a:pt x="369" y="8"/>
                  <a:pt x="367" y="11"/>
                  <a:pt x="364" y="10"/>
                </a:cubicBezTo>
                <a:cubicBezTo>
                  <a:pt x="360" y="9"/>
                  <a:pt x="356" y="6"/>
                  <a:pt x="352" y="5"/>
                </a:cubicBezTo>
                <a:cubicBezTo>
                  <a:pt x="350" y="5"/>
                  <a:pt x="348" y="5"/>
                  <a:pt x="346" y="6"/>
                </a:cubicBezTo>
                <a:cubicBezTo>
                  <a:pt x="344" y="6"/>
                  <a:pt x="343" y="5"/>
                  <a:pt x="341" y="5"/>
                </a:cubicBezTo>
                <a:cubicBezTo>
                  <a:pt x="339" y="4"/>
                  <a:pt x="336" y="6"/>
                  <a:pt x="333" y="5"/>
                </a:cubicBezTo>
                <a:cubicBezTo>
                  <a:pt x="331" y="5"/>
                  <a:pt x="329" y="6"/>
                  <a:pt x="328" y="5"/>
                </a:cubicBezTo>
                <a:cubicBezTo>
                  <a:pt x="326" y="5"/>
                  <a:pt x="324" y="5"/>
                  <a:pt x="323" y="6"/>
                </a:cubicBezTo>
                <a:lnTo>
                  <a:pt x="323" y="9"/>
                </a:lnTo>
                <a:cubicBezTo>
                  <a:pt x="323" y="10"/>
                  <a:pt x="322" y="11"/>
                  <a:pt x="321" y="11"/>
                </a:cubicBezTo>
                <a:cubicBezTo>
                  <a:pt x="315" y="11"/>
                  <a:pt x="315" y="8"/>
                  <a:pt x="311" y="6"/>
                </a:cubicBezTo>
                <a:cubicBezTo>
                  <a:pt x="309" y="5"/>
                  <a:pt x="308" y="5"/>
                  <a:pt x="305" y="5"/>
                </a:cubicBezTo>
                <a:cubicBezTo>
                  <a:pt x="302" y="4"/>
                  <a:pt x="298" y="6"/>
                  <a:pt x="296" y="8"/>
                </a:cubicBezTo>
                <a:cubicBezTo>
                  <a:pt x="291" y="8"/>
                  <a:pt x="289" y="3"/>
                  <a:pt x="285" y="2"/>
                </a:cubicBezTo>
                <a:cubicBezTo>
                  <a:pt x="281" y="1"/>
                  <a:pt x="277" y="2"/>
                  <a:pt x="274" y="2"/>
                </a:cubicBezTo>
                <a:cubicBezTo>
                  <a:pt x="271" y="3"/>
                  <a:pt x="269" y="1"/>
                  <a:pt x="265" y="1"/>
                </a:cubicBezTo>
                <a:cubicBezTo>
                  <a:pt x="264" y="2"/>
                  <a:pt x="258" y="5"/>
                  <a:pt x="256" y="5"/>
                </a:cubicBezTo>
                <a:cubicBezTo>
                  <a:pt x="255" y="5"/>
                  <a:pt x="254" y="5"/>
                  <a:pt x="253" y="5"/>
                </a:cubicBezTo>
                <a:cubicBezTo>
                  <a:pt x="252" y="6"/>
                  <a:pt x="251" y="7"/>
                  <a:pt x="250" y="7"/>
                </a:cubicBezTo>
                <a:lnTo>
                  <a:pt x="247" y="7"/>
                </a:lnTo>
                <a:cubicBezTo>
                  <a:pt x="243" y="8"/>
                  <a:pt x="240" y="8"/>
                  <a:pt x="238" y="11"/>
                </a:cubicBezTo>
                <a:cubicBezTo>
                  <a:pt x="236" y="11"/>
                  <a:pt x="235" y="10"/>
                  <a:pt x="234" y="10"/>
                </a:cubicBezTo>
                <a:cubicBezTo>
                  <a:pt x="234" y="8"/>
                  <a:pt x="235" y="6"/>
                  <a:pt x="234" y="4"/>
                </a:cubicBezTo>
                <a:cubicBezTo>
                  <a:pt x="233" y="3"/>
                  <a:pt x="233" y="3"/>
                  <a:pt x="232" y="2"/>
                </a:cubicBezTo>
                <a:cubicBezTo>
                  <a:pt x="228" y="0"/>
                  <a:pt x="226" y="2"/>
                  <a:pt x="224" y="4"/>
                </a:cubicBezTo>
                <a:cubicBezTo>
                  <a:pt x="224" y="5"/>
                  <a:pt x="224" y="5"/>
                  <a:pt x="223" y="5"/>
                </a:cubicBezTo>
                <a:cubicBezTo>
                  <a:pt x="224" y="9"/>
                  <a:pt x="229" y="6"/>
                  <a:pt x="231" y="10"/>
                </a:cubicBezTo>
                <a:cubicBezTo>
                  <a:pt x="231" y="14"/>
                  <a:pt x="230" y="13"/>
                  <a:pt x="228" y="14"/>
                </a:cubicBezTo>
                <a:cubicBezTo>
                  <a:pt x="223" y="14"/>
                  <a:pt x="223" y="12"/>
                  <a:pt x="221" y="10"/>
                </a:cubicBezTo>
                <a:cubicBezTo>
                  <a:pt x="219" y="9"/>
                  <a:pt x="218" y="8"/>
                  <a:pt x="215" y="8"/>
                </a:cubicBezTo>
                <a:cubicBezTo>
                  <a:pt x="214" y="8"/>
                  <a:pt x="213" y="7"/>
                  <a:pt x="212" y="7"/>
                </a:cubicBezTo>
                <a:cubicBezTo>
                  <a:pt x="211" y="7"/>
                  <a:pt x="209" y="9"/>
                  <a:pt x="208" y="9"/>
                </a:cubicBezTo>
                <a:cubicBezTo>
                  <a:pt x="205" y="10"/>
                  <a:pt x="202" y="7"/>
                  <a:pt x="200" y="9"/>
                </a:cubicBezTo>
                <a:cubicBezTo>
                  <a:pt x="198" y="10"/>
                  <a:pt x="199" y="11"/>
                  <a:pt x="199" y="12"/>
                </a:cubicBezTo>
                <a:cubicBezTo>
                  <a:pt x="199" y="13"/>
                  <a:pt x="198" y="15"/>
                  <a:pt x="198" y="15"/>
                </a:cubicBezTo>
                <a:cubicBezTo>
                  <a:pt x="197" y="17"/>
                  <a:pt x="194" y="16"/>
                  <a:pt x="192" y="18"/>
                </a:cubicBezTo>
                <a:close/>
                <a:moveTo>
                  <a:pt x="495" y="89"/>
                </a:moveTo>
                <a:cubicBezTo>
                  <a:pt x="494" y="90"/>
                  <a:pt x="492" y="90"/>
                  <a:pt x="492" y="91"/>
                </a:cubicBezTo>
                <a:cubicBezTo>
                  <a:pt x="489" y="95"/>
                  <a:pt x="494" y="101"/>
                  <a:pt x="494" y="104"/>
                </a:cubicBezTo>
                <a:cubicBezTo>
                  <a:pt x="495" y="105"/>
                  <a:pt x="494" y="106"/>
                  <a:pt x="494" y="107"/>
                </a:cubicBezTo>
                <a:cubicBezTo>
                  <a:pt x="493" y="110"/>
                  <a:pt x="493" y="112"/>
                  <a:pt x="495" y="115"/>
                </a:cubicBezTo>
                <a:cubicBezTo>
                  <a:pt x="495" y="115"/>
                  <a:pt x="496" y="115"/>
                  <a:pt x="496" y="114"/>
                </a:cubicBezTo>
                <a:cubicBezTo>
                  <a:pt x="498" y="114"/>
                  <a:pt x="498" y="110"/>
                  <a:pt x="499" y="108"/>
                </a:cubicBezTo>
                <a:cubicBezTo>
                  <a:pt x="499" y="106"/>
                  <a:pt x="500" y="104"/>
                  <a:pt x="500" y="102"/>
                </a:cubicBezTo>
                <a:cubicBezTo>
                  <a:pt x="500" y="101"/>
                  <a:pt x="499" y="98"/>
                  <a:pt x="499" y="97"/>
                </a:cubicBezTo>
                <a:cubicBezTo>
                  <a:pt x="500" y="94"/>
                  <a:pt x="502" y="91"/>
                  <a:pt x="498" y="90"/>
                </a:cubicBezTo>
                <a:cubicBezTo>
                  <a:pt x="497" y="89"/>
                  <a:pt x="496" y="89"/>
                  <a:pt x="495" y="89"/>
                </a:cubicBezTo>
                <a:close/>
                <a:moveTo>
                  <a:pt x="491" y="227"/>
                </a:moveTo>
                <a:cubicBezTo>
                  <a:pt x="492" y="226"/>
                  <a:pt x="492" y="226"/>
                  <a:pt x="492" y="226"/>
                </a:cubicBezTo>
                <a:cubicBezTo>
                  <a:pt x="494" y="225"/>
                  <a:pt x="493" y="222"/>
                  <a:pt x="493" y="220"/>
                </a:cubicBezTo>
                <a:cubicBezTo>
                  <a:pt x="494" y="219"/>
                  <a:pt x="495" y="218"/>
                  <a:pt x="496" y="216"/>
                </a:cubicBezTo>
                <a:cubicBezTo>
                  <a:pt x="496" y="216"/>
                  <a:pt x="496" y="215"/>
                  <a:pt x="496" y="214"/>
                </a:cubicBezTo>
                <a:cubicBezTo>
                  <a:pt x="495" y="213"/>
                  <a:pt x="494" y="213"/>
                  <a:pt x="493" y="213"/>
                </a:cubicBezTo>
                <a:cubicBezTo>
                  <a:pt x="492" y="213"/>
                  <a:pt x="491" y="214"/>
                  <a:pt x="491" y="214"/>
                </a:cubicBezTo>
                <a:cubicBezTo>
                  <a:pt x="490" y="218"/>
                  <a:pt x="489" y="224"/>
                  <a:pt x="491" y="227"/>
                </a:cubicBezTo>
                <a:close/>
                <a:moveTo>
                  <a:pt x="91" y="17"/>
                </a:moveTo>
                <a:cubicBezTo>
                  <a:pt x="94" y="18"/>
                  <a:pt x="96" y="20"/>
                  <a:pt x="98" y="20"/>
                </a:cubicBezTo>
                <a:cubicBezTo>
                  <a:pt x="100" y="21"/>
                  <a:pt x="103" y="19"/>
                  <a:pt x="105" y="19"/>
                </a:cubicBezTo>
                <a:cubicBezTo>
                  <a:pt x="112" y="19"/>
                  <a:pt x="117" y="21"/>
                  <a:pt x="121" y="17"/>
                </a:cubicBezTo>
                <a:cubicBezTo>
                  <a:pt x="123" y="14"/>
                  <a:pt x="122" y="13"/>
                  <a:pt x="121" y="11"/>
                </a:cubicBezTo>
                <a:cubicBezTo>
                  <a:pt x="120" y="11"/>
                  <a:pt x="120" y="11"/>
                  <a:pt x="119" y="11"/>
                </a:cubicBezTo>
                <a:cubicBezTo>
                  <a:pt x="118" y="11"/>
                  <a:pt x="109" y="14"/>
                  <a:pt x="108" y="14"/>
                </a:cubicBezTo>
                <a:cubicBezTo>
                  <a:pt x="106" y="13"/>
                  <a:pt x="105" y="12"/>
                  <a:pt x="103" y="12"/>
                </a:cubicBezTo>
                <a:cubicBezTo>
                  <a:pt x="99" y="11"/>
                  <a:pt x="98" y="14"/>
                  <a:pt x="94" y="13"/>
                </a:cubicBezTo>
                <a:cubicBezTo>
                  <a:pt x="92" y="13"/>
                  <a:pt x="88" y="11"/>
                  <a:pt x="86" y="13"/>
                </a:cubicBezTo>
                <a:cubicBezTo>
                  <a:pt x="84" y="13"/>
                  <a:pt x="84" y="13"/>
                  <a:pt x="83" y="14"/>
                </a:cubicBezTo>
                <a:cubicBezTo>
                  <a:pt x="83" y="15"/>
                  <a:pt x="83" y="15"/>
                  <a:pt x="84" y="16"/>
                </a:cubicBezTo>
                <a:cubicBezTo>
                  <a:pt x="84" y="17"/>
                  <a:pt x="90" y="16"/>
                  <a:pt x="91" y="17"/>
                </a:cubicBezTo>
                <a:close/>
                <a:moveTo>
                  <a:pt x="144" y="19"/>
                </a:moveTo>
                <a:cubicBezTo>
                  <a:pt x="147" y="18"/>
                  <a:pt x="154" y="16"/>
                  <a:pt x="157" y="16"/>
                </a:cubicBezTo>
                <a:cubicBezTo>
                  <a:pt x="160" y="17"/>
                  <a:pt x="163" y="18"/>
                  <a:pt x="165" y="18"/>
                </a:cubicBezTo>
                <a:cubicBezTo>
                  <a:pt x="166" y="18"/>
                  <a:pt x="168" y="18"/>
                  <a:pt x="168" y="17"/>
                </a:cubicBezTo>
                <a:cubicBezTo>
                  <a:pt x="170" y="17"/>
                  <a:pt x="172" y="18"/>
                  <a:pt x="172" y="18"/>
                </a:cubicBezTo>
                <a:cubicBezTo>
                  <a:pt x="175" y="18"/>
                  <a:pt x="179" y="18"/>
                  <a:pt x="181" y="17"/>
                </a:cubicBezTo>
                <a:cubicBezTo>
                  <a:pt x="182" y="16"/>
                  <a:pt x="184" y="15"/>
                  <a:pt x="186" y="16"/>
                </a:cubicBezTo>
                <a:cubicBezTo>
                  <a:pt x="187" y="16"/>
                  <a:pt x="188" y="17"/>
                  <a:pt x="190" y="17"/>
                </a:cubicBezTo>
                <a:cubicBezTo>
                  <a:pt x="190" y="15"/>
                  <a:pt x="191" y="11"/>
                  <a:pt x="193" y="10"/>
                </a:cubicBezTo>
                <a:cubicBezTo>
                  <a:pt x="189" y="8"/>
                  <a:pt x="183" y="11"/>
                  <a:pt x="179" y="9"/>
                </a:cubicBezTo>
                <a:cubicBezTo>
                  <a:pt x="177" y="9"/>
                  <a:pt x="176" y="8"/>
                  <a:pt x="174" y="7"/>
                </a:cubicBezTo>
                <a:cubicBezTo>
                  <a:pt x="171" y="7"/>
                  <a:pt x="169" y="9"/>
                  <a:pt x="167" y="10"/>
                </a:cubicBezTo>
                <a:cubicBezTo>
                  <a:pt x="163" y="10"/>
                  <a:pt x="161" y="8"/>
                  <a:pt x="157" y="9"/>
                </a:cubicBezTo>
                <a:cubicBezTo>
                  <a:pt x="156" y="9"/>
                  <a:pt x="154" y="11"/>
                  <a:pt x="153" y="11"/>
                </a:cubicBezTo>
                <a:cubicBezTo>
                  <a:pt x="151" y="11"/>
                  <a:pt x="149" y="11"/>
                  <a:pt x="148" y="10"/>
                </a:cubicBezTo>
                <a:cubicBezTo>
                  <a:pt x="146" y="11"/>
                  <a:pt x="145" y="11"/>
                  <a:pt x="143" y="11"/>
                </a:cubicBezTo>
                <a:cubicBezTo>
                  <a:pt x="142" y="10"/>
                  <a:pt x="141" y="9"/>
                  <a:pt x="139" y="10"/>
                </a:cubicBezTo>
                <a:cubicBezTo>
                  <a:pt x="137" y="10"/>
                  <a:pt x="136" y="11"/>
                  <a:pt x="135" y="12"/>
                </a:cubicBezTo>
                <a:cubicBezTo>
                  <a:pt x="133" y="12"/>
                  <a:pt x="131" y="12"/>
                  <a:pt x="130" y="13"/>
                </a:cubicBezTo>
                <a:lnTo>
                  <a:pt x="130" y="15"/>
                </a:lnTo>
                <a:cubicBezTo>
                  <a:pt x="130" y="16"/>
                  <a:pt x="132" y="16"/>
                  <a:pt x="133" y="17"/>
                </a:cubicBezTo>
                <a:cubicBezTo>
                  <a:pt x="134" y="17"/>
                  <a:pt x="142" y="19"/>
                  <a:pt x="144" y="19"/>
                </a:cubicBezTo>
                <a:close/>
                <a:moveTo>
                  <a:pt x="263" y="162"/>
                </a:moveTo>
                <a:cubicBezTo>
                  <a:pt x="262" y="161"/>
                  <a:pt x="262" y="161"/>
                  <a:pt x="261" y="160"/>
                </a:cubicBezTo>
                <a:cubicBezTo>
                  <a:pt x="260" y="160"/>
                  <a:pt x="260" y="161"/>
                  <a:pt x="259" y="161"/>
                </a:cubicBezTo>
                <a:cubicBezTo>
                  <a:pt x="259" y="163"/>
                  <a:pt x="260" y="164"/>
                  <a:pt x="260" y="166"/>
                </a:cubicBezTo>
                <a:cubicBezTo>
                  <a:pt x="261" y="166"/>
                  <a:pt x="261" y="166"/>
                  <a:pt x="262" y="166"/>
                </a:cubicBezTo>
                <a:cubicBezTo>
                  <a:pt x="264" y="165"/>
                  <a:pt x="263" y="164"/>
                  <a:pt x="263" y="162"/>
                </a:cubicBezTo>
                <a:close/>
                <a:moveTo>
                  <a:pt x="471" y="163"/>
                </a:moveTo>
                <a:cubicBezTo>
                  <a:pt x="473" y="163"/>
                  <a:pt x="474" y="164"/>
                  <a:pt x="473" y="166"/>
                </a:cubicBezTo>
                <a:cubicBezTo>
                  <a:pt x="473" y="167"/>
                  <a:pt x="473" y="167"/>
                  <a:pt x="472" y="168"/>
                </a:cubicBezTo>
                <a:cubicBezTo>
                  <a:pt x="471" y="168"/>
                  <a:pt x="471" y="168"/>
                  <a:pt x="470" y="168"/>
                </a:cubicBezTo>
                <a:lnTo>
                  <a:pt x="470" y="163"/>
                </a:lnTo>
                <a:cubicBezTo>
                  <a:pt x="470" y="163"/>
                  <a:pt x="470" y="163"/>
                  <a:pt x="470" y="163"/>
                </a:cubicBezTo>
                <a:cubicBezTo>
                  <a:pt x="471" y="163"/>
                  <a:pt x="471" y="163"/>
                  <a:pt x="471" y="163"/>
                </a:cubicBezTo>
                <a:close/>
                <a:moveTo>
                  <a:pt x="469" y="209"/>
                </a:moveTo>
                <a:cubicBezTo>
                  <a:pt x="468" y="209"/>
                  <a:pt x="467" y="209"/>
                  <a:pt x="467" y="209"/>
                </a:cubicBezTo>
                <a:lnTo>
                  <a:pt x="467" y="207"/>
                </a:lnTo>
                <a:cubicBezTo>
                  <a:pt x="467" y="206"/>
                  <a:pt x="467" y="206"/>
                  <a:pt x="468" y="205"/>
                </a:cubicBezTo>
                <a:lnTo>
                  <a:pt x="469" y="205"/>
                </a:lnTo>
                <a:cubicBezTo>
                  <a:pt x="470" y="206"/>
                  <a:pt x="470" y="206"/>
                  <a:pt x="470" y="206"/>
                </a:cubicBezTo>
                <a:cubicBezTo>
                  <a:pt x="470" y="208"/>
                  <a:pt x="470" y="208"/>
                  <a:pt x="469" y="209"/>
                </a:cubicBezTo>
                <a:close/>
                <a:moveTo>
                  <a:pt x="464" y="68"/>
                </a:moveTo>
                <a:cubicBezTo>
                  <a:pt x="465" y="69"/>
                  <a:pt x="465" y="70"/>
                  <a:pt x="465" y="72"/>
                </a:cubicBezTo>
                <a:cubicBezTo>
                  <a:pt x="465" y="71"/>
                  <a:pt x="465" y="69"/>
                  <a:pt x="464" y="68"/>
                </a:cubicBezTo>
                <a:close/>
                <a:moveTo>
                  <a:pt x="464" y="66"/>
                </a:moveTo>
                <a:lnTo>
                  <a:pt x="464" y="66"/>
                </a:lnTo>
                <a:cubicBezTo>
                  <a:pt x="462" y="62"/>
                  <a:pt x="458" y="60"/>
                  <a:pt x="464" y="61"/>
                </a:cubicBezTo>
                <a:lnTo>
                  <a:pt x="465" y="61"/>
                </a:lnTo>
                <a:cubicBezTo>
                  <a:pt x="465" y="63"/>
                  <a:pt x="464" y="64"/>
                  <a:pt x="464" y="66"/>
                </a:cubicBezTo>
                <a:close/>
                <a:moveTo>
                  <a:pt x="455" y="50"/>
                </a:moveTo>
                <a:cubicBezTo>
                  <a:pt x="455" y="49"/>
                  <a:pt x="455" y="48"/>
                  <a:pt x="455" y="48"/>
                </a:cubicBezTo>
                <a:cubicBezTo>
                  <a:pt x="456" y="47"/>
                  <a:pt x="458" y="47"/>
                  <a:pt x="459" y="46"/>
                </a:cubicBezTo>
                <a:cubicBezTo>
                  <a:pt x="459" y="46"/>
                  <a:pt x="459" y="46"/>
                  <a:pt x="460" y="46"/>
                </a:cubicBezTo>
                <a:cubicBezTo>
                  <a:pt x="460" y="46"/>
                  <a:pt x="461" y="46"/>
                  <a:pt x="461" y="47"/>
                </a:cubicBezTo>
                <a:cubicBezTo>
                  <a:pt x="463" y="50"/>
                  <a:pt x="458" y="53"/>
                  <a:pt x="455" y="50"/>
                </a:cubicBezTo>
                <a:close/>
                <a:moveTo>
                  <a:pt x="453" y="39"/>
                </a:moveTo>
                <a:cubicBezTo>
                  <a:pt x="453" y="38"/>
                  <a:pt x="453" y="38"/>
                  <a:pt x="454" y="38"/>
                </a:cubicBezTo>
                <a:cubicBezTo>
                  <a:pt x="454" y="38"/>
                  <a:pt x="455" y="38"/>
                  <a:pt x="456" y="38"/>
                </a:cubicBezTo>
                <a:cubicBezTo>
                  <a:pt x="456" y="38"/>
                  <a:pt x="456" y="38"/>
                  <a:pt x="457" y="38"/>
                </a:cubicBezTo>
                <a:cubicBezTo>
                  <a:pt x="457" y="39"/>
                  <a:pt x="456" y="39"/>
                  <a:pt x="456" y="40"/>
                </a:cubicBezTo>
                <a:cubicBezTo>
                  <a:pt x="454" y="40"/>
                  <a:pt x="454" y="40"/>
                  <a:pt x="453" y="39"/>
                </a:cubicBezTo>
                <a:close/>
                <a:moveTo>
                  <a:pt x="468" y="65"/>
                </a:moveTo>
                <a:cubicBezTo>
                  <a:pt x="468" y="66"/>
                  <a:pt x="468" y="66"/>
                  <a:pt x="468" y="67"/>
                </a:cubicBezTo>
                <a:lnTo>
                  <a:pt x="468" y="66"/>
                </a:lnTo>
                <a:cubicBezTo>
                  <a:pt x="468" y="66"/>
                  <a:pt x="468" y="65"/>
                  <a:pt x="468" y="65"/>
                </a:cubicBezTo>
                <a:close/>
                <a:moveTo>
                  <a:pt x="470" y="149"/>
                </a:moveTo>
                <a:cubicBezTo>
                  <a:pt x="470" y="151"/>
                  <a:pt x="469" y="153"/>
                  <a:pt x="469" y="154"/>
                </a:cubicBezTo>
                <a:lnTo>
                  <a:pt x="468" y="149"/>
                </a:lnTo>
                <a:cubicBezTo>
                  <a:pt x="469" y="149"/>
                  <a:pt x="469" y="149"/>
                  <a:pt x="470" y="149"/>
                </a:cubicBezTo>
                <a:close/>
                <a:moveTo>
                  <a:pt x="451" y="226"/>
                </a:moveTo>
                <a:cubicBezTo>
                  <a:pt x="439" y="229"/>
                  <a:pt x="455" y="212"/>
                  <a:pt x="451" y="226"/>
                </a:cubicBezTo>
                <a:close/>
                <a:moveTo>
                  <a:pt x="436" y="44"/>
                </a:moveTo>
                <a:cubicBezTo>
                  <a:pt x="434" y="44"/>
                  <a:pt x="433" y="44"/>
                  <a:pt x="432" y="44"/>
                </a:cubicBezTo>
                <a:lnTo>
                  <a:pt x="432" y="42"/>
                </a:lnTo>
                <a:cubicBezTo>
                  <a:pt x="432" y="42"/>
                  <a:pt x="433" y="41"/>
                  <a:pt x="433" y="40"/>
                </a:cubicBezTo>
                <a:cubicBezTo>
                  <a:pt x="435" y="40"/>
                  <a:pt x="436" y="40"/>
                  <a:pt x="437" y="41"/>
                </a:cubicBezTo>
                <a:cubicBezTo>
                  <a:pt x="437" y="42"/>
                  <a:pt x="437" y="41"/>
                  <a:pt x="437" y="42"/>
                </a:cubicBezTo>
                <a:cubicBezTo>
                  <a:pt x="437" y="43"/>
                  <a:pt x="436" y="43"/>
                  <a:pt x="436" y="44"/>
                </a:cubicBezTo>
                <a:close/>
                <a:moveTo>
                  <a:pt x="416" y="38"/>
                </a:moveTo>
                <a:cubicBezTo>
                  <a:pt x="415" y="38"/>
                  <a:pt x="411" y="38"/>
                  <a:pt x="410" y="37"/>
                </a:cubicBezTo>
                <a:lnTo>
                  <a:pt x="407" y="37"/>
                </a:lnTo>
                <a:cubicBezTo>
                  <a:pt x="407" y="37"/>
                  <a:pt x="407" y="37"/>
                  <a:pt x="407" y="36"/>
                </a:cubicBezTo>
                <a:cubicBezTo>
                  <a:pt x="407" y="35"/>
                  <a:pt x="407" y="35"/>
                  <a:pt x="408" y="34"/>
                </a:cubicBezTo>
                <a:cubicBezTo>
                  <a:pt x="411" y="35"/>
                  <a:pt x="413" y="37"/>
                  <a:pt x="416" y="38"/>
                </a:cubicBezTo>
                <a:close/>
                <a:moveTo>
                  <a:pt x="379" y="39"/>
                </a:moveTo>
                <a:cubicBezTo>
                  <a:pt x="378" y="39"/>
                  <a:pt x="374" y="39"/>
                  <a:pt x="373" y="38"/>
                </a:cubicBezTo>
                <a:lnTo>
                  <a:pt x="369" y="38"/>
                </a:lnTo>
                <a:cubicBezTo>
                  <a:pt x="370" y="37"/>
                  <a:pt x="371" y="36"/>
                  <a:pt x="371" y="35"/>
                </a:cubicBezTo>
                <a:cubicBezTo>
                  <a:pt x="372" y="35"/>
                  <a:pt x="375" y="34"/>
                  <a:pt x="375" y="34"/>
                </a:cubicBezTo>
                <a:cubicBezTo>
                  <a:pt x="376" y="34"/>
                  <a:pt x="376" y="34"/>
                  <a:pt x="377" y="34"/>
                </a:cubicBezTo>
                <a:cubicBezTo>
                  <a:pt x="378" y="34"/>
                  <a:pt x="378" y="35"/>
                  <a:pt x="379" y="35"/>
                </a:cubicBezTo>
                <a:cubicBezTo>
                  <a:pt x="379" y="36"/>
                  <a:pt x="379" y="38"/>
                  <a:pt x="379" y="38"/>
                </a:cubicBezTo>
                <a:lnTo>
                  <a:pt x="379" y="39"/>
                </a:lnTo>
                <a:close/>
                <a:moveTo>
                  <a:pt x="339" y="38"/>
                </a:moveTo>
                <a:cubicBezTo>
                  <a:pt x="338" y="38"/>
                  <a:pt x="338" y="37"/>
                  <a:pt x="337" y="37"/>
                </a:cubicBezTo>
                <a:lnTo>
                  <a:pt x="339" y="37"/>
                </a:lnTo>
                <a:lnTo>
                  <a:pt x="340" y="37"/>
                </a:lnTo>
                <a:cubicBezTo>
                  <a:pt x="339" y="37"/>
                  <a:pt x="339" y="38"/>
                  <a:pt x="339" y="38"/>
                </a:cubicBezTo>
                <a:close/>
                <a:moveTo>
                  <a:pt x="287" y="45"/>
                </a:moveTo>
                <a:cubicBezTo>
                  <a:pt x="286" y="47"/>
                  <a:pt x="280" y="54"/>
                  <a:pt x="278" y="52"/>
                </a:cubicBezTo>
                <a:cubicBezTo>
                  <a:pt x="277" y="52"/>
                  <a:pt x="277" y="52"/>
                  <a:pt x="276" y="52"/>
                </a:cubicBezTo>
                <a:cubicBezTo>
                  <a:pt x="275" y="50"/>
                  <a:pt x="275" y="50"/>
                  <a:pt x="275" y="48"/>
                </a:cubicBezTo>
                <a:cubicBezTo>
                  <a:pt x="273" y="48"/>
                  <a:pt x="269" y="45"/>
                  <a:pt x="267" y="44"/>
                </a:cubicBezTo>
                <a:cubicBezTo>
                  <a:pt x="267" y="43"/>
                  <a:pt x="267" y="43"/>
                  <a:pt x="266" y="42"/>
                </a:cubicBezTo>
                <a:cubicBezTo>
                  <a:pt x="266" y="40"/>
                  <a:pt x="270" y="38"/>
                  <a:pt x="272" y="40"/>
                </a:cubicBezTo>
                <a:cubicBezTo>
                  <a:pt x="273" y="41"/>
                  <a:pt x="273" y="43"/>
                  <a:pt x="275" y="45"/>
                </a:cubicBezTo>
                <a:cubicBezTo>
                  <a:pt x="277" y="45"/>
                  <a:pt x="279" y="41"/>
                  <a:pt x="281" y="40"/>
                </a:cubicBezTo>
                <a:cubicBezTo>
                  <a:pt x="282" y="39"/>
                  <a:pt x="285" y="40"/>
                  <a:pt x="286" y="41"/>
                </a:cubicBezTo>
                <a:cubicBezTo>
                  <a:pt x="287" y="41"/>
                  <a:pt x="287" y="41"/>
                  <a:pt x="287" y="42"/>
                </a:cubicBezTo>
                <a:cubicBezTo>
                  <a:pt x="288" y="43"/>
                  <a:pt x="287" y="44"/>
                  <a:pt x="287" y="45"/>
                </a:cubicBezTo>
                <a:close/>
                <a:moveTo>
                  <a:pt x="281" y="60"/>
                </a:moveTo>
                <a:cubicBezTo>
                  <a:pt x="280" y="60"/>
                  <a:pt x="280" y="60"/>
                  <a:pt x="279" y="59"/>
                </a:cubicBezTo>
                <a:cubicBezTo>
                  <a:pt x="278" y="58"/>
                  <a:pt x="278" y="58"/>
                  <a:pt x="279" y="57"/>
                </a:cubicBezTo>
                <a:cubicBezTo>
                  <a:pt x="279" y="56"/>
                  <a:pt x="279" y="56"/>
                  <a:pt x="280" y="56"/>
                </a:cubicBezTo>
                <a:cubicBezTo>
                  <a:pt x="281" y="56"/>
                  <a:pt x="282" y="56"/>
                  <a:pt x="282" y="56"/>
                </a:cubicBezTo>
                <a:cubicBezTo>
                  <a:pt x="283" y="57"/>
                  <a:pt x="283" y="57"/>
                  <a:pt x="284" y="57"/>
                </a:cubicBezTo>
                <a:cubicBezTo>
                  <a:pt x="284" y="60"/>
                  <a:pt x="283" y="59"/>
                  <a:pt x="281" y="60"/>
                </a:cubicBezTo>
                <a:close/>
                <a:moveTo>
                  <a:pt x="269" y="116"/>
                </a:moveTo>
                <a:cubicBezTo>
                  <a:pt x="269" y="117"/>
                  <a:pt x="269" y="117"/>
                  <a:pt x="268" y="117"/>
                </a:cubicBezTo>
                <a:lnTo>
                  <a:pt x="266" y="117"/>
                </a:lnTo>
                <a:cubicBezTo>
                  <a:pt x="266" y="115"/>
                  <a:pt x="264" y="110"/>
                  <a:pt x="265" y="108"/>
                </a:cubicBezTo>
                <a:cubicBezTo>
                  <a:pt x="266" y="107"/>
                  <a:pt x="268" y="107"/>
                  <a:pt x="269" y="106"/>
                </a:cubicBezTo>
                <a:lnTo>
                  <a:pt x="271" y="106"/>
                </a:lnTo>
                <a:cubicBezTo>
                  <a:pt x="271" y="107"/>
                  <a:pt x="272" y="107"/>
                  <a:pt x="272" y="107"/>
                </a:cubicBezTo>
                <a:cubicBezTo>
                  <a:pt x="272" y="108"/>
                  <a:pt x="272" y="109"/>
                  <a:pt x="273" y="109"/>
                </a:cubicBezTo>
                <a:cubicBezTo>
                  <a:pt x="273" y="110"/>
                  <a:pt x="270" y="116"/>
                  <a:pt x="269" y="116"/>
                </a:cubicBezTo>
                <a:close/>
                <a:moveTo>
                  <a:pt x="266" y="78"/>
                </a:moveTo>
                <a:cubicBezTo>
                  <a:pt x="267" y="78"/>
                  <a:pt x="268" y="78"/>
                  <a:pt x="269" y="79"/>
                </a:cubicBezTo>
                <a:cubicBezTo>
                  <a:pt x="269" y="79"/>
                  <a:pt x="269" y="79"/>
                  <a:pt x="270" y="80"/>
                </a:cubicBezTo>
                <a:cubicBezTo>
                  <a:pt x="270" y="82"/>
                  <a:pt x="269" y="83"/>
                  <a:pt x="267" y="84"/>
                </a:cubicBezTo>
                <a:cubicBezTo>
                  <a:pt x="266" y="83"/>
                  <a:pt x="265" y="83"/>
                  <a:pt x="264" y="82"/>
                </a:cubicBezTo>
                <a:cubicBezTo>
                  <a:pt x="264" y="79"/>
                  <a:pt x="265" y="79"/>
                  <a:pt x="266" y="78"/>
                </a:cubicBezTo>
                <a:close/>
                <a:moveTo>
                  <a:pt x="473" y="109"/>
                </a:moveTo>
                <a:cubicBezTo>
                  <a:pt x="474" y="109"/>
                  <a:pt x="475" y="109"/>
                  <a:pt x="475" y="110"/>
                </a:cubicBezTo>
                <a:cubicBezTo>
                  <a:pt x="475" y="110"/>
                  <a:pt x="475" y="111"/>
                  <a:pt x="475" y="111"/>
                </a:cubicBezTo>
                <a:cubicBezTo>
                  <a:pt x="474" y="112"/>
                  <a:pt x="474" y="111"/>
                  <a:pt x="473" y="112"/>
                </a:cubicBezTo>
                <a:cubicBezTo>
                  <a:pt x="473" y="111"/>
                  <a:pt x="473" y="111"/>
                  <a:pt x="472" y="111"/>
                </a:cubicBezTo>
                <a:cubicBezTo>
                  <a:pt x="472" y="110"/>
                  <a:pt x="472" y="111"/>
                  <a:pt x="472" y="110"/>
                </a:cubicBezTo>
                <a:cubicBezTo>
                  <a:pt x="472" y="109"/>
                  <a:pt x="472" y="109"/>
                  <a:pt x="473" y="109"/>
                </a:cubicBezTo>
                <a:close/>
                <a:moveTo>
                  <a:pt x="476" y="142"/>
                </a:moveTo>
                <a:cubicBezTo>
                  <a:pt x="478" y="137"/>
                  <a:pt x="477" y="135"/>
                  <a:pt x="482" y="133"/>
                </a:cubicBezTo>
                <a:cubicBezTo>
                  <a:pt x="482" y="131"/>
                  <a:pt x="483" y="130"/>
                  <a:pt x="483" y="129"/>
                </a:cubicBezTo>
                <a:cubicBezTo>
                  <a:pt x="484" y="126"/>
                  <a:pt x="481" y="122"/>
                  <a:pt x="480" y="120"/>
                </a:cubicBezTo>
                <a:cubicBezTo>
                  <a:pt x="479" y="118"/>
                  <a:pt x="479" y="116"/>
                  <a:pt x="479" y="115"/>
                </a:cubicBezTo>
                <a:cubicBezTo>
                  <a:pt x="479" y="113"/>
                  <a:pt x="479" y="111"/>
                  <a:pt x="479" y="110"/>
                </a:cubicBezTo>
                <a:cubicBezTo>
                  <a:pt x="479" y="108"/>
                  <a:pt x="479" y="106"/>
                  <a:pt x="478" y="105"/>
                </a:cubicBezTo>
                <a:cubicBezTo>
                  <a:pt x="478" y="102"/>
                  <a:pt x="479" y="99"/>
                  <a:pt x="479" y="96"/>
                </a:cubicBezTo>
                <a:cubicBezTo>
                  <a:pt x="478" y="95"/>
                  <a:pt x="478" y="92"/>
                  <a:pt x="478" y="90"/>
                </a:cubicBezTo>
                <a:cubicBezTo>
                  <a:pt x="479" y="88"/>
                  <a:pt x="480" y="81"/>
                  <a:pt x="479" y="79"/>
                </a:cubicBezTo>
                <a:cubicBezTo>
                  <a:pt x="478" y="77"/>
                  <a:pt x="477" y="74"/>
                  <a:pt x="477" y="73"/>
                </a:cubicBezTo>
                <a:cubicBezTo>
                  <a:pt x="476" y="69"/>
                  <a:pt x="478" y="67"/>
                  <a:pt x="478" y="65"/>
                </a:cubicBezTo>
                <a:cubicBezTo>
                  <a:pt x="478" y="64"/>
                  <a:pt x="477" y="63"/>
                  <a:pt x="477" y="62"/>
                </a:cubicBezTo>
                <a:cubicBezTo>
                  <a:pt x="477" y="61"/>
                  <a:pt x="478" y="58"/>
                  <a:pt x="479" y="58"/>
                </a:cubicBezTo>
                <a:cubicBezTo>
                  <a:pt x="479" y="55"/>
                  <a:pt x="478" y="54"/>
                  <a:pt x="476" y="53"/>
                </a:cubicBezTo>
                <a:cubicBezTo>
                  <a:pt x="475" y="50"/>
                  <a:pt x="476" y="47"/>
                  <a:pt x="477" y="45"/>
                </a:cubicBezTo>
                <a:cubicBezTo>
                  <a:pt x="477" y="43"/>
                  <a:pt x="476" y="42"/>
                  <a:pt x="475" y="41"/>
                </a:cubicBezTo>
                <a:cubicBezTo>
                  <a:pt x="474" y="41"/>
                  <a:pt x="473" y="42"/>
                  <a:pt x="472" y="42"/>
                </a:cubicBezTo>
                <a:cubicBezTo>
                  <a:pt x="469" y="42"/>
                  <a:pt x="465" y="40"/>
                  <a:pt x="464" y="38"/>
                </a:cubicBezTo>
                <a:cubicBezTo>
                  <a:pt x="464" y="37"/>
                  <a:pt x="464" y="36"/>
                  <a:pt x="464" y="35"/>
                </a:cubicBezTo>
                <a:cubicBezTo>
                  <a:pt x="463" y="34"/>
                  <a:pt x="462" y="34"/>
                  <a:pt x="462" y="33"/>
                </a:cubicBezTo>
                <a:cubicBezTo>
                  <a:pt x="454" y="32"/>
                  <a:pt x="445" y="32"/>
                  <a:pt x="436" y="32"/>
                </a:cubicBezTo>
                <a:cubicBezTo>
                  <a:pt x="433" y="32"/>
                  <a:pt x="430" y="30"/>
                  <a:pt x="426" y="31"/>
                </a:cubicBezTo>
                <a:cubicBezTo>
                  <a:pt x="424" y="31"/>
                  <a:pt x="422" y="33"/>
                  <a:pt x="420" y="33"/>
                </a:cubicBezTo>
                <a:cubicBezTo>
                  <a:pt x="416" y="34"/>
                  <a:pt x="415" y="31"/>
                  <a:pt x="412" y="31"/>
                </a:cubicBezTo>
                <a:cubicBezTo>
                  <a:pt x="410" y="32"/>
                  <a:pt x="408" y="33"/>
                  <a:pt x="407" y="34"/>
                </a:cubicBezTo>
                <a:cubicBezTo>
                  <a:pt x="406" y="34"/>
                  <a:pt x="403" y="34"/>
                  <a:pt x="402" y="34"/>
                </a:cubicBezTo>
                <a:cubicBezTo>
                  <a:pt x="398" y="35"/>
                  <a:pt x="396" y="33"/>
                  <a:pt x="393" y="33"/>
                </a:cubicBezTo>
                <a:lnTo>
                  <a:pt x="390" y="33"/>
                </a:lnTo>
                <a:cubicBezTo>
                  <a:pt x="388" y="32"/>
                  <a:pt x="387" y="31"/>
                  <a:pt x="385" y="31"/>
                </a:cubicBezTo>
                <a:cubicBezTo>
                  <a:pt x="384" y="31"/>
                  <a:pt x="382" y="31"/>
                  <a:pt x="381" y="31"/>
                </a:cubicBezTo>
                <a:cubicBezTo>
                  <a:pt x="379" y="30"/>
                  <a:pt x="378" y="28"/>
                  <a:pt x="376" y="28"/>
                </a:cubicBezTo>
                <a:cubicBezTo>
                  <a:pt x="373" y="27"/>
                  <a:pt x="371" y="31"/>
                  <a:pt x="368" y="31"/>
                </a:cubicBezTo>
                <a:cubicBezTo>
                  <a:pt x="367" y="32"/>
                  <a:pt x="365" y="30"/>
                  <a:pt x="364" y="30"/>
                </a:cubicBezTo>
                <a:cubicBezTo>
                  <a:pt x="362" y="29"/>
                  <a:pt x="362" y="30"/>
                  <a:pt x="360" y="30"/>
                </a:cubicBezTo>
                <a:cubicBezTo>
                  <a:pt x="359" y="29"/>
                  <a:pt x="358" y="28"/>
                  <a:pt x="357" y="28"/>
                </a:cubicBezTo>
                <a:cubicBezTo>
                  <a:pt x="355" y="29"/>
                  <a:pt x="353" y="30"/>
                  <a:pt x="351" y="31"/>
                </a:cubicBezTo>
                <a:cubicBezTo>
                  <a:pt x="349" y="31"/>
                  <a:pt x="347" y="31"/>
                  <a:pt x="345" y="32"/>
                </a:cubicBezTo>
                <a:cubicBezTo>
                  <a:pt x="344" y="32"/>
                  <a:pt x="342" y="33"/>
                  <a:pt x="341" y="34"/>
                </a:cubicBezTo>
                <a:cubicBezTo>
                  <a:pt x="341" y="34"/>
                  <a:pt x="335" y="34"/>
                  <a:pt x="335" y="34"/>
                </a:cubicBezTo>
                <a:cubicBezTo>
                  <a:pt x="334" y="34"/>
                  <a:pt x="331" y="33"/>
                  <a:pt x="329" y="34"/>
                </a:cubicBezTo>
                <a:cubicBezTo>
                  <a:pt x="329" y="34"/>
                  <a:pt x="328" y="34"/>
                  <a:pt x="327" y="35"/>
                </a:cubicBezTo>
                <a:cubicBezTo>
                  <a:pt x="321" y="34"/>
                  <a:pt x="316" y="35"/>
                  <a:pt x="311" y="35"/>
                </a:cubicBezTo>
                <a:cubicBezTo>
                  <a:pt x="307" y="35"/>
                  <a:pt x="306" y="36"/>
                  <a:pt x="303" y="37"/>
                </a:cubicBezTo>
                <a:cubicBezTo>
                  <a:pt x="300" y="37"/>
                  <a:pt x="297" y="37"/>
                  <a:pt x="294" y="37"/>
                </a:cubicBezTo>
                <a:cubicBezTo>
                  <a:pt x="293" y="37"/>
                  <a:pt x="291" y="38"/>
                  <a:pt x="289" y="38"/>
                </a:cubicBezTo>
                <a:cubicBezTo>
                  <a:pt x="288" y="37"/>
                  <a:pt x="287" y="36"/>
                  <a:pt x="286" y="36"/>
                </a:cubicBezTo>
                <a:cubicBezTo>
                  <a:pt x="285" y="35"/>
                  <a:pt x="283" y="34"/>
                  <a:pt x="282" y="34"/>
                </a:cubicBezTo>
                <a:cubicBezTo>
                  <a:pt x="279" y="33"/>
                  <a:pt x="277" y="35"/>
                  <a:pt x="275" y="35"/>
                </a:cubicBezTo>
                <a:cubicBezTo>
                  <a:pt x="273" y="35"/>
                  <a:pt x="268" y="33"/>
                  <a:pt x="268" y="33"/>
                </a:cubicBezTo>
                <a:cubicBezTo>
                  <a:pt x="262" y="33"/>
                  <a:pt x="260" y="37"/>
                  <a:pt x="257" y="41"/>
                </a:cubicBezTo>
                <a:cubicBezTo>
                  <a:pt x="258" y="43"/>
                  <a:pt x="259" y="43"/>
                  <a:pt x="259" y="44"/>
                </a:cubicBezTo>
                <a:cubicBezTo>
                  <a:pt x="260" y="46"/>
                  <a:pt x="259" y="48"/>
                  <a:pt x="260" y="49"/>
                </a:cubicBezTo>
                <a:cubicBezTo>
                  <a:pt x="260" y="51"/>
                  <a:pt x="262" y="51"/>
                  <a:pt x="264" y="52"/>
                </a:cubicBezTo>
                <a:cubicBezTo>
                  <a:pt x="264" y="53"/>
                  <a:pt x="265" y="54"/>
                  <a:pt x="264" y="55"/>
                </a:cubicBezTo>
                <a:cubicBezTo>
                  <a:pt x="263" y="56"/>
                  <a:pt x="263" y="56"/>
                  <a:pt x="262" y="57"/>
                </a:cubicBezTo>
                <a:cubicBezTo>
                  <a:pt x="260" y="57"/>
                  <a:pt x="258" y="57"/>
                  <a:pt x="256" y="58"/>
                </a:cubicBezTo>
                <a:cubicBezTo>
                  <a:pt x="255" y="64"/>
                  <a:pt x="258" y="67"/>
                  <a:pt x="259" y="72"/>
                </a:cubicBezTo>
                <a:cubicBezTo>
                  <a:pt x="260" y="75"/>
                  <a:pt x="258" y="78"/>
                  <a:pt x="258" y="80"/>
                </a:cubicBezTo>
                <a:cubicBezTo>
                  <a:pt x="257" y="84"/>
                  <a:pt x="260" y="87"/>
                  <a:pt x="263" y="87"/>
                </a:cubicBezTo>
                <a:cubicBezTo>
                  <a:pt x="263" y="88"/>
                  <a:pt x="264" y="89"/>
                  <a:pt x="263" y="90"/>
                </a:cubicBezTo>
                <a:cubicBezTo>
                  <a:pt x="263" y="91"/>
                  <a:pt x="262" y="90"/>
                  <a:pt x="261" y="91"/>
                </a:cubicBezTo>
                <a:cubicBezTo>
                  <a:pt x="260" y="91"/>
                  <a:pt x="260" y="92"/>
                  <a:pt x="259" y="93"/>
                </a:cubicBezTo>
                <a:cubicBezTo>
                  <a:pt x="259" y="97"/>
                  <a:pt x="261" y="99"/>
                  <a:pt x="262" y="101"/>
                </a:cubicBezTo>
                <a:cubicBezTo>
                  <a:pt x="262" y="103"/>
                  <a:pt x="262" y="105"/>
                  <a:pt x="263" y="106"/>
                </a:cubicBezTo>
                <a:cubicBezTo>
                  <a:pt x="263" y="108"/>
                  <a:pt x="261" y="109"/>
                  <a:pt x="260" y="111"/>
                </a:cubicBezTo>
                <a:cubicBezTo>
                  <a:pt x="260" y="114"/>
                  <a:pt x="262" y="114"/>
                  <a:pt x="263" y="116"/>
                </a:cubicBezTo>
                <a:cubicBezTo>
                  <a:pt x="263" y="116"/>
                  <a:pt x="263" y="117"/>
                  <a:pt x="262" y="117"/>
                </a:cubicBezTo>
                <a:cubicBezTo>
                  <a:pt x="262" y="121"/>
                  <a:pt x="260" y="124"/>
                  <a:pt x="262" y="127"/>
                </a:cubicBezTo>
                <a:cubicBezTo>
                  <a:pt x="262" y="130"/>
                  <a:pt x="261" y="131"/>
                  <a:pt x="260" y="133"/>
                </a:cubicBezTo>
                <a:cubicBezTo>
                  <a:pt x="259" y="135"/>
                  <a:pt x="259" y="136"/>
                  <a:pt x="258" y="137"/>
                </a:cubicBezTo>
                <a:cubicBezTo>
                  <a:pt x="258" y="138"/>
                  <a:pt x="257" y="139"/>
                  <a:pt x="257" y="139"/>
                </a:cubicBezTo>
                <a:cubicBezTo>
                  <a:pt x="256" y="143"/>
                  <a:pt x="258" y="146"/>
                  <a:pt x="256" y="148"/>
                </a:cubicBezTo>
                <a:cubicBezTo>
                  <a:pt x="256" y="151"/>
                  <a:pt x="259" y="151"/>
                  <a:pt x="260" y="153"/>
                </a:cubicBezTo>
                <a:cubicBezTo>
                  <a:pt x="261" y="155"/>
                  <a:pt x="261" y="156"/>
                  <a:pt x="261" y="158"/>
                </a:cubicBezTo>
                <a:cubicBezTo>
                  <a:pt x="264" y="158"/>
                  <a:pt x="265" y="158"/>
                  <a:pt x="267" y="158"/>
                </a:cubicBezTo>
                <a:cubicBezTo>
                  <a:pt x="268" y="158"/>
                  <a:pt x="269" y="159"/>
                  <a:pt x="269" y="160"/>
                </a:cubicBezTo>
                <a:lnTo>
                  <a:pt x="269" y="167"/>
                </a:lnTo>
                <a:cubicBezTo>
                  <a:pt x="268" y="168"/>
                  <a:pt x="267" y="169"/>
                  <a:pt x="266" y="170"/>
                </a:cubicBezTo>
                <a:cubicBezTo>
                  <a:pt x="264" y="170"/>
                  <a:pt x="262" y="170"/>
                  <a:pt x="260" y="171"/>
                </a:cubicBezTo>
                <a:cubicBezTo>
                  <a:pt x="260" y="174"/>
                  <a:pt x="260" y="177"/>
                  <a:pt x="258" y="179"/>
                </a:cubicBezTo>
                <a:cubicBezTo>
                  <a:pt x="258" y="181"/>
                  <a:pt x="259" y="183"/>
                  <a:pt x="260" y="185"/>
                </a:cubicBezTo>
                <a:cubicBezTo>
                  <a:pt x="262" y="187"/>
                  <a:pt x="265" y="186"/>
                  <a:pt x="262" y="191"/>
                </a:cubicBezTo>
                <a:cubicBezTo>
                  <a:pt x="263" y="191"/>
                  <a:pt x="263" y="192"/>
                  <a:pt x="264" y="192"/>
                </a:cubicBezTo>
                <a:cubicBezTo>
                  <a:pt x="265" y="192"/>
                  <a:pt x="267" y="192"/>
                  <a:pt x="268" y="193"/>
                </a:cubicBezTo>
                <a:cubicBezTo>
                  <a:pt x="268" y="194"/>
                  <a:pt x="267" y="196"/>
                  <a:pt x="267" y="197"/>
                </a:cubicBezTo>
                <a:cubicBezTo>
                  <a:pt x="267" y="198"/>
                  <a:pt x="266" y="199"/>
                  <a:pt x="266" y="200"/>
                </a:cubicBezTo>
                <a:cubicBezTo>
                  <a:pt x="265" y="201"/>
                  <a:pt x="264" y="201"/>
                  <a:pt x="263" y="202"/>
                </a:cubicBezTo>
                <a:cubicBezTo>
                  <a:pt x="263" y="203"/>
                  <a:pt x="263" y="204"/>
                  <a:pt x="262" y="204"/>
                </a:cubicBezTo>
                <a:cubicBezTo>
                  <a:pt x="262" y="205"/>
                  <a:pt x="262" y="207"/>
                  <a:pt x="262" y="208"/>
                </a:cubicBezTo>
                <a:cubicBezTo>
                  <a:pt x="262" y="209"/>
                  <a:pt x="261" y="211"/>
                  <a:pt x="261" y="213"/>
                </a:cubicBezTo>
                <a:cubicBezTo>
                  <a:pt x="262" y="215"/>
                  <a:pt x="264" y="217"/>
                  <a:pt x="263" y="220"/>
                </a:cubicBezTo>
                <a:cubicBezTo>
                  <a:pt x="263" y="221"/>
                  <a:pt x="263" y="223"/>
                  <a:pt x="262" y="224"/>
                </a:cubicBezTo>
                <a:cubicBezTo>
                  <a:pt x="261" y="225"/>
                  <a:pt x="259" y="226"/>
                  <a:pt x="259" y="229"/>
                </a:cubicBezTo>
                <a:cubicBezTo>
                  <a:pt x="260" y="231"/>
                  <a:pt x="263" y="233"/>
                  <a:pt x="264" y="234"/>
                </a:cubicBezTo>
                <a:cubicBezTo>
                  <a:pt x="266" y="234"/>
                  <a:pt x="270" y="235"/>
                  <a:pt x="272" y="234"/>
                </a:cubicBezTo>
                <a:cubicBezTo>
                  <a:pt x="273" y="234"/>
                  <a:pt x="273" y="233"/>
                  <a:pt x="274" y="232"/>
                </a:cubicBezTo>
                <a:cubicBezTo>
                  <a:pt x="275" y="231"/>
                  <a:pt x="277" y="230"/>
                  <a:pt x="281" y="230"/>
                </a:cubicBezTo>
                <a:cubicBezTo>
                  <a:pt x="281" y="231"/>
                  <a:pt x="282" y="233"/>
                  <a:pt x="283" y="234"/>
                </a:cubicBezTo>
                <a:cubicBezTo>
                  <a:pt x="284" y="234"/>
                  <a:pt x="286" y="234"/>
                  <a:pt x="287" y="235"/>
                </a:cubicBezTo>
                <a:cubicBezTo>
                  <a:pt x="290" y="235"/>
                  <a:pt x="290" y="233"/>
                  <a:pt x="292" y="232"/>
                </a:cubicBezTo>
                <a:cubicBezTo>
                  <a:pt x="294" y="230"/>
                  <a:pt x="298" y="234"/>
                  <a:pt x="302" y="234"/>
                </a:cubicBezTo>
                <a:cubicBezTo>
                  <a:pt x="307" y="234"/>
                  <a:pt x="311" y="235"/>
                  <a:pt x="316" y="234"/>
                </a:cubicBezTo>
                <a:cubicBezTo>
                  <a:pt x="317" y="234"/>
                  <a:pt x="318" y="234"/>
                  <a:pt x="320" y="234"/>
                </a:cubicBezTo>
                <a:cubicBezTo>
                  <a:pt x="321" y="233"/>
                  <a:pt x="322" y="232"/>
                  <a:pt x="323" y="231"/>
                </a:cubicBezTo>
                <a:cubicBezTo>
                  <a:pt x="325" y="231"/>
                  <a:pt x="326" y="231"/>
                  <a:pt x="327" y="230"/>
                </a:cubicBezTo>
                <a:cubicBezTo>
                  <a:pt x="328" y="230"/>
                  <a:pt x="327" y="230"/>
                  <a:pt x="328" y="230"/>
                </a:cubicBezTo>
                <a:cubicBezTo>
                  <a:pt x="313" y="224"/>
                  <a:pt x="335" y="227"/>
                  <a:pt x="329" y="230"/>
                </a:cubicBezTo>
                <a:cubicBezTo>
                  <a:pt x="330" y="231"/>
                  <a:pt x="337" y="235"/>
                  <a:pt x="340" y="234"/>
                </a:cubicBezTo>
                <a:cubicBezTo>
                  <a:pt x="341" y="233"/>
                  <a:pt x="341" y="233"/>
                  <a:pt x="342" y="232"/>
                </a:cubicBezTo>
                <a:cubicBezTo>
                  <a:pt x="343" y="232"/>
                  <a:pt x="345" y="231"/>
                  <a:pt x="346" y="231"/>
                </a:cubicBezTo>
                <a:lnTo>
                  <a:pt x="356" y="233"/>
                </a:lnTo>
                <a:lnTo>
                  <a:pt x="378" y="236"/>
                </a:lnTo>
                <a:cubicBezTo>
                  <a:pt x="380" y="239"/>
                  <a:pt x="382" y="241"/>
                  <a:pt x="386" y="242"/>
                </a:cubicBezTo>
                <a:cubicBezTo>
                  <a:pt x="391" y="243"/>
                  <a:pt x="394" y="240"/>
                  <a:pt x="396" y="235"/>
                </a:cubicBezTo>
                <a:lnTo>
                  <a:pt x="401" y="234"/>
                </a:lnTo>
                <a:lnTo>
                  <a:pt x="403" y="231"/>
                </a:lnTo>
                <a:cubicBezTo>
                  <a:pt x="406" y="230"/>
                  <a:pt x="410" y="229"/>
                  <a:pt x="413" y="228"/>
                </a:cubicBezTo>
                <a:cubicBezTo>
                  <a:pt x="413" y="227"/>
                  <a:pt x="413" y="227"/>
                  <a:pt x="413" y="227"/>
                </a:cubicBezTo>
                <a:cubicBezTo>
                  <a:pt x="412" y="218"/>
                  <a:pt x="422" y="222"/>
                  <a:pt x="421" y="226"/>
                </a:cubicBezTo>
                <a:cubicBezTo>
                  <a:pt x="422" y="228"/>
                  <a:pt x="424" y="231"/>
                  <a:pt x="427" y="230"/>
                </a:cubicBezTo>
                <a:cubicBezTo>
                  <a:pt x="430" y="229"/>
                  <a:pt x="432" y="226"/>
                  <a:pt x="436" y="228"/>
                </a:cubicBezTo>
                <a:cubicBezTo>
                  <a:pt x="437" y="228"/>
                  <a:pt x="438" y="229"/>
                  <a:pt x="439" y="230"/>
                </a:cubicBezTo>
                <a:cubicBezTo>
                  <a:pt x="440" y="230"/>
                  <a:pt x="443" y="231"/>
                  <a:pt x="444" y="231"/>
                </a:cubicBezTo>
                <a:cubicBezTo>
                  <a:pt x="447" y="232"/>
                  <a:pt x="452" y="230"/>
                  <a:pt x="454" y="231"/>
                </a:cubicBezTo>
                <a:cubicBezTo>
                  <a:pt x="458" y="231"/>
                  <a:pt x="460" y="233"/>
                  <a:pt x="464" y="233"/>
                </a:cubicBezTo>
                <a:cubicBezTo>
                  <a:pt x="468" y="233"/>
                  <a:pt x="469" y="236"/>
                  <a:pt x="472" y="237"/>
                </a:cubicBezTo>
                <a:cubicBezTo>
                  <a:pt x="473" y="238"/>
                  <a:pt x="476" y="239"/>
                  <a:pt x="477" y="238"/>
                </a:cubicBezTo>
                <a:cubicBezTo>
                  <a:pt x="479" y="238"/>
                  <a:pt x="481" y="236"/>
                  <a:pt x="481" y="235"/>
                </a:cubicBezTo>
                <a:cubicBezTo>
                  <a:pt x="482" y="234"/>
                  <a:pt x="480" y="226"/>
                  <a:pt x="479" y="224"/>
                </a:cubicBezTo>
                <a:cubicBezTo>
                  <a:pt x="479" y="224"/>
                  <a:pt x="479" y="224"/>
                  <a:pt x="478" y="224"/>
                </a:cubicBezTo>
                <a:lnTo>
                  <a:pt x="478" y="223"/>
                </a:lnTo>
                <a:lnTo>
                  <a:pt x="478" y="224"/>
                </a:lnTo>
                <a:cubicBezTo>
                  <a:pt x="476" y="224"/>
                  <a:pt x="476" y="226"/>
                  <a:pt x="475" y="227"/>
                </a:cubicBezTo>
                <a:cubicBezTo>
                  <a:pt x="475" y="227"/>
                  <a:pt x="474" y="227"/>
                  <a:pt x="473" y="227"/>
                </a:cubicBezTo>
                <a:cubicBezTo>
                  <a:pt x="470" y="227"/>
                  <a:pt x="469" y="226"/>
                  <a:pt x="468" y="224"/>
                </a:cubicBezTo>
                <a:cubicBezTo>
                  <a:pt x="467" y="223"/>
                  <a:pt x="463" y="224"/>
                  <a:pt x="462" y="224"/>
                </a:cubicBezTo>
                <a:cubicBezTo>
                  <a:pt x="458" y="222"/>
                  <a:pt x="459" y="209"/>
                  <a:pt x="464" y="212"/>
                </a:cubicBezTo>
                <a:cubicBezTo>
                  <a:pt x="466" y="213"/>
                  <a:pt x="467" y="216"/>
                  <a:pt x="469" y="217"/>
                </a:cubicBezTo>
                <a:cubicBezTo>
                  <a:pt x="469" y="217"/>
                  <a:pt x="471" y="217"/>
                  <a:pt x="472" y="218"/>
                </a:cubicBezTo>
                <a:cubicBezTo>
                  <a:pt x="473" y="218"/>
                  <a:pt x="475" y="220"/>
                  <a:pt x="476" y="221"/>
                </a:cubicBezTo>
                <a:cubicBezTo>
                  <a:pt x="476" y="221"/>
                  <a:pt x="476" y="221"/>
                  <a:pt x="476" y="221"/>
                </a:cubicBezTo>
                <a:cubicBezTo>
                  <a:pt x="477" y="219"/>
                  <a:pt x="477" y="218"/>
                  <a:pt x="478" y="216"/>
                </a:cubicBezTo>
                <a:cubicBezTo>
                  <a:pt x="478" y="213"/>
                  <a:pt x="481" y="210"/>
                  <a:pt x="481" y="206"/>
                </a:cubicBezTo>
                <a:cubicBezTo>
                  <a:pt x="479" y="204"/>
                  <a:pt x="477" y="203"/>
                  <a:pt x="475" y="201"/>
                </a:cubicBezTo>
                <a:cubicBezTo>
                  <a:pt x="475" y="200"/>
                  <a:pt x="474" y="198"/>
                  <a:pt x="475" y="197"/>
                </a:cubicBezTo>
                <a:cubicBezTo>
                  <a:pt x="476" y="196"/>
                  <a:pt x="477" y="196"/>
                  <a:pt x="478" y="195"/>
                </a:cubicBezTo>
                <a:cubicBezTo>
                  <a:pt x="479" y="195"/>
                  <a:pt x="481" y="192"/>
                  <a:pt x="481" y="190"/>
                </a:cubicBezTo>
                <a:cubicBezTo>
                  <a:pt x="482" y="187"/>
                  <a:pt x="477" y="183"/>
                  <a:pt x="477" y="181"/>
                </a:cubicBezTo>
                <a:cubicBezTo>
                  <a:pt x="476" y="177"/>
                  <a:pt x="478" y="174"/>
                  <a:pt x="478" y="172"/>
                </a:cubicBezTo>
                <a:lnTo>
                  <a:pt x="478" y="167"/>
                </a:lnTo>
                <a:cubicBezTo>
                  <a:pt x="479" y="166"/>
                  <a:pt x="479" y="164"/>
                  <a:pt x="480" y="163"/>
                </a:cubicBezTo>
                <a:cubicBezTo>
                  <a:pt x="480" y="161"/>
                  <a:pt x="477" y="158"/>
                  <a:pt x="479" y="156"/>
                </a:cubicBezTo>
                <a:cubicBezTo>
                  <a:pt x="479" y="155"/>
                  <a:pt x="482" y="153"/>
                  <a:pt x="483" y="152"/>
                </a:cubicBezTo>
                <a:cubicBezTo>
                  <a:pt x="483" y="152"/>
                  <a:pt x="483" y="151"/>
                  <a:pt x="483" y="151"/>
                </a:cubicBezTo>
                <a:cubicBezTo>
                  <a:pt x="481" y="148"/>
                  <a:pt x="477" y="150"/>
                  <a:pt x="473" y="151"/>
                </a:cubicBezTo>
                <a:cubicBezTo>
                  <a:pt x="473" y="150"/>
                  <a:pt x="471" y="149"/>
                  <a:pt x="471" y="149"/>
                </a:cubicBezTo>
                <a:cubicBezTo>
                  <a:pt x="470" y="148"/>
                  <a:pt x="471" y="148"/>
                  <a:pt x="470" y="148"/>
                </a:cubicBezTo>
                <a:cubicBezTo>
                  <a:pt x="470" y="146"/>
                  <a:pt x="471" y="145"/>
                  <a:pt x="472" y="144"/>
                </a:cubicBezTo>
                <a:cubicBezTo>
                  <a:pt x="473" y="143"/>
                  <a:pt x="475" y="143"/>
                  <a:pt x="476" y="142"/>
                </a:cubicBezTo>
                <a:close/>
                <a:moveTo>
                  <a:pt x="11" y="101"/>
                </a:moveTo>
                <a:cubicBezTo>
                  <a:pt x="10" y="101"/>
                  <a:pt x="10" y="101"/>
                  <a:pt x="10" y="100"/>
                </a:cubicBezTo>
                <a:cubicBezTo>
                  <a:pt x="10" y="102"/>
                  <a:pt x="10" y="103"/>
                  <a:pt x="10" y="105"/>
                </a:cubicBezTo>
                <a:cubicBezTo>
                  <a:pt x="11" y="105"/>
                  <a:pt x="11" y="104"/>
                  <a:pt x="12" y="104"/>
                </a:cubicBezTo>
                <a:cubicBezTo>
                  <a:pt x="12" y="102"/>
                  <a:pt x="11" y="102"/>
                  <a:pt x="11" y="101"/>
                </a:cubicBezTo>
                <a:close/>
                <a:moveTo>
                  <a:pt x="40" y="477"/>
                </a:moveTo>
                <a:cubicBezTo>
                  <a:pt x="37" y="476"/>
                  <a:pt x="35" y="471"/>
                  <a:pt x="32" y="470"/>
                </a:cubicBezTo>
                <a:cubicBezTo>
                  <a:pt x="31" y="469"/>
                  <a:pt x="27" y="471"/>
                  <a:pt x="25" y="470"/>
                </a:cubicBezTo>
                <a:cubicBezTo>
                  <a:pt x="24" y="468"/>
                  <a:pt x="22" y="464"/>
                  <a:pt x="20" y="461"/>
                </a:cubicBezTo>
                <a:cubicBezTo>
                  <a:pt x="19" y="461"/>
                  <a:pt x="18" y="460"/>
                  <a:pt x="17" y="459"/>
                </a:cubicBezTo>
                <a:cubicBezTo>
                  <a:pt x="16" y="458"/>
                  <a:pt x="17" y="456"/>
                  <a:pt x="16" y="454"/>
                </a:cubicBezTo>
                <a:cubicBezTo>
                  <a:pt x="16" y="453"/>
                  <a:pt x="16" y="453"/>
                  <a:pt x="16" y="452"/>
                </a:cubicBezTo>
                <a:lnTo>
                  <a:pt x="14" y="452"/>
                </a:lnTo>
                <a:cubicBezTo>
                  <a:pt x="13" y="453"/>
                  <a:pt x="11" y="454"/>
                  <a:pt x="10" y="455"/>
                </a:cubicBezTo>
                <a:cubicBezTo>
                  <a:pt x="8" y="457"/>
                  <a:pt x="10" y="463"/>
                  <a:pt x="12" y="465"/>
                </a:cubicBezTo>
                <a:cubicBezTo>
                  <a:pt x="13" y="465"/>
                  <a:pt x="14" y="466"/>
                  <a:pt x="15" y="466"/>
                </a:cubicBezTo>
                <a:cubicBezTo>
                  <a:pt x="16" y="468"/>
                  <a:pt x="17" y="470"/>
                  <a:pt x="18" y="471"/>
                </a:cubicBezTo>
                <a:cubicBezTo>
                  <a:pt x="20" y="473"/>
                  <a:pt x="22" y="472"/>
                  <a:pt x="24" y="473"/>
                </a:cubicBezTo>
                <a:cubicBezTo>
                  <a:pt x="26" y="474"/>
                  <a:pt x="27" y="477"/>
                  <a:pt x="30" y="478"/>
                </a:cubicBezTo>
                <a:cubicBezTo>
                  <a:pt x="31" y="479"/>
                  <a:pt x="33" y="478"/>
                  <a:pt x="35" y="479"/>
                </a:cubicBezTo>
                <a:cubicBezTo>
                  <a:pt x="36" y="480"/>
                  <a:pt x="38" y="481"/>
                  <a:pt x="39" y="481"/>
                </a:cubicBezTo>
                <a:cubicBezTo>
                  <a:pt x="41" y="481"/>
                  <a:pt x="43" y="481"/>
                  <a:pt x="45" y="481"/>
                </a:cubicBezTo>
                <a:cubicBezTo>
                  <a:pt x="46" y="481"/>
                  <a:pt x="47" y="482"/>
                  <a:pt x="48" y="482"/>
                </a:cubicBezTo>
                <a:cubicBezTo>
                  <a:pt x="49" y="482"/>
                  <a:pt x="50" y="481"/>
                  <a:pt x="51" y="480"/>
                </a:cubicBezTo>
                <a:cubicBezTo>
                  <a:pt x="51" y="479"/>
                  <a:pt x="51" y="479"/>
                  <a:pt x="51" y="478"/>
                </a:cubicBezTo>
                <a:cubicBezTo>
                  <a:pt x="49" y="474"/>
                  <a:pt x="43" y="479"/>
                  <a:pt x="40" y="477"/>
                </a:cubicBezTo>
                <a:close/>
                <a:moveTo>
                  <a:pt x="11" y="334"/>
                </a:moveTo>
                <a:cubicBezTo>
                  <a:pt x="11" y="337"/>
                  <a:pt x="11" y="339"/>
                  <a:pt x="12" y="341"/>
                </a:cubicBezTo>
                <a:cubicBezTo>
                  <a:pt x="12" y="341"/>
                  <a:pt x="12" y="341"/>
                  <a:pt x="12" y="342"/>
                </a:cubicBezTo>
                <a:cubicBezTo>
                  <a:pt x="16" y="342"/>
                  <a:pt x="16" y="339"/>
                  <a:pt x="16" y="335"/>
                </a:cubicBezTo>
                <a:cubicBezTo>
                  <a:pt x="15" y="335"/>
                  <a:pt x="15" y="335"/>
                  <a:pt x="15" y="334"/>
                </a:cubicBezTo>
                <a:cubicBezTo>
                  <a:pt x="14" y="334"/>
                  <a:pt x="13" y="334"/>
                  <a:pt x="12" y="334"/>
                </a:cubicBezTo>
                <a:cubicBezTo>
                  <a:pt x="11" y="334"/>
                  <a:pt x="11" y="334"/>
                  <a:pt x="11" y="334"/>
                </a:cubicBezTo>
                <a:close/>
                <a:moveTo>
                  <a:pt x="13" y="431"/>
                </a:moveTo>
                <a:cubicBezTo>
                  <a:pt x="13" y="428"/>
                  <a:pt x="12" y="426"/>
                  <a:pt x="13" y="423"/>
                </a:cubicBezTo>
                <a:cubicBezTo>
                  <a:pt x="13" y="420"/>
                  <a:pt x="16" y="418"/>
                  <a:pt x="15" y="414"/>
                </a:cubicBezTo>
                <a:cubicBezTo>
                  <a:pt x="13" y="408"/>
                  <a:pt x="8" y="405"/>
                  <a:pt x="12" y="399"/>
                </a:cubicBezTo>
                <a:cubicBezTo>
                  <a:pt x="13" y="398"/>
                  <a:pt x="13" y="397"/>
                  <a:pt x="15" y="396"/>
                </a:cubicBezTo>
                <a:cubicBezTo>
                  <a:pt x="15" y="394"/>
                  <a:pt x="16" y="389"/>
                  <a:pt x="15" y="387"/>
                </a:cubicBezTo>
                <a:cubicBezTo>
                  <a:pt x="14" y="386"/>
                  <a:pt x="14" y="386"/>
                  <a:pt x="12" y="386"/>
                </a:cubicBezTo>
                <a:cubicBezTo>
                  <a:pt x="12" y="388"/>
                  <a:pt x="9" y="390"/>
                  <a:pt x="7" y="389"/>
                </a:cubicBezTo>
                <a:cubicBezTo>
                  <a:pt x="6" y="389"/>
                  <a:pt x="5" y="388"/>
                  <a:pt x="4" y="387"/>
                </a:cubicBezTo>
                <a:cubicBezTo>
                  <a:pt x="3" y="388"/>
                  <a:pt x="3" y="389"/>
                  <a:pt x="2" y="391"/>
                </a:cubicBezTo>
                <a:cubicBezTo>
                  <a:pt x="2" y="392"/>
                  <a:pt x="1" y="393"/>
                  <a:pt x="2" y="394"/>
                </a:cubicBezTo>
                <a:cubicBezTo>
                  <a:pt x="2" y="395"/>
                  <a:pt x="2" y="396"/>
                  <a:pt x="2" y="397"/>
                </a:cubicBezTo>
                <a:cubicBezTo>
                  <a:pt x="2" y="400"/>
                  <a:pt x="2" y="403"/>
                  <a:pt x="2" y="406"/>
                </a:cubicBezTo>
                <a:cubicBezTo>
                  <a:pt x="1" y="408"/>
                  <a:pt x="1" y="410"/>
                  <a:pt x="1" y="412"/>
                </a:cubicBezTo>
                <a:cubicBezTo>
                  <a:pt x="1" y="413"/>
                  <a:pt x="1" y="414"/>
                  <a:pt x="1" y="415"/>
                </a:cubicBezTo>
                <a:cubicBezTo>
                  <a:pt x="1" y="417"/>
                  <a:pt x="2" y="418"/>
                  <a:pt x="3" y="419"/>
                </a:cubicBezTo>
                <a:lnTo>
                  <a:pt x="3" y="422"/>
                </a:lnTo>
                <a:cubicBezTo>
                  <a:pt x="3" y="423"/>
                  <a:pt x="4" y="425"/>
                  <a:pt x="4" y="426"/>
                </a:cubicBezTo>
                <a:lnTo>
                  <a:pt x="4" y="428"/>
                </a:lnTo>
                <a:cubicBezTo>
                  <a:pt x="5" y="430"/>
                  <a:pt x="6" y="433"/>
                  <a:pt x="7" y="435"/>
                </a:cubicBezTo>
                <a:cubicBezTo>
                  <a:pt x="8" y="437"/>
                  <a:pt x="7" y="439"/>
                  <a:pt x="7" y="440"/>
                </a:cubicBezTo>
                <a:cubicBezTo>
                  <a:pt x="7" y="442"/>
                  <a:pt x="8" y="444"/>
                  <a:pt x="8" y="445"/>
                </a:cubicBezTo>
                <a:cubicBezTo>
                  <a:pt x="9" y="445"/>
                  <a:pt x="8" y="445"/>
                  <a:pt x="9" y="445"/>
                </a:cubicBezTo>
                <a:cubicBezTo>
                  <a:pt x="14" y="445"/>
                  <a:pt x="15" y="436"/>
                  <a:pt x="13" y="431"/>
                </a:cubicBezTo>
                <a:close/>
                <a:moveTo>
                  <a:pt x="30" y="449"/>
                </a:moveTo>
                <a:lnTo>
                  <a:pt x="30" y="449"/>
                </a:lnTo>
                <a:cubicBezTo>
                  <a:pt x="30" y="449"/>
                  <a:pt x="30" y="448"/>
                  <a:pt x="30" y="448"/>
                </a:cubicBezTo>
                <a:cubicBezTo>
                  <a:pt x="30" y="448"/>
                  <a:pt x="29" y="448"/>
                  <a:pt x="30" y="449"/>
                </a:cubicBezTo>
                <a:close/>
                <a:moveTo>
                  <a:pt x="4" y="310"/>
                </a:moveTo>
                <a:cubicBezTo>
                  <a:pt x="4" y="310"/>
                  <a:pt x="4" y="310"/>
                  <a:pt x="5" y="311"/>
                </a:cubicBezTo>
                <a:cubicBezTo>
                  <a:pt x="7" y="312"/>
                  <a:pt x="10" y="310"/>
                  <a:pt x="12" y="309"/>
                </a:cubicBezTo>
                <a:cubicBezTo>
                  <a:pt x="12" y="306"/>
                  <a:pt x="10" y="306"/>
                  <a:pt x="9" y="304"/>
                </a:cubicBezTo>
                <a:lnTo>
                  <a:pt x="8" y="304"/>
                </a:lnTo>
                <a:cubicBezTo>
                  <a:pt x="7" y="305"/>
                  <a:pt x="6" y="305"/>
                  <a:pt x="5" y="306"/>
                </a:cubicBezTo>
                <a:cubicBezTo>
                  <a:pt x="4" y="307"/>
                  <a:pt x="4" y="308"/>
                  <a:pt x="4" y="310"/>
                </a:cubicBezTo>
                <a:close/>
                <a:moveTo>
                  <a:pt x="61" y="450"/>
                </a:moveTo>
                <a:cubicBezTo>
                  <a:pt x="58" y="451"/>
                  <a:pt x="52" y="450"/>
                  <a:pt x="49" y="448"/>
                </a:cubicBezTo>
                <a:lnTo>
                  <a:pt x="63" y="449"/>
                </a:lnTo>
                <a:cubicBezTo>
                  <a:pt x="62" y="449"/>
                  <a:pt x="62" y="449"/>
                  <a:pt x="61" y="450"/>
                </a:cubicBezTo>
                <a:close/>
                <a:moveTo>
                  <a:pt x="42" y="441"/>
                </a:moveTo>
                <a:cubicBezTo>
                  <a:pt x="42" y="440"/>
                  <a:pt x="42" y="440"/>
                  <a:pt x="42" y="439"/>
                </a:cubicBezTo>
                <a:cubicBezTo>
                  <a:pt x="44" y="443"/>
                  <a:pt x="47" y="446"/>
                  <a:pt x="48" y="448"/>
                </a:cubicBezTo>
                <a:cubicBezTo>
                  <a:pt x="46" y="446"/>
                  <a:pt x="44" y="443"/>
                  <a:pt x="42" y="441"/>
                </a:cubicBezTo>
                <a:close/>
                <a:moveTo>
                  <a:pt x="50" y="274"/>
                </a:moveTo>
                <a:lnTo>
                  <a:pt x="50" y="274"/>
                </a:lnTo>
                <a:cubicBezTo>
                  <a:pt x="50" y="272"/>
                  <a:pt x="52" y="273"/>
                  <a:pt x="54" y="272"/>
                </a:cubicBezTo>
                <a:cubicBezTo>
                  <a:pt x="55" y="272"/>
                  <a:pt x="55" y="272"/>
                  <a:pt x="56" y="272"/>
                </a:cubicBezTo>
                <a:cubicBezTo>
                  <a:pt x="55" y="273"/>
                  <a:pt x="51" y="273"/>
                  <a:pt x="50" y="274"/>
                </a:cubicBezTo>
                <a:close/>
                <a:moveTo>
                  <a:pt x="37" y="285"/>
                </a:moveTo>
                <a:lnTo>
                  <a:pt x="37" y="285"/>
                </a:lnTo>
                <a:lnTo>
                  <a:pt x="36" y="285"/>
                </a:lnTo>
                <a:cubicBezTo>
                  <a:pt x="37" y="284"/>
                  <a:pt x="37" y="284"/>
                  <a:pt x="38" y="283"/>
                </a:cubicBezTo>
                <a:cubicBezTo>
                  <a:pt x="38" y="283"/>
                  <a:pt x="37" y="284"/>
                  <a:pt x="37" y="285"/>
                </a:cubicBezTo>
                <a:close/>
                <a:moveTo>
                  <a:pt x="68" y="273"/>
                </a:moveTo>
                <a:lnTo>
                  <a:pt x="70" y="273"/>
                </a:lnTo>
                <a:lnTo>
                  <a:pt x="70" y="274"/>
                </a:lnTo>
                <a:cubicBezTo>
                  <a:pt x="69" y="274"/>
                  <a:pt x="69" y="274"/>
                  <a:pt x="68" y="274"/>
                </a:cubicBezTo>
                <a:lnTo>
                  <a:pt x="68" y="273"/>
                </a:lnTo>
                <a:close/>
                <a:moveTo>
                  <a:pt x="126" y="449"/>
                </a:moveTo>
                <a:cubicBezTo>
                  <a:pt x="126" y="449"/>
                  <a:pt x="127" y="449"/>
                  <a:pt x="127" y="449"/>
                </a:cubicBezTo>
                <a:cubicBezTo>
                  <a:pt x="129" y="449"/>
                  <a:pt x="131" y="452"/>
                  <a:pt x="133" y="454"/>
                </a:cubicBezTo>
                <a:cubicBezTo>
                  <a:pt x="133" y="456"/>
                  <a:pt x="132" y="456"/>
                  <a:pt x="132" y="457"/>
                </a:cubicBezTo>
                <a:cubicBezTo>
                  <a:pt x="128" y="458"/>
                  <a:pt x="127" y="455"/>
                  <a:pt x="125" y="454"/>
                </a:cubicBezTo>
                <a:cubicBezTo>
                  <a:pt x="124" y="454"/>
                  <a:pt x="124" y="454"/>
                  <a:pt x="124" y="454"/>
                </a:cubicBezTo>
                <a:cubicBezTo>
                  <a:pt x="124" y="451"/>
                  <a:pt x="124" y="450"/>
                  <a:pt x="126" y="449"/>
                </a:cubicBezTo>
                <a:close/>
                <a:moveTo>
                  <a:pt x="169" y="457"/>
                </a:moveTo>
                <a:cubicBezTo>
                  <a:pt x="169" y="457"/>
                  <a:pt x="171" y="457"/>
                  <a:pt x="174" y="458"/>
                </a:cubicBezTo>
                <a:cubicBezTo>
                  <a:pt x="174" y="458"/>
                  <a:pt x="174" y="458"/>
                  <a:pt x="174" y="458"/>
                </a:cubicBezTo>
                <a:cubicBezTo>
                  <a:pt x="173" y="459"/>
                  <a:pt x="173" y="459"/>
                  <a:pt x="172" y="459"/>
                </a:cubicBezTo>
                <a:cubicBezTo>
                  <a:pt x="171" y="459"/>
                  <a:pt x="170" y="459"/>
                  <a:pt x="169" y="459"/>
                </a:cubicBezTo>
                <a:cubicBezTo>
                  <a:pt x="169" y="459"/>
                  <a:pt x="169" y="459"/>
                  <a:pt x="169" y="459"/>
                </a:cubicBezTo>
                <a:cubicBezTo>
                  <a:pt x="169" y="458"/>
                  <a:pt x="169" y="457"/>
                  <a:pt x="169" y="457"/>
                </a:cubicBezTo>
                <a:close/>
                <a:moveTo>
                  <a:pt x="71" y="459"/>
                </a:moveTo>
                <a:cubicBezTo>
                  <a:pt x="74" y="459"/>
                  <a:pt x="76" y="459"/>
                  <a:pt x="78" y="459"/>
                </a:cubicBezTo>
                <a:cubicBezTo>
                  <a:pt x="79" y="460"/>
                  <a:pt x="80" y="461"/>
                  <a:pt x="81" y="461"/>
                </a:cubicBezTo>
                <a:cubicBezTo>
                  <a:pt x="83" y="462"/>
                  <a:pt x="90" y="462"/>
                  <a:pt x="92" y="462"/>
                </a:cubicBezTo>
                <a:cubicBezTo>
                  <a:pt x="93" y="462"/>
                  <a:pt x="94" y="461"/>
                  <a:pt x="95" y="462"/>
                </a:cubicBezTo>
                <a:cubicBezTo>
                  <a:pt x="98" y="462"/>
                  <a:pt x="101" y="462"/>
                  <a:pt x="104" y="463"/>
                </a:cubicBezTo>
                <a:cubicBezTo>
                  <a:pt x="107" y="464"/>
                  <a:pt x="110" y="463"/>
                  <a:pt x="112" y="462"/>
                </a:cubicBezTo>
                <a:lnTo>
                  <a:pt x="120" y="462"/>
                </a:lnTo>
                <a:cubicBezTo>
                  <a:pt x="121" y="462"/>
                  <a:pt x="124" y="459"/>
                  <a:pt x="126" y="461"/>
                </a:cubicBezTo>
                <a:cubicBezTo>
                  <a:pt x="128" y="461"/>
                  <a:pt x="131" y="463"/>
                  <a:pt x="134" y="464"/>
                </a:cubicBezTo>
                <a:cubicBezTo>
                  <a:pt x="140" y="466"/>
                  <a:pt x="146" y="461"/>
                  <a:pt x="151" y="460"/>
                </a:cubicBezTo>
                <a:cubicBezTo>
                  <a:pt x="154" y="460"/>
                  <a:pt x="155" y="462"/>
                  <a:pt x="157" y="463"/>
                </a:cubicBezTo>
                <a:cubicBezTo>
                  <a:pt x="160" y="463"/>
                  <a:pt x="164" y="462"/>
                  <a:pt x="167" y="462"/>
                </a:cubicBezTo>
                <a:lnTo>
                  <a:pt x="172" y="462"/>
                </a:lnTo>
                <a:cubicBezTo>
                  <a:pt x="173" y="462"/>
                  <a:pt x="175" y="464"/>
                  <a:pt x="176" y="464"/>
                </a:cubicBezTo>
                <a:cubicBezTo>
                  <a:pt x="178" y="465"/>
                  <a:pt x="185" y="465"/>
                  <a:pt x="186" y="464"/>
                </a:cubicBezTo>
                <a:cubicBezTo>
                  <a:pt x="187" y="464"/>
                  <a:pt x="188" y="462"/>
                  <a:pt x="188" y="461"/>
                </a:cubicBezTo>
                <a:cubicBezTo>
                  <a:pt x="187" y="460"/>
                  <a:pt x="186" y="460"/>
                  <a:pt x="185" y="459"/>
                </a:cubicBezTo>
                <a:cubicBezTo>
                  <a:pt x="191" y="460"/>
                  <a:pt x="197" y="461"/>
                  <a:pt x="203" y="461"/>
                </a:cubicBezTo>
                <a:cubicBezTo>
                  <a:pt x="204" y="462"/>
                  <a:pt x="204" y="462"/>
                  <a:pt x="204" y="462"/>
                </a:cubicBezTo>
                <a:cubicBezTo>
                  <a:pt x="207" y="463"/>
                  <a:pt x="209" y="463"/>
                  <a:pt x="212" y="464"/>
                </a:cubicBezTo>
                <a:cubicBezTo>
                  <a:pt x="213" y="464"/>
                  <a:pt x="215" y="464"/>
                  <a:pt x="217" y="464"/>
                </a:cubicBezTo>
                <a:cubicBezTo>
                  <a:pt x="218" y="464"/>
                  <a:pt x="219" y="463"/>
                  <a:pt x="221" y="463"/>
                </a:cubicBezTo>
                <a:cubicBezTo>
                  <a:pt x="224" y="463"/>
                  <a:pt x="227" y="463"/>
                  <a:pt x="229" y="463"/>
                </a:cubicBezTo>
                <a:lnTo>
                  <a:pt x="233" y="463"/>
                </a:lnTo>
                <a:cubicBezTo>
                  <a:pt x="236" y="462"/>
                  <a:pt x="244" y="463"/>
                  <a:pt x="246" y="462"/>
                </a:cubicBezTo>
                <a:cubicBezTo>
                  <a:pt x="246" y="461"/>
                  <a:pt x="246" y="462"/>
                  <a:pt x="246" y="461"/>
                </a:cubicBezTo>
                <a:cubicBezTo>
                  <a:pt x="247" y="459"/>
                  <a:pt x="242" y="456"/>
                  <a:pt x="242" y="455"/>
                </a:cubicBezTo>
                <a:lnTo>
                  <a:pt x="242" y="454"/>
                </a:lnTo>
                <a:cubicBezTo>
                  <a:pt x="242" y="454"/>
                  <a:pt x="242" y="454"/>
                  <a:pt x="242" y="454"/>
                </a:cubicBezTo>
                <a:cubicBezTo>
                  <a:pt x="242" y="454"/>
                  <a:pt x="242" y="454"/>
                  <a:pt x="242" y="454"/>
                </a:cubicBezTo>
                <a:cubicBezTo>
                  <a:pt x="249" y="449"/>
                  <a:pt x="248" y="442"/>
                  <a:pt x="245" y="436"/>
                </a:cubicBezTo>
                <a:cubicBezTo>
                  <a:pt x="245" y="427"/>
                  <a:pt x="248" y="421"/>
                  <a:pt x="241" y="416"/>
                </a:cubicBezTo>
                <a:cubicBezTo>
                  <a:pt x="241" y="415"/>
                  <a:pt x="241" y="414"/>
                  <a:pt x="240" y="412"/>
                </a:cubicBezTo>
                <a:cubicBezTo>
                  <a:pt x="241" y="409"/>
                  <a:pt x="242" y="407"/>
                  <a:pt x="241" y="403"/>
                </a:cubicBezTo>
                <a:cubicBezTo>
                  <a:pt x="241" y="401"/>
                  <a:pt x="241" y="400"/>
                  <a:pt x="241" y="399"/>
                </a:cubicBezTo>
                <a:cubicBezTo>
                  <a:pt x="240" y="397"/>
                  <a:pt x="238" y="397"/>
                  <a:pt x="237" y="396"/>
                </a:cubicBezTo>
                <a:cubicBezTo>
                  <a:pt x="236" y="395"/>
                  <a:pt x="236" y="393"/>
                  <a:pt x="235" y="392"/>
                </a:cubicBezTo>
                <a:lnTo>
                  <a:pt x="235" y="391"/>
                </a:lnTo>
                <a:cubicBezTo>
                  <a:pt x="236" y="392"/>
                  <a:pt x="236" y="392"/>
                  <a:pt x="237" y="393"/>
                </a:cubicBezTo>
                <a:cubicBezTo>
                  <a:pt x="238" y="392"/>
                  <a:pt x="239" y="391"/>
                  <a:pt x="240" y="390"/>
                </a:cubicBezTo>
                <a:cubicBezTo>
                  <a:pt x="240" y="387"/>
                  <a:pt x="237" y="384"/>
                  <a:pt x="236" y="383"/>
                </a:cubicBezTo>
                <a:cubicBezTo>
                  <a:pt x="236" y="378"/>
                  <a:pt x="240" y="377"/>
                  <a:pt x="239" y="372"/>
                </a:cubicBezTo>
                <a:cubicBezTo>
                  <a:pt x="238" y="367"/>
                  <a:pt x="234" y="363"/>
                  <a:pt x="235" y="356"/>
                </a:cubicBezTo>
                <a:cubicBezTo>
                  <a:pt x="236" y="352"/>
                  <a:pt x="236" y="347"/>
                  <a:pt x="237" y="342"/>
                </a:cubicBezTo>
                <a:cubicBezTo>
                  <a:pt x="239" y="337"/>
                  <a:pt x="241" y="330"/>
                  <a:pt x="239" y="323"/>
                </a:cubicBezTo>
                <a:cubicBezTo>
                  <a:pt x="238" y="318"/>
                  <a:pt x="235" y="315"/>
                  <a:pt x="233" y="311"/>
                </a:cubicBezTo>
                <a:cubicBezTo>
                  <a:pt x="232" y="310"/>
                  <a:pt x="234" y="309"/>
                  <a:pt x="234" y="308"/>
                </a:cubicBezTo>
                <a:lnTo>
                  <a:pt x="234" y="306"/>
                </a:lnTo>
                <a:cubicBezTo>
                  <a:pt x="234" y="304"/>
                  <a:pt x="236" y="302"/>
                  <a:pt x="236" y="299"/>
                </a:cubicBezTo>
                <a:cubicBezTo>
                  <a:pt x="235" y="298"/>
                  <a:pt x="234" y="297"/>
                  <a:pt x="234" y="296"/>
                </a:cubicBezTo>
                <a:cubicBezTo>
                  <a:pt x="234" y="294"/>
                  <a:pt x="235" y="292"/>
                  <a:pt x="234" y="291"/>
                </a:cubicBezTo>
                <a:cubicBezTo>
                  <a:pt x="234" y="290"/>
                  <a:pt x="232" y="288"/>
                  <a:pt x="232" y="286"/>
                </a:cubicBezTo>
                <a:cubicBezTo>
                  <a:pt x="233" y="285"/>
                  <a:pt x="234" y="284"/>
                  <a:pt x="234" y="283"/>
                </a:cubicBezTo>
                <a:cubicBezTo>
                  <a:pt x="234" y="281"/>
                  <a:pt x="233" y="278"/>
                  <a:pt x="234" y="276"/>
                </a:cubicBezTo>
                <a:cubicBezTo>
                  <a:pt x="234" y="275"/>
                  <a:pt x="235" y="269"/>
                  <a:pt x="234" y="266"/>
                </a:cubicBezTo>
                <a:cubicBezTo>
                  <a:pt x="234" y="264"/>
                  <a:pt x="231" y="263"/>
                  <a:pt x="231" y="260"/>
                </a:cubicBezTo>
                <a:cubicBezTo>
                  <a:pt x="226" y="260"/>
                  <a:pt x="227" y="261"/>
                  <a:pt x="224" y="262"/>
                </a:cubicBezTo>
                <a:cubicBezTo>
                  <a:pt x="223" y="262"/>
                  <a:pt x="222" y="263"/>
                  <a:pt x="221" y="263"/>
                </a:cubicBezTo>
                <a:cubicBezTo>
                  <a:pt x="219" y="264"/>
                  <a:pt x="216" y="266"/>
                  <a:pt x="213" y="267"/>
                </a:cubicBezTo>
                <a:cubicBezTo>
                  <a:pt x="210" y="268"/>
                  <a:pt x="209" y="265"/>
                  <a:pt x="206" y="265"/>
                </a:cubicBezTo>
                <a:cubicBezTo>
                  <a:pt x="204" y="266"/>
                  <a:pt x="201" y="265"/>
                  <a:pt x="199" y="264"/>
                </a:cubicBezTo>
                <a:lnTo>
                  <a:pt x="195" y="264"/>
                </a:lnTo>
                <a:lnTo>
                  <a:pt x="195" y="263"/>
                </a:lnTo>
                <a:cubicBezTo>
                  <a:pt x="194" y="263"/>
                  <a:pt x="193" y="263"/>
                  <a:pt x="193" y="262"/>
                </a:cubicBezTo>
                <a:cubicBezTo>
                  <a:pt x="190" y="262"/>
                  <a:pt x="188" y="263"/>
                  <a:pt x="186" y="262"/>
                </a:cubicBezTo>
                <a:cubicBezTo>
                  <a:pt x="183" y="262"/>
                  <a:pt x="178" y="260"/>
                  <a:pt x="176" y="262"/>
                </a:cubicBezTo>
                <a:cubicBezTo>
                  <a:pt x="176" y="263"/>
                  <a:pt x="179" y="265"/>
                  <a:pt x="180" y="265"/>
                </a:cubicBezTo>
                <a:cubicBezTo>
                  <a:pt x="179" y="266"/>
                  <a:pt x="176" y="265"/>
                  <a:pt x="174" y="266"/>
                </a:cubicBezTo>
                <a:cubicBezTo>
                  <a:pt x="172" y="266"/>
                  <a:pt x="168" y="266"/>
                  <a:pt x="166" y="267"/>
                </a:cubicBezTo>
                <a:lnTo>
                  <a:pt x="165" y="267"/>
                </a:lnTo>
                <a:cubicBezTo>
                  <a:pt x="166" y="265"/>
                  <a:pt x="166" y="265"/>
                  <a:pt x="166" y="264"/>
                </a:cubicBezTo>
                <a:cubicBezTo>
                  <a:pt x="168" y="263"/>
                  <a:pt x="171" y="262"/>
                  <a:pt x="174" y="261"/>
                </a:cubicBezTo>
                <a:cubicBezTo>
                  <a:pt x="174" y="260"/>
                  <a:pt x="174" y="260"/>
                  <a:pt x="173" y="260"/>
                </a:cubicBezTo>
                <a:cubicBezTo>
                  <a:pt x="170" y="259"/>
                  <a:pt x="166" y="258"/>
                  <a:pt x="163" y="260"/>
                </a:cubicBezTo>
                <a:cubicBezTo>
                  <a:pt x="163" y="261"/>
                  <a:pt x="164" y="262"/>
                  <a:pt x="164" y="262"/>
                </a:cubicBezTo>
                <a:cubicBezTo>
                  <a:pt x="164" y="263"/>
                  <a:pt x="164" y="263"/>
                  <a:pt x="164" y="263"/>
                </a:cubicBezTo>
                <a:cubicBezTo>
                  <a:pt x="159" y="263"/>
                  <a:pt x="157" y="260"/>
                  <a:pt x="153" y="259"/>
                </a:cubicBezTo>
                <a:cubicBezTo>
                  <a:pt x="152" y="259"/>
                  <a:pt x="150" y="260"/>
                  <a:pt x="148" y="260"/>
                </a:cubicBezTo>
                <a:lnTo>
                  <a:pt x="147" y="259"/>
                </a:lnTo>
                <a:cubicBezTo>
                  <a:pt x="146" y="259"/>
                  <a:pt x="145" y="258"/>
                  <a:pt x="145" y="257"/>
                </a:cubicBezTo>
                <a:cubicBezTo>
                  <a:pt x="143" y="256"/>
                  <a:pt x="140" y="256"/>
                  <a:pt x="137" y="256"/>
                </a:cubicBezTo>
                <a:cubicBezTo>
                  <a:pt x="136" y="256"/>
                  <a:pt x="135" y="256"/>
                  <a:pt x="134" y="256"/>
                </a:cubicBezTo>
                <a:cubicBezTo>
                  <a:pt x="132" y="258"/>
                  <a:pt x="130" y="258"/>
                  <a:pt x="129" y="260"/>
                </a:cubicBezTo>
                <a:cubicBezTo>
                  <a:pt x="129" y="261"/>
                  <a:pt x="129" y="262"/>
                  <a:pt x="129" y="263"/>
                </a:cubicBezTo>
                <a:lnTo>
                  <a:pt x="104" y="263"/>
                </a:lnTo>
                <a:cubicBezTo>
                  <a:pt x="102" y="263"/>
                  <a:pt x="100" y="263"/>
                  <a:pt x="98" y="264"/>
                </a:cubicBezTo>
                <a:cubicBezTo>
                  <a:pt x="96" y="264"/>
                  <a:pt x="94" y="266"/>
                  <a:pt x="93" y="266"/>
                </a:cubicBezTo>
                <a:cubicBezTo>
                  <a:pt x="92" y="266"/>
                  <a:pt x="91" y="266"/>
                  <a:pt x="91" y="265"/>
                </a:cubicBezTo>
                <a:lnTo>
                  <a:pt x="87" y="265"/>
                </a:lnTo>
                <a:cubicBezTo>
                  <a:pt x="86" y="265"/>
                  <a:pt x="85" y="264"/>
                  <a:pt x="85" y="264"/>
                </a:cubicBezTo>
                <a:cubicBezTo>
                  <a:pt x="83" y="263"/>
                  <a:pt x="80" y="264"/>
                  <a:pt x="79" y="265"/>
                </a:cubicBezTo>
                <a:cubicBezTo>
                  <a:pt x="75" y="264"/>
                  <a:pt x="72" y="264"/>
                  <a:pt x="68" y="264"/>
                </a:cubicBezTo>
                <a:cubicBezTo>
                  <a:pt x="65" y="265"/>
                  <a:pt x="62" y="265"/>
                  <a:pt x="60" y="266"/>
                </a:cubicBezTo>
                <a:cubicBezTo>
                  <a:pt x="58" y="266"/>
                  <a:pt x="56" y="265"/>
                  <a:pt x="54" y="266"/>
                </a:cubicBezTo>
                <a:cubicBezTo>
                  <a:pt x="53" y="266"/>
                  <a:pt x="50" y="271"/>
                  <a:pt x="49" y="272"/>
                </a:cubicBezTo>
                <a:cubicBezTo>
                  <a:pt x="47" y="272"/>
                  <a:pt x="40" y="271"/>
                  <a:pt x="39" y="271"/>
                </a:cubicBezTo>
                <a:cubicBezTo>
                  <a:pt x="38" y="269"/>
                  <a:pt x="39" y="268"/>
                  <a:pt x="38" y="266"/>
                </a:cubicBezTo>
                <a:cubicBezTo>
                  <a:pt x="37" y="266"/>
                  <a:pt x="37" y="266"/>
                  <a:pt x="36" y="266"/>
                </a:cubicBezTo>
                <a:cubicBezTo>
                  <a:pt x="35" y="269"/>
                  <a:pt x="33" y="271"/>
                  <a:pt x="31" y="273"/>
                </a:cubicBezTo>
                <a:cubicBezTo>
                  <a:pt x="32" y="276"/>
                  <a:pt x="34" y="281"/>
                  <a:pt x="36" y="283"/>
                </a:cubicBezTo>
                <a:cubicBezTo>
                  <a:pt x="35" y="286"/>
                  <a:pt x="31" y="287"/>
                  <a:pt x="29" y="289"/>
                </a:cubicBezTo>
                <a:cubicBezTo>
                  <a:pt x="29" y="292"/>
                  <a:pt x="31" y="293"/>
                  <a:pt x="32" y="295"/>
                </a:cubicBezTo>
                <a:cubicBezTo>
                  <a:pt x="33" y="298"/>
                  <a:pt x="30" y="300"/>
                  <a:pt x="31" y="303"/>
                </a:cubicBezTo>
                <a:cubicBezTo>
                  <a:pt x="32" y="306"/>
                  <a:pt x="35" y="313"/>
                  <a:pt x="37" y="314"/>
                </a:cubicBezTo>
                <a:cubicBezTo>
                  <a:pt x="37" y="317"/>
                  <a:pt x="33" y="321"/>
                  <a:pt x="36" y="323"/>
                </a:cubicBezTo>
                <a:lnTo>
                  <a:pt x="36" y="324"/>
                </a:lnTo>
                <a:cubicBezTo>
                  <a:pt x="37" y="324"/>
                  <a:pt x="38" y="323"/>
                  <a:pt x="38" y="322"/>
                </a:cubicBezTo>
                <a:cubicBezTo>
                  <a:pt x="39" y="322"/>
                  <a:pt x="39" y="322"/>
                  <a:pt x="40" y="322"/>
                </a:cubicBezTo>
                <a:cubicBezTo>
                  <a:pt x="42" y="327"/>
                  <a:pt x="39" y="330"/>
                  <a:pt x="37" y="334"/>
                </a:cubicBezTo>
                <a:cubicBezTo>
                  <a:pt x="36" y="336"/>
                  <a:pt x="36" y="339"/>
                  <a:pt x="35" y="341"/>
                </a:cubicBezTo>
                <a:cubicBezTo>
                  <a:pt x="35" y="342"/>
                  <a:pt x="33" y="343"/>
                  <a:pt x="33" y="344"/>
                </a:cubicBezTo>
                <a:cubicBezTo>
                  <a:pt x="33" y="346"/>
                  <a:pt x="33" y="348"/>
                  <a:pt x="33" y="351"/>
                </a:cubicBezTo>
                <a:cubicBezTo>
                  <a:pt x="33" y="352"/>
                  <a:pt x="32" y="353"/>
                  <a:pt x="32" y="354"/>
                </a:cubicBezTo>
                <a:cubicBezTo>
                  <a:pt x="31" y="357"/>
                  <a:pt x="33" y="362"/>
                  <a:pt x="34" y="364"/>
                </a:cubicBezTo>
                <a:cubicBezTo>
                  <a:pt x="35" y="366"/>
                  <a:pt x="36" y="372"/>
                  <a:pt x="36" y="376"/>
                </a:cubicBezTo>
                <a:cubicBezTo>
                  <a:pt x="34" y="376"/>
                  <a:pt x="34" y="377"/>
                  <a:pt x="33" y="377"/>
                </a:cubicBezTo>
                <a:cubicBezTo>
                  <a:pt x="33" y="380"/>
                  <a:pt x="33" y="383"/>
                  <a:pt x="32" y="385"/>
                </a:cubicBezTo>
                <a:cubicBezTo>
                  <a:pt x="32" y="388"/>
                  <a:pt x="34" y="388"/>
                  <a:pt x="35" y="390"/>
                </a:cubicBezTo>
                <a:cubicBezTo>
                  <a:pt x="35" y="393"/>
                  <a:pt x="33" y="393"/>
                  <a:pt x="32" y="395"/>
                </a:cubicBezTo>
                <a:cubicBezTo>
                  <a:pt x="32" y="397"/>
                  <a:pt x="36" y="402"/>
                  <a:pt x="37" y="403"/>
                </a:cubicBezTo>
                <a:cubicBezTo>
                  <a:pt x="37" y="406"/>
                  <a:pt x="35" y="412"/>
                  <a:pt x="36" y="415"/>
                </a:cubicBezTo>
                <a:cubicBezTo>
                  <a:pt x="37" y="417"/>
                  <a:pt x="38" y="417"/>
                  <a:pt x="38" y="420"/>
                </a:cubicBezTo>
                <a:cubicBezTo>
                  <a:pt x="36" y="421"/>
                  <a:pt x="36" y="422"/>
                  <a:pt x="34" y="424"/>
                </a:cubicBezTo>
                <a:cubicBezTo>
                  <a:pt x="34" y="424"/>
                  <a:pt x="35" y="425"/>
                  <a:pt x="35" y="425"/>
                </a:cubicBezTo>
                <a:cubicBezTo>
                  <a:pt x="36" y="427"/>
                  <a:pt x="39" y="427"/>
                  <a:pt x="40" y="431"/>
                </a:cubicBezTo>
                <a:cubicBezTo>
                  <a:pt x="42" y="436"/>
                  <a:pt x="36" y="437"/>
                  <a:pt x="35" y="439"/>
                </a:cubicBezTo>
                <a:cubicBezTo>
                  <a:pt x="33" y="442"/>
                  <a:pt x="32" y="445"/>
                  <a:pt x="31" y="447"/>
                </a:cubicBezTo>
                <a:cubicBezTo>
                  <a:pt x="37" y="444"/>
                  <a:pt x="43" y="447"/>
                  <a:pt x="47" y="451"/>
                </a:cubicBezTo>
                <a:cubicBezTo>
                  <a:pt x="47" y="453"/>
                  <a:pt x="45" y="456"/>
                  <a:pt x="44" y="457"/>
                </a:cubicBezTo>
                <a:cubicBezTo>
                  <a:pt x="44" y="457"/>
                  <a:pt x="44" y="458"/>
                  <a:pt x="44" y="458"/>
                </a:cubicBezTo>
                <a:cubicBezTo>
                  <a:pt x="47" y="458"/>
                  <a:pt x="48" y="457"/>
                  <a:pt x="51" y="457"/>
                </a:cubicBezTo>
                <a:cubicBezTo>
                  <a:pt x="53" y="456"/>
                  <a:pt x="54" y="458"/>
                  <a:pt x="57" y="457"/>
                </a:cubicBezTo>
                <a:cubicBezTo>
                  <a:pt x="58" y="457"/>
                  <a:pt x="61" y="456"/>
                  <a:pt x="64" y="456"/>
                </a:cubicBezTo>
                <a:cubicBezTo>
                  <a:pt x="66" y="457"/>
                  <a:pt x="69" y="458"/>
                  <a:pt x="71" y="459"/>
                </a:cubicBezTo>
                <a:close/>
                <a:moveTo>
                  <a:pt x="6" y="325"/>
                </a:moveTo>
                <a:cubicBezTo>
                  <a:pt x="6" y="326"/>
                  <a:pt x="6" y="327"/>
                  <a:pt x="6" y="328"/>
                </a:cubicBezTo>
                <a:cubicBezTo>
                  <a:pt x="5" y="329"/>
                  <a:pt x="6" y="331"/>
                  <a:pt x="6" y="332"/>
                </a:cubicBezTo>
                <a:lnTo>
                  <a:pt x="6" y="334"/>
                </a:lnTo>
                <a:cubicBezTo>
                  <a:pt x="6" y="334"/>
                  <a:pt x="7" y="335"/>
                  <a:pt x="8" y="334"/>
                </a:cubicBezTo>
                <a:cubicBezTo>
                  <a:pt x="9" y="333"/>
                  <a:pt x="8" y="333"/>
                  <a:pt x="9" y="331"/>
                </a:cubicBezTo>
                <a:cubicBezTo>
                  <a:pt x="10" y="330"/>
                  <a:pt x="12" y="330"/>
                  <a:pt x="13" y="329"/>
                </a:cubicBezTo>
                <a:cubicBezTo>
                  <a:pt x="14" y="328"/>
                  <a:pt x="14" y="327"/>
                  <a:pt x="15" y="327"/>
                </a:cubicBezTo>
                <a:cubicBezTo>
                  <a:pt x="15" y="323"/>
                  <a:pt x="14" y="322"/>
                  <a:pt x="12" y="319"/>
                </a:cubicBezTo>
                <a:cubicBezTo>
                  <a:pt x="12" y="319"/>
                  <a:pt x="11" y="319"/>
                  <a:pt x="10" y="320"/>
                </a:cubicBezTo>
                <a:cubicBezTo>
                  <a:pt x="8" y="319"/>
                  <a:pt x="8" y="316"/>
                  <a:pt x="5" y="315"/>
                </a:cubicBezTo>
                <a:cubicBezTo>
                  <a:pt x="0" y="320"/>
                  <a:pt x="6" y="321"/>
                  <a:pt x="6" y="325"/>
                </a:cubicBezTo>
                <a:close/>
                <a:moveTo>
                  <a:pt x="5" y="291"/>
                </a:moveTo>
                <a:lnTo>
                  <a:pt x="5" y="292"/>
                </a:lnTo>
                <a:lnTo>
                  <a:pt x="6" y="292"/>
                </a:lnTo>
                <a:cubicBezTo>
                  <a:pt x="5" y="291"/>
                  <a:pt x="6" y="292"/>
                  <a:pt x="5" y="291"/>
                </a:cubicBezTo>
                <a:close/>
                <a:moveTo>
                  <a:pt x="382" y="252"/>
                </a:moveTo>
                <a:cubicBezTo>
                  <a:pt x="380" y="249"/>
                  <a:pt x="376" y="248"/>
                  <a:pt x="370" y="248"/>
                </a:cubicBezTo>
                <a:cubicBezTo>
                  <a:pt x="369" y="249"/>
                  <a:pt x="368" y="249"/>
                  <a:pt x="367" y="250"/>
                </a:cubicBezTo>
                <a:cubicBezTo>
                  <a:pt x="371" y="251"/>
                  <a:pt x="373" y="249"/>
                  <a:pt x="376" y="249"/>
                </a:cubicBezTo>
                <a:cubicBezTo>
                  <a:pt x="378" y="250"/>
                  <a:pt x="380" y="251"/>
                  <a:pt x="382" y="252"/>
                </a:cubicBezTo>
                <a:close/>
                <a:moveTo>
                  <a:pt x="486" y="409"/>
                </a:moveTo>
                <a:cubicBezTo>
                  <a:pt x="485" y="410"/>
                  <a:pt x="485" y="410"/>
                  <a:pt x="485" y="410"/>
                </a:cubicBezTo>
                <a:cubicBezTo>
                  <a:pt x="484" y="411"/>
                  <a:pt x="485" y="410"/>
                  <a:pt x="484" y="411"/>
                </a:cubicBezTo>
                <a:cubicBezTo>
                  <a:pt x="484" y="413"/>
                  <a:pt x="486" y="414"/>
                  <a:pt x="487" y="415"/>
                </a:cubicBezTo>
                <a:cubicBezTo>
                  <a:pt x="487" y="419"/>
                  <a:pt x="486" y="420"/>
                  <a:pt x="483" y="422"/>
                </a:cubicBezTo>
                <a:cubicBezTo>
                  <a:pt x="483" y="422"/>
                  <a:pt x="482" y="422"/>
                  <a:pt x="482" y="422"/>
                </a:cubicBezTo>
                <a:cubicBezTo>
                  <a:pt x="481" y="423"/>
                  <a:pt x="481" y="423"/>
                  <a:pt x="481" y="424"/>
                </a:cubicBezTo>
                <a:cubicBezTo>
                  <a:pt x="481" y="428"/>
                  <a:pt x="481" y="431"/>
                  <a:pt x="482" y="434"/>
                </a:cubicBezTo>
                <a:cubicBezTo>
                  <a:pt x="482" y="436"/>
                  <a:pt x="482" y="437"/>
                  <a:pt x="482" y="438"/>
                </a:cubicBezTo>
                <a:cubicBezTo>
                  <a:pt x="483" y="440"/>
                  <a:pt x="484" y="443"/>
                  <a:pt x="483" y="446"/>
                </a:cubicBezTo>
                <a:cubicBezTo>
                  <a:pt x="483" y="448"/>
                  <a:pt x="481" y="450"/>
                  <a:pt x="481" y="453"/>
                </a:cubicBezTo>
                <a:cubicBezTo>
                  <a:pt x="480" y="454"/>
                  <a:pt x="481" y="455"/>
                  <a:pt x="480" y="456"/>
                </a:cubicBezTo>
                <a:cubicBezTo>
                  <a:pt x="479" y="457"/>
                  <a:pt x="477" y="458"/>
                  <a:pt x="476" y="459"/>
                </a:cubicBezTo>
                <a:cubicBezTo>
                  <a:pt x="475" y="461"/>
                  <a:pt x="475" y="464"/>
                  <a:pt x="473" y="465"/>
                </a:cubicBezTo>
                <a:cubicBezTo>
                  <a:pt x="472" y="466"/>
                  <a:pt x="469" y="466"/>
                  <a:pt x="468" y="467"/>
                </a:cubicBezTo>
                <a:cubicBezTo>
                  <a:pt x="467" y="468"/>
                  <a:pt x="468" y="470"/>
                  <a:pt x="467" y="471"/>
                </a:cubicBezTo>
                <a:cubicBezTo>
                  <a:pt x="467" y="472"/>
                  <a:pt x="465" y="473"/>
                  <a:pt x="464" y="475"/>
                </a:cubicBezTo>
                <a:cubicBezTo>
                  <a:pt x="464" y="476"/>
                  <a:pt x="463" y="477"/>
                  <a:pt x="463" y="478"/>
                </a:cubicBezTo>
                <a:cubicBezTo>
                  <a:pt x="462" y="480"/>
                  <a:pt x="456" y="485"/>
                  <a:pt x="451" y="484"/>
                </a:cubicBezTo>
                <a:cubicBezTo>
                  <a:pt x="449" y="483"/>
                  <a:pt x="449" y="482"/>
                  <a:pt x="447" y="481"/>
                </a:cubicBezTo>
                <a:cubicBezTo>
                  <a:pt x="444" y="479"/>
                  <a:pt x="441" y="483"/>
                  <a:pt x="438" y="484"/>
                </a:cubicBezTo>
                <a:cubicBezTo>
                  <a:pt x="436" y="484"/>
                  <a:pt x="431" y="484"/>
                  <a:pt x="430" y="483"/>
                </a:cubicBezTo>
                <a:cubicBezTo>
                  <a:pt x="429" y="482"/>
                  <a:pt x="429" y="481"/>
                  <a:pt x="428" y="481"/>
                </a:cubicBezTo>
                <a:cubicBezTo>
                  <a:pt x="427" y="481"/>
                  <a:pt x="426" y="482"/>
                  <a:pt x="425" y="482"/>
                </a:cubicBezTo>
                <a:cubicBezTo>
                  <a:pt x="422" y="484"/>
                  <a:pt x="420" y="485"/>
                  <a:pt x="418" y="487"/>
                </a:cubicBezTo>
                <a:cubicBezTo>
                  <a:pt x="413" y="487"/>
                  <a:pt x="410" y="486"/>
                  <a:pt x="408" y="484"/>
                </a:cubicBezTo>
                <a:cubicBezTo>
                  <a:pt x="407" y="484"/>
                  <a:pt x="406" y="484"/>
                  <a:pt x="406" y="485"/>
                </a:cubicBezTo>
                <a:cubicBezTo>
                  <a:pt x="404" y="485"/>
                  <a:pt x="403" y="488"/>
                  <a:pt x="403" y="490"/>
                </a:cubicBezTo>
                <a:cubicBezTo>
                  <a:pt x="402" y="490"/>
                  <a:pt x="403" y="491"/>
                  <a:pt x="402" y="492"/>
                </a:cubicBezTo>
                <a:cubicBezTo>
                  <a:pt x="402" y="493"/>
                  <a:pt x="403" y="493"/>
                  <a:pt x="403" y="494"/>
                </a:cubicBezTo>
                <a:cubicBezTo>
                  <a:pt x="408" y="495"/>
                  <a:pt x="413" y="494"/>
                  <a:pt x="417" y="493"/>
                </a:cubicBezTo>
                <a:cubicBezTo>
                  <a:pt x="421" y="492"/>
                  <a:pt x="424" y="495"/>
                  <a:pt x="428" y="494"/>
                </a:cubicBezTo>
                <a:cubicBezTo>
                  <a:pt x="431" y="493"/>
                  <a:pt x="433" y="491"/>
                  <a:pt x="435" y="491"/>
                </a:cubicBezTo>
                <a:cubicBezTo>
                  <a:pt x="438" y="490"/>
                  <a:pt x="441" y="492"/>
                  <a:pt x="443" y="491"/>
                </a:cubicBezTo>
                <a:cubicBezTo>
                  <a:pt x="445" y="491"/>
                  <a:pt x="447" y="489"/>
                  <a:pt x="449" y="489"/>
                </a:cubicBezTo>
                <a:cubicBezTo>
                  <a:pt x="451" y="488"/>
                  <a:pt x="453" y="488"/>
                  <a:pt x="454" y="488"/>
                </a:cubicBezTo>
                <a:cubicBezTo>
                  <a:pt x="458" y="487"/>
                  <a:pt x="462" y="486"/>
                  <a:pt x="466" y="485"/>
                </a:cubicBezTo>
                <a:lnTo>
                  <a:pt x="468" y="485"/>
                </a:lnTo>
                <a:cubicBezTo>
                  <a:pt x="469" y="485"/>
                  <a:pt x="472" y="482"/>
                  <a:pt x="472" y="481"/>
                </a:cubicBezTo>
                <a:cubicBezTo>
                  <a:pt x="472" y="480"/>
                  <a:pt x="472" y="478"/>
                  <a:pt x="472" y="477"/>
                </a:cubicBezTo>
                <a:cubicBezTo>
                  <a:pt x="473" y="475"/>
                  <a:pt x="475" y="475"/>
                  <a:pt x="475" y="473"/>
                </a:cubicBezTo>
                <a:cubicBezTo>
                  <a:pt x="476" y="471"/>
                  <a:pt x="476" y="470"/>
                  <a:pt x="477" y="468"/>
                </a:cubicBezTo>
                <a:cubicBezTo>
                  <a:pt x="478" y="467"/>
                  <a:pt x="479" y="466"/>
                  <a:pt x="481" y="465"/>
                </a:cubicBezTo>
                <a:cubicBezTo>
                  <a:pt x="483" y="464"/>
                  <a:pt x="484" y="466"/>
                  <a:pt x="486" y="465"/>
                </a:cubicBezTo>
                <a:cubicBezTo>
                  <a:pt x="491" y="461"/>
                  <a:pt x="486" y="457"/>
                  <a:pt x="487" y="453"/>
                </a:cubicBezTo>
                <a:cubicBezTo>
                  <a:pt x="488" y="450"/>
                  <a:pt x="489" y="447"/>
                  <a:pt x="488" y="444"/>
                </a:cubicBezTo>
                <a:cubicBezTo>
                  <a:pt x="488" y="443"/>
                  <a:pt x="487" y="442"/>
                  <a:pt x="488" y="440"/>
                </a:cubicBezTo>
                <a:cubicBezTo>
                  <a:pt x="488" y="439"/>
                  <a:pt x="489" y="437"/>
                  <a:pt x="489" y="436"/>
                </a:cubicBezTo>
                <a:cubicBezTo>
                  <a:pt x="489" y="432"/>
                  <a:pt x="488" y="429"/>
                  <a:pt x="489" y="426"/>
                </a:cubicBezTo>
                <a:lnTo>
                  <a:pt x="489" y="422"/>
                </a:lnTo>
                <a:cubicBezTo>
                  <a:pt x="489" y="420"/>
                  <a:pt x="492" y="416"/>
                  <a:pt x="490" y="414"/>
                </a:cubicBezTo>
                <a:cubicBezTo>
                  <a:pt x="490" y="412"/>
                  <a:pt x="488" y="410"/>
                  <a:pt x="486" y="409"/>
                </a:cubicBezTo>
                <a:close/>
                <a:moveTo>
                  <a:pt x="496" y="331"/>
                </a:moveTo>
                <a:cubicBezTo>
                  <a:pt x="496" y="327"/>
                  <a:pt x="495" y="324"/>
                  <a:pt x="494" y="320"/>
                </a:cubicBezTo>
                <a:cubicBezTo>
                  <a:pt x="494" y="318"/>
                  <a:pt x="495" y="317"/>
                  <a:pt x="495" y="315"/>
                </a:cubicBezTo>
                <a:cubicBezTo>
                  <a:pt x="494" y="313"/>
                  <a:pt x="493" y="313"/>
                  <a:pt x="492" y="311"/>
                </a:cubicBezTo>
                <a:lnTo>
                  <a:pt x="492" y="308"/>
                </a:lnTo>
                <a:cubicBezTo>
                  <a:pt x="492" y="308"/>
                  <a:pt x="491" y="307"/>
                  <a:pt x="490" y="306"/>
                </a:cubicBezTo>
                <a:cubicBezTo>
                  <a:pt x="490" y="306"/>
                  <a:pt x="490" y="305"/>
                  <a:pt x="490" y="304"/>
                </a:cubicBezTo>
                <a:cubicBezTo>
                  <a:pt x="490" y="300"/>
                  <a:pt x="493" y="300"/>
                  <a:pt x="494" y="297"/>
                </a:cubicBezTo>
                <a:cubicBezTo>
                  <a:pt x="494" y="296"/>
                  <a:pt x="494" y="294"/>
                  <a:pt x="494" y="294"/>
                </a:cubicBezTo>
                <a:lnTo>
                  <a:pt x="494" y="286"/>
                </a:lnTo>
                <a:cubicBezTo>
                  <a:pt x="494" y="285"/>
                  <a:pt x="493" y="284"/>
                  <a:pt x="493" y="284"/>
                </a:cubicBezTo>
                <a:cubicBezTo>
                  <a:pt x="493" y="280"/>
                  <a:pt x="493" y="277"/>
                  <a:pt x="493" y="273"/>
                </a:cubicBezTo>
                <a:cubicBezTo>
                  <a:pt x="493" y="267"/>
                  <a:pt x="492" y="260"/>
                  <a:pt x="493" y="255"/>
                </a:cubicBezTo>
                <a:cubicBezTo>
                  <a:pt x="494" y="252"/>
                  <a:pt x="493" y="251"/>
                  <a:pt x="492" y="249"/>
                </a:cubicBezTo>
                <a:cubicBezTo>
                  <a:pt x="492" y="247"/>
                  <a:pt x="493" y="244"/>
                  <a:pt x="492" y="243"/>
                </a:cubicBezTo>
                <a:lnTo>
                  <a:pt x="492" y="242"/>
                </a:lnTo>
                <a:lnTo>
                  <a:pt x="491" y="242"/>
                </a:lnTo>
                <a:cubicBezTo>
                  <a:pt x="490" y="243"/>
                  <a:pt x="490" y="243"/>
                  <a:pt x="489" y="243"/>
                </a:cubicBezTo>
                <a:cubicBezTo>
                  <a:pt x="488" y="247"/>
                  <a:pt x="490" y="249"/>
                  <a:pt x="490" y="251"/>
                </a:cubicBezTo>
                <a:cubicBezTo>
                  <a:pt x="489" y="258"/>
                  <a:pt x="488" y="270"/>
                  <a:pt x="489" y="278"/>
                </a:cubicBezTo>
                <a:cubicBezTo>
                  <a:pt x="489" y="280"/>
                  <a:pt x="488" y="282"/>
                  <a:pt x="488" y="284"/>
                </a:cubicBezTo>
                <a:cubicBezTo>
                  <a:pt x="487" y="288"/>
                  <a:pt x="487" y="292"/>
                  <a:pt x="488" y="296"/>
                </a:cubicBezTo>
                <a:cubicBezTo>
                  <a:pt x="488" y="297"/>
                  <a:pt x="489" y="302"/>
                  <a:pt x="489" y="303"/>
                </a:cubicBezTo>
                <a:cubicBezTo>
                  <a:pt x="489" y="303"/>
                  <a:pt x="488" y="304"/>
                  <a:pt x="488" y="304"/>
                </a:cubicBezTo>
                <a:cubicBezTo>
                  <a:pt x="486" y="308"/>
                  <a:pt x="489" y="310"/>
                  <a:pt x="491" y="311"/>
                </a:cubicBezTo>
                <a:cubicBezTo>
                  <a:pt x="491" y="315"/>
                  <a:pt x="488" y="316"/>
                  <a:pt x="488" y="319"/>
                </a:cubicBezTo>
                <a:cubicBezTo>
                  <a:pt x="487" y="321"/>
                  <a:pt x="487" y="323"/>
                  <a:pt x="487" y="325"/>
                </a:cubicBezTo>
                <a:cubicBezTo>
                  <a:pt x="486" y="328"/>
                  <a:pt x="485" y="329"/>
                  <a:pt x="485" y="331"/>
                </a:cubicBezTo>
                <a:cubicBezTo>
                  <a:pt x="484" y="334"/>
                  <a:pt x="486" y="336"/>
                  <a:pt x="486" y="338"/>
                </a:cubicBezTo>
                <a:cubicBezTo>
                  <a:pt x="487" y="339"/>
                  <a:pt x="485" y="341"/>
                  <a:pt x="486" y="343"/>
                </a:cubicBezTo>
                <a:cubicBezTo>
                  <a:pt x="486" y="344"/>
                  <a:pt x="488" y="345"/>
                  <a:pt x="489" y="347"/>
                </a:cubicBezTo>
                <a:cubicBezTo>
                  <a:pt x="489" y="349"/>
                  <a:pt x="488" y="352"/>
                  <a:pt x="488" y="353"/>
                </a:cubicBezTo>
                <a:lnTo>
                  <a:pt x="488" y="358"/>
                </a:lnTo>
                <a:cubicBezTo>
                  <a:pt x="487" y="362"/>
                  <a:pt x="487" y="364"/>
                  <a:pt x="488" y="368"/>
                </a:cubicBezTo>
                <a:cubicBezTo>
                  <a:pt x="489" y="373"/>
                  <a:pt x="485" y="376"/>
                  <a:pt x="485" y="379"/>
                </a:cubicBezTo>
                <a:cubicBezTo>
                  <a:pt x="484" y="382"/>
                  <a:pt x="486" y="384"/>
                  <a:pt x="486" y="386"/>
                </a:cubicBezTo>
                <a:cubicBezTo>
                  <a:pt x="487" y="388"/>
                  <a:pt x="487" y="389"/>
                  <a:pt x="487" y="390"/>
                </a:cubicBezTo>
                <a:cubicBezTo>
                  <a:pt x="488" y="390"/>
                  <a:pt x="488" y="390"/>
                  <a:pt x="488" y="390"/>
                </a:cubicBezTo>
                <a:cubicBezTo>
                  <a:pt x="489" y="390"/>
                  <a:pt x="489" y="389"/>
                  <a:pt x="490" y="388"/>
                </a:cubicBezTo>
                <a:cubicBezTo>
                  <a:pt x="491" y="387"/>
                  <a:pt x="492" y="386"/>
                  <a:pt x="492" y="385"/>
                </a:cubicBezTo>
                <a:cubicBezTo>
                  <a:pt x="493" y="382"/>
                  <a:pt x="490" y="380"/>
                  <a:pt x="491" y="376"/>
                </a:cubicBezTo>
                <a:cubicBezTo>
                  <a:pt x="491" y="375"/>
                  <a:pt x="492" y="373"/>
                  <a:pt x="492" y="371"/>
                </a:cubicBezTo>
                <a:cubicBezTo>
                  <a:pt x="493" y="369"/>
                  <a:pt x="492" y="366"/>
                  <a:pt x="493" y="365"/>
                </a:cubicBezTo>
                <a:cubicBezTo>
                  <a:pt x="493" y="362"/>
                  <a:pt x="492" y="359"/>
                  <a:pt x="492" y="357"/>
                </a:cubicBezTo>
                <a:cubicBezTo>
                  <a:pt x="493" y="356"/>
                  <a:pt x="494" y="354"/>
                  <a:pt x="494" y="352"/>
                </a:cubicBezTo>
                <a:cubicBezTo>
                  <a:pt x="493" y="351"/>
                  <a:pt x="492" y="349"/>
                  <a:pt x="491" y="348"/>
                </a:cubicBezTo>
                <a:cubicBezTo>
                  <a:pt x="491" y="346"/>
                  <a:pt x="492" y="343"/>
                  <a:pt x="492" y="342"/>
                </a:cubicBezTo>
                <a:cubicBezTo>
                  <a:pt x="494" y="337"/>
                  <a:pt x="492" y="334"/>
                  <a:pt x="496" y="331"/>
                </a:cubicBezTo>
                <a:close/>
                <a:moveTo>
                  <a:pt x="502" y="134"/>
                </a:moveTo>
                <a:cubicBezTo>
                  <a:pt x="503" y="133"/>
                  <a:pt x="504" y="132"/>
                  <a:pt x="504" y="131"/>
                </a:cubicBezTo>
                <a:cubicBezTo>
                  <a:pt x="506" y="128"/>
                  <a:pt x="505" y="122"/>
                  <a:pt x="504" y="120"/>
                </a:cubicBezTo>
                <a:cubicBezTo>
                  <a:pt x="502" y="119"/>
                  <a:pt x="500" y="118"/>
                  <a:pt x="498" y="118"/>
                </a:cubicBezTo>
                <a:cubicBezTo>
                  <a:pt x="497" y="119"/>
                  <a:pt x="498" y="119"/>
                  <a:pt x="497" y="119"/>
                </a:cubicBezTo>
                <a:cubicBezTo>
                  <a:pt x="497" y="121"/>
                  <a:pt x="498" y="124"/>
                  <a:pt x="497" y="126"/>
                </a:cubicBezTo>
                <a:cubicBezTo>
                  <a:pt x="496" y="128"/>
                  <a:pt x="495" y="130"/>
                  <a:pt x="495" y="132"/>
                </a:cubicBezTo>
                <a:cubicBezTo>
                  <a:pt x="498" y="135"/>
                  <a:pt x="499" y="135"/>
                  <a:pt x="498" y="140"/>
                </a:cubicBezTo>
                <a:cubicBezTo>
                  <a:pt x="498" y="141"/>
                  <a:pt x="497" y="141"/>
                  <a:pt x="497" y="142"/>
                </a:cubicBezTo>
                <a:cubicBezTo>
                  <a:pt x="495" y="143"/>
                  <a:pt x="494" y="142"/>
                  <a:pt x="493" y="144"/>
                </a:cubicBezTo>
                <a:cubicBezTo>
                  <a:pt x="492" y="146"/>
                  <a:pt x="494" y="148"/>
                  <a:pt x="494" y="150"/>
                </a:cubicBezTo>
                <a:cubicBezTo>
                  <a:pt x="494" y="152"/>
                  <a:pt x="492" y="153"/>
                  <a:pt x="492" y="155"/>
                </a:cubicBezTo>
                <a:cubicBezTo>
                  <a:pt x="491" y="156"/>
                  <a:pt x="493" y="164"/>
                  <a:pt x="493" y="165"/>
                </a:cubicBezTo>
                <a:cubicBezTo>
                  <a:pt x="494" y="168"/>
                  <a:pt x="492" y="170"/>
                  <a:pt x="491" y="172"/>
                </a:cubicBezTo>
                <a:cubicBezTo>
                  <a:pt x="491" y="173"/>
                  <a:pt x="491" y="174"/>
                  <a:pt x="492" y="175"/>
                </a:cubicBezTo>
                <a:cubicBezTo>
                  <a:pt x="492" y="177"/>
                  <a:pt x="492" y="179"/>
                  <a:pt x="492" y="181"/>
                </a:cubicBezTo>
                <a:cubicBezTo>
                  <a:pt x="492" y="182"/>
                  <a:pt x="493" y="183"/>
                  <a:pt x="493" y="183"/>
                </a:cubicBezTo>
                <a:cubicBezTo>
                  <a:pt x="494" y="186"/>
                  <a:pt x="492" y="190"/>
                  <a:pt x="492" y="191"/>
                </a:cubicBezTo>
                <a:cubicBezTo>
                  <a:pt x="493" y="192"/>
                  <a:pt x="493" y="192"/>
                  <a:pt x="494" y="193"/>
                </a:cubicBezTo>
                <a:cubicBezTo>
                  <a:pt x="495" y="193"/>
                  <a:pt x="496" y="192"/>
                  <a:pt x="497" y="191"/>
                </a:cubicBezTo>
                <a:cubicBezTo>
                  <a:pt x="497" y="189"/>
                  <a:pt x="498" y="188"/>
                  <a:pt x="498" y="186"/>
                </a:cubicBezTo>
                <a:cubicBezTo>
                  <a:pt x="499" y="184"/>
                  <a:pt x="497" y="183"/>
                  <a:pt x="497" y="181"/>
                </a:cubicBezTo>
                <a:cubicBezTo>
                  <a:pt x="497" y="180"/>
                  <a:pt x="498" y="177"/>
                  <a:pt x="498" y="176"/>
                </a:cubicBezTo>
                <a:cubicBezTo>
                  <a:pt x="499" y="173"/>
                  <a:pt x="498" y="171"/>
                  <a:pt x="497" y="170"/>
                </a:cubicBezTo>
                <a:cubicBezTo>
                  <a:pt x="497" y="168"/>
                  <a:pt x="498" y="167"/>
                  <a:pt x="498" y="166"/>
                </a:cubicBezTo>
                <a:cubicBezTo>
                  <a:pt x="499" y="162"/>
                  <a:pt x="495" y="161"/>
                  <a:pt x="496" y="158"/>
                </a:cubicBezTo>
                <a:cubicBezTo>
                  <a:pt x="497" y="156"/>
                  <a:pt x="503" y="153"/>
                  <a:pt x="504" y="152"/>
                </a:cubicBezTo>
                <a:cubicBezTo>
                  <a:pt x="505" y="149"/>
                  <a:pt x="506" y="146"/>
                  <a:pt x="505" y="143"/>
                </a:cubicBezTo>
                <a:cubicBezTo>
                  <a:pt x="505" y="142"/>
                  <a:pt x="502" y="136"/>
                  <a:pt x="502" y="134"/>
                </a:cubicBezTo>
                <a:close/>
                <a:moveTo>
                  <a:pt x="244" y="490"/>
                </a:moveTo>
                <a:cubicBezTo>
                  <a:pt x="243" y="490"/>
                  <a:pt x="242" y="490"/>
                  <a:pt x="242" y="490"/>
                </a:cubicBezTo>
                <a:lnTo>
                  <a:pt x="241" y="490"/>
                </a:lnTo>
                <a:cubicBezTo>
                  <a:pt x="241" y="489"/>
                  <a:pt x="241" y="487"/>
                  <a:pt x="242" y="487"/>
                </a:cubicBezTo>
                <a:cubicBezTo>
                  <a:pt x="242" y="487"/>
                  <a:pt x="242" y="487"/>
                  <a:pt x="243" y="486"/>
                </a:cubicBezTo>
                <a:cubicBezTo>
                  <a:pt x="243" y="486"/>
                  <a:pt x="243" y="486"/>
                  <a:pt x="244" y="487"/>
                </a:cubicBezTo>
                <a:cubicBezTo>
                  <a:pt x="244" y="487"/>
                  <a:pt x="244" y="487"/>
                  <a:pt x="245" y="487"/>
                </a:cubicBezTo>
                <a:cubicBezTo>
                  <a:pt x="245" y="488"/>
                  <a:pt x="245" y="489"/>
                  <a:pt x="245" y="489"/>
                </a:cubicBezTo>
                <a:cubicBezTo>
                  <a:pt x="245" y="489"/>
                  <a:pt x="245" y="489"/>
                  <a:pt x="244" y="490"/>
                </a:cubicBezTo>
                <a:close/>
                <a:moveTo>
                  <a:pt x="321" y="483"/>
                </a:moveTo>
                <a:cubicBezTo>
                  <a:pt x="318" y="483"/>
                  <a:pt x="316" y="485"/>
                  <a:pt x="312" y="484"/>
                </a:cubicBezTo>
                <a:cubicBezTo>
                  <a:pt x="310" y="484"/>
                  <a:pt x="309" y="482"/>
                  <a:pt x="306" y="481"/>
                </a:cubicBezTo>
                <a:cubicBezTo>
                  <a:pt x="301" y="481"/>
                  <a:pt x="296" y="481"/>
                  <a:pt x="290" y="481"/>
                </a:cubicBezTo>
                <a:cubicBezTo>
                  <a:pt x="289" y="482"/>
                  <a:pt x="287" y="482"/>
                  <a:pt x="285" y="482"/>
                </a:cubicBezTo>
                <a:cubicBezTo>
                  <a:pt x="284" y="482"/>
                  <a:pt x="282" y="481"/>
                  <a:pt x="281" y="481"/>
                </a:cubicBezTo>
                <a:lnTo>
                  <a:pt x="274" y="481"/>
                </a:lnTo>
                <a:cubicBezTo>
                  <a:pt x="271" y="480"/>
                  <a:pt x="266" y="480"/>
                  <a:pt x="263" y="480"/>
                </a:cubicBezTo>
                <a:lnTo>
                  <a:pt x="253" y="480"/>
                </a:lnTo>
                <a:cubicBezTo>
                  <a:pt x="251" y="481"/>
                  <a:pt x="250" y="482"/>
                  <a:pt x="248" y="483"/>
                </a:cubicBezTo>
                <a:cubicBezTo>
                  <a:pt x="247" y="484"/>
                  <a:pt x="244" y="484"/>
                  <a:pt x="242" y="485"/>
                </a:cubicBezTo>
                <a:cubicBezTo>
                  <a:pt x="240" y="485"/>
                  <a:pt x="238" y="484"/>
                  <a:pt x="237" y="483"/>
                </a:cubicBezTo>
                <a:cubicBezTo>
                  <a:pt x="234" y="483"/>
                  <a:pt x="232" y="483"/>
                  <a:pt x="229" y="483"/>
                </a:cubicBezTo>
                <a:cubicBezTo>
                  <a:pt x="229" y="483"/>
                  <a:pt x="229" y="483"/>
                  <a:pt x="229" y="483"/>
                </a:cubicBezTo>
                <a:cubicBezTo>
                  <a:pt x="229" y="485"/>
                  <a:pt x="235" y="490"/>
                  <a:pt x="236" y="490"/>
                </a:cubicBezTo>
                <a:cubicBezTo>
                  <a:pt x="236" y="490"/>
                  <a:pt x="236" y="491"/>
                  <a:pt x="236" y="491"/>
                </a:cubicBezTo>
                <a:cubicBezTo>
                  <a:pt x="231" y="492"/>
                  <a:pt x="228" y="490"/>
                  <a:pt x="225" y="488"/>
                </a:cubicBezTo>
                <a:cubicBezTo>
                  <a:pt x="225" y="486"/>
                  <a:pt x="226" y="486"/>
                  <a:pt x="227" y="484"/>
                </a:cubicBezTo>
                <a:cubicBezTo>
                  <a:pt x="227" y="484"/>
                  <a:pt x="226" y="484"/>
                  <a:pt x="226" y="483"/>
                </a:cubicBezTo>
                <a:cubicBezTo>
                  <a:pt x="225" y="482"/>
                  <a:pt x="222" y="483"/>
                  <a:pt x="219" y="483"/>
                </a:cubicBezTo>
                <a:cubicBezTo>
                  <a:pt x="218" y="483"/>
                  <a:pt x="216" y="482"/>
                  <a:pt x="214" y="483"/>
                </a:cubicBezTo>
                <a:cubicBezTo>
                  <a:pt x="212" y="483"/>
                  <a:pt x="208" y="484"/>
                  <a:pt x="205" y="483"/>
                </a:cubicBezTo>
                <a:cubicBezTo>
                  <a:pt x="204" y="483"/>
                  <a:pt x="202" y="482"/>
                  <a:pt x="200" y="482"/>
                </a:cubicBezTo>
                <a:cubicBezTo>
                  <a:pt x="197" y="481"/>
                  <a:pt x="193" y="483"/>
                  <a:pt x="190" y="482"/>
                </a:cubicBezTo>
                <a:cubicBezTo>
                  <a:pt x="188" y="482"/>
                  <a:pt x="187" y="483"/>
                  <a:pt x="185" y="483"/>
                </a:cubicBezTo>
                <a:cubicBezTo>
                  <a:pt x="184" y="482"/>
                  <a:pt x="183" y="482"/>
                  <a:pt x="182" y="482"/>
                </a:cubicBezTo>
                <a:cubicBezTo>
                  <a:pt x="182" y="482"/>
                  <a:pt x="174" y="482"/>
                  <a:pt x="174" y="482"/>
                </a:cubicBezTo>
                <a:cubicBezTo>
                  <a:pt x="173" y="482"/>
                  <a:pt x="170" y="481"/>
                  <a:pt x="169" y="481"/>
                </a:cubicBezTo>
                <a:cubicBezTo>
                  <a:pt x="167" y="482"/>
                  <a:pt x="165" y="483"/>
                  <a:pt x="163" y="484"/>
                </a:cubicBezTo>
                <a:cubicBezTo>
                  <a:pt x="159" y="485"/>
                  <a:pt x="156" y="483"/>
                  <a:pt x="153" y="483"/>
                </a:cubicBezTo>
                <a:cubicBezTo>
                  <a:pt x="152" y="484"/>
                  <a:pt x="151" y="485"/>
                  <a:pt x="150" y="486"/>
                </a:cubicBezTo>
                <a:cubicBezTo>
                  <a:pt x="148" y="486"/>
                  <a:pt x="147" y="485"/>
                  <a:pt x="145" y="484"/>
                </a:cubicBezTo>
                <a:cubicBezTo>
                  <a:pt x="145" y="483"/>
                  <a:pt x="144" y="481"/>
                  <a:pt x="144" y="481"/>
                </a:cubicBezTo>
                <a:cubicBezTo>
                  <a:pt x="144" y="479"/>
                  <a:pt x="143" y="478"/>
                  <a:pt x="142" y="477"/>
                </a:cubicBezTo>
                <a:cubicBezTo>
                  <a:pt x="142" y="478"/>
                  <a:pt x="141" y="478"/>
                  <a:pt x="140" y="479"/>
                </a:cubicBezTo>
                <a:cubicBezTo>
                  <a:pt x="139" y="480"/>
                  <a:pt x="139" y="482"/>
                  <a:pt x="137" y="483"/>
                </a:cubicBezTo>
                <a:cubicBezTo>
                  <a:pt x="136" y="484"/>
                  <a:pt x="135" y="484"/>
                  <a:pt x="134" y="485"/>
                </a:cubicBezTo>
                <a:cubicBezTo>
                  <a:pt x="132" y="485"/>
                  <a:pt x="131" y="483"/>
                  <a:pt x="130" y="482"/>
                </a:cubicBezTo>
                <a:cubicBezTo>
                  <a:pt x="127" y="482"/>
                  <a:pt x="125" y="482"/>
                  <a:pt x="123" y="481"/>
                </a:cubicBezTo>
                <a:lnTo>
                  <a:pt x="120" y="481"/>
                </a:lnTo>
                <a:cubicBezTo>
                  <a:pt x="118" y="481"/>
                  <a:pt x="116" y="480"/>
                  <a:pt x="114" y="480"/>
                </a:cubicBezTo>
                <a:cubicBezTo>
                  <a:pt x="113" y="480"/>
                  <a:pt x="111" y="481"/>
                  <a:pt x="110" y="482"/>
                </a:cubicBezTo>
                <a:lnTo>
                  <a:pt x="107" y="482"/>
                </a:lnTo>
                <a:cubicBezTo>
                  <a:pt x="104" y="483"/>
                  <a:pt x="98" y="484"/>
                  <a:pt x="94" y="483"/>
                </a:cubicBezTo>
                <a:cubicBezTo>
                  <a:pt x="92" y="483"/>
                  <a:pt x="89" y="483"/>
                  <a:pt x="87" y="483"/>
                </a:cubicBezTo>
                <a:cubicBezTo>
                  <a:pt x="86" y="483"/>
                  <a:pt x="85" y="482"/>
                  <a:pt x="84" y="482"/>
                </a:cubicBezTo>
                <a:lnTo>
                  <a:pt x="77" y="482"/>
                </a:lnTo>
                <a:cubicBezTo>
                  <a:pt x="73" y="481"/>
                  <a:pt x="67" y="480"/>
                  <a:pt x="62" y="480"/>
                </a:cubicBezTo>
                <a:cubicBezTo>
                  <a:pt x="61" y="480"/>
                  <a:pt x="61" y="481"/>
                  <a:pt x="60" y="481"/>
                </a:cubicBezTo>
                <a:cubicBezTo>
                  <a:pt x="60" y="486"/>
                  <a:pt x="64" y="483"/>
                  <a:pt x="67" y="485"/>
                </a:cubicBezTo>
                <a:cubicBezTo>
                  <a:pt x="68" y="486"/>
                  <a:pt x="70" y="488"/>
                  <a:pt x="72" y="488"/>
                </a:cubicBezTo>
                <a:cubicBezTo>
                  <a:pt x="74" y="489"/>
                  <a:pt x="76" y="488"/>
                  <a:pt x="79" y="489"/>
                </a:cubicBezTo>
                <a:cubicBezTo>
                  <a:pt x="81" y="489"/>
                  <a:pt x="84" y="490"/>
                  <a:pt x="86" y="490"/>
                </a:cubicBezTo>
                <a:cubicBezTo>
                  <a:pt x="88" y="490"/>
                  <a:pt x="92" y="489"/>
                  <a:pt x="94" y="490"/>
                </a:cubicBezTo>
                <a:cubicBezTo>
                  <a:pt x="98" y="491"/>
                  <a:pt x="103" y="492"/>
                  <a:pt x="107" y="491"/>
                </a:cubicBezTo>
                <a:lnTo>
                  <a:pt x="111" y="491"/>
                </a:lnTo>
                <a:cubicBezTo>
                  <a:pt x="117" y="490"/>
                  <a:pt x="127" y="490"/>
                  <a:pt x="133" y="492"/>
                </a:cubicBezTo>
                <a:cubicBezTo>
                  <a:pt x="135" y="492"/>
                  <a:pt x="137" y="492"/>
                  <a:pt x="140" y="492"/>
                </a:cubicBezTo>
                <a:cubicBezTo>
                  <a:pt x="141" y="492"/>
                  <a:pt x="142" y="494"/>
                  <a:pt x="143" y="494"/>
                </a:cubicBezTo>
                <a:cubicBezTo>
                  <a:pt x="148" y="495"/>
                  <a:pt x="151" y="491"/>
                  <a:pt x="155" y="493"/>
                </a:cubicBezTo>
                <a:cubicBezTo>
                  <a:pt x="156" y="493"/>
                  <a:pt x="158" y="494"/>
                  <a:pt x="159" y="494"/>
                </a:cubicBezTo>
                <a:cubicBezTo>
                  <a:pt x="161" y="494"/>
                  <a:pt x="164" y="494"/>
                  <a:pt x="166" y="494"/>
                </a:cubicBezTo>
                <a:cubicBezTo>
                  <a:pt x="168" y="494"/>
                  <a:pt x="170" y="496"/>
                  <a:pt x="172" y="496"/>
                </a:cubicBezTo>
                <a:cubicBezTo>
                  <a:pt x="174" y="495"/>
                  <a:pt x="177" y="493"/>
                  <a:pt x="180" y="493"/>
                </a:cubicBezTo>
                <a:cubicBezTo>
                  <a:pt x="185" y="494"/>
                  <a:pt x="191" y="495"/>
                  <a:pt x="196" y="496"/>
                </a:cubicBezTo>
                <a:cubicBezTo>
                  <a:pt x="198" y="496"/>
                  <a:pt x="201" y="495"/>
                  <a:pt x="203" y="495"/>
                </a:cubicBezTo>
                <a:cubicBezTo>
                  <a:pt x="208" y="496"/>
                  <a:pt x="212" y="496"/>
                  <a:pt x="217" y="495"/>
                </a:cubicBezTo>
                <a:cubicBezTo>
                  <a:pt x="221" y="494"/>
                  <a:pt x="225" y="496"/>
                  <a:pt x="228" y="496"/>
                </a:cubicBezTo>
                <a:cubicBezTo>
                  <a:pt x="229" y="496"/>
                  <a:pt x="230" y="495"/>
                  <a:pt x="232" y="496"/>
                </a:cubicBezTo>
                <a:cubicBezTo>
                  <a:pt x="233" y="496"/>
                  <a:pt x="234" y="497"/>
                  <a:pt x="235" y="497"/>
                </a:cubicBezTo>
                <a:cubicBezTo>
                  <a:pt x="239" y="498"/>
                  <a:pt x="240" y="495"/>
                  <a:pt x="243" y="494"/>
                </a:cubicBezTo>
                <a:lnTo>
                  <a:pt x="247" y="494"/>
                </a:lnTo>
                <a:cubicBezTo>
                  <a:pt x="253" y="494"/>
                  <a:pt x="258" y="496"/>
                  <a:pt x="263" y="494"/>
                </a:cubicBezTo>
                <a:cubicBezTo>
                  <a:pt x="266" y="493"/>
                  <a:pt x="266" y="492"/>
                  <a:pt x="269" y="490"/>
                </a:cubicBezTo>
                <a:cubicBezTo>
                  <a:pt x="269" y="489"/>
                  <a:pt x="268" y="488"/>
                  <a:pt x="269" y="488"/>
                </a:cubicBezTo>
                <a:cubicBezTo>
                  <a:pt x="269" y="487"/>
                  <a:pt x="269" y="487"/>
                  <a:pt x="269" y="487"/>
                </a:cubicBezTo>
                <a:cubicBezTo>
                  <a:pt x="271" y="487"/>
                  <a:pt x="273" y="486"/>
                  <a:pt x="274" y="487"/>
                </a:cubicBezTo>
                <a:cubicBezTo>
                  <a:pt x="275" y="487"/>
                  <a:pt x="275" y="487"/>
                  <a:pt x="275" y="487"/>
                </a:cubicBezTo>
                <a:cubicBezTo>
                  <a:pt x="275" y="491"/>
                  <a:pt x="275" y="491"/>
                  <a:pt x="276" y="494"/>
                </a:cubicBezTo>
                <a:cubicBezTo>
                  <a:pt x="281" y="495"/>
                  <a:pt x="283" y="494"/>
                  <a:pt x="287" y="493"/>
                </a:cubicBezTo>
                <a:cubicBezTo>
                  <a:pt x="288" y="492"/>
                  <a:pt x="289" y="492"/>
                  <a:pt x="290" y="492"/>
                </a:cubicBezTo>
                <a:cubicBezTo>
                  <a:pt x="291" y="491"/>
                  <a:pt x="293" y="487"/>
                  <a:pt x="296" y="489"/>
                </a:cubicBezTo>
                <a:cubicBezTo>
                  <a:pt x="298" y="489"/>
                  <a:pt x="298" y="491"/>
                  <a:pt x="300" y="492"/>
                </a:cubicBezTo>
                <a:cubicBezTo>
                  <a:pt x="302" y="492"/>
                  <a:pt x="303" y="492"/>
                  <a:pt x="305" y="492"/>
                </a:cubicBezTo>
                <a:cubicBezTo>
                  <a:pt x="312" y="494"/>
                  <a:pt x="313" y="492"/>
                  <a:pt x="317" y="489"/>
                </a:cubicBezTo>
                <a:cubicBezTo>
                  <a:pt x="318" y="488"/>
                  <a:pt x="320" y="488"/>
                  <a:pt x="321" y="487"/>
                </a:cubicBezTo>
                <a:cubicBezTo>
                  <a:pt x="321" y="487"/>
                  <a:pt x="322" y="486"/>
                  <a:pt x="322" y="485"/>
                </a:cubicBezTo>
                <a:cubicBezTo>
                  <a:pt x="322" y="484"/>
                  <a:pt x="322" y="484"/>
                  <a:pt x="322" y="484"/>
                </a:cubicBezTo>
                <a:cubicBezTo>
                  <a:pt x="322" y="483"/>
                  <a:pt x="322" y="483"/>
                  <a:pt x="321" y="483"/>
                </a:cubicBezTo>
                <a:close/>
                <a:moveTo>
                  <a:pt x="407" y="259"/>
                </a:moveTo>
                <a:cubicBezTo>
                  <a:pt x="410" y="259"/>
                  <a:pt x="411" y="260"/>
                  <a:pt x="413" y="261"/>
                </a:cubicBezTo>
                <a:cubicBezTo>
                  <a:pt x="412" y="261"/>
                  <a:pt x="410" y="261"/>
                  <a:pt x="408" y="261"/>
                </a:cubicBezTo>
                <a:cubicBezTo>
                  <a:pt x="408" y="261"/>
                  <a:pt x="407" y="260"/>
                  <a:pt x="406" y="260"/>
                </a:cubicBezTo>
                <a:cubicBezTo>
                  <a:pt x="406" y="260"/>
                  <a:pt x="407" y="259"/>
                  <a:pt x="407" y="259"/>
                </a:cubicBezTo>
                <a:close/>
                <a:moveTo>
                  <a:pt x="275" y="269"/>
                </a:moveTo>
                <a:cubicBezTo>
                  <a:pt x="274" y="269"/>
                  <a:pt x="274" y="269"/>
                  <a:pt x="273" y="269"/>
                </a:cubicBezTo>
                <a:cubicBezTo>
                  <a:pt x="272" y="269"/>
                  <a:pt x="272" y="269"/>
                  <a:pt x="272" y="268"/>
                </a:cubicBezTo>
                <a:cubicBezTo>
                  <a:pt x="272" y="267"/>
                  <a:pt x="272" y="266"/>
                  <a:pt x="272" y="265"/>
                </a:cubicBezTo>
                <a:cubicBezTo>
                  <a:pt x="273" y="265"/>
                  <a:pt x="273" y="265"/>
                  <a:pt x="273" y="265"/>
                </a:cubicBezTo>
                <a:cubicBezTo>
                  <a:pt x="274" y="265"/>
                  <a:pt x="274" y="265"/>
                  <a:pt x="274" y="265"/>
                </a:cubicBezTo>
                <a:cubicBezTo>
                  <a:pt x="275" y="266"/>
                  <a:pt x="275" y="266"/>
                  <a:pt x="275" y="267"/>
                </a:cubicBezTo>
                <a:cubicBezTo>
                  <a:pt x="275" y="268"/>
                  <a:pt x="275" y="268"/>
                  <a:pt x="275" y="269"/>
                </a:cubicBezTo>
                <a:close/>
                <a:moveTo>
                  <a:pt x="461" y="270"/>
                </a:moveTo>
                <a:cubicBezTo>
                  <a:pt x="462" y="270"/>
                  <a:pt x="462" y="270"/>
                  <a:pt x="463" y="271"/>
                </a:cubicBezTo>
                <a:cubicBezTo>
                  <a:pt x="464" y="271"/>
                  <a:pt x="464" y="271"/>
                  <a:pt x="464" y="272"/>
                </a:cubicBezTo>
                <a:cubicBezTo>
                  <a:pt x="464" y="273"/>
                  <a:pt x="464" y="273"/>
                  <a:pt x="464" y="274"/>
                </a:cubicBezTo>
                <a:cubicBezTo>
                  <a:pt x="463" y="274"/>
                  <a:pt x="463" y="275"/>
                  <a:pt x="462" y="275"/>
                </a:cubicBezTo>
                <a:cubicBezTo>
                  <a:pt x="459" y="275"/>
                  <a:pt x="459" y="272"/>
                  <a:pt x="461" y="270"/>
                </a:cubicBezTo>
                <a:close/>
                <a:moveTo>
                  <a:pt x="468" y="254"/>
                </a:moveTo>
                <a:cubicBezTo>
                  <a:pt x="468" y="254"/>
                  <a:pt x="469" y="254"/>
                  <a:pt x="469" y="254"/>
                </a:cubicBezTo>
                <a:cubicBezTo>
                  <a:pt x="470" y="255"/>
                  <a:pt x="470" y="255"/>
                  <a:pt x="471" y="255"/>
                </a:cubicBezTo>
                <a:cubicBezTo>
                  <a:pt x="470" y="257"/>
                  <a:pt x="468" y="260"/>
                  <a:pt x="465" y="258"/>
                </a:cubicBezTo>
                <a:cubicBezTo>
                  <a:pt x="464" y="258"/>
                  <a:pt x="463" y="257"/>
                  <a:pt x="462" y="257"/>
                </a:cubicBezTo>
                <a:cubicBezTo>
                  <a:pt x="463" y="254"/>
                  <a:pt x="466" y="255"/>
                  <a:pt x="468" y="254"/>
                </a:cubicBezTo>
                <a:close/>
                <a:moveTo>
                  <a:pt x="467" y="363"/>
                </a:moveTo>
                <a:lnTo>
                  <a:pt x="467" y="364"/>
                </a:lnTo>
                <a:lnTo>
                  <a:pt x="466" y="357"/>
                </a:lnTo>
                <a:cubicBezTo>
                  <a:pt x="467" y="358"/>
                  <a:pt x="467" y="358"/>
                  <a:pt x="467" y="358"/>
                </a:cubicBezTo>
                <a:cubicBezTo>
                  <a:pt x="468" y="360"/>
                  <a:pt x="468" y="362"/>
                  <a:pt x="467" y="363"/>
                </a:cubicBezTo>
                <a:close/>
                <a:moveTo>
                  <a:pt x="466" y="333"/>
                </a:moveTo>
                <a:cubicBezTo>
                  <a:pt x="465" y="331"/>
                  <a:pt x="465" y="327"/>
                  <a:pt x="465" y="325"/>
                </a:cubicBezTo>
                <a:cubicBezTo>
                  <a:pt x="467" y="327"/>
                  <a:pt x="466" y="330"/>
                  <a:pt x="466" y="333"/>
                </a:cubicBezTo>
                <a:close/>
                <a:moveTo>
                  <a:pt x="414" y="462"/>
                </a:moveTo>
                <a:cubicBezTo>
                  <a:pt x="419" y="461"/>
                  <a:pt x="424" y="464"/>
                  <a:pt x="427" y="465"/>
                </a:cubicBezTo>
                <a:cubicBezTo>
                  <a:pt x="430" y="465"/>
                  <a:pt x="433" y="465"/>
                  <a:pt x="436" y="465"/>
                </a:cubicBezTo>
                <a:cubicBezTo>
                  <a:pt x="437" y="466"/>
                  <a:pt x="440" y="468"/>
                  <a:pt x="441" y="469"/>
                </a:cubicBezTo>
                <a:cubicBezTo>
                  <a:pt x="443" y="469"/>
                  <a:pt x="443" y="468"/>
                  <a:pt x="444" y="468"/>
                </a:cubicBezTo>
                <a:cubicBezTo>
                  <a:pt x="444" y="465"/>
                  <a:pt x="441" y="465"/>
                  <a:pt x="441" y="461"/>
                </a:cubicBezTo>
                <a:cubicBezTo>
                  <a:pt x="442" y="461"/>
                  <a:pt x="442" y="460"/>
                  <a:pt x="442" y="460"/>
                </a:cubicBezTo>
                <a:cubicBezTo>
                  <a:pt x="443" y="459"/>
                  <a:pt x="444" y="459"/>
                  <a:pt x="445" y="459"/>
                </a:cubicBezTo>
                <a:cubicBezTo>
                  <a:pt x="446" y="458"/>
                  <a:pt x="448" y="459"/>
                  <a:pt x="449" y="459"/>
                </a:cubicBezTo>
                <a:cubicBezTo>
                  <a:pt x="454" y="459"/>
                  <a:pt x="461" y="459"/>
                  <a:pt x="464" y="457"/>
                </a:cubicBezTo>
                <a:cubicBezTo>
                  <a:pt x="467" y="454"/>
                  <a:pt x="465" y="449"/>
                  <a:pt x="466" y="445"/>
                </a:cubicBezTo>
                <a:cubicBezTo>
                  <a:pt x="467" y="443"/>
                  <a:pt x="468" y="442"/>
                  <a:pt x="468" y="440"/>
                </a:cubicBezTo>
                <a:cubicBezTo>
                  <a:pt x="469" y="437"/>
                  <a:pt x="469" y="433"/>
                  <a:pt x="469" y="430"/>
                </a:cubicBezTo>
                <a:cubicBezTo>
                  <a:pt x="470" y="429"/>
                  <a:pt x="470" y="427"/>
                  <a:pt x="471" y="425"/>
                </a:cubicBezTo>
                <a:cubicBezTo>
                  <a:pt x="471" y="425"/>
                  <a:pt x="472" y="424"/>
                  <a:pt x="472" y="423"/>
                </a:cubicBezTo>
                <a:cubicBezTo>
                  <a:pt x="473" y="419"/>
                  <a:pt x="468" y="416"/>
                  <a:pt x="469" y="411"/>
                </a:cubicBezTo>
                <a:cubicBezTo>
                  <a:pt x="470" y="404"/>
                  <a:pt x="475" y="401"/>
                  <a:pt x="477" y="396"/>
                </a:cubicBezTo>
                <a:cubicBezTo>
                  <a:pt x="477" y="394"/>
                  <a:pt x="475" y="391"/>
                  <a:pt x="475" y="388"/>
                </a:cubicBezTo>
                <a:cubicBezTo>
                  <a:pt x="476" y="387"/>
                  <a:pt x="476" y="385"/>
                  <a:pt x="476" y="383"/>
                </a:cubicBezTo>
                <a:cubicBezTo>
                  <a:pt x="475" y="381"/>
                  <a:pt x="474" y="377"/>
                  <a:pt x="473" y="374"/>
                </a:cubicBezTo>
                <a:cubicBezTo>
                  <a:pt x="473" y="371"/>
                  <a:pt x="473" y="369"/>
                  <a:pt x="473" y="366"/>
                </a:cubicBezTo>
                <a:cubicBezTo>
                  <a:pt x="472" y="364"/>
                  <a:pt x="471" y="362"/>
                  <a:pt x="470" y="360"/>
                </a:cubicBezTo>
                <a:cubicBezTo>
                  <a:pt x="470" y="358"/>
                  <a:pt x="471" y="357"/>
                  <a:pt x="472" y="356"/>
                </a:cubicBezTo>
                <a:cubicBezTo>
                  <a:pt x="472" y="354"/>
                  <a:pt x="474" y="349"/>
                  <a:pt x="473" y="348"/>
                </a:cubicBezTo>
                <a:cubicBezTo>
                  <a:pt x="473" y="346"/>
                  <a:pt x="471" y="345"/>
                  <a:pt x="471" y="343"/>
                </a:cubicBezTo>
                <a:lnTo>
                  <a:pt x="472" y="331"/>
                </a:lnTo>
                <a:cubicBezTo>
                  <a:pt x="472" y="329"/>
                  <a:pt x="470" y="327"/>
                  <a:pt x="471" y="324"/>
                </a:cubicBezTo>
                <a:cubicBezTo>
                  <a:pt x="472" y="319"/>
                  <a:pt x="475" y="316"/>
                  <a:pt x="476" y="311"/>
                </a:cubicBezTo>
                <a:cubicBezTo>
                  <a:pt x="478" y="307"/>
                  <a:pt x="473" y="303"/>
                  <a:pt x="472" y="300"/>
                </a:cubicBezTo>
                <a:cubicBezTo>
                  <a:pt x="471" y="296"/>
                  <a:pt x="473" y="294"/>
                  <a:pt x="473" y="291"/>
                </a:cubicBezTo>
                <a:cubicBezTo>
                  <a:pt x="473" y="288"/>
                  <a:pt x="471" y="285"/>
                  <a:pt x="472" y="282"/>
                </a:cubicBezTo>
                <a:cubicBezTo>
                  <a:pt x="473" y="277"/>
                  <a:pt x="476" y="271"/>
                  <a:pt x="479" y="269"/>
                </a:cubicBezTo>
                <a:cubicBezTo>
                  <a:pt x="479" y="266"/>
                  <a:pt x="478" y="263"/>
                  <a:pt x="477" y="261"/>
                </a:cubicBezTo>
                <a:cubicBezTo>
                  <a:pt x="477" y="260"/>
                  <a:pt x="475" y="258"/>
                  <a:pt x="475" y="257"/>
                </a:cubicBezTo>
                <a:cubicBezTo>
                  <a:pt x="475" y="256"/>
                  <a:pt x="475" y="252"/>
                  <a:pt x="476" y="252"/>
                </a:cubicBezTo>
                <a:cubicBezTo>
                  <a:pt x="476" y="250"/>
                  <a:pt x="476" y="250"/>
                  <a:pt x="475" y="250"/>
                </a:cubicBezTo>
                <a:cubicBezTo>
                  <a:pt x="472" y="250"/>
                  <a:pt x="471" y="251"/>
                  <a:pt x="468" y="251"/>
                </a:cubicBezTo>
                <a:cubicBezTo>
                  <a:pt x="464" y="250"/>
                  <a:pt x="461" y="248"/>
                  <a:pt x="456" y="251"/>
                </a:cubicBezTo>
                <a:cubicBezTo>
                  <a:pt x="457" y="252"/>
                  <a:pt x="457" y="254"/>
                  <a:pt x="458" y="255"/>
                </a:cubicBezTo>
                <a:cubicBezTo>
                  <a:pt x="458" y="256"/>
                  <a:pt x="458" y="256"/>
                  <a:pt x="457" y="257"/>
                </a:cubicBezTo>
                <a:cubicBezTo>
                  <a:pt x="453" y="257"/>
                  <a:pt x="454" y="254"/>
                  <a:pt x="452" y="253"/>
                </a:cubicBezTo>
                <a:cubicBezTo>
                  <a:pt x="450" y="253"/>
                  <a:pt x="449" y="253"/>
                  <a:pt x="447" y="252"/>
                </a:cubicBezTo>
                <a:cubicBezTo>
                  <a:pt x="446" y="252"/>
                  <a:pt x="445" y="251"/>
                  <a:pt x="444" y="250"/>
                </a:cubicBezTo>
                <a:cubicBezTo>
                  <a:pt x="442" y="249"/>
                  <a:pt x="439" y="249"/>
                  <a:pt x="436" y="249"/>
                </a:cubicBezTo>
                <a:cubicBezTo>
                  <a:pt x="435" y="250"/>
                  <a:pt x="428" y="251"/>
                  <a:pt x="426" y="250"/>
                </a:cubicBezTo>
                <a:cubicBezTo>
                  <a:pt x="425" y="250"/>
                  <a:pt x="424" y="250"/>
                  <a:pt x="423" y="250"/>
                </a:cubicBezTo>
                <a:cubicBezTo>
                  <a:pt x="421" y="251"/>
                  <a:pt x="420" y="253"/>
                  <a:pt x="419" y="254"/>
                </a:cubicBezTo>
                <a:cubicBezTo>
                  <a:pt x="417" y="254"/>
                  <a:pt x="414" y="254"/>
                  <a:pt x="411" y="254"/>
                </a:cubicBezTo>
                <a:cubicBezTo>
                  <a:pt x="410" y="253"/>
                  <a:pt x="409" y="252"/>
                  <a:pt x="408" y="252"/>
                </a:cubicBezTo>
                <a:cubicBezTo>
                  <a:pt x="407" y="252"/>
                  <a:pt x="405" y="253"/>
                  <a:pt x="404" y="253"/>
                </a:cubicBezTo>
                <a:cubicBezTo>
                  <a:pt x="402" y="253"/>
                  <a:pt x="400" y="252"/>
                  <a:pt x="397" y="252"/>
                </a:cubicBezTo>
                <a:cubicBezTo>
                  <a:pt x="395" y="253"/>
                  <a:pt x="387" y="254"/>
                  <a:pt x="385" y="253"/>
                </a:cubicBezTo>
                <a:cubicBezTo>
                  <a:pt x="384" y="253"/>
                  <a:pt x="383" y="253"/>
                  <a:pt x="382" y="252"/>
                </a:cubicBezTo>
                <a:cubicBezTo>
                  <a:pt x="382" y="252"/>
                  <a:pt x="382" y="253"/>
                  <a:pt x="382" y="253"/>
                </a:cubicBezTo>
                <a:cubicBezTo>
                  <a:pt x="374" y="251"/>
                  <a:pt x="367" y="250"/>
                  <a:pt x="367" y="250"/>
                </a:cubicBezTo>
                <a:cubicBezTo>
                  <a:pt x="367" y="250"/>
                  <a:pt x="367" y="250"/>
                  <a:pt x="367" y="250"/>
                </a:cubicBezTo>
                <a:cubicBezTo>
                  <a:pt x="366" y="250"/>
                  <a:pt x="365" y="249"/>
                  <a:pt x="365" y="249"/>
                </a:cubicBezTo>
                <a:cubicBezTo>
                  <a:pt x="364" y="249"/>
                  <a:pt x="360" y="250"/>
                  <a:pt x="358" y="250"/>
                </a:cubicBezTo>
                <a:cubicBezTo>
                  <a:pt x="350" y="250"/>
                  <a:pt x="343" y="250"/>
                  <a:pt x="336" y="252"/>
                </a:cubicBezTo>
                <a:cubicBezTo>
                  <a:pt x="331" y="253"/>
                  <a:pt x="325" y="249"/>
                  <a:pt x="320" y="250"/>
                </a:cubicBezTo>
                <a:cubicBezTo>
                  <a:pt x="318" y="251"/>
                  <a:pt x="317" y="254"/>
                  <a:pt x="314" y="255"/>
                </a:cubicBezTo>
                <a:cubicBezTo>
                  <a:pt x="312" y="256"/>
                  <a:pt x="310" y="254"/>
                  <a:pt x="308" y="254"/>
                </a:cubicBezTo>
                <a:cubicBezTo>
                  <a:pt x="304" y="252"/>
                  <a:pt x="300" y="252"/>
                  <a:pt x="296" y="251"/>
                </a:cubicBezTo>
                <a:cubicBezTo>
                  <a:pt x="290" y="249"/>
                  <a:pt x="287" y="253"/>
                  <a:pt x="283" y="254"/>
                </a:cubicBezTo>
                <a:cubicBezTo>
                  <a:pt x="279" y="255"/>
                  <a:pt x="276" y="253"/>
                  <a:pt x="273" y="255"/>
                </a:cubicBezTo>
                <a:cubicBezTo>
                  <a:pt x="271" y="256"/>
                  <a:pt x="268" y="260"/>
                  <a:pt x="267" y="263"/>
                </a:cubicBezTo>
                <a:lnTo>
                  <a:pt x="268" y="266"/>
                </a:lnTo>
                <a:cubicBezTo>
                  <a:pt x="267" y="268"/>
                  <a:pt x="264" y="270"/>
                  <a:pt x="263" y="272"/>
                </a:cubicBezTo>
                <a:cubicBezTo>
                  <a:pt x="262" y="274"/>
                  <a:pt x="264" y="275"/>
                  <a:pt x="263" y="278"/>
                </a:cubicBezTo>
                <a:cubicBezTo>
                  <a:pt x="262" y="281"/>
                  <a:pt x="261" y="286"/>
                  <a:pt x="263" y="289"/>
                </a:cubicBezTo>
                <a:cubicBezTo>
                  <a:pt x="264" y="291"/>
                  <a:pt x="267" y="292"/>
                  <a:pt x="268" y="295"/>
                </a:cubicBezTo>
                <a:cubicBezTo>
                  <a:pt x="268" y="296"/>
                  <a:pt x="265" y="301"/>
                  <a:pt x="264" y="302"/>
                </a:cubicBezTo>
                <a:cubicBezTo>
                  <a:pt x="264" y="305"/>
                  <a:pt x="266" y="307"/>
                  <a:pt x="266" y="308"/>
                </a:cubicBezTo>
                <a:cubicBezTo>
                  <a:pt x="267" y="310"/>
                  <a:pt x="267" y="312"/>
                  <a:pt x="267" y="313"/>
                </a:cubicBezTo>
                <a:cubicBezTo>
                  <a:pt x="268" y="316"/>
                  <a:pt x="265" y="318"/>
                  <a:pt x="266" y="321"/>
                </a:cubicBezTo>
                <a:cubicBezTo>
                  <a:pt x="266" y="323"/>
                  <a:pt x="267" y="325"/>
                  <a:pt x="268" y="326"/>
                </a:cubicBezTo>
                <a:cubicBezTo>
                  <a:pt x="269" y="329"/>
                  <a:pt x="266" y="332"/>
                  <a:pt x="266" y="334"/>
                </a:cubicBezTo>
                <a:cubicBezTo>
                  <a:pt x="266" y="337"/>
                  <a:pt x="268" y="341"/>
                  <a:pt x="266" y="343"/>
                </a:cubicBezTo>
                <a:cubicBezTo>
                  <a:pt x="266" y="346"/>
                  <a:pt x="265" y="353"/>
                  <a:pt x="267" y="355"/>
                </a:cubicBezTo>
                <a:cubicBezTo>
                  <a:pt x="268" y="355"/>
                  <a:pt x="270" y="355"/>
                  <a:pt x="271" y="355"/>
                </a:cubicBezTo>
                <a:lnTo>
                  <a:pt x="272" y="359"/>
                </a:lnTo>
                <a:cubicBezTo>
                  <a:pt x="270" y="360"/>
                  <a:pt x="269" y="362"/>
                  <a:pt x="268" y="363"/>
                </a:cubicBezTo>
                <a:cubicBezTo>
                  <a:pt x="268" y="364"/>
                  <a:pt x="267" y="366"/>
                  <a:pt x="266" y="367"/>
                </a:cubicBezTo>
                <a:lnTo>
                  <a:pt x="266" y="370"/>
                </a:lnTo>
                <a:cubicBezTo>
                  <a:pt x="266" y="371"/>
                  <a:pt x="265" y="372"/>
                  <a:pt x="265" y="373"/>
                </a:cubicBezTo>
                <a:cubicBezTo>
                  <a:pt x="265" y="375"/>
                  <a:pt x="266" y="376"/>
                  <a:pt x="266" y="377"/>
                </a:cubicBezTo>
                <a:cubicBezTo>
                  <a:pt x="266" y="378"/>
                  <a:pt x="266" y="379"/>
                  <a:pt x="266" y="380"/>
                </a:cubicBezTo>
                <a:cubicBezTo>
                  <a:pt x="267" y="381"/>
                  <a:pt x="268" y="382"/>
                  <a:pt x="269" y="383"/>
                </a:cubicBezTo>
                <a:cubicBezTo>
                  <a:pt x="270" y="384"/>
                  <a:pt x="270" y="385"/>
                  <a:pt x="270" y="386"/>
                </a:cubicBezTo>
                <a:cubicBezTo>
                  <a:pt x="271" y="387"/>
                  <a:pt x="271" y="387"/>
                  <a:pt x="272" y="387"/>
                </a:cubicBezTo>
                <a:cubicBezTo>
                  <a:pt x="273" y="389"/>
                  <a:pt x="273" y="391"/>
                  <a:pt x="274" y="392"/>
                </a:cubicBezTo>
                <a:cubicBezTo>
                  <a:pt x="274" y="396"/>
                  <a:pt x="271" y="397"/>
                  <a:pt x="270" y="400"/>
                </a:cubicBezTo>
                <a:cubicBezTo>
                  <a:pt x="269" y="402"/>
                  <a:pt x="271" y="404"/>
                  <a:pt x="269" y="406"/>
                </a:cubicBezTo>
                <a:cubicBezTo>
                  <a:pt x="268" y="407"/>
                  <a:pt x="266" y="408"/>
                  <a:pt x="264" y="409"/>
                </a:cubicBezTo>
                <a:cubicBezTo>
                  <a:pt x="264" y="409"/>
                  <a:pt x="264" y="410"/>
                  <a:pt x="263" y="410"/>
                </a:cubicBezTo>
                <a:cubicBezTo>
                  <a:pt x="263" y="416"/>
                  <a:pt x="269" y="422"/>
                  <a:pt x="268" y="427"/>
                </a:cubicBezTo>
                <a:cubicBezTo>
                  <a:pt x="267" y="430"/>
                  <a:pt x="264" y="432"/>
                  <a:pt x="264" y="435"/>
                </a:cubicBezTo>
                <a:cubicBezTo>
                  <a:pt x="263" y="437"/>
                  <a:pt x="264" y="441"/>
                  <a:pt x="265" y="443"/>
                </a:cubicBezTo>
                <a:lnTo>
                  <a:pt x="265" y="445"/>
                </a:lnTo>
                <a:cubicBezTo>
                  <a:pt x="265" y="446"/>
                  <a:pt x="267" y="447"/>
                  <a:pt x="266" y="449"/>
                </a:cubicBezTo>
                <a:cubicBezTo>
                  <a:pt x="266" y="451"/>
                  <a:pt x="262" y="454"/>
                  <a:pt x="264" y="457"/>
                </a:cubicBezTo>
                <a:cubicBezTo>
                  <a:pt x="264" y="459"/>
                  <a:pt x="269" y="462"/>
                  <a:pt x="271" y="462"/>
                </a:cubicBezTo>
                <a:lnTo>
                  <a:pt x="274" y="462"/>
                </a:lnTo>
                <a:cubicBezTo>
                  <a:pt x="275" y="462"/>
                  <a:pt x="276" y="463"/>
                  <a:pt x="276" y="464"/>
                </a:cubicBezTo>
                <a:cubicBezTo>
                  <a:pt x="278" y="465"/>
                  <a:pt x="281" y="465"/>
                  <a:pt x="283" y="466"/>
                </a:cubicBezTo>
                <a:cubicBezTo>
                  <a:pt x="286" y="467"/>
                  <a:pt x="290" y="466"/>
                  <a:pt x="292" y="465"/>
                </a:cubicBezTo>
                <a:cubicBezTo>
                  <a:pt x="294" y="465"/>
                  <a:pt x="297" y="465"/>
                  <a:pt x="299" y="466"/>
                </a:cubicBezTo>
                <a:cubicBezTo>
                  <a:pt x="301" y="466"/>
                  <a:pt x="304" y="465"/>
                  <a:pt x="305" y="466"/>
                </a:cubicBezTo>
                <a:lnTo>
                  <a:pt x="309" y="469"/>
                </a:lnTo>
                <a:cubicBezTo>
                  <a:pt x="311" y="469"/>
                  <a:pt x="313" y="469"/>
                  <a:pt x="314" y="468"/>
                </a:cubicBezTo>
                <a:cubicBezTo>
                  <a:pt x="315" y="467"/>
                  <a:pt x="315" y="467"/>
                  <a:pt x="316" y="466"/>
                </a:cubicBezTo>
                <a:cubicBezTo>
                  <a:pt x="318" y="465"/>
                  <a:pt x="321" y="464"/>
                  <a:pt x="323" y="464"/>
                </a:cubicBezTo>
                <a:cubicBezTo>
                  <a:pt x="324" y="464"/>
                  <a:pt x="331" y="464"/>
                  <a:pt x="331" y="464"/>
                </a:cubicBezTo>
                <a:cubicBezTo>
                  <a:pt x="333" y="464"/>
                  <a:pt x="336" y="466"/>
                  <a:pt x="339" y="465"/>
                </a:cubicBezTo>
                <a:cubicBezTo>
                  <a:pt x="341" y="465"/>
                  <a:pt x="343" y="463"/>
                  <a:pt x="345" y="463"/>
                </a:cubicBezTo>
                <a:cubicBezTo>
                  <a:pt x="350" y="461"/>
                  <a:pt x="352" y="464"/>
                  <a:pt x="355" y="465"/>
                </a:cubicBezTo>
                <a:cubicBezTo>
                  <a:pt x="357" y="465"/>
                  <a:pt x="360" y="465"/>
                  <a:pt x="362" y="465"/>
                </a:cubicBezTo>
                <a:cubicBezTo>
                  <a:pt x="365" y="466"/>
                  <a:pt x="368" y="465"/>
                  <a:pt x="372" y="465"/>
                </a:cubicBezTo>
                <a:cubicBezTo>
                  <a:pt x="373" y="466"/>
                  <a:pt x="375" y="466"/>
                  <a:pt x="376" y="466"/>
                </a:cubicBezTo>
                <a:cubicBezTo>
                  <a:pt x="377" y="466"/>
                  <a:pt x="379" y="466"/>
                  <a:pt x="381" y="466"/>
                </a:cubicBezTo>
                <a:cubicBezTo>
                  <a:pt x="386" y="466"/>
                  <a:pt x="391" y="466"/>
                  <a:pt x="396" y="465"/>
                </a:cubicBezTo>
                <a:cubicBezTo>
                  <a:pt x="399" y="464"/>
                  <a:pt x="404" y="462"/>
                  <a:pt x="407" y="465"/>
                </a:cubicBezTo>
                <a:cubicBezTo>
                  <a:pt x="411" y="465"/>
                  <a:pt x="411" y="463"/>
                  <a:pt x="414" y="462"/>
                </a:cubicBezTo>
                <a:close/>
                <a:moveTo>
                  <a:pt x="389" y="483"/>
                </a:moveTo>
                <a:lnTo>
                  <a:pt x="387" y="485"/>
                </a:lnTo>
                <a:cubicBezTo>
                  <a:pt x="387" y="485"/>
                  <a:pt x="387" y="486"/>
                  <a:pt x="386" y="487"/>
                </a:cubicBezTo>
                <a:cubicBezTo>
                  <a:pt x="386" y="488"/>
                  <a:pt x="385" y="489"/>
                  <a:pt x="384" y="490"/>
                </a:cubicBezTo>
                <a:cubicBezTo>
                  <a:pt x="383" y="490"/>
                  <a:pt x="382" y="491"/>
                  <a:pt x="380" y="491"/>
                </a:cubicBezTo>
                <a:cubicBezTo>
                  <a:pt x="379" y="490"/>
                  <a:pt x="377" y="489"/>
                  <a:pt x="377" y="487"/>
                </a:cubicBezTo>
                <a:cubicBezTo>
                  <a:pt x="377" y="486"/>
                  <a:pt x="377" y="485"/>
                  <a:pt x="376" y="484"/>
                </a:cubicBezTo>
                <a:cubicBezTo>
                  <a:pt x="373" y="484"/>
                  <a:pt x="371" y="483"/>
                  <a:pt x="368" y="484"/>
                </a:cubicBezTo>
                <a:cubicBezTo>
                  <a:pt x="366" y="485"/>
                  <a:pt x="365" y="488"/>
                  <a:pt x="361" y="487"/>
                </a:cubicBezTo>
                <a:cubicBezTo>
                  <a:pt x="360" y="487"/>
                  <a:pt x="359" y="485"/>
                  <a:pt x="358" y="485"/>
                </a:cubicBezTo>
                <a:cubicBezTo>
                  <a:pt x="357" y="484"/>
                  <a:pt x="356" y="485"/>
                  <a:pt x="355" y="486"/>
                </a:cubicBezTo>
                <a:cubicBezTo>
                  <a:pt x="353" y="486"/>
                  <a:pt x="351" y="485"/>
                  <a:pt x="349" y="485"/>
                </a:cubicBezTo>
                <a:cubicBezTo>
                  <a:pt x="349" y="485"/>
                  <a:pt x="348" y="485"/>
                  <a:pt x="347" y="485"/>
                </a:cubicBezTo>
                <a:cubicBezTo>
                  <a:pt x="347" y="485"/>
                  <a:pt x="347" y="485"/>
                  <a:pt x="346" y="486"/>
                </a:cubicBezTo>
                <a:cubicBezTo>
                  <a:pt x="347" y="488"/>
                  <a:pt x="349" y="488"/>
                  <a:pt x="351" y="489"/>
                </a:cubicBezTo>
                <a:cubicBezTo>
                  <a:pt x="352" y="489"/>
                  <a:pt x="353" y="491"/>
                  <a:pt x="354" y="491"/>
                </a:cubicBezTo>
                <a:cubicBezTo>
                  <a:pt x="355" y="491"/>
                  <a:pt x="356" y="492"/>
                  <a:pt x="358" y="492"/>
                </a:cubicBezTo>
                <a:cubicBezTo>
                  <a:pt x="359" y="492"/>
                  <a:pt x="360" y="494"/>
                  <a:pt x="361" y="495"/>
                </a:cubicBezTo>
                <a:cubicBezTo>
                  <a:pt x="366" y="495"/>
                  <a:pt x="374" y="496"/>
                  <a:pt x="379" y="494"/>
                </a:cubicBezTo>
                <a:cubicBezTo>
                  <a:pt x="383" y="493"/>
                  <a:pt x="386" y="495"/>
                  <a:pt x="390" y="495"/>
                </a:cubicBezTo>
                <a:cubicBezTo>
                  <a:pt x="390" y="495"/>
                  <a:pt x="391" y="495"/>
                  <a:pt x="391" y="494"/>
                </a:cubicBezTo>
                <a:cubicBezTo>
                  <a:pt x="392" y="492"/>
                  <a:pt x="392" y="488"/>
                  <a:pt x="393" y="486"/>
                </a:cubicBezTo>
                <a:cubicBezTo>
                  <a:pt x="393" y="485"/>
                  <a:pt x="393" y="485"/>
                  <a:pt x="392" y="484"/>
                </a:cubicBezTo>
                <a:cubicBezTo>
                  <a:pt x="391" y="483"/>
                  <a:pt x="390" y="483"/>
                  <a:pt x="389" y="483"/>
                </a:cubicBezTo>
                <a:close/>
                <a:moveTo>
                  <a:pt x="16" y="349"/>
                </a:moveTo>
                <a:cubicBezTo>
                  <a:pt x="15" y="347"/>
                  <a:pt x="12" y="348"/>
                  <a:pt x="11" y="346"/>
                </a:cubicBezTo>
                <a:cubicBezTo>
                  <a:pt x="10" y="345"/>
                  <a:pt x="11" y="345"/>
                  <a:pt x="9" y="344"/>
                </a:cubicBezTo>
                <a:cubicBezTo>
                  <a:pt x="9" y="344"/>
                  <a:pt x="8" y="343"/>
                  <a:pt x="6" y="344"/>
                </a:cubicBezTo>
                <a:cubicBezTo>
                  <a:pt x="6" y="344"/>
                  <a:pt x="6" y="344"/>
                  <a:pt x="5" y="344"/>
                </a:cubicBezTo>
                <a:cubicBezTo>
                  <a:pt x="5" y="344"/>
                  <a:pt x="4" y="345"/>
                  <a:pt x="4" y="345"/>
                </a:cubicBezTo>
                <a:cubicBezTo>
                  <a:pt x="4" y="347"/>
                  <a:pt x="4" y="349"/>
                  <a:pt x="3" y="351"/>
                </a:cubicBezTo>
                <a:cubicBezTo>
                  <a:pt x="3" y="354"/>
                  <a:pt x="3" y="357"/>
                  <a:pt x="3" y="359"/>
                </a:cubicBezTo>
                <a:cubicBezTo>
                  <a:pt x="2" y="361"/>
                  <a:pt x="3" y="364"/>
                  <a:pt x="3" y="365"/>
                </a:cubicBezTo>
                <a:cubicBezTo>
                  <a:pt x="4" y="368"/>
                  <a:pt x="2" y="372"/>
                  <a:pt x="2" y="374"/>
                </a:cubicBezTo>
                <a:cubicBezTo>
                  <a:pt x="1" y="377"/>
                  <a:pt x="3" y="385"/>
                  <a:pt x="4" y="386"/>
                </a:cubicBezTo>
                <a:cubicBezTo>
                  <a:pt x="6" y="384"/>
                  <a:pt x="9" y="384"/>
                  <a:pt x="10" y="382"/>
                </a:cubicBezTo>
                <a:cubicBezTo>
                  <a:pt x="11" y="381"/>
                  <a:pt x="11" y="380"/>
                  <a:pt x="11" y="379"/>
                </a:cubicBezTo>
                <a:cubicBezTo>
                  <a:pt x="12" y="377"/>
                  <a:pt x="14" y="376"/>
                  <a:pt x="16" y="375"/>
                </a:cubicBezTo>
                <a:cubicBezTo>
                  <a:pt x="17" y="371"/>
                  <a:pt x="16" y="369"/>
                  <a:pt x="15" y="366"/>
                </a:cubicBezTo>
                <a:lnTo>
                  <a:pt x="15" y="360"/>
                </a:lnTo>
                <a:cubicBezTo>
                  <a:pt x="15" y="360"/>
                  <a:pt x="14" y="359"/>
                  <a:pt x="14" y="358"/>
                </a:cubicBezTo>
                <a:cubicBezTo>
                  <a:pt x="13" y="355"/>
                  <a:pt x="18" y="352"/>
                  <a:pt x="16" y="349"/>
                </a:cubicBezTo>
                <a:close/>
                <a:moveTo>
                  <a:pt x="9" y="224"/>
                </a:moveTo>
                <a:cubicBezTo>
                  <a:pt x="11" y="224"/>
                  <a:pt x="11" y="221"/>
                  <a:pt x="12" y="219"/>
                </a:cubicBezTo>
                <a:cubicBezTo>
                  <a:pt x="12" y="216"/>
                  <a:pt x="9" y="212"/>
                  <a:pt x="6" y="215"/>
                </a:cubicBezTo>
                <a:cubicBezTo>
                  <a:pt x="5" y="215"/>
                  <a:pt x="5" y="215"/>
                  <a:pt x="4" y="214"/>
                </a:cubicBezTo>
                <a:cubicBezTo>
                  <a:pt x="3" y="216"/>
                  <a:pt x="2" y="219"/>
                  <a:pt x="4" y="220"/>
                </a:cubicBezTo>
                <a:cubicBezTo>
                  <a:pt x="5" y="222"/>
                  <a:pt x="8" y="223"/>
                  <a:pt x="9" y="224"/>
                </a:cubicBezTo>
                <a:close/>
                <a:moveTo>
                  <a:pt x="14" y="102"/>
                </a:moveTo>
                <a:lnTo>
                  <a:pt x="14" y="103"/>
                </a:lnTo>
                <a:cubicBezTo>
                  <a:pt x="16" y="103"/>
                  <a:pt x="16" y="103"/>
                  <a:pt x="17" y="102"/>
                </a:cubicBezTo>
                <a:cubicBezTo>
                  <a:pt x="17" y="101"/>
                  <a:pt x="16" y="101"/>
                  <a:pt x="16" y="100"/>
                </a:cubicBezTo>
                <a:cubicBezTo>
                  <a:pt x="15" y="101"/>
                  <a:pt x="15" y="101"/>
                  <a:pt x="14" y="102"/>
                </a:cubicBezTo>
                <a:close/>
                <a:moveTo>
                  <a:pt x="21" y="70"/>
                </a:moveTo>
                <a:lnTo>
                  <a:pt x="21" y="71"/>
                </a:lnTo>
                <a:lnTo>
                  <a:pt x="22" y="71"/>
                </a:lnTo>
                <a:cubicBezTo>
                  <a:pt x="22" y="70"/>
                  <a:pt x="22" y="70"/>
                  <a:pt x="21" y="70"/>
                </a:cubicBezTo>
                <a:close/>
                <a:moveTo>
                  <a:pt x="16" y="71"/>
                </a:moveTo>
                <a:cubicBezTo>
                  <a:pt x="16" y="70"/>
                  <a:pt x="16" y="70"/>
                  <a:pt x="15" y="70"/>
                </a:cubicBezTo>
                <a:cubicBezTo>
                  <a:pt x="15" y="69"/>
                  <a:pt x="14" y="69"/>
                  <a:pt x="13" y="69"/>
                </a:cubicBezTo>
                <a:cubicBezTo>
                  <a:pt x="13" y="69"/>
                  <a:pt x="13" y="70"/>
                  <a:pt x="12" y="70"/>
                </a:cubicBezTo>
                <a:cubicBezTo>
                  <a:pt x="12" y="70"/>
                  <a:pt x="12" y="71"/>
                  <a:pt x="12" y="72"/>
                </a:cubicBezTo>
                <a:cubicBezTo>
                  <a:pt x="13" y="73"/>
                  <a:pt x="13" y="73"/>
                  <a:pt x="14" y="72"/>
                </a:cubicBezTo>
                <a:cubicBezTo>
                  <a:pt x="15" y="72"/>
                  <a:pt x="15" y="72"/>
                  <a:pt x="16" y="71"/>
                </a:cubicBezTo>
                <a:close/>
                <a:moveTo>
                  <a:pt x="14" y="114"/>
                </a:moveTo>
                <a:cubicBezTo>
                  <a:pt x="14" y="115"/>
                  <a:pt x="14" y="115"/>
                  <a:pt x="15" y="116"/>
                </a:cubicBezTo>
                <a:cubicBezTo>
                  <a:pt x="18" y="115"/>
                  <a:pt x="23" y="110"/>
                  <a:pt x="21" y="106"/>
                </a:cubicBezTo>
                <a:cubicBezTo>
                  <a:pt x="21" y="105"/>
                  <a:pt x="20" y="105"/>
                  <a:pt x="19" y="104"/>
                </a:cubicBezTo>
                <a:cubicBezTo>
                  <a:pt x="18" y="105"/>
                  <a:pt x="18" y="105"/>
                  <a:pt x="18" y="105"/>
                </a:cubicBezTo>
                <a:cubicBezTo>
                  <a:pt x="18" y="109"/>
                  <a:pt x="17" y="111"/>
                  <a:pt x="14" y="113"/>
                </a:cubicBezTo>
                <a:cubicBezTo>
                  <a:pt x="14" y="114"/>
                  <a:pt x="14" y="114"/>
                  <a:pt x="14" y="114"/>
                </a:cubicBezTo>
                <a:close/>
                <a:moveTo>
                  <a:pt x="3" y="279"/>
                </a:moveTo>
                <a:cubicBezTo>
                  <a:pt x="4" y="279"/>
                  <a:pt x="5" y="280"/>
                  <a:pt x="5" y="280"/>
                </a:cubicBezTo>
                <a:cubicBezTo>
                  <a:pt x="6" y="283"/>
                  <a:pt x="6" y="285"/>
                  <a:pt x="8" y="287"/>
                </a:cubicBezTo>
                <a:cubicBezTo>
                  <a:pt x="8" y="287"/>
                  <a:pt x="8" y="287"/>
                  <a:pt x="9" y="287"/>
                </a:cubicBezTo>
                <a:cubicBezTo>
                  <a:pt x="9" y="287"/>
                  <a:pt x="9" y="287"/>
                  <a:pt x="9" y="286"/>
                </a:cubicBezTo>
                <a:cubicBezTo>
                  <a:pt x="10" y="285"/>
                  <a:pt x="11" y="277"/>
                  <a:pt x="11" y="275"/>
                </a:cubicBezTo>
                <a:cubicBezTo>
                  <a:pt x="11" y="274"/>
                  <a:pt x="10" y="274"/>
                  <a:pt x="10" y="272"/>
                </a:cubicBezTo>
                <a:cubicBezTo>
                  <a:pt x="12" y="270"/>
                  <a:pt x="14" y="268"/>
                  <a:pt x="16" y="265"/>
                </a:cubicBezTo>
                <a:cubicBezTo>
                  <a:pt x="16" y="264"/>
                  <a:pt x="16" y="263"/>
                  <a:pt x="16" y="263"/>
                </a:cubicBezTo>
                <a:cubicBezTo>
                  <a:pt x="14" y="259"/>
                  <a:pt x="10" y="263"/>
                  <a:pt x="8" y="261"/>
                </a:cubicBezTo>
                <a:cubicBezTo>
                  <a:pt x="5" y="260"/>
                  <a:pt x="6" y="256"/>
                  <a:pt x="4" y="254"/>
                </a:cubicBezTo>
                <a:cubicBezTo>
                  <a:pt x="4" y="253"/>
                  <a:pt x="5" y="253"/>
                  <a:pt x="5" y="252"/>
                </a:cubicBezTo>
                <a:cubicBezTo>
                  <a:pt x="7" y="252"/>
                  <a:pt x="8" y="254"/>
                  <a:pt x="8" y="255"/>
                </a:cubicBezTo>
                <a:cubicBezTo>
                  <a:pt x="9" y="256"/>
                  <a:pt x="11" y="257"/>
                  <a:pt x="12" y="258"/>
                </a:cubicBezTo>
                <a:cubicBezTo>
                  <a:pt x="13" y="257"/>
                  <a:pt x="13" y="257"/>
                  <a:pt x="13" y="255"/>
                </a:cubicBezTo>
                <a:cubicBezTo>
                  <a:pt x="15" y="250"/>
                  <a:pt x="12" y="248"/>
                  <a:pt x="12" y="244"/>
                </a:cubicBezTo>
                <a:cubicBezTo>
                  <a:pt x="11" y="243"/>
                  <a:pt x="11" y="243"/>
                  <a:pt x="11" y="243"/>
                </a:cubicBezTo>
                <a:cubicBezTo>
                  <a:pt x="10" y="244"/>
                  <a:pt x="6" y="245"/>
                  <a:pt x="4" y="245"/>
                </a:cubicBezTo>
                <a:cubicBezTo>
                  <a:pt x="4" y="245"/>
                  <a:pt x="4" y="245"/>
                  <a:pt x="3" y="245"/>
                </a:cubicBezTo>
                <a:cubicBezTo>
                  <a:pt x="3" y="247"/>
                  <a:pt x="3" y="250"/>
                  <a:pt x="3" y="252"/>
                </a:cubicBezTo>
                <a:cubicBezTo>
                  <a:pt x="4" y="253"/>
                  <a:pt x="4" y="253"/>
                  <a:pt x="4" y="254"/>
                </a:cubicBezTo>
                <a:cubicBezTo>
                  <a:pt x="3" y="256"/>
                  <a:pt x="0" y="266"/>
                  <a:pt x="1" y="268"/>
                </a:cubicBezTo>
                <a:cubicBezTo>
                  <a:pt x="1" y="270"/>
                  <a:pt x="2" y="271"/>
                  <a:pt x="2" y="273"/>
                </a:cubicBezTo>
                <a:cubicBezTo>
                  <a:pt x="3" y="275"/>
                  <a:pt x="3" y="277"/>
                  <a:pt x="3" y="279"/>
                </a:cubicBezTo>
                <a:close/>
                <a:moveTo>
                  <a:pt x="20" y="66"/>
                </a:moveTo>
                <a:cubicBezTo>
                  <a:pt x="22" y="66"/>
                  <a:pt x="22" y="66"/>
                  <a:pt x="22" y="65"/>
                </a:cubicBezTo>
                <a:cubicBezTo>
                  <a:pt x="23" y="63"/>
                  <a:pt x="20" y="61"/>
                  <a:pt x="20" y="59"/>
                </a:cubicBezTo>
                <a:cubicBezTo>
                  <a:pt x="19" y="57"/>
                  <a:pt x="21" y="55"/>
                  <a:pt x="21" y="52"/>
                </a:cubicBezTo>
                <a:cubicBezTo>
                  <a:pt x="21" y="52"/>
                  <a:pt x="20" y="52"/>
                  <a:pt x="20" y="52"/>
                </a:cubicBezTo>
                <a:cubicBezTo>
                  <a:pt x="19" y="53"/>
                  <a:pt x="18" y="54"/>
                  <a:pt x="17" y="55"/>
                </a:cubicBezTo>
                <a:cubicBezTo>
                  <a:pt x="16" y="55"/>
                  <a:pt x="17" y="56"/>
                  <a:pt x="16" y="57"/>
                </a:cubicBezTo>
                <a:cubicBezTo>
                  <a:pt x="16" y="59"/>
                  <a:pt x="15" y="60"/>
                  <a:pt x="14" y="62"/>
                </a:cubicBezTo>
                <a:cubicBezTo>
                  <a:pt x="15" y="63"/>
                  <a:pt x="16" y="64"/>
                  <a:pt x="17" y="65"/>
                </a:cubicBezTo>
                <a:cubicBezTo>
                  <a:pt x="18" y="66"/>
                  <a:pt x="19" y="66"/>
                  <a:pt x="20" y="66"/>
                </a:cubicBezTo>
                <a:close/>
                <a:moveTo>
                  <a:pt x="35" y="208"/>
                </a:moveTo>
                <a:cubicBezTo>
                  <a:pt x="35" y="208"/>
                  <a:pt x="36" y="208"/>
                  <a:pt x="36" y="207"/>
                </a:cubicBezTo>
                <a:lnTo>
                  <a:pt x="36" y="205"/>
                </a:lnTo>
                <a:cubicBezTo>
                  <a:pt x="36" y="205"/>
                  <a:pt x="35" y="205"/>
                  <a:pt x="35" y="205"/>
                </a:cubicBezTo>
                <a:cubicBezTo>
                  <a:pt x="34" y="205"/>
                  <a:pt x="34" y="205"/>
                  <a:pt x="34" y="205"/>
                </a:cubicBezTo>
                <a:cubicBezTo>
                  <a:pt x="34" y="206"/>
                  <a:pt x="34" y="206"/>
                  <a:pt x="34" y="207"/>
                </a:cubicBezTo>
                <a:cubicBezTo>
                  <a:pt x="35" y="208"/>
                  <a:pt x="34" y="207"/>
                  <a:pt x="35" y="208"/>
                </a:cubicBezTo>
                <a:close/>
                <a:moveTo>
                  <a:pt x="10" y="117"/>
                </a:moveTo>
                <a:cubicBezTo>
                  <a:pt x="10" y="117"/>
                  <a:pt x="11" y="117"/>
                  <a:pt x="11" y="117"/>
                </a:cubicBezTo>
                <a:cubicBezTo>
                  <a:pt x="12" y="116"/>
                  <a:pt x="12" y="116"/>
                  <a:pt x="12" y="116"/>
                </a:cubicBezTo>
                <a:cubicBezTo>
                  <a:pt x="12" y="113"/>
                  <a:pt x="11" y="111"/>
                  <a:pt x="9" y="110"/>
                </a:cubicBezTo>
                <a:cubicBezTo>
                  <a:pt x="9" y="111"/>
                  <a:pt x="8" y="114"/>
                  <a:pt x="9" y="116"/>
                </a:cubicBezTo>
                <a:cubicBezTo>
                  <a:pt x="9" y="117"/>
                  <a:pt x="9" y="116"/>
                  <a:pt x="10" y="117"/>
                </a:cubicBezTo>
                <a:close/>
                <a:moveTo>
                  <a:pt x="23" y="49"/>
                </a:moveTo>
                <a:cubicBezTo>
                  <a:pt x="24" y="49"/>
                  <a:pt x="25" y="48"/>
                  <a:pt x="26" y="48"/>
                </a:cubicBezTo>
                <a:cubicBezTo>
                  <a:pt x="26" y="45"/>
                  <a:pt x="27" y="41"/>
                  <a:pt x="29" y="40"/>
                </a:cubicBezTo>
                <a:cubicBezTo>
                  <a:pt x="32" y="38"/>
                  <a:pt x="35" y="37"/>
                  <a:pt x="37" y="35"/>
                </a:cubicBezTo>
                <a:cubicBezTo>
                  <a:pt x="40" y="30"/>
                  <a:pt x="43" y="26"/>
                  <a:pt x="48" y="23"/>
                </a:cubicBezTo>
                <a:cubicBezTo>
                  <a:pt x="51" y="22"/>
                  <a:pt x="57" y="23"/>
                  <a:pt x="58" y="22"/>
                </a:cubicBezTo>
                <a:lnTo>
                  <a:pt x="60" y="20"/>
                </a:lnTo>
                <a:cubicBezTo>
                  <a:pt x="60" y="18"/>
                  <a:pt x="59" y="18"/>
                  <a:pt x="59" y="17"/>
                </a:cubicBezTo>
                <a:lnTo>
                  <a:pt x="56" y="17"/>
                </a:lnTo>
                <a:cubicBezTo>
                  <a:pt x="55" y="18"/>
                  <a:pt x="52" y="17"/>
                  <a:pt x="50" y="18"/>
                </a:cubicBezTo>
                <a:cubicBezTo>
                  <a:pt x="48" y="19"/>
                  <a:pt x="47" y="21"/>
                  <a:pt x="45" y="21"/>
                </a:cubicBezTo>
                <a:cubicBezTo>
                  <a:pt x="41" y="23"/>
                  <a:pt x="36" y="23"/>
                  <a:pt x="33" y="25"/>
                </a:cubicBezTo>
                <a:cubicBezTo>
                  <a:pt x="32" y="26"/>
                  <a:pt x="32" y="27"/>
                  <a:pt x="32" y="28"/>
                </a:cubicBezTo>
                <a:cubicBezTo>
                  <a:pt x="31" y="28"/>
                  <a:pt x="30" y="29"/>
                  <a:pt x="30" y="30"/>
                </a:cubicBezTo>
                <a:cubicBezTo>
                  <a:pt x="28" y="34"/>
                  <a:pt x="26" y="39"/>
                  <a:pt x="22" y="42"/>
                </a:cubicBezTo>
                <a:cubicBezTo>
                  <a:pt x="22" y="43"/>
                  <a:pt x="22" y="47"/>
                  <a:pt x="23" y="48"/>
                </a:cubicBezTo>
                <a:lnTo>
                  <a:pt x="23" y="49"/>
                </a:lnTo>
                <a:close/>
                <a:moveTo>
                  <a:pt x="4" y="206"/>
                </a:moveTo>
                <a:cubicBezTo>
                  <a:pt x="4" y="207"/>
                  <a:pt x="4" y="208"/>
                  <a:pt x="5" y="209"/>
                </a:cubicBezTo>
                <a:cubicBezTo>
                  <a:pt x="9" y="209"/>
                  <a:pt x="11" y="207"/>
                  <a:pt x="13" y="205"/>
                </a:cubicBezTo>
                <a:cubicBezTo>
                  <a:pt x="13" y="203"/>
                  <a:pt x="12" y="202"/>
                  <a:pt x="12" y="200"/>
                </a:cubicBezTo>
                <a:cubicBezTo>
                  <a:pt x="13" y="198"/>
                  <a:pt x="14" y="195"/>
                  <a:pt x="14" y="194"/>
                </a:cubicBezTo>
                <a:lnTo>
                  <a:pt x="14" y="192"/>
                </a:lnTo>
                <a:cubicBezTo>
                  <a:pt x="14" y="190"/>
                  <a:pt x="15" y="189"/>
                  <a:pt x="16" y="188"/>
                </a:cubicBezTo>
                <a:cubicBezTo>
                  <a:pt x="16" y="187"/>
                  <a:pt x="16" y="186"/>
                  <a:pt x="15" y="185"/>
                </a:cubicBezTo>
                <a:cubicBezTo>
                  <a:pt x="15" y="184"/>
                  <a:pt x="12" y="184"/>
                  <a:pt x="11" y="183"/>
                </a:cubicBezTo>
                <a:cubicBezTo>
                  <a:pt x="8" y="182"/>
                  <a:pt x="8" y="180"/>
                  <a:pt x="5" y="179"/>
                </a:cubicBezTo>
                <a:cubicBezTo>
                  <a:pt x="5" y="181"/>
                  <a:pt x="3" y="184"/>
                  <a:pt x="4" y="185"/>
                </a:cubicBezTo>
                <a:cubicBezTo>
                  <a:pt x="5" y="186"/>
                  <a:pt x="6" y="188"/>
                  <a:pt x="7" y="189"/>
                </a:cubicBezTo>
                <a:cubicBezTo>
                  <a:pt x="6" y="190"/>
                  <a:pt x="5" y="190"/>
                  <a:pt x="3" y="191"/>
                </a:cubicBezTo>
                <a:cubicBezTo>
                  <a:pt x="3" y="196"/>
                  <a:pt x="3" y="199"/>
                  <a:pt x="5" y="203"/>
                </a:cubicBezTo>
                <a:cubicBezTo>
                  <a:pt x="5" y="204"/>
                  <a:pt x="5" y="205"/>
                  <a:pt x="4" y="206"/>
                </a:cubicBezTo>
                <a:close/>
                <a:moveTo>
                  <a:pt x="9" y="138"/>
                </a:moveTo>
                <a:cubicBezTo>
                  <a:pt x="9" y="138"/>
                  <a:pt x="10" y="138"/>
                  <a:pt x="10" y="137"/>
                </a:cubicBezTo>
                <a:cubicBezTo>
                  <a:pt x="10" y="132"/>
                  <a:pt x="9" y="132"/>
                  <a:pt x="12" y="128"/>
                </a:cubicBezTo>
                <a:cubicBezTo>
                  <a:pt x="13" y="128"/>
                  <a:pt x="14" y="128"/>
                  <a:pt x="15" y="129"/>
                </a:cubicBezTo>
                <a:cubicBezTo>
                  <a:pt x="17" y="129"/>
                  <a:pt x="17" y="125"/>
                  <a:pt x="18" y="124"/>
                </a:cubicBezTo>
                <a:cubicBezTo>
                  <a:pt x="18" y="121"/>
                  <a:pt x="15" y="121"/>
                  <a:pt x="14" y="119"/>
                </a:cubicBezTo>
                <a:lnTo>
                  <a:pt x="13" y="119"/>
                </a:lnTo>
                <a:cubicBezTo>
                  <a:pt x="13" y="120"/>
                  <a:pt x="14" y="122"/>
                  <a:pt x="13" y="124"/>
                </a:cubicBezTo>
                <a:cubicBezTo>
                  <a:pt x="12" y="126"/>
                  <a:pt x="9" y="125"/>
                  <a:pt x="8" y="127"/>
                </a:cubicBezTo>
                <a:cubicBezTo>
                  <a:pt x="6" y="130"/>
                  <a:pt x="7" y="135"/>
                  <a:pt x="8" y="138"/>
                </a:cubicBezTo>
                <a:lnTo>
                  <a:pt x="9" y="138"/>
                </a:lnTo>
                <a:close/>
                <a:moveTo>
                  <a:pt x="3" y="238"/>
                </a:moveTo>
                <a:cubicBezTo>
                  <a:pt x="5" y="238"/>
                  <a:pt x="8" y="237"/>
                  <a:pt x="9" y="236"/>
                </a:cubicBezTo>
                <a:cubicBezTo>
                  <a:pt x="11" y="237"/>
                  <a:pt x="11" y="238"/>
                  <a:pt x="12" y="239"/>
                </a:cubicBezTo>
                <a:lnTo>
                  <a:pt x="12" y="240"/>
                </a:lnTo>
                <a:cubicBezTo>
                  <a:pt x="12" y="240"/>
                  <a:pt x="12" y="239"/>
                  <a:pt x="13" y="239"/>
                </a:cubicBezTo>
                <a:cubicBezTo>
                  <a:pt x="14" y="236"/>
                  <a:pt x="14" y="230"/>
                  <a:pt x="12" y="227"/>
                </a:cubicBezTo>
                <a:lnTo>
                  <a:pt x="11" y="227"/>
                </a:lnTo>
                <a:cubicBezTo>
                  <a:pt x="10" y="228"/>
                  <a:pt x="7" y="230"/>
                  <a:pt x="5" y="229"/>
                </a:cubicBezTo>
                <a:cubicBezTo>
                  <a:pt x="3" y="229"/>
                  <a:pt x="3" y="229"/>
                  <a:pt x="2" y="230"/>
                </a:cubicBezTo>
                <a:cubicBezTo>
                  <a:pt x="2" y="231"/>
                  <a:pt x="1" y="234"/>
                  <a:pt x="2" y="235"/>
                </a:cubicBezTo>
                <a:cubicBezTo>
                  <a:pt x="2" y="237"/>
                  <a:pt x="3" y="237"/>
                  <a:pt x="3" y="238"/>
                </a:cubicBezTo>
                <a:close/>
                <a:moveTo>
                  <a:pt x="60" y="41"/>
                </a:moveTo>
                <a:cubicBezTo>
                  <a:pt x="60" y="40"/>
                  <a:pt x="60" y="40"/>
                  <a:pt x="61" y="40"/>
                </a:cubicBezTo>
                <a:cubicBezTo>
                  <a:pt x="63" y="40"/>
                  <a:pt x="65" y="41"/>
                  <a:pt x="66" y="42"/>
                </a:cubicBezTo>
                <a:cubicBezTo>
                  <a:pt x="63" y="42"/>
                  <a:pt x="62" y="43"/>
                  <a:pt x="59" y="43"/>
                </a:cubicBezTo>
                <a:cubicBezTo>
                  <a:pt x="59" y="42"/>
                  <a:pt x="59" y="42"/>
                  <a:pt x="60" y="41"/>
                </a:cubicBezTo>
                <a:close/>
                <a:moveTo>
                  <a:pt x="72" y="39"/>
                </a:moveTo>
                <a:cubicBezTo>
                  <a:pt x="76" y="39"/>
                  <a:pt x="78" y="39"/>
                  <a:pt x="80" y="41"/>
                </a:cubicBezTo>
                <a:cubicBezTo>
                  <a:pt x="80" y="42"/>
                  <a:pt x="78" y="43"/>
                  <a:pt x="77" y="44"/>
                </a:cubicBezTo>
                <a:cubicBezTo>
                  <a:pt x="74" y="44"/>
                  <a:pt x="73" y="43"/>
                  <a:pt x="70" y="42"/>
                </a:cubicBezTo>
                <a:cubicBezTo>
                  <a:pt x="70" y="40"/>
                  <a:pt x="71" y="40"/>
                  <a:pt x="72" y="39"/>
                </a:cubicBezTo>
                <a:close/>
                <a:moveTo>
                  <a:pt x="187" y="234"/>
                </a:moveTo>
                <a:lnTo>
                  <a:pt x="207" y="235"/>
                </a:lnTo>
                <a:cubicBezTo>
                  <a:pt x="209" y="236"/>
                  <a:pt x="210" y="236"/>
                  <a:pt x="211" y="237"/>
                </a:cubicBezTo>
                <a:cubicBezTo>
                  <a:pt x="210" y="237"/>
                  <a:pt x="209" y="237"/>
                  <a:pt x="208" y="237"/>
                </a:cubicBezTo>
                <a:cubicBezTo>
                  <a:pt x="208" y="236"/>
                  <a:pt x="208" y="236"/>
                  <a:pt x="207" y="235"/>
                </a:cubicBezTo>
                <a:cubicBezTo>
                  <a:pt x="203" y="235"/>
                  <a:pt x="197" y="235"/>
                  <a:pt x="192" y="235"/>
                </a:cubicBezTo>
                <a:cubicBezTo>
                  <a:pt x="191" y="234"/>
                  <a:pt x="189" y="234"/>
                  <a:pt x="187" y="234"/>
                </a:cubicBezTo>
                <a:lnTo>
                  <a:pt x="188" y="234"/>
                </a:lnTo>
                <a:cubicBezTo>
                  <a:pt x="188" y="235"/>
                  <a:pt x="189" y="235"/>
                  <a:pt x="189" y="236"/>
                </a:cubicBezTo>
                <a:cubicBezTo>
                  <a:pt x="185" y="238"/>
                  <a:pt x="182" y="236"/>
                  <a:pt x="179" y="235"/>
                </a:cubicBezTo>
                <a:cubicBezTo>
                  <a:pt x="176" y="235"/>
                  <a:pt x="174" y="235"/>
                  <a:pt x="172" y="235"/>
                </a:cubicBezTo>
                <a:lnTo>
                  <a:pt x="187" y="234"/>
                </a:lnTo>
                <a:close/>
                <a:moveTo>
                  <a:pt x="198" y="45"/>
                </a:moveTo>
                <a:cubicBezTo>
                  <a:pt x="199" y="44"/>
                  <a:pt x="200" y="43"/>
                  <a:pt x="201" y="42"/>
                </a:cubicBezTo>
                <a:cubicBezTo>
                  <a:pt x="203" y="42"/>
                  <a:pt x="204" y="42"/>
                  <a:pt x="205" y="42"/>
                </a:cubicBezTo>
                <a:cubicBezTo>
                  <a:pt x="204" y="44"/>
                  <a:pt x="200" y="44"/>
                  <a:pt x="198" y="45"/>
                </a:cubicBezTo>
                <a:close/>
                <a:moveTo>
                  <a:pt x="217" y="42"/>
                </a:moveTo>
                <a:cubicBezTo>
                  <a:pt x="217" y="42"/>
                  <a:pt x="217" y="42"/>
                  <a:pt x="218" y="42"/>
                </a:cubicBezTo>
                <a:cubicBezTo>
                  <a:pt x="217" y="42"/>
                  <a:pt x="217" y="42"/>
                  <a:pt x="216" y="42"/>
                </a:cubicBezTo>
                <a:cubicBezTo>
                  <a:pt x="215" y="42"/>
                  <a:pt x="215" y="42"/>
                  <a:pt x="214" y="42"/>
                </a:cubicBezTo>
                <a:lnTo>
                  <a:pt x="217" y="42"/>
                </a:lnTo>
                <a:close/>
                <a:moveTo>
                  <a:pt x="229" y="228"/>
                </a:moveTo>
                <a:cubicBezTo>
                  <a:pt x="229" y="228"/>
                  <a:pt x="229" y="228"/>
                  <a:pt x="230" y="229"/>
                </a:cubicBezTo>
                <a:cubicBezTo>
                  <a:pt x="231" y="227"/>
                  <a:pt x="231" y="226"/>
                  <a:pt x="232" y="224"/>
                </a:cubicBezTo>
                <a:cubicBezTo>
                  <a:pt x="228" y="221"/>
                  <a:pt x="231" y="218"/>
                  <a:pt x="232" y="213"/>
                </a:cubicBezTo>
                <a:cubicBezTo>
                  <a:pt x="231" y="215"/>
                  <a:pt x="231" y="216"/>
                  <a:pt x="231" y="217"/>
                </a:cubicBezTo>
                <a:cubicBezTo>
                  <a:pt x="231" y="217"/>
                  <a:pt x="231" y="217"/>
                  <a:pt x="232" y="217"/>
                </a:cubicBezTo>
                <a:cubicBezTo>
                  <a:pt x="233" y="216"/>
                  <a:pt x="233" y="216"/>
                  <a:pt x="233" y="215"/>
                </a:cubicBezTo>
                <a:cubicBezTo>
                  <a:pt x="233" y="215"/>
                  <a:pt x="233" y="215"/>
                  <a:pt x="233" y="215"/>
                </a:cubicBezTo>
                <a:lnTo>
                  <a:pt x="233" y="210"/>
                </a:lnTo>
                <a:cubicBezTo>
                  <a:pt x="233" y="210"/>
                  <a:pt x="233" y="210"/>
                  <a:pt x="233" y="210"/>
                </a:cubicBezTo>
                <a:cubicBezTo>
                  <a:pt x="233" y="210"/>
                  <a:pt x="233" y="210"/>
                  <a:pt x="233" y="209"/>
                </a:cubicBezTo>
                <a:cubicBezTo>
                  <a:pt x="232" y="210"/>
                  <a:pt x="232" y="211"/>
                  <a:pt x="232" y="213"/>
                </a:cubicBezTo>
                <a:lnTo>
                  <a:pt x="234" y="200"/>
                </a:lnTo>
                <a:cubicBezTo>
                  <a:pt x="235" y="204"/>
                  <a:pt x="234" y="207"/>
                  <a:pt x="233" y="210"/>
                </a:cubicBezTo>
                <a:cubicBezTo>
                  <a:pt x="234" y="212"/>
                  <a:pt x="234" y="214"/>
                  <a:pt x="233" y="215"/>
                </a:cubicBezTo>
                <a:lnTo>
                  <a:pt x="233" y="219"/>
                </a:lnTo>
                <a:cubicBezTo>
                  <a:pt x="233" y="221"/>
                  <a:pt x="232" y="222"/>
                  <a:pt x="232" y="224"/>
                </a:cubicBezTo>
                <a:cubicBezTo>
                  <a:pt x="233" y="225"/>
                  <a:pt x="234" y="226"/>
                  <a:pt x="234" y="226"/>
                </a:cubicBezTo>
                <a:cubicBezTo>
                  <a:pt x="233" y="228"/>
                  <a:pt x="232" y="228"/>
                  <a:pt x="231" y="229"/>
                </a:cubicBezTo>
                <a:cubicBezTo>
                  <a:pt x="231" y="229"/>
                  <a:pt x="230" y="229"/>
                  <a:pt x="230" y="229"/>
                </a:cubicBezTo>
                <a:cubicBezTo>
                  <a:pt x="229" y="230"/>
                  <a:pt x="228" y="232"/>
                  <a:pt x="227" y="233"/>
                </a:cubicBezTo>
                <a:cubicBezTo>
                  <a:pt x="228" y="230"/>
                  <a:pt x="229" y="228"/>
                  <a:pt x="229" y="228"/>
                </a:cubicBezTo>
                <a:close/>
                <a:moveTo>
                  <a:pt x="234" y="159"/>
                </a:moveTo>
                <a:cubicBezTo>
                  <a:pt x="235" y="160"/>
                  <a:pt x="238" y="163"/>
                  <a:pt x="237" y="165"/>
                </a:cubicBezTo>
                <a:cubicBezTo>
                  <a:pt x="237" y="167"/>
                  <a:pt x="235" y="167"/>
                  <a:pt x="234" y="167"/>
                </a:cubicBezTo>
                <a:cubicBezTo>
                  <a:pt x="233" y="167"/>
                  <a:pt x="233" y="167"/>
                  <a:pt x="232" y="166"/>
                </a:cubicBezTo>
                <a:cubicBezTo>
                  <a:pt x="232" y="164"/>
                  <a:pt x="233" y="162"/>
                  <a:pt x="234" y="159"/>
                </a:cubicBezTo>
                <a:close/>
                <a:moveTo>
                  <a:pt x="54" y="46"/>
                </a:moveTo>
                <a:cubicBezTo>
                  <a:pt x="52" y="47"/>
                  <a:pt x="50" y="50"/>
                  <a:pt x="48" y="51"/>
                </a:cubicBezTo>
                <a:cubicBezTo>
                  <a:pt x="48" y="51"/>
                  <a:pt x="48" y="51"/>
                  <a:pt x="47" y="51"/>
                </a:cubicBezTo>
                <a:cubicBezTo>
                  <a:pt x="47" y="51"/>
                  <a:pt x="47" y="50"/>
                  <a:pt x="47" y="50"/>
                </a:cubicBezTo>
                <a:cubicBezTo>
                  <a:pt x="47" y="47"/>
                  <a:pt x="47" y="46"/>
                  <a:pt x="48" y="45"/>
                </a:cubicBezTo>
                <a:cubicBezTo>
                  <a:pt x="51" y="45"/>
                  <a:pt x="52" y="45"/>
                  <a:pt x="54" y="46"/>
                </a:cubicBezTo>
                <a:close/>
                <a:moveTo>
                  <a:pt x="52" y="36"/>
                </a:moveTo>
                <a:cubicBezTo>
                  <a:pt x="52" y="36"/>
                  <a:pt x="51" y="37"/>
                  <a:pt x="50" y="38"/>
                </a:cubicBezTo>
                <a:cubicBezTo>
                  <a:pt x="48" y="39"/>
                  <a:pt x="46" y="40"/>
                  <a:pt x="44" y="40"/>
                </a:cubicBezTo>
                <a:cubicBezTo>
                  <a:pt x="43" y="41"/>
                  <a:pt x="42" y="43"/>
                  <a:pt x="41" y="44"/>
                </a:cubicBezTo>
                <a:cubicBezTo>
                  <a:pt x="40" y="44"/>
                  <a:pt x="39" y="45"/>
                  <a:pt x="38" y="45"/>
                </a:cubicBezTo>
                <a:cubicBezTo>
                  <a:pt x="38" y="50"/>
                  <a:pt x="41" y="52"/>
                  <a:pt x="42" y="56"/>
                </a:cubicBezTo>
                <a:cubicBezTo>
                  <a:pt x="43" y="59"/>
                  <a:pt x="40" y="60"/>
                  <a:pt x="40" y="62"/>
                </a:cubicBezTo>
                <a:cubicBezTo>
                  <a:pt x="39" y="63"/>
                  <a:pt x="39" y="65"/>
                  <a:pt x="39" y="67"/>
                </a:cubicBezTo>
                <a:cubicBezTo>
                  <a:pt x="39" y="67"/>
                  <a:pt x="39" y="67"/>
                  <a:pt x="39" y="67"/>
                </a:cubicBezTo>
                <a:lnTo>
                  <a:pt x="39" y="70"/>
                </a:lnTo>
                <a:cubicBezTo>
                  <a:pt x="39" y="69"/>
                  <a:pt x="39" y="68"/>
                  <a:pt x="39" y="67"/>
                </a:cubicBezTo>
                <a:cubicBezTo>
                  <a:pt x="39" y="67"/>
                  <a:pt x="38" y="67"/>
                  <a:pt x="38" y="68"/>
                </a:cubicBezTo>
                <a:cubicBezTo>
                  <a:pt x="36" y="69"/>
                  <a:pt x="34" y="71"/>
                  <a:pt x="33" y="73"/>
                </a:cubicBezTo>
                <a:cubicBezTo>
                  <a:pt x="32" y="74"/>
                  <a:pt x="32" y="76"/>
                  <a:pt x="31" y="77"/>
                </a:cubicBezTo>
                <a:cubicBezTo>
                  <a:pt x="32" y="81"/>
                  <a:pt x="35" y="84"/>
                  <a:pt x="39" y="86"/>
                </a:cubicBezTo>
                <a:lnTo>
                  <a:pt x="38" y="89"/>
                </a:lnTo>
                <a:cubicBezTo>
                  <a:pt x="38" y="91"/>
                  <a:pt x="38" y="92"/>
                  <a:pt x="38" y="94"/>
                </a:cubicBezTo>
                <a:lnTo>
                  <a:pt x="40" y="106"/>
                </a:lnTo>
                <a:cubicBezTo>
                  <a:pt x="40" y="107"/>
                  <a:pt x="40" y="107"/>
                  <a:pt x="40" y="107"/>
                </a:cubicBezTo>
                <a:lnTo>
                  <a:pt x="41" y="115"/>
                </a:lnTo>
                <a:cubicBezTo>
                  <a:pt x="41" y="116"/>
                  <a:pt x="41" y="116"/>
                  <a:pt x="41" y="116"/>
                </a:cubicBezTo>
                <a:cubicBezTo>
                  <a:pt x="41" y="119"/>
                  <a:pt x="41" y="123"/>
                  <a:pt x="40" y="125"/>
                </a:cubicBezTo>
                <a:cubicBezTo>
                  <a:pt x="40" y="126"/>
                  <a:pt x="38" y="128"/>
                  <a:pt x="38" y="130"/>
                </a:cubicBezTo>
                <a:cubicBezTo>
                  <a:pt x="37" y="132"/>
                  <a:pt x="38" y="134"/>
                  <a:pt x="36" y="135"/>
                </a:cubicBezTo>
                <a:cubicBezTo>
                  <a:pt x="36" y="137"/>
                  <a:pt x="38" y="139"/>
                  <a:pt x="39" y="140"/>
                </a:cubicBezTo>
                <a:cubicBezTo>
                  <a:pt x="39" y="142"/>
                  <a:pt x="39" y="143"/>
                  <a:pt x="38" y="145"/>
                </a:cubicBezTo>
                <a:cubicBezTo>
                  <a:pt x="38" y="146"/>
                  <a:pt x="38" y="148"/>
                  <a:pt x="38" y="150"/>
                </a:cubicBezTo>
                <a:lnTo>
                  <a:pt x="38" y="155"/>
                </a:lnTo>
                <a:cubicBezTo>
                  <a:pt x="38" y="159"/>
                  <a:pt x="38" y="164"/>
                  <a:pt x="38" y="167"/>
                </a:cubicBezTo>
                <a:lnTo>
                  <a:pt x="37" y="175"/>
                </a:lnTo>
                <a:lnTo>
                  <a:pt x="38" y="185"/>
                </a:lnTo>
                <a:cubicBezTo>
                  <a:pt x="38" y="184"/>
                  <a:pt x="37" y="184"/>
                  <a:pt x="36" y="183"/>
                </a:cubicBezTo>
                <a:cubicBezTo>
                  <a:pt x="36" y="183"/>
                  <a:pt x="36" y="183"/>
                  <a:pt x="35" y="184"/>
                </a:cubicBezTo>
                <a:cubicBezTo>
                  <a:pt x="34" y="185"/>
                  <a:pt x="35" y="187"/>
                  <a:pt x="36" y="188"/>
                </a:cubicBezTo>
                <a:cubicBezTo>
                  <a:pt x="36" y="189"/>
                  <a:pt x="35" y="190"/>
                  <a:pt x="36" y="191"/>
                </a:cubicBezTo>
                <a:cubicBezTo>
                  <a:pt x="36" y="192"/>
                  <a:pt x="36" y="192"/>
                  <a:pt x="37" y="192"/>
                </a:cubicBezTo>
                <a:cubicBezTo>
                  <a:pt x="37" y="192"/>
                  <a:pt x="38" y="192"/>
                  <a:pt x="39" y="191"/>
                </a:cubicBezTo>
                <a:lnTo>
                  <a:pt x="39" y="195"/>
                </a:lnTo>
                <a:cubicBezTo>
                  <a:pt x="38" y="203"/>
                  <a:pt x="35" y="210"/>
                  <a:pt x="36" y="218"/>
                </a:cubicBezTo>
                <a:cubicBezTo>
                  <a:pt x="36" y="219"/>
                  <a:pt x="36" y="220"/>
                  <a:pt x="35" y="221"/>
                </a:cubicBezTo>
                <a:cubicBezTo>
                  <a:pt x="37" y="220"/>
                  <a:pt x="38" y="219"/>
                  <a:pt x="40" y="218"/>
                </a:cubicBezTo>
                <a:lnTo>
                  <a:pt x="40" y="227"/>
                </a:lnTo>
                <a:cubicBezTo>
                  <a:pt x="39" y="226"/>
                  <a:pt x="38" y="225"/>
                  <a:pt x="37" y="225"/>
                </a:cubicBezTo>
                <a:cubicBezTo>
                  <a:pt x="37" y="225"/>
                  <a:pt x="37" y="225"/>
                  <a:pt x="36" y="225"/>
                </a:cubicBezTo>
                <a:cubicBezTo>
                  <a:pt x="36" y="225"/>
                  <a:pt x="36" y="225"/>
                  <a:pt x="36" y="224"/>
                </a:cubicBezTo>
                <a:cubicBezTo>
                  <a:pt x="35" y="223"/>
                  <a:pt x="35" y="222"/>
                  <a:pt x="35" y="221"/>
                </a:cubicBezTo>
                <a:cubicBezTo>
                  <a:pt x="35" y="222"/>
                  <a:pt x="34" y="223"/>
                  <a:pt x="33" y="223"/>
                </a:cubicBezTo>
                <a:cubicBezTo>
                  <a:pt x="30" y="228"/>
                  <a:pt x="32" y="232"/>
                  <a:pt x="35" y="235"/>
                </a:cubicBezTo>
                <a:cubicBezTo>
                  <a:pt x="35" y="234"/>
                  <a:pt x="35" y="233"/>
                  <a:pt x="36" y="232"/>
                </a:cubicBezTo>
                <a:lnTo>
                  <a:pt x="37" y="232"/>
                </a:lnTo>
                <a:cubicBezTo>
                  <a:pt x="37" y="233"/>
                  <a:pt x="38" y="234"/>
                  <a:pt x="39" y="234"/>
                </a:cubicBezTo>
                <a:cubicBezTo>
                  <a:pt x="40" y="235"/>
                  <a:pt x="40" y="236"/>
                  <a:pt x="40" y="237"/>
                </a:cubicBezTo>
                <a:cubicBezTo>
                  <a:pt x="41" y="237"/>
                  <a:pt x="41" y="237"/>
                  <a:pt x="42" y="238"/>
                </a:cubicBezTo>
                <a:cubicBezTo>
                  <a:pt x="46" y="238"/>
                  <a:pt x="49" y="238"/>
                  <a:pt x="53" y="238"/>
                </a:cubicBezTo>
                <a:cubicBezTo>
                  <a:pt x="53" y="238"/>
                  <a:pt x="53" y="237"/>
                  <a:pt x="54" y="237"/>
                </a:cubicBezTo>
                <a:cubicBezTo>
                  <a:pt x="52" y="237"/>
                  <a:pt x="50" y="236"/>
                  <a:pt x="49" y="235"/>
                </a:cubicBezTo>
                <a:lnTo>
                  <a:pt x="56" y="236"/>
                </a:lnTo>
                <a:cubicBezTo>
                  <a:pt x="55" y="236"/>
                  <a:pt x="55" y="237"/>
                  <a:pt x="54" y="237"/>
                </a:cubicBezTo>
                <a:cubicBezTo>
                  <a:pt x="54" y="237"/>
                  <a:pt x="54" y="237"/>
                  <a:pt x="54" y="237"/>
                </a:cubicBezTo>
                <a:lnTo>
                  <a:pt x="54" y="238"/>
                </a:lnTo>
                <a:lnTo>
                  <a:pt x="53" y="238"/>
                </a:lnTo>
                <a:cubicBezTo>
                  <a:pt x="53" y="238"/>
                  <a:pt x="53" y="238"/>
                  <a:pt x="52" y="238"/>
                </a:cubicBezTo>
                <a:cubicBezTo>
                  <a:pt x="48" y="240"/>
                  <a:pt x="43" y="239"/>
                  <a:pt x="38" y="238"/>
                </a:cubicBezTo>
                <a:cubicBezTo>
                  <a:pt x="37" y="237"/>
                  <a:pt x="36" y="236"/>
                  <a:pt x="35" y="235"/>
                </a:cubicBezTo>
                <a:cubicBezTo>
                  <a:pt x="35" y="237"/>
                  <a:pt x="35" y="237"/>
                  <a:pt x="36" y="240"/>
                </a:cubicBezTo>
                <a:cubicBezTo>
                  <a:pt x="37" y="240"/>
                  <a:pt x="38" y="241"/>
                  <a:pt x="39" y="241"/>
                </a:cubicBezTo>
                <a:cubicBezTo>
                  <a:pt x="41" y="241"/>
                  <a:pt x="43" y="240"/>
                  <a:pt x="45" y="240"/>
                </a:cubicBezTo>
                <a:cubicBezTo>
                  <a:pt x="47" y="240"/>
                  <a:pt x="49" y="240"/>
                  <a:pt x="50" y="241"/>
                </a:cubicBezTo>
                <a:cubicBezTo>
                  <a:pt x="53" y="241"/>
                  <a:pt x="57" y="240"/>
                  <a:pt x="60" y="239"/>
                </a:cubicBezTo>
                <a:cubicBezTo>
                  <a:pt x="62" y="239"/>
                  <a:pt x="63" y="240"/>
                  <a:pt x="65" y="240"/>
                </a:cubicBezTo>
                <a:cubicBezTo>
                  <a:pt x="68" y="239"/>
                  <a:pt x="70" y="239"/>
                  <a:pt x="72" y="238"/>
                </a:cubicBezTo>
                <a:cubicBezTo>
                  <a:pt x="77" y="237"/>
                  <a:pt x="80" y="239"/>
                  <a:pt x="82" y="240"/>
                </a:cubicBezTo>
                <a:cubicBezTo>
                  <a:pt x="84" y="240"/>
                  <a:pt x="86" y="240"/>
                  <a:pt x="88" y="240"/>
                </a:cubicBezTo>
                <a:cubicBezTo>
                  <a:pt x="91" y="241"/>
                  <a:pt x="94" y="240"/>
                  <a:pt x="97" y="239"/>
                </a:cubicBezTo>
                <a:cubicBezTo>
                  <a:pt x="102" y="239"/>
                  <a:pt x="108" y="239"/>
                  <a:pt x="114" y="239"/>
                </a:cubicBezTo>
                <a:cubicBezTo>
                  <a:pt x="123" y="239"/>
                  <a:pt x="134" y="240"/>
                  <a:pt x="142" y="238"/>
                </a:cubicBezTo>
                <a:cubicBezTo>
                  <a:pt x="145" y="238"/>
                  <a:pt x="148" y="238"/>
                  <a:pt x="150" y="237"/>
                </a:cubicBezTo>
                <a:cubicBezTo>
                  <a:pt x="153" y="237"/>
                  <a:pt x="154" y="239"/>
                  <a:pt x="156" y="240"/>
                </a:cubicBezTo>
                <a:cubicBezTo>
                  <a:pt x="157" y="241"/>
                  <a:pt x="159" y="240"/>
                  <a:pt x="161" y="239"/>
                </a:cubicBezTo>
                <a:cubicBezTo>
                  <a:pt x="160" y="239"/>
                  <a:pt x="159" y="239"/>
                  <a:pt x="159" y="239"/>
                </a:cubicBezTo>
                <a:cubicBezTo>
                  <a:pt x="157" y="238"/>
                  <a:pt x="156" y="237"/>
                  <a:pt x="155" y="237"/>
                </a:cubicBezTo>
                <a:lnTo>
                  <a:pt x="165" y="236"/>
                </a:lnTo>
                <a:cubicBezTo>
                  <a:pt x="166" y="236"/>
                  <a:pt x="166" y="236"/>
                  <a:pt x="166" y="237"/>
                </a:cubicBezTo>
                <a:cubicBezTo>
                  <a:pt x="165" y="237"/>
                  <a:pt x="163" y="238"/>
                  <a:pt x="161" y="239"/>
                </a:cubicBezTo>
                <a:cubicBezTo>
                  <a:pt x="165" y="240"/>
                  <a:pt x="169" y="239"/>
                  <a:pt x="174" y="240"/>
                </a:cubicBezTo>
                <a:cubicBezTo>
                  <a:pt x="178" y="241"/>
                  <a:pt x="183" y="241"/>
                  <a:pt x="187" y="242"/>
                </a:cubicBezTo>
                <a:lnTo>
                  <a:pt x="200" y="242"/>
                </a:lnTo>
                <a:cubicBezTo>
                  <a:pt x="205" y="244"/>
                  <a:pt x="212" y="244"/>
                  <a:pt x="217" y="241"/>
                </a:cubicBezTo>
                <a:cubicBezTo>
                  <a:pt x="219" y="241"/>
                  <a:pt x="220" y="240"/>
                  <a:pt x="221" y="239"/>
                </a:cubicBezTo>
                <a:cubicBezTo>
                  <a:pt x="221" y="239"/>
                  <a:pt x="221" y="239"/>
                  <a:pt x="221" y="239"/>
                </a:cubicBezTo>
                <a:cubicBezTo>
                  <a:pt x="222" y="240"/>
                  <a:pt x="222" y="240"/>
                  <a:pt x="223" y="240"/>
                </a:cubicBezTo>
                <a:cubicBezTo>
                  <a:pt x="226" y="240"/>
                  <a:pt x="226" y="238"/>
                  <a:pt x="227" y="238"/>
                </a:cubicBezTo>
                <a:cubicBezTo>
                  <a:pt x="229" y="237"/>
                  <a:pt x="231" y="238"/>
                  <a:pt x="233" y="237"/>
                </a:cubicBezTo>
                <a:cubicBezTo>
                  <a:pt x="236" y="237"/>
                  <a:pt x="238" y="234"/>
                  <a:pt x="239" y="232"/>
                </a:cubicBezTo>
                <a:cubicBezTo>
                  <a:pt x="239" y="229"/>
                  <a:pt x="237" y="226"/>
                  <a:pt x="235" y="225"/>
                </a:cubicBezTo>
                <a:cubicBezTo>
                  <a:pt x="236" y="223"/>
                  <a:pt x="237" y="220"/>
                  <a:pt x="238" y="218"/>
                </a:cubicBezTo>
                <a:cubicBezTo>
                  <a:pt x="239" y="214"/>
                  <a:pt x="238" y="211"/>
                  <a:pt x="238" y="208"/>
                </a:cubicBezTo>
                <a:cubicBezTo>
                  <a:pt x="239" y="205"/>
                  <a:pt x="241" y="202"/>
                  <a:pt x="241" y="200"/>
                </a:cubicBezTo>
                <a:cubicBezTo>
                  <a:pt x="242" y="197"/>
                  <a:pt x="241" y="190"/>
                  <a:pt x="241" y="188"/>
                </a:cubicBezTo>
                <a:cubicBezTo>
                  <a:pt x="240" y="187"/>
                  <a:pt x="238" y="185"/>
                  <a:pt x="239" y="182"/>
                </a:cubicBezTo>
                <a:cubicBezTo>
                  <a:pt x="240" y="179"/>
                  <a:pt x="241" y="177"/>
                  <a:pt x="242" y="174"/>
                </a:cubicBezTo>
                <a:cubicBezTo>
                  <a:pt x="242" y="170"/>
                  <a:pt x="242" y="166"/>
                  <a:pt x="243" y="162"/>
                </a:cubicBezTo>
                <a:cubicBezTo>
                  <a:pt x="243" y="161"/>
                  <a:pt x="243" y="160"/>
                  <a:pt x="244" y="159"/>
                </a:cubicBezTo>
                <a:cubicBezTo>
                  <a:pt x="242" y="158"/>
                  <a:pt x="241" y="157"/>
                  <a:pt x="240" y="156"/>
                </a:cubicBezTo>
                <a:cubicBezTo>
                  <a:pt x="240" y="152"/>
                  <a:pt x="242" y="151"/>
                  <a:pt x="244" y="150"/>
                </a:cubicBezTo>
                <a:cubicBezTo>
                  <a:pt x="244" y="149"/>
                  <a:pt x="243" y="147"/>
                  <a:pt x="244" y="145"/>
                </a:cubicBezTo>
                <a:cubicBezTo>
                  <a:pt x="244" y="143"/>
                  <a:pt x="246" y="140"/>
                  <a:pt x="245" y="137"/>
                </a:cubicBezTo>
                <a:cubicBezTo>
                  <a:pt x="244" y="134"/>
                  <a:pt x="243" y="132"/>
                  <a:pt x="242" y="129"/>
                </a:cubicBezTo>
                <a:cubicBezTo>
                  <a:pt x="242" y="127"/>
                  <a:pt x="242" y="126"/>
                  <a:pt x="242" y="124"/>
                </a:cubicBezTo>
                <a:cubicBezTo>
                  <a:pt x="241" y="123"/>
                  <a:pt x="241" y="121"/>
                  <a:pt x="241" y="120"/>
                </a:cubicBezTo>
                <a:cubicBezTo>
                  <a:pt x="241" y="117"/>
                  <a:pt x="241" y="114"/>
                  <a:pt x="241" y="111"/>
                </a:cubicBezTo>
                <a:cubicBezTo>
                  <a:pt x="241" y="110"/>
                  <a:pt x="240" y="109"/>
                  <a:pt x="239" y="109"/>
                </a:cubicBezTo>
                <a:cubicBezTo>
                  <a:pt x="239" y="108"/>
                  <a:pt x="240" y="105"/>
                  <a:pt x="240" y="104"/>
                </a:cubicBezTo>
                <a:cubicBezTo>
                  <a:pt x="241" y="101"/>
                  <a:pt x="242" y="97"/>
                  <a:pt x="242" y="94"/>
                </a:cubicBezTo>
                <a:lnTo>
                  <a:pt x="242" y="90"/>
                </a:lnTo>
                <a:cubicBezTo>
                  <a:pt x="242" y="83"/>
                  <a:pt x="241" y="79"/>
                  <a:pt x="240" y="74"/>
                </a:cubicBezTo>
                <a:cubicBezTo>
                  <a:pt x="240" y="71"/>
                  <a:pt x="242" y="66"/>
                  <a:pt x="241" y="63"/>
                </a:cubicBezTo>
                <a:cubicBezTo>
                  <a:pt x="241" y="61"/>
                  <a:pt x="240" y="57"/>
                  <a:pt x="239" y="55"/>
                </a:cubicBezTo>
                <a:cubicBezTo>
                  <a:pt x="238" y="54"/>
                  <a:pt x="237" y="53"/>
                  <a:pt x="236" y="52"/>
                </a:cubicBezTo>
                <a:cubicBezTo>
                  <a:pt x="234" y="52"/>
                  <a:pt x="233" y="52"/>
                  <a:pt x="233" y="52"/>
                </a:cubicBezTo>
                <a:cubicBezTo>
                  <a:pt x="231" y="50"/>
                  <a:pt x="229" y="48"/>
                  <a:pt x="227" y="47"/>
                </a:cubicBezTo>
                <a:cubicBezTo>
                  <a:pt x="227" y="46"/>
                  <a:pt x="227" y="45"/>
                  <a:pt x="227" y="45"/>
                </a:cubicBezTo>
                <a:cubicBezTo>
                  <a:pt x="228" y="44"/>
                  <a:pt x="228" y="44"/>
                  <a:pt x="229" y="43"/>
                </a:cubicBezTo>
                <a:cubicBezTo>
                  <a:pt x="234" y="43"/>
                  <a:pt x="232" y="49"/>
                  <a:pt x="236" y="50"/>
                </a:cubicBezTo>
                <a:lnTo>
                  <a:pt x="236" y="51"/>
                </a:lnTo>
                <a:cubicBezTo>
                  <a:pt x="237" y="49"/>
                  <a:pt x="243" y="42"/>
                  <a:pt x="240" y="39"/>
                </a:cubicBezTo>
                <a:cubicBezTo>
                  <a:pt x="239" y="37"/>
                  <a:pt x="236" y="38"/>
                  <a:pt x="233" y="37"/>
                </a:cubicBezTo>
                <a:cubicBezTo>
                  <a:pt x="233" y="37"/>
                  <a:pt x="232" y="36"/>
                  <a:pt x="231" y="36"/>
                </a:cubicBezTo>
                <a:cubicBezTo>
                  <a:pt x="229" y="37"/>
                  <a:pt x="229" y="40"/>
                  <a:pt x="225" y="39"/>
                </a:cubicBezTo>
                <a:cubicBezTo>
                  <a:pt x="221" y="38"/>
                  <a:pt x="219" y="35"/>
                  <a:pt x="215" y="34"/>
                </a:cubicBezTo>
                <a:cubicBezTo>
                  <a:pt x="212" y="34"/>
                  <a:pt x="211" y="35"/>
                  <a:pt x="209" y="36"/>
                </a:cubicBezTo>
                <a:cubicBezTo>
                  <a:pt x="206" y="36"/>
                  <a:pt x="203" y="34"/>
                  <a:pt x="202" y="33"/>
                </a:cubicBezTo>
                <a:cubicBezTo>
                  <a:pt x="198" y="33"/>
                  <a:pt x="197" y="36"/>
                  <a:pt x="194" y="37"/>
                </a:cubicBezTo>
                <a:cubicBezTo>
                  <a:pt x="191" y="38"/>
                  <a:pt x="187" y="39"/>
                  <a:pt x="184" y="40"/>
                </a:cubicBezTo>
                <a:cubicBezTo>
                  <a:pt x="178" y="41"/>
                  <a:pt x="177" y="36"/>
                  <a:pt x="174" y="36"/>
                </a:cubicBezTo>
                <a:cubicBezTo>
                  <a:pt x="171" y="35"/>
                  <a:pt x="169" y="37"/>
                  <a:pt x="165" y="36"/>
                </a:cubicBezTo>
                <a:cubicBezTo>
                  <a:pt x="164" y="35"/>
                  <a:pt x="163" y="35"/>
                  <a:pt x="161" y="35"/>
                </a:cubicBezTo>
                <a:cubicBezTo>
                  <a:pt x="155" y="33"/>
                  <a:pt x="153" y="38"/>
                  <a:pt x="149" y="39"/>
                </a:cubicBezTo>
                <a:cubicBezTo>
                  <a:pt x="146" y="40"/>
                  <a:pt x="143" y="39"/>
                  <a:pt x="140" y="38"/>
                </a:cubicBezTo>
                <a:cubicBezTo>
                  <a:pt x="139" y="38"/>
                  <a:pt x="137" y="39"/>
                  <a:pt x="135" y="39"/>
                </a:cubicBezTo>
                <a:cubicBezTo>
                  <a:pt x="135" y="40"/>
                  <a:pt x="136" y="40"/>
                  <a:pt x="136" y="40"/>
                </a:cubicBezTo>
                <a:cubicBezTo>
                  <a:pt x="131" y="39"/>
                  <a:pt x="127" y="39"/>
                  <a:pt x="123" y="38"/>
                </a:cubicBezTo>
                <a:cubicBezTo>
                  <a:pt x="125" y="38"/>
                  <a:pt x="127" y="37"/>
                  <a:pt x="129" y="38"/>
                </a:cubicBezTo>
                <a:cubicBezTo>
                  <a:pt x="130" y="38"/>
                  <a:pt x="132" y="40"/>
                  <a:pt x="134" y="40"/>
                </a:cubicBezTo>
                <a:cubicBezTo>
                  <a:pt x="134" y="39"/>
                  <a:pt x="135" y="39"/>
                  <a:pt x="135" y="39"/>
                </a:cubicBezTo>
                <a:cubicBezTo>
                  <a:pt x="134" y="37"/>
                  <a:pt x="132" y="35"/>
                  <a:pt x="126" y="35"/>
                </a:cubicBezTo>
                <a:cubicBezTo>
                  <a:pt x="124" y="36"/>
                  <a:pt x="122" y="36"/>
                  <a:pt x="120" y="37"/>
                </a:cubicBezTo>
                <a:cubicBezTo>
                  <a:pt x="120" y="37"/>
                  <a:pt x="119" y="38"/>
                  <a:pt x="118" y="39"/>
                </a:cubicBezTo>
                <a:cubicBezTo>
                  <a:pt x="115" y="39"/>
                  <a:pt x="114" y="39"/>
                  <a:pt x="114" y="39"/>
                </a:cubicBezTo>
                <a:lnTo>
                  <a:pt x="113" y="39"/>
                </a:lnTo>
                <a:cubicBezTo>
                  <a:pt x="109" y="39"/>
                  <a:pt x="106" y="39"/>
                  <a:pt x="105" y="39"/>
                </a:cubicBezTo>
                <a:cubicBezTo>
                  <a:pt x="104" y="38"/>
                  <a:pt x="104" y="37"/>
                  <a:pt x="103" y="36"/>
                </a:cubicBezTo>
                <a:cubicBezTo>
                  <a:pt x="102" y="35"/>
                  <a:pt x="101" y="35"/>
                  <a:pt x="101" y="34"/>
                </a:cubicBezTo>
                <a:cubicBezTo>
                  <a:pt x="98" y="34"/>
                  <a:pt x="96" y="36"/>
                  <a:pt x="93" y="36"/>
                </a:cubicBezTo>
                <a:cubicBezTo>
                  <a:pt x="91" y="37"/>
                  <a:pt x="90" y="36"/>
                  <a:pt x="88" y="37"/>
                </a:cubicBezTo>
                <a:cubicBezTo>
                  <a:pt x="86" y="38"/>
                  <a:pt x="82" y="39"/>
                  <a:pt x="79" y="38"/>
                </a:cubicBezTo>
                <a:cubicBezTo>
                  <a:pt x="77" y="38"/>
                  <a:pt x="75" y="37"/>
                  <a:pt x="74" y="37"/>
                </a:cubicBezTo>
                <a:cubicBezTo>
                  <a:pt x="73" y="37"/>
                  <a:pt x="73" y="37"/>
                  <a:pt x="72" y="37"/>
                </a:cubicBezTo>
                <a:cubicBezTo>
                  <a:pt x="71" y="37"/>
                  <a:pt x="70" y="37"/>
                  <a:pt x="69" y="36"/>
                </a:cubicBezTo>
                <a:cubicBezTo>
                  <a:pt x="67" y="36"/>
                  <a:pt x="64" y="34"/>
                  <a:pt x="61" y="35"/>
                </a:cubicBezTo>
                <a:cubicBezTo>
                  <a:pt x="59" y="35"/>
                  <a:pt x="58" y="36"/>
                  <a:pt x="56" y="36"/>
                </a:cubicBezTo>
                <a:cubicBezTo>
                  <a:pt x="55" y="36"/>
                  <a:pt x="54" y="36"/>
                  <a:pt x="52" y="36"/>
                </a:cubicBezTo>
                <a:close/>
                <a:moveTo>
                  <a:pt x="7" y="150"/>
                </a:moveTo>
                <a:cubicBezTo>
                  <a:pt x="9" y="149"/>
                  <a:pt x="9" y="149"/>
                  <a:pt x="10" y="148"/>
                </a:cubicBezTo>
                <a:cubicBezTo>
                  <a:pt x="10" y="146"/>
                  <a:pt x="10" y="146"/>
                  <a:pt x="9" y="145"/>
                </a:cubicBezTo>
                <a:cubicBezTo>
                  <a:pt x="9" y="145"/>
                  <a:pt x="9" y="145"/>
                  <a:pt x="8" y="145"/>
                </a:cubicBezTo>
                <a:cubicBezTo>
                  <a:pt x="8" y="145"/>
                  <a:pt x="8" y="145"/>
                  <a:pt x="7" y="145"/>
                </a:cubicBezTo>
                <a:cubicBezTo>
                  <a:pt x="7" y="146"/>
                  <a:pt x="6" y="148"/>
                  <a:pt x="7" y="149"/>
                </a:cubicBezTo>
                <a:cubicBezTo>
                  <a:pt x="7" y="149"/>
                  <a:pt x="7" y="149"/>
                  <a:pt x="7" y="150"/>
                </a:cubicBezTo>
                <a:close/>
                <a:moveTo>
                  <a:pt x="12" y="159"/>
                </a:moveTo>
                <a:cubicBezTo>
                  <a:pt x="14" y="159"/>
                  <a:pt x="15" y="160"/>
                  <a:pt x="16" y="159"/>
                </a:cubicBezTo>
                <a:cubicBezTo>
                  <a:pt x="16" y="159"/>
                  <a:pt x="16" y="159"/>
                  <a:pt x="16" y="158"/>
                </a:cubicBezTo>
                <a:cubicBezTo>
                  <a:pt x="16" y="158"/>
                  <a:pt x="16" y="158"/>
                  <a:pt x="16" y="157"/>
                </a:cubicBezTo>
                <a:cubicBezTo>
                  <a:pt x="12" y="157"/>
                  <a:pt x="9" y="157"/>
                  <a:pt x="7" y="156"/>
                </a:cubicBezTo>
                <a:cubicBezTo>
                  <a:pt x="6" y="156"/>
                  <a:pt x="7" y="156"/>
                  <a:pt x="6" y="156"/>
                </a:cubicBezTo>
                <a:cubicBezTo>
                  <a:pt x="6" y="157"/>
                  <a:pt x="6" y="158"/>
                  <a:pt x="6" y="158"/>
                </a:cubicBezTo>
                <a:cubicBezTo>
                  <a:pt x="6" y="159"/>
                  <a:pt x="6" y="159"/>
                  <a:pt x="7" y="160"/>
                </a:cubicBezTo>
                <a:cubicBezTo>
                  <a:pt x="9" y="161"/>
                  <a:pt x="10" y="160"/>
                  <a:pt x="12" y="159"/>
                </a:cubicBezTo>
                <a:close/>
                <a:moveTo>
                  <a:pt x="7" y="176"/>
                </a:moveTo>
                <a:cubicBezTo>
                  <a:pt x="7" y="175"/>
                  <a:pt x="7" y="175"/>
                  <a:pt x="7" y="175"/>
                </a:cubicBezTo>
                <a:cubicBezTo>
                  <a:pt x="7" y="174"/>
                  <a:pt x="6" y="174"/>
                  <a:pt x="6" y="174"/>
                </a:cubicBezTo>
                <a:lnTo>
                  <a:pt x="5" y="174"/>
                </a:lnTo>
                <a:cubicBezTo>
                  <a:pt x="5" y="174"/>
                  <a:pt x="4" y="175"/>
                  <a:pt x="4" y="175"/>
                </a:cubicBezTo>
                <a:cubicBezTo>
                  <a:pt x="4" y="176"/>
                  <a:pt x="4" y="177"/>
                  <a:pt x="5" y="177"/>
                </a:cubicBezTo>
                <a:cubicBezTo>
                  <a:pt x="7" y="177"/>
                  <a:pt x="6" y="177"/>
                  <a:pt x="7" y="176"/>
                </a:cubicBezTo>
                <a:close/>
                <a:moveTo>
                  <a:pt x="432" y="227"/>
                </a:moveTo>
                <a:lnTo>
                  <a:pt x="409" y="227"/>
                </a:lnTo>
                <a:cubicBezTo>
                  <a:pt x="405" y="227"/>
                  <a:pt x="454" y="227"/>
                  <a:pt x="432" y="227"/>
                </a:cubicBezTo>
                <a:close/>
                <a:moveTo>
                  <a:pt x="397" y="149"/>
                </a:moveTo>
                <a:cubicBezTo>
                  <a:pt x="396" y="149"/>
                  <a:pt x="395" y="149"/>
                  <a:pt x="394" y="149"/>
                </a:cubicBezTo>
                <a:cubicBezTo>
                  <a:pt x="392" y="149"/>
                  <a:pt x="391" y="149"/>
                  <a:pt x="389" y="149"/>
                </a:cubicBezTo>
                <a:cubicBezTo>
                  <a:pt x="387" y="149"/>
                  <a:pt x="385" y="149"/>
                  <a:pt x="384" y="149"/>
                </a:cubicBezTo>
                <a:cubicBezTo>
                  <a:pt x="383" y="149"/>
                  <a:pt x="382" y="149"/>
                  <a:pt x="381" y="149"/>
                </a:cubicBezTo>
                <a:lnTo>
                  <a:pt x="381" y="136"/>
                </a:lnTo>
                <a:lnTo>
                  <a:pt x="410" y="136"/>
                </a:lnTo>
                <a:cubicBezTo>
                  <a:pt x="411" y="136"/>
                  <a:pt x="411" y="136"/>
                  <a:pt x="412" y="136"/>
                </a:cubicBezTo>
                <a:cubicBezTo>
                  <a:pt x="412" y="136"/>
                  <a:pt x="413" y="136"/>
                  <a:pt x="414" y="137"/>
                </a:cubicBezTo>
                <a:cubicBezTo>
                  <a:pt x="415" y="137"/>
                  <a:pt x="416" y="138"/>
                  <a:pt x="416" y="138"/>
                </a:cubicBezTo>
                <a:cubicBezTo>
                  <a:pt x="417" y="139"/>
                  <a:pt x="418" y="140"/>
                  <a:pt x="418" y="141"/>
                </a:cubicBezTo>
                <a:cubicBezTo>
                  <a:pt x="418" y="141"/>
                  <a:pt x="418" y="142"/>
                  <a:pt x="418" y="142"/>
                </a:cubicBezTo>
                <a:cubicBezTo>
                  <a:pt x="418" y="143"/>
                  <a:pt x="418" y="144"/>
                  <a:pt x="417" y="145"/>
                </a:cubicBezTo>
                <a:cubicBezTo>
                  <a:pt x="417" y="146"/>
                  <a:pt x="417" y="147"/>
                  <a:pt x="416" y="147"/>
                </a:cubicBezTo>
                <a:cubicBezTo>
                  <a:pt x="416" y="148"/>
                  <a:pt x="415" y="149"/>
                  <a:pt x="415" y="149"/>
                </a:cubicBezTo>
                <a:lnTo>
                  <a:pt x="397" y="149"/>
                </a:lnTo>
                <a:close/>
                <a:moveTo>
                  <a:pt x="370" y="149"/>
                </a:moveTo>
                <a:lnTo>
                  <a:pt x="342" y="149"/>
                </a:lnTo>
                <a:cubicBezTo>
                  <a:pt x="341" y="149"/>
                  <a:pt x="341" y="149"/>
                  <a:pt x="340" y="149"/>
                </a:cubicBezTo>
                <a:cubicBezTo>
                  <a:pt x="339" y="149"/>
                  <a:pt x="339" y="149"/>
                  <a:pt x="338" y="149"/>
                </a:cubicBezTo>
                <a:cubicBezTo>
                  <a:pt x="337" y="149"/>
                  <a:pt x="337" y="149"/>
                  <a:pt x="336" y="149"/>
                </a:cubicBezTo>
                <a:cubicBezTo>
                  <a:pt x="335" y="149"/>
                  <a:pt x="335" y="149"/>
                  <a:pt x="334" y="149"/>
                </a:cubicBezTo>
                <a:lnTo>
                  <a:pt x="333" y="148"/>
                </a:lnTo>
                <a:cubicBezTo>
                  <a:pt x="333" y="147"/>
                  <a:pt x="332" y="146"/>
                  <a:pt x="332" y="145"/>
                </a:cubicBezTo>
                <a:cubicBezTo>
                  <a:pt x="332" y="144"/>
                  <a:pt x="332" y="143"/>
                  <a:pt x="332" y="142"/>
                </a:cubicBezTo>
                <a:cubicBezTo>
                  <a:pt x="332" y="141"/>
                  <a:pt x="332" y="140"/>
                  <a:pt x="332" y="139"/>
                </a:cubicBezTo>
                <a:cubicBezTo>
                  <a:pt x="332" y="139"/>
                  <a:pt x="333" y="138"/>
                  <a:pt x="333" y="138"/>
                </a:cubicBezTo>
                <a:lnTo>
                  <a:pt x="336" y="136"/>
                </a:lnTo>
                <a:cubicBezTo>
                  <a:pt x="338" y="136"/>
                  <a:pt x="340" y="136"/>
                  <a:pt x="342" y="136"/>
                </a:cubicBezTo>
                <a:cubicBezTo>
                  <a:pt x="345" y="136"/>
                  <a:pt x="348" y="136"/>
                  <a:pt x="352" y="136"/>
                </a:cubicBezTo>
                <a:cubicBezTo>
                  <a:pt x="356" y="136"/>
                  <a:pt x="359" y="136"/>
                  <a:pt x="362" y="136"/>
                </a:cubicBezTo>
                <a:cubicBezTo>
                  <a:pt x="365" y="136"/>
                  <a:pt x="368" y="136"/>
                  <a:pt x="370" y="136"/>
                </a:cubicBezTo>
                <a:lnTo>
                  <a:pt x="370" y="149"/>
                </a:lnTo>
                <a:close/>
                <a:moveTo>
                  <a:pt x="321" y="73"/>
                </a:moveTo>
                <a:lnTo>
                  <a:pt x="321" y="76"/>
                </a:lnTo>
                <a:lnTo>
                  <a:pt x="323" y="79"/>
                </a:lnTo>
                <a:lnTo>
                  <a:pt x="324" y="81"/>
                </a:lnTo>
                <a:cubicBezTo>
                  <a:pt x="330" y="81"/>
                  <a:pt x="336" y="80"/>
                  <a:pt x="344" y="80"/>
                </a:cubicBezTo>
                <a:cubicBezTo>
                  <a:pt x="352" y="80"/>
                  <a:pt x="361" y="80"/>
                  <a:pt x="372" y="80"/>
                </a:cubicBezTo>
                <a:cubicBezTo>
                  <a:pt x="382" y="80"/>
                  <a:pt x="391" y="80"/>
                  <a:pt x="399" y="80"/>
                </a:cubicBezTo>
                <a:cubicBezTo>
                  <a:pt x="407" y="80"/>
                  <a:pt x="414" y="80"/>
                  <a:pt x="419" y="81"/>
                </a:cubicBezTo>
                <a:cubicBezTo>
                  <a:pt x="420" y="81"/>
                  <a:pt x="421" y="81"/>
                  <a:pt x="423" y="81"/>
                </a:cubicBezTo>
                <a:cubicBezTo>
                  <a:pt x="424" y="81"/>
                  <a:pt x="426" y="81"/>
                  <a:pt x="428" y="81"/>
                </a:cubicBezTo>
                <a:cubicBezTo>
                  <a:pt x="430" y="80"/>
                  <a:pt x="432" y="80"/>
                  <a:pt x="433" y="79"/>
                </a:cubicBezTo>
                <a:cubicBezTo>
                  <a:pt x="434" y="78"/>
                  <a:pt x="435" y="77"/>
                  <a:pt x="435" y="76"/>
                </a:cubicBezTo>
                <a:cubicBezTo>
                  <a:pt x="435" y="76"/>
                  <a:pt x="435" y="75"/>
                  <a:pt x="435" y="74"/>
                </a:cubicBezTo>
                <a:cubicBezTo>
                  <a:pt x="435" y="74"/>
                  <a:pt x="435" y="73"/>
                  <a:pt x="434" y="72"/>
                </a:cubicBezTo>
                <a:cubicBezTo>
                  <a:pt x="434" y="71"/>
                  <a:pt x="433" y="70"/>
                  <a:pt x="433" y="70"/>
                </a:cubicBezTo>
                <a:cubicBezTo>
                  <a:pt x="432" y="69"/>
                  <a:pt x="431" y="69"/>
                  <a:pt x="431" y="69"/>
                </a:cubicBezTo>
                <a:cubicBezTo>
                  <a:pt x="427" y="69"/>
                  <a:pt x="421" y="69"/>
                  <a:pt x="414" y="69"/>
                </a:cubicBezTo>
                <a:cubicBezTo>
                  <a:pt x="408" y="70"/>
                  <a:pt x="400" y="70"/>
                  <a:pt x="391" y="69"/>
                </a:cubicBezTo>
                <a:cubicBezTo>
                  <a:pt x="383" y="69"/>
                  <a:pt x="375" y="69"/>
                  <a:pt x="368" y="69"/>
                </a:cubicBezTo>
                <a:cubicBezTo>
                  <a:pt x="362" y="69"/>
                  <a:pt x="356" y="69"/>
                  <a:pt x="352" y="69"/>
                </a:cubicBezTo>
                <a:cubicBezTo>
                  <a:pt x="350" y="69"/>
                  <a:pt x="348" y="70"/>
                  <a:pt x="345" y="69"/>
                </a:cubicBezTo>
                <a:cubicBezTo>
                  <a:pt x="343" y="69"/>
                  <a:pt x="340" y="69"/>
                  <a:pt x="336" y="69"/>
                </a:cubicBezTo>
                <a:cubicBezTo>
                  <a:pt x="333" y="69"/>
                  <a:pt x="330" y="69"/>
                  <a:pt x="327" y="70"/>
                </a:cubicBezTo>
                <a:cubicBezTo>
                  <a:pt x="325" y="71"/>
                  <a:pt x="323" y="72"/>
                  <a:pt x="321" y="73"/>
                </a:cubicBezTo>
                <a:close/>
                <a:moveTo>
                  <a:pt x="298" y="158"/>
                </a:moveTo>
                <a:cubicBezTo>
                  <a:pt x="298" y="161"/>
                  <a:pt x="297" y="165"/>
                  <a:pt x="297" y="170"/>
                </a:cubicBezTo>
                <a:cubicBezTo>
                  <a:pt x="296" y="175"/>
                  <a:pt x="295" y="180"/>
                  <a:pt x="294" y="187"/>
                </a:cubicBezTo>
                <a:cubicBezTo>
                  <a:pt x="293" y="193"/>
                  <a:pt x="292" y="199"/>
                  <a:pt x="292" y="204"/>
                </a:cubicBezTo>
                <a:cubicBezTo>
                  <a:pt x="291" y="209"/>
                  <a:pt x="291" y="213"/>
                  <a:pt x="291" y="217"/>
                </a:cubicBezTo>
                <a:lnTo>
                  <a:pt x="291" y="219"/>
                </a:lnTo>
                <a:lnTo>
                  <a:pt x="295" y="221"/>
                </a:lnTo>
                <a:lnTo>
                  <a:pt x="299" y="221"/>
                </a:lnTo>
                <a:cubicBezTo>
                  <a:pt x="299" y="221"/>
                  <a:pt x="299" y="220"/>
                  <a:pt x="299" y="220"/>
                </a:cubicBezTo>
                <a:cubicBezTo>
                  <a:pt x="299" y="220"/>
                  <a:pt x="299" y="220"/>
                  <a:pt x="299" y="219"/>
                </a:cubicBezTo>
                <a:cubicBezTo>
                  <a:pt x="300" y="219"/>
                  <a:pt x="300" y="219"/>
                  <a:pt x="300" y="219"/>
                </a:cubicBezTo>
                <a:cubicBezTo>
                  <a:pt x="300" y="219"/>
                  <a:pt x="301" y="218"/>
                  <a:pt x="301" y="218"/>
                </a:cubicBezTo>
                <a:cubicBezTo>
                  <a:pt x="302" y="214"/>
                  <a:pt x="302" y="210"/>
                  <a:pt x="303" y="204"/>
                </a:cubicBezTo>
                <a:cubicBezTo>
                  <a:pt x="304" y="199"/>
                  <a:pt x="305" y="192"/>
                  <a:pt x="306" y="185"/>
                </a:cubicBezTo>
                <a:cubicBezTo>
                  <a:pt x="307" y="178"/>
                  <a:pt x="307" y="171"/>
                  <a:pt x="308" y="166"/>
                </a:cubicBezTo>
                <a:cubicBezTo>
                  <a:pt x="309" y="160"/>
                  <a:pt x="309" y="156"/>
                  <a:pt x="310" y="152"/>
                </a:cubicBezTo>
                <a:lnTo>
                  <a:pt x="310" y="139"/>
                </a:lnTo>
                <a:cubicBezTo>
                  <a:pt x="310" y="137"/>
                  <a:pt x="310" y="134"/>
                  <a:pt x="309" y="131"/>
                </a:cubicBezTo>
                <a:cubicBezTo>
                  <a:pt x="309" y="128"/>
                  <a:pt x="309" y="124"/>
                  <a:pt x="309" y="120"/>
                </a:cubicBezTo>
                <a:cubicBezTo>
                  <a:pt x="308" y="116"/>
                  <a:pt x="308" y="113"/>
                  <a:pt x="308" y="110"/>
                </a:cubicBezTo>
                <a:cubicBezTo>
                  <a:pt x="307" y="107"/>
                  <a:pt x="307" y="104"/>
                  <a:pt x="307" y="102"/>
                </a:cubicBezTo>
                <a:cubicBezTo>
                  <a:pt x="307" y="100"/>
                  <a:pt x="306" y="98"/>
                  <a:pt x="305" y="94"/>
                </a:cubicBezTo>
                <a:cubicBezTo>
                  <a:pt x="304" y="91"/>
                  <a:pt x="303" y="87"/>
                  <a:pt x="302" y="82"/>
                </a:cubicBezTo>
                <a:cubicBezTo>
                  <a:pt x="301" y="78"/>
                  <a:pt x="301" y="74"/>
                  <a:pt x="302" y="71"/>
                </a:cubicBezTo>
                <a:cubicBezTo>
                  <a:pt x="304" y="68"/>
                  <a:pt x="306" y="65"/>
                  <a:pt x="308" y="63"/>
                </a:cubicBezTo>
                <a:cubicBezTo>
                  <a:pt x="315" y="63"/>
                  <a:pt x="325" y="62"/>
                  <a:pt x="336" y="62"/>
                </a:cubicBezTo>
                <a:cubicBezTo>
                  <a:pt x="346" y="62"/>
                  <a:pt x="359" y="62"/>
                  <a:pt x="374" y="62"/>
                </a:cubicBezTo>
                <a:cubicBezTo>
                  <a:pt x="389" y="62"/>
                  <a:pt x="402" y="62"/>
                  <a:pt x="413" y="63"/>
                </a:cubicBezTo>
                <a:cubicBezTo>
                  <a:pt x="424" y="63"/>
                  <a:pt x="434" y="63"/>
                  <a:pt x="441" y="63"/>
                </a:cubicBezTo>
                <a:cubicBezTo>
                  <a:pt x="441" y="63"/>
                  <a:pt x="442" y="64"/>
                  <a:pt x="442" y="64"/>
                </a:cubicBezTo>
                <a:cubicBezTo>
                  <a:pt x="442" y="64"/>
                  <a:pt x="443" y="65"/>
                  <a:pt x="444" y="65"/>
                </a:cubicBezTo>
                <a:cubicBezTo>
                  <a:pt x="444" y="66"/>
                  <a:pt x="445" y="66"/>
                  <a:pt x="445" y="66"/>
                </a:cubicBezTo>
                <a:cubicBezTo>
                  <a:pt x="446" y="67"/>
                  <a:pt x="447" y="67"/>
                  <a:pt x="447" y="67"/>
                </a:cubicBezTo>
                <a:lnTo>
                  <a:pt x="449" y="73"/>
                </a:lnTo>
                <a:cubicBezTo>
                  <a:pt x="449" y="74"/>
                  <a:pt x="448" y="75"/>
                  <a:pt x="448" y="76"/>
                </a:cubicBezTo>
                <a:cubicBezTo>
                  <a:pt x="448" y="77"/>
                  <a:pt x="448" y="78"/>
                  <a:pt x="447" y="80"/>
                </a:cubicBezTo>
                <a:cubicBezTo>
                  <a:pt x="447" y="81"/>
                  <a:pt x="446" y="83"/>
                  <a:pt x="446" y="84"/>
                </a:cubicBezTo>
                <a:cubicBezTo>
                  <a:pt x="445" y="85"/>
                  <a:pt x="445" y="86"/>
                  <a:pt x="444" y="86"/>
                </a:cubicBezTo>
                <a:cubicBezTo>
                  <a:pt x="444" y="87"/>
                  <a:pt x="443" y="87"/>
                  <a:pt x="442" y="87"/>
                </a:cubicBezTo>
                <a:cubicBezTo>
                  <a:pt x="442" y="87"/>
                  <a:pt x="441" y="88"/>
                  <a:pt x="440" y="88"/>
                </a:cubicBezTo>
                <a:cubicBezTo>
                  <a:pt x="439" y="88"/>
                  <a:pt x="438" y="88"/>
                  <a:pt x="438" y="88"/>
                </a:cubicBezTo>
                <a:cubicBezTo>
                  <a:pt x="437" y="88"/>
                  <a:pt x="437" y="88"/>
                  <a:pt x="437" y="88"/>
                </a:cubicBezTo>
                <a:lnTo>
                  <a:pt x="408" y="88"/>
                </a:lnTo>
                <a:cubicBezTo>
                  <a:pt x="407" y="88"/>
                  <a:pt x="407" y="88"/>
                  <a:pt x="406" y="88"/>
                </a:cubicBezTo>
                <a:cubicBezTo>
                  <a:pt x="405" y="88"/>
                  <a:pt x="405" y="88"/>
                  <a:pt x="404" y="88"/>
                </a:cubicBezTo>
                <a:cubicBezTo>
                  <a:pt x="403" y="88"/>
                  <a:pt x="402" y="88"/>
                  <a:pt x="402" y="88"/>
                </a:cubicBezTo>
                <a:cubicBezTo>
                  <a:pt x="401" y="88"/>
                  <a:pt x="401" y="88"/>
                  <a:pt x="400" y="88"/>
                </a:cubicBezTo>
                <a:lnTo>
                  <a:pt x="356" y="88"/>
                </a:lnTo>
                <a:cubicBezTo>
                  <a:pt x="354" y="88"/>
                  <a:pt x="352" y="88"/>
                  <a:pt x="349" y="88"/>
                </a:cubicBezTo>
                <a:cubicBezTo>
                  <a:pt x="346" y="88"/>
                  <a:pt x="342" y="88"/>
                  <a:pt x="338" y="88"/>
                </a:cubicBezTo>
                <a:cubicBezTo>
                  <a:pt x="334" y="88"/>
                  <a:pt x="330" y="90"/>
                  <a:pt x="327" y="92"/>
                </a:cubicBezTo>
                <a:cubicBezTo>
                  <a:pt x="325" y="93"/>
                  <a:pt x="323" y="96"/>
                  <a:pt x="321" y="98"/>
                </a:cubicBezTo>
                <a:cubicBezTo>
                  <a:pt x="321" y="99"/>
                  <a:pt x="321" y="99"/>
                  <a:pt x="321" y="100"/>
                </a:cubicBezTo>
                <a:cubicBezTo>
                  <a:pt x="321" y="101"/>
                  <a:pt x="321" y="102"/>
                  <a:pt x="321" y="103"/>
                </a:cubicBezTo>
                <a:cubicBezTo>
                  <a:pt x="321" y="104"/>
                  <a:pt x="321" y="105"/>
                  <a:pt x="321" y="106"/>
                </a:cubicBezTo>
                <a:cubicBezTo>
                  <a:pt x="321" y="107"/>
                  <a:pt x="321" y="108"/>
                  <a:pt x="321" y="108"/>
                </a:cubicBezTo>
                <a:cubicBezTo>
                  <a:pt x="322" y="109"/>
                  <a:pt x="322" y="110"/>
                  <a:pt x="323" y="111"/>
                </a:cubicBezTo>
                <a:cubicBezTo>
                  <a:pt x="323" y="112"/>
                  <a:pt x="324" y="113"/>
                  <a:pt x="325" y="115"/>
                </a:cubicBezTo>
                <a:cubicBezTo>
                  <a:pt x="327" y="116"/>
                  <a:pt x="328" y="117"/>
                  <a:pt x="329" y="117"/>
                </a:cubicBezTo>
                <a:cubicBezTo>
                  <a:pt x="331" y="118"/>
                  <a:pt x="332" y="118"/>
                  <a:pt x="333" y="119"/>
                </a:cubicBezTo>
                <a:cubicBezTo>
                  <a:pt x="335" y="119"/>
                  <a:pt x="337" y="119"/>
                  <a:pt x="340" y="119"/>
                </a:cubicBezTo>
                <a:cubicBezTo>
                  <a:pt x="343" y="119"/>
                  <a:pt x="347" y="119"/>
                  <a:pt x="351" y="119"/>
                </a:cubicBezTo>
                <a:cubicBezTo>
                  <a:pt x="355" y="119"/>
                  <a:pt x="358" y="119"/>
                  <a:pt x="361" y="119"/>
                </a:cubicBezTo>
                <a:cubicBezTo>
                  <a:pt x="365" y="120"/>
                  <a:pt x="367" y="120"/>
                  <a:pt x="370" y="120"/>
                </a:cubicBezTo>
                <a:cubicBezTo>
                  <a:pt x="370" y="120"/>
                  <a:pt x="370" y="121"/>
                  <a:pt x="370" y="121"/>
                </a:cubicBezTo>
                <a:cubicBezTo>
                  <a:pt x="370" y="121"/>
                  <a:pt x="370" y="122"/>
                  <a:pt x="370" y="122"/>
                </a:cubicBezTo>
                <a:cubicBezTo>
                  <a:pt x="370" y="123"/>
                  <a:pt x="370" y="124"/>
                  <a:pt x="370" y="124"/>
                </a:cubicBezTo>
                <a:cubicBezTo>
                  <a:pt x="370" y="125"/>
                  <a:pt x="370" y="125"/>
                  <a:pt x="370" y="126"/>
                </a:cubicBezTo>
                <a:lnTo>
                  <a:pt x="337" y="126"/>
                </a:lnTo>
                <a:cubicBezTo>
                  <a:pt x="336" y="126"/>
                  <a:pt x="334" y="126"/>
                  <a:pt x="331" y="127"/>
                </a:cubicBezTo>
                <a:cubicBezTo>
                  <a:pt x="329" y="128"/>
                  <a:pt x="326" y="130"/>
                  <a:pt x="324" y="132"/>
                </a:cubicBezTo>
                <a:cubicBezTo>
                  <a:pt x="322" y="135"/>
                  <a:pt x="321" y="138"/>
                  <a:pt x="321" y="140"/>
                </a:cubicBezTo>
                <a:cubicBezTo>
                  <a:pt x="321" y="143"/>
                  <a:pt x="321" y="145"/>
                  <a:pt x="321" y="146"/>
                </a:cubicBezTo>
                <a:cubicBezTo>
                  <a:pt x="322" y="147"/>
                  <a:pt x="322" y="148"/>
                  <a:pt x="322" y="149"/>
                </a:cubicBezTo>
                <a:cubicBezTo>
                  <a:pt x="323" y="151"/>
                  <a:pt x="324" y="152"/>
                  <a:pt x="325" y="153"/>
                </a:cubicBezTo>
                <a:cubicBezTo>
                  <a:pt x="326" y="155"/>
                  <a:pt x="327" y="156"/>
                  <a:pt x="328" y="157"/>
                </a:cubicBezTo>
                <a:cubicBezTo>
                  <a:pt x="329" y="157"/>
                  <a:pt x="331" y="158"/>
                  <a:pt x="332" y="158"/>
                </a:cubicBezTo>
                <a:cubicBezTo>
                  <a:pt x="333" y="159"/>
                  <a:pt x="336" y="159"/>
                  <a:pt x="339" y="159"/>
                </a:cubicBezTo>
                <a:cubicBezTo>
                  <a:pt x="342" y="160"/>
                  <a:pt x="346" y="160"/>
                  <a:pt x="350" y="160"/>
                </a:cubicBezTo>
                <a:cubicBezTo>
                  <a:pt x="354" y="160"/>
                  <a:pt x="358" y="160"/>
                  <a:pt x="361" y="160"/>
                </a:cubicBezTo>
                <a:cubicBezTo>
                  <a:pt x="365" y="160"/>
                  <a:pt x="367" y="160"/>
                  <a:pt x="370" y="160"/>
                </a:cubicBezTo>
                <a:lnTo>
                  <a:pt x="370" y="164"/>
                </a:lnTo>
                <a:cubicBezTo>
                  <a:pt x="369" y="164"/>
                  <a:pt x="368" y="165"/>
                  <a:pt x="368" y="165"/>
                </a:cubicBezTo>
                <a:cubicBezTo>
                  <a:pt x="367" y="166"/>
                  <a:pt x="367" y="166"/>
                  <a:pt x="366" y="167"/>
                </a:cubicBezTo>
                <a:cubicBezTo>
                  <a:pt x="365" y="168"/>
                  <a:pt x="365" y="168"/>
                  <a:pt x="365" y="169"/>
                </a:cubicBezTo>
                <a:cubicBezTo>
                  <a:pt x="364" y="169"/>
                  <a:pt x="364" y="170"/>
                  <a:pt x="364" y="170"/>
                </a:cubicBezTo>
                <a:cubicBezTo>
                  <a:pt x="362" y="170"/>
                  <a:pt x="360" y="170"/>
                  <a:pt x="358" y="170"/>
                </a:cubicBezTo>
                <a:cubicBezTo>
                  <a:pt x="356" y="169"/>
                  <a:pt x="353" y="169"/>
                  <a:pt x="351" y="169"/>
                </a:cubicBezTo>
                <a:cubicBezTo>
                  <a:pt x="348" y="169"/>
                  <a:pt x="346" y="169"/>
                  <a:pt x="344" y="169"/>
                </a:cubicBezTo>
                <a:cubicBezTo>
                  <a:pt x="342" y="168"/>
                  <a:pt x="340" y="168"/>
                  <a:pt x="339" y="168"/>
                </a:cubicBezTo>
                <a:cubicBezTo>
                  <a:pt x="336" y="169"/>
                  <a:pt x="332" y="171"/>
                  <a:pt x="329" y="173"/>
                </a:cubicBezTo>
                <a:cubicBezTo>
                  <a:pt x="326" y="176"/>
                  <a:pt x="324" y="179"/>
                  <a:pt x="322" y="184"/>
                </a:cubicBezTo>
                <a:cubicBezTo>
                  <a:pt x="321" y="189"/>
                  <a:pt x="320" y="193"/>
                  <a:pt x="321" y="196"/>
                </a:cubicBezTo>
                <a:cubicBezTo>
                  <a:pt x="321" y="200"/>
                  <a:pt x="321" y="203"/>
                  <a:pt x="321" y="205"/>
                </a:cubicBezTo>
                <a:cubicBezTo>
                  <a:pt x="322" y="206"/>
                  <a:pt x="322" y="207"/>
                  <a:pt x="322" y="208"/>
                </a:cubicBezTo>
                <a:cubicBezTo>
                  <a:pt x="323" y="209"/>
                  <a:pt x="324" y="210"/>
                  <a:pt x="325" y="212"/>
                </a:cubicBezTo>
                <a:cubicBezTo>
                  <a:pt x="326" y="214"/>
                  <a:pt x="327" y="215"/>
                  <a:pt x="327" y="216"/>
                </a:cubicBezTo>
                <a:cubicBezTo>
                  <a:pt x="328" y="217"/>
                  <a:pt x="329" y="218"/>
                  <a:pt x="330" y="218"/>
                </a:cubicBezTo>
                <a:cubicBezTo>
                  <a:pt x="332" y="219"/>
                  <a:pt x="335" y="220"/>
                  <a:pt x="338" y="220"/>
                </a:cubicBezTo>
                <a:cubicBezTo>
                  <a:pt x="341" y="221"/>
                  <a:pt x="345" y="221"/>
                  <a:pt x="349" y="221"/>
                </a:cubicBezTo>
                <a:cubicBezTo>
                  <a:pt x="353" y="221"/>
                  <a:pt x="357" y="221"/>
                  <a:pt x="360" y="221"/>
                </a:cubicBezTo>
                <a:cubicBezTo>
                  <a:pt x="363" y="221"/>
                  <a:pt x="366" y="221"/>
                  <a:pt x="368" y="221"/>
                </a:cubicBezTo>
                <a:lnTo>
                  <a:pt x="391" y="221"/>
                </a:lnTo>
                <a:cubicBezTo>
                  <a:pt x="393" y="221"/>
                  <a:pt x="394" y="221"/>
                  <a:pt x="396" y="220"/>
                </a:cubicBezTo>
                <a:cubicBezTo>
                  <a:pt x="398" y="220"/>
                  <a:pt x="400" y="220"/>
                  <a:pt x="403" y="220"/>
                </a:cubicBezTo>
                <a:cubicBezTo>
                  <a:pt x="406" y="220"/>
                  <a:pt x="408" y="220"/>
                  <a:pt x="410" y="220"/>
                </a:cubicBezTo>
                <a:cubicBezTo>
                  <a:pt x="412" y="220"/>
                  <a:pt x="414" y="220"/>
                  <a:pt x="415" y="219"/>
                </a:cubicBezTo>
                <a:cubicBezTo>
                  <a:pt x="417" y="219"/>
                  <a:pt x="420" y="217"/>
                  <a:pt x="422" y="215"/>
                </a:cubicBezTo>
                <a:cubicBezTo>
                  <a:pt x="425" y="212"/>
                  <a:pt x="426" y="209"/>
                  <a:pt x="427" y="205"/>
                </a:cubicBezTo>
                <a:cubicBezTo>
                  <a:pt x="429" y="201"/>
                  <a:pt x="429" y="197"/>
                  <a:pt x="429" y="194"/>
                </a:cubicBezTo>
                <a:cubicBezTo>
                  <a:pt x="429" y="191"/>
                  <a:pt x="428" y="189"/>
                  <a:pt x="428" y="187"/>
                </a:cubicBezTo>
                <a:cubicBezTo>
                  <a:pt x="428" y="184"/>
                  <a:pt x="427" y="181"/>
                  <a:pt x="425" y="178"/>
                </a:cubicBezTo>
                <a:cubicBezTo>
                  <a:pt x="423" y="174"/>
                  <a:pt x="420" y="172"/>
                  <a:pt x="416" y="170"/>
                </a:cubicBezTo>
                <a:cubicBezTo>
                  <a:pt x="411" y="169"/>
                  <a:pt x="407" y="168"/>
                  <a:pt x="403" y="169"/>
                </a:cubicBezTo>
                <a:cubicBezTo>
                  <a:pt x="399" y="169"/>
                  <a:pt x="396" y="169"/>
                  <a:pt x="394" y="170"/>
                </a:cubicBezTo>
                <a:lnTo>
                  <a:pt x="391" y="173"/>
                </a:lnTo>
                <a:lnTo>
                  <a:pt x="391" y="176"/>
                </a:lnTo>
                <a:cubicBezTo>
                  <a:pt x="391" y="176"/>
                  <a:pt x="392" y="176"/>
                  <a:pt x="392" y="177"/>
                </a:cubicBezTo>
                <a:cubicBezTo>
                  <a:pt x="392" y="177"/>
                  <a:pt x="392" y="177"/>
                  <a:pt x="392" y="178"/>
                </a:cubicBezTo>
                <a:cubicBezTo>
                  <a:pt x="393" y="178"/>
                  <a:pt x="393" y="179"/>
                  <a:pt x="393" y="179"/>
                </a:cubicBezTo>
                <a:cubicBezTo>
                  <a:pt x="394" y="179"/>
                  <a:pt x="394" y="180"/>
                  <a:pt x="394" y="180"/>
                </a:cubicBezTo>
                <a:lnTo>
                  <a:pt x="412" y="180"/>
                </a:lnTo>
                <a:cubicBezTo>
                  <a:pt x="412" y="180"/>
                  <a:pt x="413" y="181"/>
                  <a:pt x="414" y="181"/>
                </a:cubicBezTo>
                <a:cubicBezTo>
                  <a:pt x="414" y="182"/>
                  <a:pt x="415" y="182"/>
                  <a:pt x="415" y="183"/>
                </a:cubicBezTo>
                <a:cubicBezTo>
                  <a:pt x="416" y="184"/>
                  <a:pt x="416" y="184"/>
                  <a:pt x="417" y="185"/>
                </a:cubicBezTo>
                <a:cubicBezTo>
                  <a:pt x="417" y="185"/>
                  <a:pt x="418" y="186"/>
                  <a:pt x="418" y="186"/>
                </a:cubicBezTo>
                <a:lnTo>
                  <a:pt x="418" y="202"/>
                </a:lnTo>
                <a:lnTo>
                  <a:pt x="415" y="208"/>
                </a:lnTo>
                <a:cubicBezTo>
                  <a:pt x="411" y="208"/>
                  <a:pt x="406" y="209"/>
                  <a:pt x="399" y="209"/>
                </a:cubicBezTo>
                <a:cubicBezTo>
                  <a:pt x="393" y="209"/>
                  <a:pt x="386" y="210"/>
                  <a:pt x="378" y="210"/>
                </a:cubicBezTo>
                <a:cubicBezTo>
                  <a:pt x="369" y="210"/>
                  <a:pt x="362" y="210"/>
                  <a:pt x="356" y="210"/>
                </a:cubicBezTo>
                <a:cubicBezTo>
                  <a:pt x="350" y="210"/>
                  <a:pt x="344" y="210"/>
                  <a:pt x="340" y="211"/>
                </a:cubicBezTo>
                <a:cubicBezTo>
                  <a:pt x="340" y="210"/>
                  <a:pt x="339" y="210"/>
                  <a:pt x="339" y="210"/>
                </a:cubicBezTo>
                <a:cubicBezTo>
                  <a:pt x="338" y="209"/>
                  <a:pt x="337" y="209"/>
                  <a:pt x="337" y="209"/>
                </a:cubicBezTo>
                <a:cubicBezTo>
                  <a:pt x="336" y="208"/>
                  <a:pt x="335" y="208"/>
                  <a:pt x="335" y="207"/>
                </a:cubicBezTo>
                <a:cubicBezTo>
                  <a:pt x="334" y="207"/>
                  <a:pt x="333" y="207"/>
                  <a:pt x="333" y="206"/>
                </a:cubicBezTo>
                <a:cubicBezTo>
                  <a:pt x="332" y="205"/>
                  <a:pt x="332" y="204"/>
                  <a:pt x="332" y="202"/>
                </a:cubicBezTo>
                <a:cubicBezTo>
                  <a:pt x="331" y="201"/>
                  <a:pt x="331" y="199"/>
                  <a:pt x="331" y="197"/>
                </a:cubicBezTo>
                <a:cubicBezTo>
                  <a:pt x="331" y="195"/>
                  <a:pt x="331" y="193"/>
                  <a:pt x="331" y="191"/>
                </a:cubicBezTo>
                <a:cubicBezTo>
                  <a:pt x="331" y="190"/>
                  <a:pt x="332" y="188"/>
                  <a:pt x="332" y="187"/>
                </a:cubicBezTo>
                <a:cubicBezTo>
                  <a:pt x="332" y="187"/>
                  <a:pt x="332" y="186"/>
                  <a:pt x="333" y="185"/>
                </a:cubicBezTo>
                <a:cubicBezTo>
                  <a:pt x="334" y="183"/>
                  <a:pt x="335" y="182"/>
                  <a:pt x="336" y="181"/>
                </a:cubicBezTo>
                <a:cubicBezTo>
                  <a:pt x="337" y="180"/>
                  <a:pt x="339" y="180"/>
                  <a:pt x="340" y="180"/>
                </a:cubicBezTo>
                <a:cubicBezTo>
                  <a:pt x="341" y="180"/>
                  <a:pt x="341" y="180"/>
                  <a:pt x="342" y="180"/>
                </a:cubicBezTo>
                <a:lnTo>
                  <a:pt x="353" y="180"/>
                </a:lnTo>
                <a:cubicBezTo>
                  <a:pt x="355" y="180"/>
                  <a:pt x="358" y="181"/>
                  <a:pt x="361" y="180"/>
                </a:cubicBezTo>
                <a:cubicBezTo>
                  <a:pt x="364" y="180"/>
                  <a:pt x="367" y="178"/>
                  <a:pt x="371" y="176"/>
                </a:cubicBezTo>
                <a:cubicBezTo>
                  <a:pt x="375" y="173"/>
                  <a:pt x="378" y="170"/>
                  <a:pt x="379" y="167"/>
                </a:cubicBezTo>
                <a:cubicBezTo>
                  <a:pt x="380" y="164"/>
                  <a:pt x="381" y="162"/>
                  <a:pt x="381" y="160"/>
                </a:cubicBezTo>
                <a:cubicBezTo>
                  <a:pt x="383" y="160"/>
                  <a:pt x="385" y="160"/>
                  <a:pt x="388" y="160"/>
                </a:cubicBezTo>
                <a:cubicBezTo>
                  <a:pt x="390" y="160"/>
                  <a:pt x="393" y="160"/>
                  <a:pt x="397" y="160"/>
                </a:cubicBezTo>
                <a:cubicBezTo>
                  <a:pt x="400" y="160"/>
                  <a:pt x="403" y="160"/>
                  <a:pt x="406" y="160"/>
                </a:cubicBezTo>
                <a:cubicBezTo>
                  <a:pt x="408" y="160"/>
                  <a:pt x="410" y="160"/>
                  <a:pt x="412" y="160"/>
                </a:cubicBezTo>
                <a:cubicBezTo>
                  <a:pt x="414" y="160"/>
                  <a:pt x="417" y="159"/>
                  <a:pt x="420" y="157"/>
                </a:cubicBezTo>
                <a:cubicBezTo>
                  <a:pt x="423" y="156"/>
                  <a:pt x="426" y="153"/>
                  <a:pt x="427" y="149"/>
                </a:cubicBezTo>
                <a:cubicBezTo>
                  <a:pt x="429" y="145"/>
                  <a:pt x="429" y="141"/>
                  <a:pt x="428" y="138"/>
                </a:cubicBezTo>
                <a:cubicBezTo>
                  <a:pt x="427" y="135"/>
                  <a:pt x="425" y="132"/>
                  <a:pt x="424" y="130"/>
                </a:cubicBezTo>
                <a:cubicBezTo>
                  <a:pt x="421" y="129"/>
                  <a:pt x="419" y="127"/>
                  <a:pt x="415" y="126"/>
                </a:cubicBezTo>
                <a:cubicBezTo>
                  <a:pt x="411" y="125"/>
                  <a:pt x="407" y="124"/>
                  <a:pt x="402" y="125"/>
                </a:cubicBezTo>
                <a:cubicBezTo>
                  <a:pt x="398" y="125"/>
                  <a:pt x="393" y="125"/>
                  <a:pt x="390" y="125"/>
                </a:cubicBezTo>
                <a:cubicBezTo>
                  <a:pt x="386" y="125"/>
                  <a:pt x="383" y="125"/>
                  <a:pt x="381" y="124"/>
                </a:cubicBezTo>
                <a:cubicBezTo>
                  <a:pt x="381" y="124"/>
                  <a:pt x="381" y="124"/>
                  <a:pt x="381" y="124"/>
                </a:cubicBezTo>
                <a:cubicBezTo>
                  <a:pt x="381" y="123"/>
                  <a:pt x="381" y="123"/>
                  <a:pt x="381" y="122"/>
                </a:cubicBezTo>
                <a:cubicBezTo>
                  <a:pt x="381" y="122"/>
                  <a:pt x="381" y="121"/>
                  <a:pt x="381" y="121"/>
                </a:cubicBezTo>
                <a:cubicBezTo>
                  <a:pt x="381" y="121"/>
                  <a:pt x="381" y="120"/>
                  <a:pt x="381" y="120"/>
                </a:cubicBezTo>
                <a:lnTo>
                  <a:pt x="441" y="120"/>
                </a:lnTo>
                <a:cubicBezTo>
                  <a:pt x="442" y="120"/>
                  <a:pt x="442" y="121"/>
                  <a:pt x="443" y="121"/>
                </a:cubicBezTo>
                <a:cubicBezTo>
                  <a:pt x="444" y="122"/>
                  <a:pt x="445" y="122"/>
                  <a:pt x="445" y="123"/>
                </a:cubicBezTo>
                <a:cubicBezTo>
                  <a:pt x="446" y="124"/>
                  <a:pt x="447" y="125"/>
                  <a:pt x="447" y="126"/>
                </a:cubicBezTo>
                <a:cubicBezTo>
                  <a:pt x="448" y="126"/>
                  <a:pt x="448" y="127"/>
                  <a:pt x="449" y="127"/>
                </a:cubicBezTo>
                <a:cubicBezTo>
                  <a:pt x="448" y="130"/>
                  <a:pt x="447" y="132"/>
                  <a:pt x="446" y="136"/>
                </a:cubicBezTo>
                <a:cubicBezTo>
                  <a:pt x="445" y="139"/>
                  <a:pt x="444" y="143"/>
                  <a:pt x="443" y="147"/>
                </a:cubicBezTo>
                <a:cubicBezTo>
                  <a:pt x="442" y="152"/>
                  <a:pt x="441" y="155"/>
                  <a:pt x="441" y="159"/>
                </a:cubicBezTo>
                <a:cubicBezTo>
                  <a:pt x="440" y="162"/>
                  <a:pt x="440" y="165"/>
                  <a:pt x="440" y="167"/>
                </a:cubicBezTo>
                <a:cubicBezTo>
                  <a:pt x="440" y="170"/>
                  <a:pt x="440" y="173"/>
                  <a:pt x="440" y="178"/>
                </a:cubicBezTo>
                <a:cubicBezTo>
                  <a:pt x="441" y="182"/>
                  <a:pt x="441" y="187"/>
                  <a:pt x="442" y="193"/>
                </a:cubicBezTo>
                <a:cubicBezTo>
                  <a:pt x="443" y="199"/>
                  <a:pt x="444" y="204"/>
                  <a:pt x="445" y="209"/>
                </a:cubicBezTo>
                <a:cubicBezTo>
                  <a:pt x="446" y="213"/>
                  <a:pt x="447" y="217"/>
                  <a:pt x="449" y="219"/>
                </a:cubicBezTo>
                <a:lnTo>
                  <a:pt x="453" y="221"/>
                </a:lnTo>
                <a:lnTo>
                  <a:pt x="457" y="219"/>
                </a:lnTo>
                <a:lnTo>
                  <a:pt x="459" y="217"/>
                </a:lnTo>
                <a:cubicBezTo>
                  <a:pt x="459" y="217"/>
                  <a:pt x="459" y="217"/>
                  <a:pt x="459" y="217"/>
                </a:cubicBezTo>
                <a:cubicBezTo>
                  <a:pt x="459" y="217"/>
                  <a:pt x="459" y="217"/>
                  <a:pt x="459" y="216"/>
                </a:cubicBezTo>
                <a:cubicBezTo>
                  <a:pt x="459" y="216"/>
                  <a:pt x="459" y="216"/>
                  <a:pt x="459" y="216"/>
                </a:cubicBezTo>
                <a:cubicBezTo>
                  <a:pt x="459" y="216"/>
                  <a:pt x="459" y="215"/>
                  <a:pt x="459" y="215"/>
                </a:cubicBezTo>
                <a:cubicBezTo>
                  <a:pt x="457" y="211"/>
                  <a:pt x="456" y="206"/>
                  <a:pt x="454" y="200"/>
                </a:cubicBezTo>
                <a:cubicBezTo>
                  <a:pt x="452" y="193"/>
                  <a:pt x="451" y="186"/>
                  <a:pt x="451" y="178"/>
                </a:cubicBezTo>
                <a:cubicBezTo>
                  <a:pt x="450" y="170"/>
                  <a:pt x="451" y="162"/>
                  <a:pt x="452" y="156"/>
                </a:cubicBezTo>
                <a:cubicBezTo>
                  <a:pt x="453" y="150"/>
                  <a:pt x="454" y="145"/>
                  <a:pt x="456" y="141"/>
                </a:cubicBezTo>
                <a:cubicBezTo>
                  <a:pt x="457" y="139"/>
                  <a:pt x="458" y="136"/>
                  <a:pt x="459" y="132"/>
                </a:cubicBezTo>
                <a:cubicBezTo>
                  <a:pt x="460" y="128"/>
                  <a:pt x="459" y="124"/>
                  <a:pt x="456" y="120"/>
                </a:cubicBezTo>
                <a:cubicBezTo>
                  <a:pt x="454" y="115"/>
                  <a:pt x="451" y="112"/>
                  <a:pt x="448" y="110"/>
                </a:cubicBezTo>
                <a:cubicBezTo>
                  <a:pt x="444" y="109"/>
                  <a:pt x="441" y="108"/>
                  <a:pt x="438" y="108"/>
                </a:cubicBezTo>
                <a:lnTo>
                  <a:pt x="394" y="108"/>
                </a:lnTo>
                <a:cubicBezTo>
                  <a:pt x="394" y="108"/>
                  <a:pt x="393" y="108"/>
                  <a:pt x="393" y="108"/>
                </a:cubicBezTo>
                <a:cubicBezTo>
                  <a:pt x="392" y="108"/>
                  <a:pt x="391" y="108"/>
                  <a:pt x="391" y="108"/>
                </a:cubicBezTo>
                <a:cubicBezTo>
                  <a:pt x="390" y="108"/>
                  <a:pt x="389" y="108"/>
                  <a:pt x="389" y="108"/>
                </a:cubicBezTo>
                <a:cubicBezTo>
                  <a:pt x="388" y="108"/>
                  <a:pt x="388" y="108"/>
                  <a:pt x="387" y="108"/>
                </a:cubicBezTo>
                <a:lnTo>
                  <a:pt x="334" y="108"/>
                </a:lnTo>
                <a:cubicBezTo>
                  <a:pt x="334" y="108"/>
                  <a:pt x="334" y="108"/>
                  <a:pt x="333" y="108"/>
                </a:cubicBezTo>
                <a:cubicBezTo>
                  <a:pt x="333" y="107"/>
                  <a:pt x="333" y="107"/>
                  <a:pt x="332" y="107"/>
                </a:cubicBezTo>
                <a:cubicBezTo>
                  <a:pt x="332" y="107"/>
                  <a:pt x="332" y="106"/>
                  <a:pt x="332" y="106"/>
                </a:cubicBezTo>
                <a:cubicBezTo>
                  <a:pt x="332" y="106"/>
                  <a:pt x="332" y="106"/>
                  <a:pt x="332" y="105"/>
                </a:cubicBezTo>
                <a:cubicBezTo>
                  <a:pt x="332" y="105"/>
                  <a:pt x="332" y="104"/>
                  <a:pt x="332" y="104"/>
                </a:cubicBezTo>
                <a:cubicBezTo>
                  <a:pt x="332" y="103"/>
                  <a:pt x="332" y="103"/>
                  <a:pt x="332" y="102"/>
                </a:cubicBezTo>
                <a:cubicBezTo>
                  <a:pt x="332" y="101"/>
                  <a:pt x="332" y="101"/>
                  <a:pt x="333" y="100"/>
                </a:cubicBezTo>
                <a:cubicBezTo>
                  <a:pt x="333" y="100"/>
                  <a:pt x="334" y="100"/>
                  <a:pt x="334" y="100"/>
                </a:cubicBezTo>
                <a:cubicBezTo>
                  <a:pt x="335" y="100"/>
                  <a:pt x="336" y="100"/>
                  <a:pt x="336" y="100"/>
                </a:cubicBezTo>
                <a:cubicBezTo>
                  <a:pt x="337" y="100"/>
                  <a:pt x="338" y="100"/>
                  <a:pt x="339" y="100"/>
                </a:cubicBezTo>
                <a:cubicBezTo>
                  <a:pt x="340" y="100"/>
                  <a:pt x="341" y="100"/>
                  <a:pt x="342" y="100"/>
                </a:cubicBezTo>
                <a:cubicBezTo>
                  <a:pt x="343" y="100"/>
                  <a:pt x="344" y="100"/>
                  <a:pt x="345" y="100"/>
                </a:cubicBezTo>
                <a:lnTo>
                  <a:pt x="362" y="100"/>
                </a:lnTo>
                <a:cubicBezTo>
                  <a:pt x="362" y="100"/>
                  <a:pt x="363" y="100"/>
                  <a:pt x="363" y="100"/>
                </a:cubicBezTo>
                <a:cubicBezTo>
                  <a:pt x="364" y="100"/>
                  <a:pt x="364" y="100"/>
                  <a:pt x="365" y="100"/>
                </a:cubicBezTo>
                <a:cubicBezTo>
                  <a:pt x="366" y="100"/>
                  <a:pt x="367" y="100"/>
                  <a:pt x="368" y="100"/>
                </a:cubicBezTo>
                <a:cubicBezTo>
                  <a:pt x="368" y="100"/>
                  <a:pt x="369" y="100"/>
                  <a:pt x="370" y="100"/>
                </a:cubicBezTo>
                <a:lnTo>
                  <a:pt x="428" y="100"/>
                </a:lnTo>
                <a:cubicBezTo>
                  <a:pt x="429" y="100"/>
                  <a:pt x="430" y="100"/>
                  <a:pt x="431" y="99"/>
                </a:cubicBezTo>
                <a:cubicBezTo>
                  <a:pt x="432" y="99"/>
                  <a:pt x="433" y="99"/>
                  <a:pt x="434" y="99"/>
                </a:cubicBezTo>
                <a:cubicBezTo>
                  <a:pt x="435" y="99"/>
                  <a:pt x="436" y="98"/>
                  <a:pt x="437" y="98"/>
                </a:cubicBezTo>
                <a:cubicBezTo>
                  <a:pt x="438" y="98"/>
                  <a:pt x="439" y="98"/>
                  <a:pt x="440" y="98"/>
                </a:cubicBezTo>
                <a:cubicBezTo>
                  <a:pt x="444" y="97"/>
                  <a:pt x="448" y="95"/>
                  <a:pt x="452" y="92"/>
                </a:cubicBezTo>
                <a:cubicBezTo>
                  <a:pt x="456" y="88"/>
                  <a:pt x="458" y="83"/>
                  <a:pt x="459" y="76"/>
                </a:cubicBezTo>
                <a:cubicBezTo>
                  <a:pt x="459" y="69"/>
                  <a:pt x="457" y="64"/>
                  <a:pt x="453" y="59"/>
                </a:cubicBezTo>
                <a:cubicBezTo>
                  <a:pt x="449" y="55"/>
                  <a:pt x="445" y="53"/>
                  <a:pt x="441" y="51"/>
                </a:cubicBezTo>
                <a:cubicBezTo>
                  <a:pt x="434" y="51"/>
                  <a:pt x="425" y="51"/>
                  <a:pt x="415" y="51"/>
                </a:cubicBezTo>
                <a:cubicBezTo>
                  <a:pt x="404" y="51"/>
                  <a:pt x="392" y="51"/>
                  <a:pt x="378" y="51"/>
                </a:cubicBezTo>
                <a:cubicBezTo>
                  <a:pt x="364" y="51"/>
                  <a:pt x="352" y="51"/>
                  <a:pt x="342" y="51"/>
                </a:cubicBezTo>
                <a:cubicBezTo>
                  <a:pt x="331" y="51"/>
                  <a:pt x="322" y="51"/>
                  <a:pt x="315" y="51"/>
                </a:cubicBezTo>
                <a:cubicBezTo>
                  <a:pt x="313" y="51"/>
                  <a:pt x="311" y="50"/>
                  <a:pt x="308" y="51"/>
                </a:cubicBezTo>
                <a:cubicBezTo>
                  <a:pt x="304" y="51"/>
                  <a:pt x="301" y="53"/>
                  <a:pt x="297" y="56"/>
                </a:cubicBezTo>
                <a:cubicBezTo>
                  <a:pt x="294" y="60"/>
                  <a:pt x="292" y="63"/>
                  <a:pt x="291" y="66"/>
                </a:cubicBezTo>
                <a:cubicBezTo>
                  <a:pt x="290" y="70"/>
                  <a:pt x="290" y="73"/>
                  <a:pt x="291" y="75"/>
                </a:cubicBezTo>
                <a:cubicBezTo>
                  <a:pt x="291" y="78"/>
                  <a:pt x="292" y="82"/>
                  <a:pt x="293" y="88"/>
                </a:cubicBezTo>
                <a:cubicBezTo>
                  <a:pt x="293" y="93"/>
                  <a:pt x="294" y="99"/>
                  <a:pt x="295" y="105"/>
                </a:cubicBezTo>
                <a:cubicBezTo>
                  <a:pt x="295" y="112"/>
                  <a:pt x="296" y="118"/>
                  <a:pt x="296" y="123"/>
                </a:cubicBezTo>
                <a:cubicBezTo>
                  <a:pt x="297" y="128"/>
                  <a:pt x="297" y="133"/>
                  <a:pt x="298" y="136"/>
                </a:cubicBezTo>
                <a:lnTo>
                  <a:pt x="298" y="158"/>
                </a:lnTo>
                <a:close/>
                <a:moveTo>
                  <a:pt x="221" y="121"/>
                </a:moveTo>
                <a:cubicBezTo>
                  <a:pt x="221" y="121"/>
                  <a:pt x="222" y="120"/>
                  <a:pt x="222" y="120"/>
                </a:cubicBezTo>
                <a:cubicBezTo>
                  <a:pt x="223" y="120"/>
                  <a:pt x="223" y="119"/>
                  <a:pt x="224" y="118"/>
                </a:cubicBezTo>
                <a:cubicBezTo>
                  <a:pt x="225" y="118"/>
                  <a:pt x="225" y="117"/>
                  <a:pt x="226" y="117"/>
                </a:cubicBezTo>
                <a:cubicBezTo>
                  <a:pt x="226" y="116"/>
                  <a:pt x="227" y="116"/>
                  <a:pt x="227" y="116"/>
                </a:cubicBezTo>
                <a:cubicBezTo>
                  <a:pt x="227" y="113"/>
                  <a:pt x="227" y="110"/>
                  <a:pt x="227" y="105"/>
                </a:cubicBezTo>
                <a:cubicBezTo>
                  <a:pt x="228" y="100"/>
                  <a:pt x="228" y="95"/>
                  <a:pt x="227" y="89"/>
                </a:cubicBezTo>
                <a:cubicBezTo>
                  <a:pt x="226" y="83"/>
                  <a:pt x="224" y="78"/>
                  <a:pt x="221" y="74"/>
                </a:cubicBezTo>
                <a:cubicBezTo>
                  <a:pt x="218" y="71"/>
                  <a:pt x="215" y="68"/>
                  <a:pt x="212" y="67"/>
                </a:cubicBezTo>
                <a:cubicBezTo>
                  <a:pt x="205" y="66"/>
                  <a:pt x="195" y="65"/>
                  <a:pt x="184" y="65"/>
                </a:cubicBezTo>
                <a:cubicBezTo>
                  <a:pt x="173" y="64"/>
                  <a:pt x="160" y="64"/>
                  <a:pt x="145" y="64"/>
                </a:cubicBezTo>
                <a:cubicBezTo>
                  <a:pt x="130" y="64"/>
                  <a:pt x="117" y="64"/>
                  <a:pt x="106" y="64"/>
                </a:cubicBezTo>
                <a:cubicBezTo>
                  <a:pt x="95" y="64"/>
                  <a:pt x="85" y="64"/>
                  <a:pt x="78" y="63"/>
                </a:cubicBezTo>
                <a:cubicBezTo>
                  <a:pt x="76" y="63"/>
                  <a:pt x="73" y="63"/>
                  <a:pt x="70" y="64"/>
                </a:cubicBezTo>
                <a:cubicBezTo>
                  <a:pt x="67" y="65"/>
                  <a:pt x="63" y="67"/>
                  <a:pt x="60" y="71"/>
                </a:cubicBezTo>
                <a:cubicBezTo>
                  <a:pt x="56" y="75"/>
                  <a:pt x="53" y="79"/>
                  <a:pt x="52" y="83"/>
                </a:cubicBezTo>
                <a:cubicBezTo>
                  <a:pt x="51" y="87"/>
                  <a:pt x="51" y="90"/>
                  <a:pt x="51" y="93"/>
                </a:cubicBezTo>
                <a:lnTo>
                  <a:pt x="51" y="114"/>
                </a:lnTo>
                <a:lnTo>
                  <a:pt x="54" y="119"/>
                </a:lnTo>
                <a:cubicBezTo>
                  <a:pt x="55" y="119"/>
                  <a:pt x="55" y="119"/>
                  <a:pt x="56" y="119"/>
                </a:cubicBezTo>
                <a:cubicBezTo>
                  <a:pt x="57" y="119"/>
                  <a:pt x="57" y="119"/>
                  <a:pt x="58" y="118"/>
                </a:cubicBezTo>
                <a:cubicBezTo>
                  <a:pt x="59" y="118"/>
                  <a:pt x="59" y="118"/>
                  <a:pt x="60" y="118"/>
                </a:cubicBezTo>
                <a:cubicBezTo>
                  <a:pt x="61" y="118"/>
                  <a:pt x="61" y="118"/>
                  <a:pt x="62" y="118"/>
                </a:cubicBezTo>
                <a:lnTo>
                  <a:pt x="63" y="114"/>
                </a:lnTo>
                <a:cubicBezTo>
                  <a:pt x="63" y="114"/>
                  <a:pt x="63" y="113"/>
                  <a:pt x="63" y="113"/>
                </a:cubicBezTo>
                <a:cubicBezTo>
                  <a:pt x="63" y="112"/>
                  <a:pt x="63" y="111"/>
                  <a:pt x="63" y="111"/>
                </a:cubicBezTo>
                <a:cubicBezTo>
                  <a:pt x="63" y="110"/>
                  <a:pt x="63" y="109"/>
                  <a:pt x="63" y="108"/>
                </a:cubicBezTo>
                <a:cubicBezTo>
                  <a:pt x="63" y="108"/>
                  <a:pt x="63" y="107"/>
                  <a:pt x="63" y="107"/>
                </a:cubicBezTo>
                <a:lnTo>
                  <a:pt x="63" y="86"/>
                </a:lnTo>
                <a:lnTo>
                  <a:pt x="67" y="79"/>
                </a:lnTo>
                <a:cubicBezTo>
                  <a:pt x="68" y="79"/>
                  <a:pt x="70" y="79"/>
                  <a:pt x="71" y="78"/>
                </a:cubicBezTo>
                <a:cubicBezTo>
                  <a:pt x="73" y="78"/>
                  <a:pt x="74" y="78"/>
                  <a:pt x="76" y="78"/>
                </a:cubicBezTo>
                <a:cubicBezTo>
                  <a:pt x="79" y="79"/>
                  <a:pt x="80" y="79"/>
                  <a:pt x="82" y="79"/>
                </a:cubicBezTo>
                <a:cubicBezTo>
                  <a:pt x="84" y="79"/>
                  <a:pt x="85" y="79"/>
                  <a:pt x="86" y="79"/>
                </a:cubicBezTo>
                <a:lnTo>
                  <a:pt x="85" y="126"/>
                </a:lnTo>
                <a:cubicBezTo>
                  <a:pt x="85" y="126"/>
                  <a:pt x="84" y="126"/>
                  <a:pt x="83" y="126"/>
                </a:cubicBezTo>
                <a:cubicBezTo>
                  <a:pt x="82" y="126"/>
                  <a:pt x="82" y="126"/>
                  <a:pt x="81" y="126"/>
                </a:cubicBezTo>
                <a:cubicBezTo>
                  <a:pt x="80" y="126"/>
                  <a:pt x="79" y="126"/>
                  <a:pt x="78" y="126"/>
                </a:cubicBezTo>
                <a:cubicBezTo>
                  <a:pt x="77" y="126"/>
                  <a:pt x="77" y="126"/>
                  <a:pt x="76" y="126"/>
                </a:cubicBezTo>
                <a:cubicBezTo>
                  <a:pt x="74" y="126"/>
                  <a:pt x="71" y="126"/>
                  <a:pt x="68" y="127"/>
                </a:cubicBezTo>
                <a:cubicBezTo>
                  <a:pt x="64" y="128"/>
                  <a:pt x="61" y="131"/>
                  <a:pt x="58" y="135"/>
                </a:cubicBezTo>
                <a:cubicBezTo>
                  <a:pt x="54" y="138"/>
                  <a:pt x="52" y="142"/>
                  <a:pt x="52" y="146"/>
                </a:cubicBezTo>
                <a:cubicBezTo>
                  <a:pt x="51" y="150"/>
                  <a:pt x="51" y="153"/>
                  <a:pt x="51" y="156"/>
                </a:cubicBezTo>
                <a:cubicBezTo>
                  <a:pt x="52" y="158"/>
                  <a:pt x="53" y="159"/>
                  <a:pt x="53" y="162"/>
                </a:cubicBezTo>
                <a:cubicBezTo>
                  <a:pt x="54" y="164"/>
                  <a:pt x="55" y="167"/>
                  <a:pt x="56" y="170"/>
                </a:cubicBezTo>
                <a:cubicBezTo>
                  <a:pt x="57" y="174"/>
                  <a:pt x="58" y="177"/>
                  <a:pt x="58" y="179"/>
                </a:cubicBezTo>
                <a:cubicBezTo>
                  <a:pt x="59" y="182"/>
                  <a:pt x="59" y="184"/>
                  <a:pt x="59" y="186"/>
                </a:cubicBezTo>
                <a:cubicBezTo>
                  <a:pt x="59" y="188"/>
                  <a:pt x="58" y="190"/>
                  <a:pt x="58" y="192"/>
                </a:cubicBezTo>
                <a:cubicBezTo>
                  <a:pt x="57" y="195"/>
                  <a:pt x="57" y="198"/>
                  <a:pt x="56" y="202"/>
                </a:cubicBezTo>
                <a:cubicBezTo>
                  <a:pt x="54" y="205"/>
                  <a:pt x="54" y="208"/>
                  <a:pt x="53" y="211"/>
                </a:cubicBezTo>
                <a:cubicBezTo>
                  <a:pt x="52" y="213"/>
                  <a:pt x="52" y="216"/>
                  <a:pt x="51" y="217"/>
                </a:cubicBezTo>
                <a:lnTo>
                  <a:pt x="53" y="223"/>
                </a:lnTo>
                <a:lnTo>
                  <a:pt x="56" y="224"/>
                </a:lnTo>
                <a:lnTo>
                  <a:pt x="60" y="224"/>
                </a:lnTo>
                <a:cubicBezTo>
                  <a:pt x="60" y="224"/>
                  <a:pt x="60" y="224"/>
                  <a:pt x="60" y="223"/>
                </a:cubicBezTo>
                <a:cubicBezTo>
                  <a:pt x="60" y="223"/>
                  <a:pt x="61" y="223"/>
                  <a:pt x="61" y="223"/>
                </a:cubicBezTo>
                <a:cubicBezTo>
                  <a:pt x="61" y="222"/>
                  <a:pt x="62" y="222"/>
                  <a:pt x="62" y="222"/>
                </a:cubicBezTo>
                <a:cubicBezTo>
                  <a:pt x="63" y="221"/>
                  <a:pt x="63" y="221"/>
                  <a:pt x="63" y="221"/>
                </a:cubicBezTo>
                <a:cubicBezTo>
                  <a:pt x="64" y="219"/>
                  <a:pt x="65" y="216"/>
                  <a:pt x="66" y="213"/>
                </a:cubicBezTo>
                <a:cubicBezTo>
                  <a:pt x="67" y="210"/>
                  <a:pt x="68" y="207"/>
                  <a:pt x="69" y="203"/>
                </a:cubicBezTo>
                <a:cubicBezTo>
                  <a:pt x="70" y="200"/>
                  <a:pt x="70" y="197"/>
                  <a:pt x="70" y="194"/>
                </a:cubicBezTo>
                <a:cubicBezTo>
                  <a:pt x="70" y="191"/>
                  <a:pt x="70" y="189"/>
                  <a:pt x="70" y="188"/>
                </a:cubicBezTo>
                <a:cubicBezTo>
                  <a:pt x="71" y="185"/>
                  <a:pt x="71" y="182"/>
                  <a:pt x="70" y="178"/>
                </a:cubicBezTo>
                <a:cubicBezTo>
                  <a:pt x="69" y="174"/>
                  <a:pt x="68" y="169"/>
                  <a:pt x="66" y="164"/>
                </a:cubicBezTo>
                <a:cubicBezTo>
                  <a:pt x="64" y="159"/>
                  <a:pt x="64" y="155"/>
                  <a:pt x="64" y="151"/>
                </a:cubicBezTo>
                <a:cubicBezTo>
                  <a:pt x="64" y="147"/>
                  <a:pt x="66" y="144"/>
                  <a:pt x="67" y="142"/>
                </a:cubicBezTo>
                <a:cubicBezTo>
                  <a:pt x="74" y="141"/>
                  <a:pt x="83" y="141"/>
                  <a:pt x="93" y="141"/>
                </a:cubicBezTo>
                <a:cubicBezTo>
                  <a:pt x="103" y="140"/>
                  <a:pt x="115" y="140"/>
                  <a:pt x="128" y="141"/>
                </a:cubicBezTo>
                <a:cubicBezTo>
                  <a:pt x="142" y="141"/>
                  <a:pt x="153" y="141"/>
                  <a:pt x="163" y="142"/>
                </a:cubicBezTo>
                <a:cubicBezTo>
                  <a:pt x="174" y="142"/>
                  <a:pt x="182" y="142"/>
                  <a:pt x="189" y="142"/>
                </a:cubicBezTo>
                <a:lnTo>
                  <a:pt x="203" y="142"/>
                </a:lnTo>
                <a:cubicBezTo>
                  <a:pt x="204" y="142"/>
                  <a:pt x="206" y="142"/>
                  <a:pt x="207" y="142"/>
                </a:cubicBezTo>
                <a:cubicBezTo>
                  <a:pt x="209" y="143"/>
                  <a:pt x="210" y="144"/>
                  <a:pt x="211" y="146"/>
                </a:cubicBezTo>
                <a:cubicBezTo>
                  <a:pt x="213" y="148"/>
                  <a:pt x="214" y="150"/>
                  <a:pt x="214" y="151"/>
                </a:cubicBezTo>
                <a:cubicBezTo>
                  <a:pt x="215" y="153"/>
                  <a:pt x="215" y="155"/>
                  <a:pt x="215" y="156"/>
                </a:cubicBezTo>
                <a:cubicBezTo>
                  <a:pt x="214" y="158"/>
                  <a:pt x="213" y="159"/>
                  <a:pt x="211" y="162"/>
                </a:cubicBezTo>
                <a:cubicBezTo>
                  <a:pt x="210" y="164"/>
                  <a:pt x="209" y="167"/>
                  <a:pt x="208" y="170"/>
                </a:cubicBezTo>
                <a:cubicBezTo>
                  <a:pt x="207" y="173"/>
                  <a:pt x="207" y="176"/>
                  <a:pt x="207" y="178"/>
                </a:cubicBezTo>
                <a:cubicBezTo>
                  <a:pt x="206" y="181"/>
                  <a:pt x="206" y="183"/>
                  <a:pt x="206" y="184"/>
                </a:cubicBezTo>
                <a:cubicBezTo>
                  <a:pt x="206" y="186"/>
                  <a:pt x="206" y="189"/>
                  <a:pt x="206" y="192"/>
                </a:cubicBezTo>
                <a:cubicBezTo>
                  <a:pt x="206" y="195"/>
                  <a:pt x="207" y="199"/>
                  <a:pt x="208" y="203"/>
                </a:cubicBezTo>
                <a:cubicBezTo>
                  <a:pt x="209" y="208"/>
                  <a:pt x="211" y="211"/>
                  <a:pt x="212" y="215"/>
                </a:cubicBezTo>
                <a:cubicBezTo>
                  <a:pt x="214" y="218"/>
                  <a:pt x="215" y="220"/>
                  <a:pt x="217" y="223"/>
                </a:cubicBezTo>
                <a:lnTo>
                  <a:pt x="220" y="224"/>
                </a:lnTo>
                <a:lnTo>
                  <a:pt x="224" y="223"/>
                </a:lnTo>
                <a:lnTo>
                  <a:pt x="225" y="221"/>
                </a:lnTo>
                <a:lnTo>
                  <a:pt x="225" y="216"/>
                </a:lnTo>
                <a:cubicBezTo>
                  <a:pt x="225" y="215"/>
                  <a:pt x="225" y="215"/>
                  <a:pt x="225" y="214"/>
                </a:cubicBezTo>
                <a:cubicBezTo>
                  <a:pt x="224" y="214"/>
                  <a:pt x="224" y="213"/>
                  <a:pt x="224" y="213"/>
                </a:cubicBezTo>
                <a:cubicBezTo>
                  <a:pt x="224" y="212"/>
                  <a:pt x="224" y="212"/>
                  <a:pt x="224" y="211"/>
                </a:cubicBezTo>
                <a:cubicBezTo>
                  <a:pt x="224" y="211"/>
                  <a:pt x="224" y="211"/>
                  <a:pt x="224" y="210"/>
                </a:cubicBezTo>
                <a:cubicBezTo>
                  <a:pt x="222" y="207"/>
                  <a:pt x="221" y="203"/>
                  <a:pt x="220" y="198"/>
                </a:cubicBezTo>
                <a:cubicBezTo>
                  <a:pt x="219" y="193"/>
                  <a:pt x="219" y="188"/>
                  <a:pt x="220" y="181"/>
                </a:cubicBezTo>
                <a:cubicBezTo>
                  <a:pt x="222" y="175"/>
                  <a:pt x="223" y="169"/>
                  <a:pt x="224" y="164"/>
                </a:cubicBezTo>
                <a:cubicBezTo>
                  <a:pt x="225" y="159"/>
                  <a:pt x="226" y="154"/>
                  <a:pt x="227" y="151"/>
                </a:cubicBezTo>
                <a:cubicBezTo>
                  <a:pt x="227" y="147"/>
                  <a:pt x="226" y="144"/>
                  <a:pt x="224" y="140"/>
                </a:cubicBezTo>
                <a:cubicBezTo>
                  <a:pt x="222" y="136"/>
                  <a:pt x="218" y="133"/>
                  <a:pt x="214" y="130"/>
                </a:cubicBezTo>
                <a:cubicBezTo>
                  <a:pt x="209" y="128"/>
                  <a:pt x="205" y="127"/>
                  <a:pt x="201" y="127"/>
                </a:cubicBezTo>
                <a:cubicBezTo>
                  <a:pt x="197" y="127"/>
                  <a:pt x="194" y="127"/>
                  <a:pt x="192" y="128"/>
                </a:cubicBezTo>
                <a:lnTo>
                  <a:pt x="192" y="93"/>
                </a:lnTo>
                <a:cubicBezTo>
                  <a:pt x="192" y="92"/>
                  <a:pt x="192" y="91"/>
                  <a:pt x="192" y="90"/>
                </a:cubicBezTo>
                <a:cubicBezTo>
                  <a:pt x="192" y="88"/>
                  <a:pt x="192" y="87"/>
                  <a:pt x="192" y="85"/>
                </a:cubicBezTo>
                <a:cubicBezTo>
                  <a:pt x="192" y="84"/>
                  <a:pt x="192" y="82"/>
                  <a:pt x="192" y="81"/>
                </a:cubicBezTo>
                <a:cubicBezTo>
                  <a:pt x="192" y="80"/>
                  <a:pt x="192" y="80"/>
                  <a:pt x="192" y="79"/>
                </a:cubicBezTo>
                <a:lnTo>
                  <a:pt x="208" y="79"/>
                </a:lnTo>
                <a:lnTo>
                  <a:pt x="215" y="88"/>
                </a:lnTo>
                <a:cubicBezTo>
                  <a:pt x="215" y="89"/>
                  <a:pt x="215" y="91"/>
                  <a:pt x="215" y="93"/>
                </a:cubicBezTo>
                <a:cubicBezTo>
                  <a:pt x="215" y="96"/>
                  <a:pt x="215" y="99"/>
                  <a:pt x="215" y="102"/>
                </a:cubicBezTo>
                <a:cubicBezTo>
                  <a:pt x="215" y="105"/>
                  <a:pt x="215" y="108"/>
                  <a:pt x="215" y="110"/>
                </a:cubicBezTo>
                <a:cubicBezTo>
                  <a:pt x="215" y="112"/>
                  <a:pt x="215" y="114"/>
                  <a:pt x="215" y="116"/>
                </a:cubicBezTo>
                <a:cubicBezTo>
                  <a:pt x="215" y="116"/>
                  <a:pt x="215" y="116"/>
                  <a:pt x="215" y="117"/>
                </a:cubicBezTo>
                <a:cubicBezTo>
                  <a:pt x="215" y="117"/>
                  <a:pt x="216" y="118"/>
                  <a:pt x="216" y="118"/>
                </a:cubicBezTo>
                <a:cubicBezTo>
                  <a:pt x="216" y="119"/>
                  <a:pt x="217" y="120"/>
                  <a:pt x="217" y="120"/>
                </a:cubicBezTo>
                <a:cubicBezTo>
                  <a:pt x="218" y="120"/>
                  <a:pt x="218" y="121"/>
                  <a:pt x="218" y="121"/>
                </a:cubicBezTo>
                <a:lnTo>
                  <a:pt x="221" y="121"/>
                </a:lnTo>
                <a:close/>
                <a:moveTo>
                  <a:pt x="98" y="119"/>
                </a:moveTo>
                <a:lnTo>
                  <a:pt x="117" y="119"/>
                </a:lnTo>
                <a:cubicBezTo>
                  <a:pt x="121" y="119"/>
                  <a:pt x="125" y="119"/>
                  <a:pt x="130" y="120"/>
                </a:cubicBezTo>
                <a:cubicBezTo>
                  <a:pt x="135" y="120"/>
                  <a:pt x="141" y="120"/>
                  <a:pt x="148" y="120"/>
                </a:cubicBezTo>
                <a:cubicBezTo>
                  <a:pt x="155" y="120"/>
                  <a:pt x="161" y="121"/>
                  <a:pt x="167" y="121"/>
                </a:cubicBezTo>
                <a:cubicBezTo>
                  <a:pt x="172" y="121"/>
                  <a:pt x="176" y="121"/>
                  <a:pt x="180" y="121"/>
                </a:cubicBezTo>
                <a:lnTo>
                  <a:pt x="180" y="128"/>
                </a:lnTo>
                <a:cubicBezTo>
                  <a:pt x="175" y="128"/>
                  <a:pt x="170" y="128"/>
                  <a:pt x="163" y="127"/>
                </a:cubicBezTo>
                <a:cubicBezTo>
                  <a:pt x="156" y="127"/>
                  <a:pt x="148" y="127"/>
                  <a:pt x="139" y="127"/>
                </a:cubicBezTo>
                <a:cubicBezTo>
                  <a:pt x="129" y="127"/>
                  <a:pt x="122" y="127"/>
                  <a:pt x="115" y="127"/>
                </a:cubicBezTo>
                <a:cubicBezTo>
                  <a:pt x="108" y="127"/>
                  <a:pt x="103" y="127"/>
                  <a:pt x="98" y="126"/>
                </a:cubicBezTo>
                <a:lnTo>
                  <a:pt x="98" y="119"/>
                </a:lnTo>
                <a:close/>
                <a:moveTo>
                  <a:pt x="180" y="79"/>
                </a:moveTo>
                <a:lnTo>
                  <a:pt x="180" y="86"/>
                </a:lnTo>
                <a:cubicBezTo>
                  <a:pt x="175" y="86"/>
                  <a:pt x="170" y="86"/>
                  <a:pt x="163" y="85"/>
                </a:cubicBezTo>
                <a:cubicBezTo>
                  <a:pt x="156" y="85"/>
                  <a:pt x="148" y="85"/>
                  <a:pt x="139" y="85"/>
                </a:cubicBezTo>
                <a:cubicBezTo>
                  <a:pt x="129" y="85"/>
                  <a:pt x="122" y="85"/>
                  <a:pt x="115" y="85"/>
                </a:cubicBezTo>
                <a:cubicBezTo>
                  <a:pt x="108" y="85"/>
                  <a:pt x="103" y="85"/>
                  <a:pt x="98" y="84"/>
                </a:cubicBezTo>
                <a:lnTo>
                  <a:pt x="98" y="79"/>
                </a:lnTo>
                <a:lnTo>
                  <a:pt x="129" y="79"/>
                </a:lnTo>
                <a:cubicBezTo>
                  <a:pt x="130" y="79"/>
                  <a:pt x="132" y="79"/>
                  <a:pt x="133" y="79"/>
                </a:cubicBezTo>
                <a:cubicBezTo>
                  <a:pt x="135" y="79"/>
                  <a:pt x="137" y="79"/>
                  <a:pt x="140" y="79"/>
                </a:cubicBezTo>
                <a:cubicBezTo>
                  <a:pt x="142" y="79"/>
                  <a:pt x="144" y="79"/>
                  <a:pt x="146" y="79"/>
                </a:cubicBezTo>
                <a:cubicBezTo>
                  <a:pt x="148" y="79"/>
                  <a:pt x="150" y="79"/>
                  <a:pt x="151" y="79"/>
                </a:cubicBezTo>
                <a:lnTo>
                  <a:pt x="180" y="79"/>
                </a:lnTo>
                <a:close/>
                <a:moveTo>
                  <a:pt x="180" y="100"/>
                </a:moveTo>
                <a:lnTo>
                  <a:pt x="180" y="107"/>
                </a:lnTo>
                <a:cubicBezTo>
                  <a:pt x="175" y="107"/>
                  <a:pt x="170" y="106"/>
                  <a:pt x="163" y="106"/>
                </a:cubicBezTo>
                <a:cubicBezTo>
                  <a:pt x="156" y="106"/>
                  <a:pt x="148" y="106"/>
                  <a:pt x="139" y="106"/>
                </a:cubicBezTo>
                <a:cubicBezTo>
                  <a:pt x="129" y="105"/>
                  <a:pt x="122" y="105"/>
                  <a:pt x="115" y="105"/>
                </a:cubicBezTo>
                <a:cubicBezTo>
                  <a:pt x="108" y="105"/>
                  <a:pt x="103" y="105"/>
                  <a:pt x="98" y="105"/>
                </a:cubicBezTo>
                <a:lnTo>
                  <a:pt x="100" y="98"/>
                </a:lnTo>
                <a:cubicBezTo>
                  <a:pt x="104" y="99"/>
                  <a:pt x="110" y="99"/>
                  <a:pt x="116" y="99"/>
                </a:cubicBezTo>
                <a:cubicBezTo>
                  <a:pt x="123" y="99"/>
                  <a:pt x="130" y="99"/>
                  <a:pt x="139" y="99"/>
                </a:cubicBezTo>
                <a:cubicBezTo>
                  <a:pt x="148" y="99"/>
                  <a:pt x="156" y="99"/>
                  <a:pt x="163" y="99"/>
                </a:cubicBezTo>
                <a:cubicBezTo>
                  <a:pt x="170" y="100"/>
                  <a:pt x="175" y="100"/>
                  <a:pt x="180" y="100"/>
                </a:cubicBezTo>
                <a:close/>
                <a:moveTo>
                  <a:pt x="180" y="179"/>
                </a:moveTo>
                <a:lnTo>
                  <a:pt x="180" y="205"/>
                </a:lnTo>
                <a:cubicBezTo>
                  <a:pt x="180" y="205"/>
                  <a:pt x="180" y="205"/>
                  <a:pt x="179" y="205"/>
                </a:cubicBezTo>
                <a:cubicBezTo>
                  <a:pt x="179" y="205"/>
                  <a:pt x="179" y="206"/>
                  <a:pt x="179" y="206"/>
                </a:cubicBezTo>
                <a:cubicBezTo>
                  <a:pt x="178" y="207"/>
                  <a:pt x="178" y="207"/>
                  <a:pt x="178" y="207"/>
                </a:cubicBezTo>
                <a:cubicBezTo>
                  <a:pt x="178" y="208"/>
                  <a:pt x="177" y="208"/>
                  <a:pt x="177" y="209"/>
                </a:cubicBezTo>
                <a:cubicBezTo>
                  <a:pt x="175" y="209"/>
                  <a:pt x="173" y="210"/>
                  <a:pt x="171" y="211"/>
                </a:cubicBezTo>
                <a:cubicBezTo>
                  <a:pt x="168" y="211"/>
                  <a:pt x="165" y="212"/>
                  <a:pt x="162" y="211"/>
                </a:cubicBezTo>
                <a:cubicBezTo>
                  <a:pt x="158" y="211"/>
                  <a:pt x="155" y="211"/>
                  <a:pt x="152" y="211"/>
                </a:cubicBezTo>
                <a:cubicBezTo>
                  <a:pt x="149" y="210"/>
                  <a:pt x="147" y="210"/>
                  <a:pt x="145" y="210"/>
                </a:cubicBezTo>
                <a:cubicBezTo>
                  <a:pt x="143" y="210"/>
                  <a:pt x="139" y="210"/>
                  <a:pt x="136" y="210"/>
                </a:cubicBezTo>
                <a:cubicBezTo>
                  <a:pt x="132" y="210"/>
                  <a:pt x="127" y="210"/>
                  <a:pt x="122" y="211"/>
                </a:cubicBezTo>
                <a:cubicBezTo>
                  <a:pt x="117" y="211"/>
                  <a:pt x="113" y="210"/>
                  <a:pt x="109" y="210"/>
                </a:cubicBezTo>
                <a:cubicBezTo>
                  <a:pt x="105" y="209"/>
                  <a:pt x="102" y="208"/>
                  <a:pt x="100" y="207"/>
                </a:cubicBezTo>
                <a:cubicBezTo>
                  <a:pt x="99" y="206"/>
                  <a:pt x="99" y="205"/>
                  <a:pt x="99" y="205"/>
                </a:cubicBezTo>
                <a:cubicBezTo>
                  <a:pt x="98" y="204"/>
                  <a:pt x="98" y="203"/>
                  <a:pt x="98" y="202"/>
                </a:cubicBezTo>
                <a:cubicBezTo>
                  <a:pt x="98" y="201"/>
                  <a:pt x="98" y="200"/>
                  <a:pt x="98" y="199"/>
                </a:cubicBezTo>
                <a:cubicBezTo>
                  <a:pt x="98" y="199"/>
                  <a:pt x="98" y="198"/>
                  <a:pt x="98" y="198"/>
                </a:cubicBezTo>
                <a:lnTo>
                  <a:pt x="98" y="179"/>
                </a:lnTo>
                <a:cubicBezTo>
                  <a:pt x="103" y="179"/>
                  <a:pt x="108" y="179"/>
                  <a:pt x="115" y="179"/>
                </a:cubicBezTo>
                <a:cubicBezTo>
                  <a:pt x="122" y="178"/>
                  <a:pt x="129" y="178"/>
                  <a:pt x="139" y="178"/>
                </a:cubicBezTo>
                <a:cubicBezTo>
                  <a:pt x="148" y="178"/>
                  <a:pt x="156" y="178"/>
                  <a:pt x="163" y="178"/>
                </a:cubicBezTo>
                <a:cubicBezTo>
                  <a:pt x="170" y="178"/>
                  <a:pt x="175" y="178"/>
                  <a:pt x="180" y="179"/>
                </a:cubicBezTo>
                <a:close/>
                <a:moveTo>
                  <a:pt x="88" y="153"/>
                </a:moveTo>
                <a:cubicBezTo>
                  <a:pt x="87" y="155"/>
                  <a:pt x="87" y="158"/>
                  <a:pt x="86" y="162"/>
                </a:cubicBezTo>
                <a:cubicBezTo>
                  <a:pt x="86" y="166"/>
                  <a:pt x="85" y="171"/>
                  <a:pt x="85" y="176"/>
                </a:cubicBezTo>
                <a:cubicBezTo>
                  <a:pt x="85" y="181"/>
                  <a:pt x="85" y="186"/>
                  <a:pt x="85" y="190"/>
                </a:cubicBezTo>
                <a:cubicBezTo>
                  <a:pt x="85" y="194"/>
                  <a:pt x="85" y="197"/>
                  <a:pt x="85" y="200"/>
                </a:cubicBezTo>
                <a:cubicBezTo>
                  <a:pt x="85" y="201"/>
                  <a:pt x="86" y="203"/>
                  <a:pt x="86" y="205"/>
                </a:cubicBezTo>
                <a:cubicBezTo>
                  <a:pt x="87" y="207"/>
                  <a:pt x="88" y="209"/>
                  <a:pt x="89" y="212"/>
                </a:cubicBezTo>
                <a:cubicBezTo>
                  <a:pt x="91" y="215"/>
                  <a:pt x="92" y="217"/>
                  <a:pt x="94" y="218"/>
                </a:cubicBezTo>
                <a:cubicBezTo>
                  <a:pt x="96" y="220"/>
                  <a:pt x="97" y="220"/>
                  <a:pt x="98" y="221"/>
                </a:cubicBezTo>
                <a:cubicBezTo>
                  <a:pt x="101" y="222"/>
                  <a:pt x="105" y="223"/>
                  <a:pt x="109" y="224"/>
                </a:cubicBezTo>
                <a:cubicBezTo>
                  <a:pt x="113" y="225"/>
                  <a:pt x="118" y="225"/>
                  <a:pt x="124" y="225"/>
                </a:cubicBezTo>
                <a:cubicBezTo>
                  <a:pt x="129" y="225"/>
                  <a:pt x="134" y="225"/>
                  <a:pt x="139" y="225"/>
                </a:cubicBezTo>
                <a:cubicBezTo>
                  <a:pt x="143" y="224"/>
                  <a:pt x="146" y="224"/>
                  <a:pt x="149" y="224"/>
                </a:cubicBezTo>
                <a:cubicBezTo>
                  <a:pt x="151" y="224"/>
                  <a:pt x="153" y="224"/>
                  <a:pt x="156" y="225"/>
                </a:cubicBezTo>
                <a:cubicBezTo>
                  <a:pt x="158" y="225"/>
                  <a:pt x="161" y="225"/>
                  <a:pt x="165" y="225"/>
                </a:cubicBezTo>
                <a:cubicBezTo>
                  <a:pt x="168" y="225"/>
                  <a:pt x="172" y="225"/>
                  <a:pt x="174" y="224"/>
                </a:cubicBezTo>
                <a:cubicBezTo>
                  <a:pt x="177" y="223"/>
                  <a:pt x="180" y="222"/>
                  <a:pt x="182" y="221"/>
                </a:cubicBezTo>
                <a:cubicBezTo>
                  <a:pt x="183" y="220"/>
                  <a:pt x="185" y="218"/>
                  <a:pt x="187" y="216"/>
                </a:cubicBezTo>
                <a:cubicBezTo>
                  <a:pt x="188" y="214"/>
                  <a:pt x="190" y="211"/>
                  <a:pt x="190" y="207"/>
                </a:cubicBezTo>
                <a:cubicBezTo>
                  <a:pt x="191" y="204"/>
                  <a:pt x="192" y="201"/>
                  <a:pt x="192" y="199"/>
                </a:cubicBezTo>
                <a:cubicBezTo>
                  <a:pt x="192" y="196"/>
                  <a:pt x="192" y="194"/>
                  <a:pt x="192" y="193"/>
                </a:cubicBezTo>
                <a:lnTo>
                  <a:pt x="192" y="170"/>
                </a:lnTo>
                <a:cubicBezTo>
                  <a:pt x="192" y="169"/>
                  <a:pt x="192" y="168"/>
                  <a:pt x="192" y="167"/>
                </a:cubicBezTo>
                <a:cubicBezTo>
                  <a:pt x="192" y="165"/>
                  <a:pt x="192" y="164"/>
                  <a:pt x="192" y="162"/>
                </a:cubicBezTo>
                <a:cubicBezTo>
                  <a:pt x="191" y="160"/>
                  <a:pt x="191" y="159"/>
                  <a:pt x="191" y="158"/>
                </a:cubicBezTo>
                <a:cubicBezTo>
                  <a:pt x="191" y="156"/>
                  <a:pt x="191" y="155"/>
                  <a:pt x="190" y="154"/>
                </a:cubicBezTo>
                <a:lnTo>
                  <a:pt x="189" y="153"/>
                </a:lnTo>
                <a:lnTo>
                  <a:pt x="183" y="153"/>
                </a:lnTo>
                <a:cubicBezTo>
                  <a:pt x="183" y="153"/>
                  <a:pt x="182" y="154"/>
                  <a:pt x="181" y="155"/>
                </a:cubicBezTo>
                <a:cubicBezTo>
                  <a:pt x="181" y="156"/>
                  <a:pt x="180" y="157"/>
                  <a:pt x="180" y="158"/>
                </a:cubicBezTo>
                <a:cubicBezTo>
                  <a:pt x="180" y="159"/>
                  <a:pt x="179" y="161"/>
                  <a:pt x="180" y="162"/>
                </a:cubicBezTo>
                <a:cubicBezTo>
                  <a:pt x="180" y="163"/>
                  <a:pt x="180" y="164"/>
                  <a:pt x="180" y="165"/>
                </a:cubicBezTo>
                <a:cubicBezTo>
                  <a:pt x="175" y="165"/>
                  <a:pt x="170" y="165"/>
                  <a:pt x="163" y="165"/>
                </a:cubicBezTo>
                <a:cubicBezTo>
                  <a:pt x="156" y="165"/>
                  <a:pt x="148" y="165"/>
                  <a:pt x="139" y="165"/>
                </a:cubicBezTo>
                <a:cubicBezTo>
                  <a:pt x="129" y="164"/>
                  <a:pt x="122" y="164"/>
                  <a:pt x="115" y="164"/>
                </a:cubicBezTo>
                <a:cubicBezTo>
                  <a:pt x="108" y="164"/>
                  <a:pt x="103" y="164"/>
                  <a:pt x="98" y="165"/>
                </a:cubicBezTo>
                <a:lnTo>
                  <a:pt x="98" y="158"/>
                </a:lnTo>
                <a:lnTo>
                  <a:pt x="95" y="153"/>
                </a:lnTo>
                <a:cubicBezTo>
                  <a:pt x="95" y="152"/>
                  <a:pt x="94" y="152"/>
                  <a:pt x="94" y="152"/>
                </a:cubicBezTo>
                <a:cubicBezTo>
                  <a:pt x="93" y="152"/>
                  <a:pt x="92" y="152"/>
                  <a:pt x="92" y="152"/>
                </a:cubicBezTo>
                <a:cubicBezTo>
                  <a:pt x="91" y="152"/>
                  <a:pt x="90" y="152"/>
                  <a:pt x="90" y="152"/>
                </a:cubicBezTo>
                <a:cubicBezTo>
                  <a:pt x="89" y="152"/>
                  <a:pt x="88" y="153"/>
                  <a:pt x="88" y="153"/>
                </a:cubicBezTo>
                <a:cubicBezTo>
                  <a:pt x="88" y="153"/>
                  <a:pt x="88" y="153"/>
                  <a:pt x="88" y="153"/>
                </a:cubicBezTo>
                <a:cubicBezTo>
                  <a:pt x="88" y="153"/>
                  <a:pt x="88" y="153"/>
                  <a:pt x="88" y="153"/>
                </a:cubicBezTo>
                <a:cubicBezTo>
                  <a:pt x="88" y="153"/>
                  <a:pt x="88" y="153"/>
                  <a:pt x="88" y="153"/>
                </a:cubicBezTo>
                <a:cubicBezTo>
                  <a:pt x="88" y="153"/>
                  <a:pt x="88" y="153"/>
                  <a:pt x="88" y="153"/>
                </a:cubicBezTo>
                <a:close/>
                <a:moveTo>
                  <a:pt x="421" y="352"/>
                </a:moveTo>
                <a:lnTo>
                  <a:pt x="422" y="327"/>
                </a:lnTo>
                <a:cubicBezTo>
                  <a:pt x="424" y="327"/>
                  <a:pt x="426" y="327"/>
                  <a:pt x="428" y="326"/>
                </a:cubicBezTo>
                <a:cubicBezTo>
                  <a:pt x="431" y="326"/>
                  <a:pt x="434" y="326"/>
                  <a:pt x="437" y="327"/>
                </a:cubicBezTo>
                <a:cubicBezTo>
                  <a:pt x="440" y="328"/>
                  <a:pt x="442" y="329"/>
                  <a:pt x="444" y="331"/>
                </a:cubicBezTo>
                <a:cubicBezTo>
                  <a:pt x="445" y="333"/>
                  <a:pt x="447" y="335"/>
                  <a:pt x="447" y="338"/>
                </a:cubicBezTo>
                <a:cubicBezTo>
                  <a:pt x="447" y="338"/>
                  <a:pt x="447" y="339"/>
                  <a:pt x="447" y="341"/>
                </a:cubicBezTo>
                <a:cubicBezTo>
                  <a:pt x="447" y="342"/>
                  <a:pt x="446" y="344"/>
                  <a:pt x="445" y="345"/>
                </a:cubicBezTo>
                <a:cubicBezTo>
                  <a:pt x="444" y="347"/>
                  <a:pt x="443" y="349"/>
                  <a:pt x="442" y="350"/>
                </a:cubicBezTo>
                <a:cubicBezTo>
                  <a:pt x="440" y="351"/>
                  <a:pt x="439" y="352"/>
                  <a:pt x="438" y="352"/>
                </a:cubicBezTo>
                <a:lnTo>
                  <a:pt x="421" y="352"/>
                </a:lnTo>
                <a:close/>
                <a:moveTo>
                  <a:pt x="383" y="377"/>
                </a:moveTo>
                <a:lnTo>
                  <a:pt x="383" y="402"/>
                </a:lnTo>
                <a:cubicBezTo>
                  <a:pt x="383" y="402"/>
                  <a:pt x="383" y="402"/>
                  <a:pt x="383" y="403"/>
                </a:cubicBezTo>
                <a:cubicBezTo>
                  <a:pt x="383" y="403"/>
                  <a:pt x="383" y="403"/>
                  <a:pt x="383" y="403"/>
                </a:cubicBezTo>
                <a:cubicBezTo>
                  <a:pt x="383" y="404"/>
                  <a:pt x="383" y="404"/>
                  <a:pt x="383" y="404"/>
                </a:cubicBezTo>
                <a:cubicBezTo>
                  <a:pt x="384" y="404"/>
                  <a:pt x="384" y="405"/>
                  <a:pt x="384" y="405"/>
                </a:cubicBezTo>
                <a:cubicBezTo>
                  <a:pt x="385" y="408"/>
                  <a:pt x="386" y="411"/>
                  <a:pt x="389" y="413"/>
                </a:cubicBezTo>
                <a:cubicBezTo>
                  <a:pt x="391" y="416"/>
                  <a:pt x="394" y="418"/>
                  <a:pt x="398" y="420"/>
                </a:cubicBezTo>
                <a:cubicBezTo>
                  <a:pt x="402" y="421"/>
                  <a:pt x="406" y="422"/>
                  <a:pt x="409" y="422"/>
                </a:cubicBezTo>
                <a:cubicBezTo>
                  <a:pt x="412" y="422"/>
                  <a:pt x="415" y="422"/>
                  <a:pt x="416" y="422"/>
                </a:cubicBezTo>
                <a:cubicBezTo>
                  <a:pt x="418" y="423"/>
                  <a:pt x="420" y="424"/>
                  <a:pt x="423" y="425"/>
                </a:cubicBezTo>
                <a:cubicBezTo>
                  <a:pt x="426" y="426"/>
                  <a:pt x="430" y="428"/>
                  <a:pt x="433" y="430"/>
                </a:cubicBezTo>
                <a:cubicBezTo>
                  <a:pt x="437" y="432"/>
                  <a:pt x="441" y="435"/>
                  <a:pt x="443" y="437"/>
                </a:cubicBezTo>
                <a:cubicBezTo>
                  <a:pt x="445" y="439"/>
                  <a:pt x="447" y="441"/>
                  <a:pt x="449" y="443"/>
                </a:cubicBezTo>
                <a:lnTo>
                  <a:pt x="454" y="444"/>
                </a:lnTo>
                <a:cubicBezTo>
                  <a:pt x="455" y="444"/>
                  <a:pt x="455" y="444"/>
                  <a:pt x="455" y="443"/>
                </a:cubicBezTo>
                <a:cubicBezTo>
                  <a:pt x="456" y="443"/>
                  <a:pt x="456" y="443"/>
                  <a:pt x="457" y="442"/>
                </a:cubicBezTo>
                <a:cubicBezTo>
                  <a:pt x="457" y="442"/>
                  <a:pt x="457" y="441"/>
                  <a:pt x="458" y="441"/>
                </a:cubicBezTo>
                <a:cubicBezTo>
                  <a:pt x="458" y="440"/>
                  <a:pt x="458" y="440"/>
                  <a:pt x="459" y="440"/>
                </a:cubicBezTo>
                <a:cubicBezTo>
                  <a:pt x="458" y="438"/>
                  <a:pt x="458" y="436"/>
                  <a:pt x="456" y="434"/>
                </a:cubicBezTo>
                <a:cubicBezTo>
                  <a:pt x="455" y="431"/>
                  <a:pt x="452" y="428"/>
                  <a:pt x="449" y="426"/>
                </a:cubicBezTo>
                <a:cubicBezTo>
                  <a:pt x="446" y="423"/>
                  <a:pt x="443" y="421"/>
                  <a:pt x="440" y="419"/>
                </a:cubicBezTo>
                <a:cubicBezTo>
                  <a:pt x="437" y="418"/>
                  <a:pt x="435" y="417"/>
                  <a:pt x="434" y="417"/>
                </a:cubicBezTo>
                <a:cubicBezTo>
                  <a:pt x="432" y="415"/>
                  <a:pt x="429" y="414"/>
                  <a:pt x="426" y="413"/>
                </a:cubicBezTo>
                <a:cubicBezTo>
                  <a:pt x="423" y="412"/>
                  <a:pt x="420" y="411"/>
                  <a:pt x="416" y="411"/>
                </a:cubicBezTo>
                <a:cubicBezTo>
                  <a:pt x="411" y="410"/>
                  <a:pt x="408" y="410"/>
                  <a:pt x="405" y="409"/>
                </a:cubicBezTo>
                <a:cubicBezTo>
                  <a:pt x="402" y="409"/>
                  <a:pt x="399" y="409"/>
                  <a:pt x="397" y="408"/>
                </a:cubicBezTo>
                <a:lnTo>
                  <a:pt x="394" y="403"/>
                </a:lnTo>
                <a:cubicBezTo>
                  <a:pt x="395" y="401"/>
                  <a:pt x="395" y="399"/>
                  <a:pt x="395" y="396"/>
                </a:cubicBezTo>
                <a:cubicBezTo>
                  <a:pt x="395" y="393"/>
                  <a:pt x="395" y="389"/>
                  <a:pt x="395" y="385"/>
                </a:cubicBezTo>
                <a:cubicBezTo>
                  <a:pt x="395" y="381"/>
                  <a:pt x="395" y="377"/>
                  <a:pt x="395" y="374"/>
                </a:cubicBezTo>
                <a:cubicBezTo>
                  <a:pt x="396" y="371"/>
                  <a:pt x="397" y="369"/>
                  <a:pt x="397" y="367"/>
                </a:cubicBezTo>
                <a:cubicBezTo>
                  <a:pt x="398" y="367"/>
                  <a:pt x="398" y="366"/>
                  <a:pt x="399" y="366"/>
                </a:cubicBezTo>
                <a:cubicBezTo>
                  <a:pt x="400" y="366"/>
                  <a:pt x="401" y="365"/>
                  <a:pt x="402" y="365"/>
                </a:cubicBezTo>
                <a:cubicBezTo>
                  <a:pt x="403" y="364"/>
                  <a:pt x="404" y="364"/>
                  <a:pt x="404" y="364"/>
                </a:cubicBezTo>
                <a:cubicBezTo>
                  <a:pt x="405" y="364"/>
                  <a:pt x="406" y="364"/>
                  <a:pt x="406" y="364"/>
                </a:cubicBezTo>
                <a:lnTo>
                  <a:pt x="432" y="364"/>
                </a:lnTo>
                <a:cubicBezTo>
                  <a:pt x="433" y="364"/>
                  <a:pt x="434" y="364"/>
                  <a:pt x="435" y="364"/>
                </a:cubicBezTo>
                <a:cubicBezTo>
                  <a:pt x="437" y="364"/>
                  <a:pt x="438" y="364"/>
                  <a:pt x="440" y="363"/>
                </a:cubicBezTo>
                <a:cubicBezTo>
                  <a:pt x="442" y="363"/>
                  <a:pt x="443" y="362"/>
                  <a:pt x="445" y="362"/>
                </a:cubicBezTo>
                <a:cubicBezTo>
                  <a:pt x="446" y="361"/>
                  <a:pt x="448" y="360"/>
                  <a:pt x="449" y="360"/>
                </a:cubicBezTo>
                <a:cubicBezTo>
                  <a:pt x="451" y="358"/>
                  <a:pt x="453" y="355"/>
                  <a:pt x="455" y="351"/>
                </a:cubicBezTo>
                <a:cubicBezTo>
                  <a:pt x="458" y="348"/>
                  <a:pt x="459" y="344"/>
                  <a:pt x="459" y="339"/>
                </a:cubicBezTo>
                <a:cubicBezTo>
                  <a:pt x="459" y="334"/>
                  <a:pt x="457" y="330"/>
                  <a:pt x="455" y="327"/>
                </a:cubicBezTo>
                <a:cubicBezTo>
                  <a:pt x="452" y="323"/>
                  <a:pt x="450" y="321"/>
                  <a:pt x="447" y="319"/>
                </a:cubicBezTo>
                <a:cubicBezTo>
                  <a:pt x="444" y="317"/>
                  <a:pt x="440" y="316"/>
                  <a:pt x="435" y="315"/>
                </a:cubicBezTo>
                <a:cubicBezTo>
                  <a:pt x="430" y="314"/>
                  <a:pt x="424" y="314"/>
                  <a:pt x="418" y="314"/>
                </a:cubicBezTo>
                <a:cubicBezTo>
                  <a:pt x="411" y="315"/>
                  <a:pt x="405" y="315"/>
                  <a:pt x="401" y="315"/>
                </a:cubicBezTo>
                <a:cubicBezTo>
                  <a:pt x="396" y="316"/>
                  <a:pt x="392" y="316"/>
                  <a:pt x="389" y="316"/>
                </a:cubicBezTo>
                <a:cubicBezTo>
                  <a:pt x="388" y="316"/>
                  <a:pt x="388" y="316"/>
                  <a:pt x="387" y="317"/>
                </a:cubicBezTo>
                <a:cubicBezTo>
                  <a:pt x="386" y="317"/>
                  <a:pt x="386" y="317"/>
                  <a:pt x="385" y="318"/>
                </a:cubicBezTo>
                <a:cubicBezTo>
                  <a:pt x="385" y="318"/>
                  <a:pt x="384" y="319"/>
                  <a:pt x="384" y="319"/>
                </a:cubicBezTo>
                <a:cubicBezTo>
                  <a:pt x="384" y="319"/>
                  <a:pt x="384" y="320"/>
                  <a:pt x="384" y="320"/>
                </a:cubicBezTo>
                <a:lnTo>
                  <a:pt x="384" y="323"/>
                </a:lnTo>
                <a:cubicBezTo>
                  <a:pt x="384" y="323"/>
                  <a:pt x="384" y="324"/>
                  <a:pt x="384" y="324"/>
                </a:cubicBezTo>
                <a:cubicBezTo>
                  <a:pt x="384" y="324"/>
                  <a:pt x="385" y="325"/>
                  <a:pt x="385" y="325"/>
                </a:cubicBezTo>
                <a:cubicBezTo>
                  <a:pt x="385" y="326"/>
                  <a:pt x="386" y="326"/>
                  <a:pt x="386" y="326"/>
                </a:cubicBezTo>
                <a:cubicBezTo>
                  <a:pt x="387" y="327"/>
                  <a:pt x="387" y="327"/>
                  <a:pt x="387" y="327"/>
                </a:cubicBezTo>
                <a:cubicBezTo>
                  <a:pt x="387" y="327"/>
                  <a:pt x="388" y="327"/>
                  <a:pt x="388" y="327"/>
                </a:cubicBezTo>
                <a:cubicBezTo>
                  <a:pt x="388" y="327"/>
                  <a:pt x="389" y="327"/>
                  <a:pt x="389" y="327"/>
                </a:cubicBezTo>
                <a:cubicBezTo>
                  <a:pt x="390" y="327"/>
                  <a:pt x="391" y="327"/>
                  <a:pt x="391" y="327"/>
                </a:cubicBezTo>
                <a:cubicBezTo>
                  <a:pt x="392" y="327"/>
                  <a:pt x="392" y="327"/>
                  <a:pt x="393" y="327"/>
                </a:cubicBezTo>
                <a:lnTo>
                  <a:pt x="410" y="327"/>
                </a:lnTo>
                <a:lnTo>
                  <a:pt x="410" y="354"/>
                </a:lnTo>
                <a:lnTo>
                  <a:pt x="399" y="354"/>
                </a:lnTo>
                <a:cubicBezTo>
                  <a:pt x="397" y="354"/>
                  <a:pt x="395" y="355"/>
                  <a:pt x="393" y="357"/>
                </a:cubicBezTo>
                <a:cubicBezTo>
                  <a:pt x="390" y="358"/>
                  <a:pt x="388" y="360"/>
                  <a:pt x="386" y="363"/>
                </a:cubicBezTo>
                <a:cubicBezTo>
                  <a:pt x="384" y="366"/>
                  <a:pt x="383" y="369"/>
                  <a:pt x="383" y="371"/>
                </a:cubicBezTo>
                <a:cubicBezTo>
                  <a:pt x="383" y="374"/>
                  <a:pt x="382" y="376"/>
                  <a:pt x="383" y="377"/>
                </a:cubicBezTo>
                <a:close/>
                <a:moveTo>
                  <a:pt x="406" y="282"/>
                </a:moveTo>
                <a:cubicBezTo>
                  <a:pt x="404" y="282"/>
                  <a:pt x="402" y="282"/>
                  <a:pt x="399" y="282"/>
                </a:cubicBezTo>
                <a:cubicBezTo>
                  <a:pt x="396" y="283"/>
                  <a:pt x="392" y="284"/>
                  <a:pt x="389" y="287"/>
                </a:cubicBezTo>
                <a:cubicBezTo>
                  <a:pt x="385" y="290"/>
                  <a:pt x="382" y="293"/>
                  <a:pt x="381" y="296"/>
                </a:cubicBezTo>
                <a:cubicBezTo>
                  <a:pt x="380" y="299"/>
                  <a:pt x="380" y="302"/>
                  <a:pt x="380" y="304"/>
                </a:cubicBezTo>
                <a:lnTo>
                  <a:pt x="381" y="308"/>
                </a:lnTo>
                <a:lnTo>
                  <a:pt x="384" y="310"/>
                </a:lnTo>
                <a:lnTo>
                  <a:pt x="389" y="310"/>
                </a:lnTo>
                <a:lnTo>
                  <a:pt x="391" y="308"/>
                </a:lnTo>
                <a:cubicBezTo>
                  <a:pt x="391" y="308"/>
                  <a:pt x="391" y="307"/>
                  <a:pt x="391" y="307"/>
                </a:cubicBezTo>
                <a:cubicBezTo>
                  <a:pt x="391" y="306"/>
                  <a:pt x="391" y="305"/>
                  <a:pt x="391" y="304"/>
                </a:cubicBezTo>
                <a:cubicBezTo>
                  <a:pt x="391" y="303"/>
                  <a:pt x="391" y="303"/>
                  <a:pt x="391" y="302"/>
                </a:cubicBezTo>
                <a:cubicBezTo>
                  <a:pt x="391" y="302"/>
                  <a:pt x="391" y="301"/>
                  <a:pt x="391" y="301"/>
                </a:cubicBezTo>
                <a:cubicBezTo>
                  <a:pt x="392" y="301"/>
                  <a:pt x="392" y="300"/>
                  <a:pt x="392" y="299"/>
                </a:cubicBezTo>
                <a:cubicBezTo>
                  <a:pt x="393" y="298"/>
                  <a:pt x="393" y="298"/>
                  <a:pt x="394" y="297"/>
                </a:cubicBezTo>
                <a:cubicBezTo>
                  <a:pt x="394" y="296"/>
                  <a:pt x="395" y="295"/>
                  <a:pt x="396" y="295"/>
                </a:cubicBezTo>
                <a:cubicBezTo>
                  <a:pt x="396" y="294"/>
                  <a:pt x="397" y="294"/>
                  <a:pt x="397" y="294"/>
                </a:cubicBezTo>
                <a:lnTo>
                  <a:pt x="413" y="294"/>
                </a:lnTo>
                <a:cubicBezTo>
                  <a:pt x="413" y="295"/>
                  <a:pt x="413" y="296"/>
                  <a:pt x="413" y="297"/>
                </a:cubicBezTo>
                <a:cubicBezTo>
                  <a:pt x="413" y="299"/>
                  <a:pt x="413" y="300"/>
                  <a:pt x="413" y="302"/>
                </a:cubicBezTo>
                <a:cubicBezTo>
                  <a:pt x="413" y="303"/>
                  <a:pt x="414" y="305"/>
                  <a:pt x="414" y="306"/>
                </a:cubicBezTo>
                <a:cubicBezTo>
                  <a:pt x="415" y="308"/>
                  <a:pt x="416" y="309"/>
                  <a:pt x="416" y="310"/>
                </a:cubicBezTo>
                <a:cubicBezTo>
                  <a:pt x="417" y="310"/>
                  <a:pt x="417" y="310"/>
                  <a:pt x="418" y="310"/>
                </a:cubicBezTo>
                <a:cubicBezTo>
                  <a:pt x="419" y="310"/>
                  <a:pt x="420" y="310"/>
                  <a:pt x="421" y="309"/>
                </a:cubicBezTo>
                <a:cubicBezTo>
                  <a:pt x="422" y="309"/>
                  <a:pt x="423" y="309"/>
                  <a:pt x="423" y="308"/>
                </a:cubicBezTo>
                <a:cubicBezTo>
                  <a:pt x="424" y="308"/>
                  <a:pt x="425" y="307"/>
                  <a:pt x="425" y="307"/>
                </a:cubicBezTo>
                <a:lnTo>
                  <a:pt x="425" y="294"/>
                </a:lnTo>
                <a:lnTo>
                  <a:pt x="441" y="294"/>
                </a:lnTo>
                <a:cubicBezTo>
                  <a:pt x="442" y="294"/>
                  <a:pt x="443" y="295"/>
                  <a:pt x="444" y="297"/>
                </a:cubicBezTo>
                <a:cubicBezTo>
                  <a:pt x="445" y="298"/>
                  <a:pt x="446" y="299"/>
                  <a:pt x="446" y="301"/>
                </a:cubicBezTo>
                <a:cubicBezTo>
                  <a:pt x="447" y="303"/>
                  <a:pt x="448" y="304"/>
                  <a:pt x="448" y="305"/>
                </a:cubicBezTo>
                <a:cubicBezTo>
                  <a:pt x="448" y="307"/>
                  <a:pt x="448" y="308"/>
                  <a:pt x="449" y="308"/>
                </a:cubicBezTo>
                <a:lnTo>
                  <a:pt x="450" y="310"/>
                </a:lnTo>
                <a:cubicBezTo>
                  <a:pt x="450" y="310"/>
                  <a:pt x="451" y="310"/>
                  <a:pt x="452" y="310"/>
                </a:cubicBezTo>
                <a:cubicBezTo>
                  <a:pt x="453" y="310"/>
                  <a:pt x="453" y="310"/>
                  <a:pt x="454" y="309"/>
                </a:cubicBezTo>
                <a:cubicBezTo>
                  <a:pt x="455" y="309"/>
                  <a:pt x="456" y="308"/>
                  <a:pt x="457" y="308"/>
                </a:cubicBezTo>
                <a:cubicBezTo>
                  <a:pt x="458" y="307"/>
                  <a:pt x="458" y="306"/>
                  <a:pt x="459" y="305"/>
                </a:cubicBezTo>
                <a:cubicBezTo>
                  <a:pt x="459" y="305"/>
                  <a:pt x="459" y="305"/>
                  <a:pt x="459" y="305"/>
                </a:cubicBezTo>
                <a:cubicBezTo>
                  <a:pt x="459" y="304"/>
                  <a:pt x="459" y="304"/>
                  <a:pt x="459" y="303"/>
                </a:cubicBezTo>
                <a:cubicBezTo>
                  <a:pt x="459" y="303"/>
                  <a:pt x="459" y="302"/>
                  <a:pt x="459" y="302"/>
                </a:cubicBezTo>
                <a:cubicBezTo>
                  <a:pt x="459" y="302"/>
                  <a:pt x="459" y="301"/>
                  <a:pt x="459" y="301"/>
                </a:cubicBezTo>
                <a:cubicBezTo>
                  <a:pt x="458" y="298"/>
                  <a:pt x="457" y="295"/>
                  <a:pt x="455" y="292"/>
                </a:cubicBezTo>
                <a:cubicBezTo>
                  <a:pt x="453" y="289"/>
                  <a:pt x="450" y="286"/>
                  <a:pt x="445" y="284"/>
                </a:cubicBezTo>
                <a:cubicBezTo>
                  <a:pt x="441" y="282"/>
                  <a:pt x="437" y="281"/>
                  <a:pt x="433" y="281"/>
                </a:cubicBezTo>
                <a:cubicBezTo>
                  <a:pt x="430" y="281"/>
                  <a:pt x="427" y="282"/>
                  <a:pt x="425" y="282"/>
                </a:cubicBezTo>
                <a:lnTo>
                  <a:pt x="425" y="281"/>
                </a:lnTo>
                <a:cubicBezTo>
                  <a:pt x="425" y="280"/>
                  <a:pt x="424" y="279"/>
                  <a:pt x="423" y="278"/>
                </a:cubicBezTo>
                <a:cubicBezTo>
                  <a:pt x="423" y="277"/>
                  <a:pt x="422" y="277"/>
                  <a:pt x="421" y="276"/>
                </a:cubicBezTo>
                <a:cubicBezTo>
                  <a:pt x="420" y="276"/>
                  <a:pt x="419" y="275"/>
                  <a:pt x="419" y="276"/>
                </a:cubicBezTo>
                <a:cubicBezTo>
                  <a:pt x="418" y="276"/>
                  <a:pt x="418" y="276"/>
                  <a:pt x="418" y="276"/>
                </a:cubicBezTo>
                <a:cubicBezTo>
                  <a:pt x="417" y="276"/>
                  <a:pt x="417" y="276"/>
                  <a:pt x="416" y="276"/>
                </a:cubicBezTo>
                <a:cubicBezTo>
                  <a:pt x="416" y="276"/>
                  <a:pt x="415" y="277"/>
                  <a:pt x="414" y="277"/>
                </a:cubicBezTo>
                <a:cubicBezTo>
                  <a:pt x="414" y="278"/>
                  <a:pt x="414" y="278"/>
                  <a:pt x="414" y="279"/>
                </a:cubicBezTo>
                <a:cubicBezTo>
                  <a:pt x="413" y="280"/>
                  <a:pt x="413" y="280"/>
                  <a:pt x="413" y="281"/>
                </a:cubicBezTo>
                <a:lnTo>
                  <a:pt x="413" y="282"/>
                </a:lnTo>
                <a:cubicBezTo>
                  <a:pt x="413" y="282"/>
                  <a:pt x="412" y="282"/>
                  <a:pt x="412" y="282"/>
                </a:cubicBezTo>
                <a:cubicBezTo>
                  <a:pt x="411" y="282"/>
                  <a:pt x="410" y="282"/>
                  <a:pt x="410" y="282"/>
                </a:cubicBezTo>
                <a:cubicBezTo>
                  <a:pt x="409" y="282"/>
                  <a:pt x="408" y="282"/>
                  <a:pt x="408" y="282"/>
                </a:cubicBezTo>
                <a:cubicBezTo>
                  <a:pt x="407" y="282"/>
                  <a:pt x="407" y="282"/>
                  <a:pt x="406" y="282"/>
                </a:cubicBezTo>
                <a:close/>
                <a:moveTo>
                  <a:pt x="355" y="360"/>
                </a:moveTo>
                <a:lnTo>
                  <a:pt x="310" y="360"/>
                </a:lnTo>
                <a:cubicBezTo>
                  <a:pt x="309" y="359"/>
                  <a:pt x="308" y="359"/>
                  <a:pt x="307" y="358"/>
                </a:cubicBezTo>
                <a:cubicBezTo>
                  <a:pt x="306" y="358"/>
                  <a:pt x="305" y="357"/>
                  <a:pt x="304" y="356"/>
                </a:cubicBezTo>
                <a:cubicBezTo>
                  <a:pt x="303" y="355"/>
                  <a:pt x="302" y="354"/>
                  <a:pt x="302" y="353"/>
                </a:cubicBezTo>
                <a:cubicBezTo>
                  <a:pt x="301" y="352"/>
                  <a:pt x="301" y="351"/>
                  <a:pt x="301" y="351"/>
                </a:cubicBezTo>
                <a:lnTo>
                  <a:pt x="362" y="354"/>
                </a:lnTo>
                <a:cubicBezTo>
                  <a:pt x="362" y="354"/>
                  <a:pt x="362" y="355"/>
                  <a:pt x="361" y="355"/>
                </a:cubicBezTo>
                <a:cubicBezTo>
                  <a:pt x="361" y="356"/>
                  <a:pt x="360" y="357"/>
                  <a:pt x="359" y="357"/>
                </a:cubicBezTo>
                <a:cubicBezTo>
                  <a:pt x="358" y="358"/>
                  <a:pt x="357" y="358"/>
                  <a:pt x="357" y="359"/>
                </a:cubicBezTo>
                <a:cubicBezTo>
                  <a:pt x="356" y="359"/>
                  <a:pt x="355" y="359"/>
                  <a:pt x="355" y="360"/>
                </a:cubicBezTo>
                <a:close/>
                <a:moveTo>
                  <a:pt x="329" y="333"/>
                </a:moveTo>
                <a:cubicBezTo>
                  <a:pt x="331" y="333"/>
                  <a:pt x="333" y="333"/>
                  <a:pt x="336" y="333"/>
                </a:cubicBezTo>
                <a:cubicBezTo>
                  <a:pt x="339" y="333"/>
                  <a:pt x="343" y="332"/>
                  <a:pt x="347" y="332"/>
                </a:cubicBezTo>
                <a:cubicBezTo>
                  <a:pt x="351" y="332"/>
                  <a:pt x="354" y="333"/>
                  <a:pt x="357" y="335"/>
                </a:cubicBezTo>
                <a:cubicBezTo>
                  <a:pt x="360" y="336"/>
                  <a:pt x="362" y="338"/>
                  <a:pt x="364" y="341"/>
                </a:cubicBezTo>
                <a:lnTo>
                  <a:pt x="301" y="341"/>
                </a:lnTo>
                <a:cubicBezTo>
                  <a:pt x="301" y="340"/>
                  <a:pt x="301" y="339"/>
                  <a:pt x="302" y="339"/>
                </a:cubicBezTo>
                <a:cubicBezTo>
                  <a:pt x="302" y="338"/>
                  <a:pt x="303" y="337"/>
                  <a:pt x="304" y="336"/>
                </a:cubicBezTo>
                <a:cubicBezTo>
                  <a:pt x="305" y="335"/>
                  <a:pt x="306" y="335"/>
                  <a:pt x="307" y="334"/>
                </a:cubicBezTo>
                <a:cubicBezTo>
                  <a:pt x="308" y="334"/>
                  <a:pt x="309" y="333"/>
                  <a:pt x="310" y="333"/>
                </a:cubicBezTo>
                <a:cubicBezTo>
                  <a:pt x="311" y="333"/>
                  <a:pt x="312" y="333"/>
                  <a:pt x="313" y="333"/>
                </a:cubicBezTo>
                <a:cubicBezTo>
                  <a:pt x="315" y="333"/>
                  <a:pt x="317" y="333"/>
                  <a:pt x="319" y="333"/>
                </a:cubicBezTo>
                <a:cubicBezTo>
                  <a:pt x="321" y="333"/>
                  <a:pt x="323" y="333"/>
                  <a:pt x="325" y="333"/>
                </a:cubicBezTo>
                <a:cubicBezTo>
                  <a:pt x="326" y="333"/>
                  <a:pt x="328" y="333"/>
                  <a:pt x="329" y="333"/>
                </a:cubicBezTo>
                <a:close/>
                <a:moveTo>
                  <a:pt x="317" y="282"/>
                </a:moveTo>
                <a:cubicBezTo>
                  <a:pt x="315" y="282"/>
                  <a:pt x="312" y="282"/>
                  <a:pt x="309" y="282"/>
                </a:cubicBezTo>
                <a:cubicBezTo>
                  <a:pt x="305" y="283"/>
                  <a:pt x="301" y="285"/>
                  <a:pt x="298" y="288"/>
                </a:cubicBezTo>
                <a:cubicBezTo>
                  <a:pt x="294" y="291"/>
                  <a:pt x="292" y="294"/>
                  <a:pt x="291" y="297"/>
                </a:cubicBezTo>
                <a:cubicBezTo>
                  <a:pt x="290" y="300"/>
                  <a:pt x="290" y="303"/>
                  <a:pt x="291" y="305"/>
                </a:cubicBezTo>
                <a:lnTo>
                  <a:pt x="292" y="310"/>
                </a:lnTo>
                <a:lnTo>
                  <a:pt x="296" y="310"/>
                </a:lnTo>
                <a:cubicBezTo>
                  <a:pt x="297" y="310"/>
                  <a:pt x="297" y="309"/>
                  <a:pt x="297" y="309"/>
                </a:cubicBezTo>
                <a:cubicBezTo>
                  <a:pt x="298" y="309"/>
                  <a:pt x="298" y="308"/>
                  <a:pt x="299" y="308"/>
                </a:cubicBezTo>
                <a:cubicBezTo>
                  <a:pt x="299" y="307"/>
                  <a:pt x="299" y="307"/>
                  <a:pt x="300" y="306"/>
                </a:cubicBezTo>
                <a:cubicBezTo>
                  <a:pt x="300" y="306"/>
                  <a:pt x="301" y="306"/>
                  <a:pt x="301" y="305"/>
                </a:cubicBezTo>
                <a:cubicBezTo>
                  <a:pt x="301" y="305"/>
                  <a:pt x="301" y="304"/>
                  <a:pt x="301" y="304"/>
                </a:cubicBezTo>
                <a:cubicBezTo>
                  <a:pt x="301" y="303"/>
                  <a:pt x="301" y="302"/>
                  <a:pt x="302" y="301"/>
                </a:cubicBezTo>
                <a:cubicBezTo>
                  <a:pt x="302" y="300"/>
                  <a:pt x="302" y="299"/>
                  <a:pt x="303" y="298"/>
                </a:cubicBezTo>
                <a:cubicBezTo>
                  <a:pt x="303" y="298"/>
                  <a:pt x="303" y="297"/>
                  <a:pt x="304" y="297"/>
                </a:cubicBezTo>
                <a:cubicBezTo>
                  <a:pt x="305" y="296"/>
                  <a:pt x="306" y="295"/>
                  <a:pt x="308" y="295"/>
                </a:cubicBezTo>
                <a:cubicBezTo>
                  <a:pt x="309" y="294"/>
                  <a:pt x="311" y="294"/>
                  <a:pt x="313" y="294"/>
                </a:cubicBezTo>
                <a:cubicBezTo>
                  <a:pt x="315" y="294"/>
                  <a:pt x="317" y="294"/>
                  <a:pt x="319" y="294"/>
                </a:cubicBezTo>
                <a:cubicBezTo>
                  <a:pt x="320" y="294"/>
                  <a:pt x="322" y="294"/>
                  <a:pt x="323" y="294"/>
                </a:cubicBezTo>
                <a:cubicBezTo>
                  <a:pt x="323" y="295"/>
                  <a:pt x="323" y="296"/>
                  <a:pt x="323" y="297"/>
                </a:cubicBezTo>
                <a:cubicBezTo>
                  <a:pt x="323" y="299"/>
                  <a:pt x="324" y="300"/>
                  <a:pt x="324" y="302"/>
                </a:cubicBezTo>
                <a:cubicBezTo>
                  <a:pt x="324" y="303"/>
                  <a:pt x="324" y="305"/>
                  <a:pt x="324" y="306"/>
                </a:cubicBezTo>
                <a:cubicBezTo>
                  <a:pt x="325" y="308"/>
                  <a:pt x="325" y="309"/>
                  <a:pt x="326" y="310"/>
                </a:cubicBezTo>
                <a:lnTo>
                  <a:pt x="330" y="310"/>
                </a:lnTo>
                <a:cubicBezTo>
                  <a:pt x="330" y="310"/>
                  <a:pt x="331" y="310"/>
                  <a:pt x="331" y="310"/>
                </a:cubicBezTo>
                <a:cubicBezTo>
                  <a:pt x="331" y="310"/>
                  <a:pt x="332" y="309"/>
                  <a:pt x="332" y="309"/>
                </a:cubicBezTo>
                <a:cubicBezTo>
                  <a:pt x="333" y="309"/>
                  <a:pt x="333" y="308"/>
                  <a:pt x="333" y="308"/>
                </a:cubicBezTo>
                <a:cubicBezTo>
                  <a:pt x="334" y="307"/>
                  <a:pt x="334" y="307"/>
                  <a:pt x="334" y="307"/>
                </a:cubicBezTo>
                <a:lnTo>
                  <a:pt x="334" y="294"/>
                </a:lnTo>
                <a:lnTo>
                  <a:pt x="351" y="294"/>
                </a:lnTo>
                <a:cubicBezTo>
                  <a:pt x="352" y="294"/>
                  <a:pt x="353" y="295"/>
                  <a:pt x="354" y="296"/>
                </a:cubicBezTo>
                <a:cubicBezTo>
                  <a:pt x="355" y="297"/>
                  <a:pt x="356" y="298"/>
                  <a:pt x="356" y="300"/>
                </a:cubicBezTo>
                <a:cubicBezTo>
                  <a:pt x="357" y="302"/>
                  <a:pt x="358" y="303"/>
                  <a:pt x="358" y="305"/>
                </a:cubicBezTo>
                <a:cubicBezTo>
                  <a:pt x="358" y="306"/>
                  <a:pt x="358" y="307"/>
                  <a:pt x="358" y="308"/>
                </a:cubicBezTo>
                <a:lnTo>
                  <a:pt x="361" y="310"/>
                </a:lnTo>
                <a:lnTo>
                  <a:pt x="367" y="308"/>
                </a:lnTo>
                <a:lnTo>
                  <a:pt x="368" y="305"/>
                </a:lnTo>
                <a:cubicBezTo>
                  <a:pt x="368" y="305"/>
                  <a:pt x="368" y="305"/>
                  <a:pt x="368" y="305"/>
                </a:cubicBezTo>
                <a:cubicBezTo>
                  <a:pt x="368" y="304"/>
                  <a:pt x="368" y="304"/>
                  <a:pt x="368" y="303"/>
                </a:cubicBezTo>
                <a:cubicBezTo>
                  <a:pt x="368" y="303"/>
                  <a:pt x="368" y="303"/>
                  <a:pt x="368" y="303"/>
                </a:cubicBezTo>
                <a:cubicBezTo>
                  <a:pt x="368" y="303"/>
                  <a:pt x="368" y="302"/>
                  <a:pt x="368" y="302"/>
                </a:cubicBezTo>
                <a:cubicBezTo>
                  <a:pt x="368" y="299"/>
                  <a:pt x="367" y="296"/>
                  <a:pt x="365" y="293"/>
                </a:cubicBezTo>
                <a:cubicBezTo>
                  <a:pt x="363" y="289"/>
                  <a:pt x="360" y="287"/>
                  <a:pt x="356" y="285"/>
                </a:cubicBezTo>
                <a:cubicBezTo>
                  <a:pt x="351" y="283"/>
                  <a:pt x="347" y="282"/>
                  <a:pt x="343" y="282"/>
                </a:cubicBezTo>
                <a:cubicBezTo>
                  <a:pt x="339" y="282"/>
                  <a:pt x="336" y="282"/>
                  <a:pt x="334" y="282"/>
                </a:cubicBezTo>
                <a:lnTo>
                  <a:pt x="334" y="278"/>
                </a:lnTo>
                <a:cubicBezTo>
                  <a:pt x="334" y="277"/>
                  <a:pt x="334" y="277"/>
                  <a:pt x="333" y="277"/>
                </a:cubicBezTo>
                <a:cubicBezTo>
                  <a:pt x="333" y="276"/>
                  <a:pt x="333" y="276"/>
                  <a:pt x="332" y="276"/>
                </a:cubicBezTo>
                <a:cubicBezTo>
                  <a:pt x="332" y="275"/>
                  <a:pt x="331" y="275"/>
                  <a:pt x="331" y="275"/>
                </a:cubicBezTo>
                <a:cubicBezTo>
                  <a:pt x="331" y="275"/>
                  <a:pt x="330" y="275"/>
                  <a:pt x="330" y="275"/>
                </a:cubicBezTo>
                <a:cubicBezTo>
                  <a:pt x="330" y="275"/>
                  <a:pt x="329" y="275"/>
                  <a:pt x="328" y="275"/>
                </a:cubicBezTo>
                <a:cubicBezTo>
                  <a:pt x="328" y="276"/>
                  <a:pt x="327" y="276"/>
                  <a:pt x="327" y="276"/>
                </a:cubicBezTo>
                <a:cubicBezTo>
                  <a:pt x="326" y="276"/>
                  <a:pt x="325" y="277"/>
                  <a:pt x="325" y="277"/>
                </a:cubicBezTo>
                <a:cubicBezTo>
                  <a:pt x="325" y="277"/>
                  <a:pt x="324" y="277"/>
                  <a:pt x="324" y="278"/>
                </a:cubicBezTo>
                <a:lnTo>
                  <a:pt x="323" y="283"/>
                </a:lnTo>
                <a:cubicBezTo>
                  <a:pt x="322" y="283"/>
                  <a:pt x="322" y="283"/>
                  <a:pt x="322" y="283"/>
                </a:cubicBezTo>
                <a:cubicBezTo>
                  <a:pt x="321" y="283"/>
                  <a:pt x="321" y="283"/>
                  <a:pt x="320" y="283"/>
                </a:cubicBezTo>
                <a:cubicBezTo>
                  <a:pt x="319" y="283"/>
                  <a:pt x="318" y="282"/>
                  <a:pt x="318" y="282"/>
                </a:cubicBezTo>
                <a:cubicBezTo>
                  <a:pt x="317" y="282"/>
                  <a:pt x="317" y="282"/>
                  <a:pt x="317" y="282"/>
                </a:cubicBezTo>
                <a:close/>
                <a:moveTo>
                  <a:pt x="311" y="323"/>
                </a:moveTo>
                <a:cubicBezTo>
                  <a:pt x="309" y="323"/>
                  <a:pt x="306" y="323"/>
                  <a:pt x="303" y="324"/>
                </a:cubicBezTo>
                <a:cubicBezTo>
                  <a:pt x="300" y="326"/>
                  <a:pt x="297" y="328"/>
                  <a:pt x="295" y="332"/>
                </a:cubicBezTo>
                <a:cubicBezTo>
                  <a:pt x="292" y="335"/>
                  <a:pt x="291" y="339"/>
                  <a:pt x="290" y="342"/>
                </a:cubicBezTo>
                <a:cubicBezTo>
                  <a:pt x="290" y="345"/>
                  <a:pt x="290" y="348"/>
                  <a:pt x="291" y="349"/>
                </a:cubicBezTo>
                <a:lnTo>
                  <a:pt x="291" y="351"/>
                </a:lnTo>
                <a:cubicBezTo>
                  <a:pt x="291" y="353"/>
                  <a:pt x="292" y="356"/>
                  <a:pt x="294" y="359"/>
                </a:cubicBezTo>
                <a:cubicBezTo>
                  <a:pt x="296" y="362"/>
                  <a:pt x="299" y="365"/>
                  <a:pt x="303" y="367"/>
                </a:cubicBezTo>
                <a:cubicBezTo>
                  <a:pt x="307" y="369"/>
                  <a:pt x="311" y="370"/>
                  <a:pt x="315" y="370"/>
                </a:cubicBezTo>
                <a:cubicBezTo>
                  <a:pt x="318" y="370"/>
                  <a:pt x="321" y="370"/>
                  <a:pt x="323" y="370"/>
                </a:cubicBezTo>
                <a:cubicBezTo>
                  <a:pt x="323" y="370"/>
                  <a:pt x="323" y="370"/>
                  <a:pt x="323" y="371"/>
                </a:cubicBezTo>
                <a:cubicBezTo>
                  <a:pt x="322" y="371"/>
                  <a:pt x="322" y="371"/>
                  <a:pt x="322" y="372"/>
                </a:cubicBezTo>
                <a:cubicBezTo>
                  <a:pt x="321" y="372"/>
                  <a:pt x="321" y="373"/>
                  <a:pt x="321" y="373"/>
                </a:cubicBezTo>
                <a:cubicBezTo>
                  <a:pt x="320" y="374"/>
                  <a:pt x="320" y="374"/>
                  <a:pt x="320" y="374"/>
                </a:cubicBezTo>
                <a:cubicBezTo>
                  <a:pt x="318" y="374"/>
                  <a:pt x="315" y="374"/>
                  <a:pt x="311" y="375"/>
                </a:cubicBezTo>
                <a:cubicBezTo>
                  <a:pt x="308" y="376"/>
                  <a:pt x="304" y="378"/>
                  <a:pt x="300" y="382"/>
                </a:cubicBezTo>
                <a:cubicBezTo>
                  <a:pt x="296" y="386"/>
                  <a:pt x="294" y="389"/>
                  <a:pt x="293" y="393"/>
                </a:cubicBezTo>
                <a:cubicBezTo>
                  <a:pt x="291" y="396"/>
                  <a:pt x="291" y="400"/>
                  <a:pt x="291" y="402"/>
                </a:cubicBezTo>
                <a:cubicBezTo>
                  <a:pt x="290" y="404"/>
                  <a:pt x="291" y="407"/>
                  <a:pt x="291" y="410"/>
                </a:cubicBezTo>
                <a:cubicBezTo>
                  <a:pt x="292" y="413"/>
                  <a:pt x="293" y="417"/>
                  <a:pt x="296" y="422"/>
                </a:cubicBezTo>
                <a:cubicBezTo>
                  <a:pt x="298" y="426"/>
                  <a:pt x="300" y="430"/>
                  <a:pt x="302" y="434"/>
                </a:cubicBezTo>
                <a:cubicBezTo>
                  <a:pt x="303" y="437"/>
                  <a:pt x="304" y="440"/>
                  <a:pt x="305" y="443"/>
                </a:cubicBezTo>
                <a:lnTo>
                  <a:pt x="308" y="444"/>
                </a:lnTo>
                <a:cubicBezTo>
                  <a:pt x="308" y="444"/>
                  <a:pt x="309" y="444"/>
                  <a:pt x="309" y="444"/>
                </a:cubicBezTo>
                <a:cubicBezTo>
                  <a:pt x="310" y="444"/>
                  <a:pt x="311" y="444"/>
                  <a:pt x="312" y="444"/>
                </a:cubicBezTo>
                <a:cubicBezTo>
                  <a:pt x="313" y="443"/>
                  <a:pt x="314" y="443"/>
                  <a:pt x="314" y="442"/>
                </a:cubicBezTo>
                <a:cubicBezTo>
                  <a:pt x="315" y="441"/>
                  <a:pt x="315" y="441"/>
                  <a:pt x="315" y="440"/>
                </a:cubicBezTo>
                <a:lnTo>
                  <a:pt x="315" y="437"/>
                </a:lnTo>
                <a:cubicBezTo>
                  <a:pt x="315" y="436"/>
                  <a:pt x="314" y="435"/>
                  <a:pt x="314" y="434"/>
                </a:cubicBezTo>
                <a:cubicBezTo>
                  <a:pt x="313" y="433"/>
                  <a:pt x="312" y="432"/>
                  <a:pt x="311" y="430"/>
                </a:cubicBezTo>
                <a:cubicBezTo>
                  <a:pt x="310" y="429"/>
                  <a:pt x="310" y="427"/>
                  <a:pt x="309" y="426"/>
                </a:cubicBezTo>
                <a:cubicBezTo>
                  <a:pt x="309" y="425"/>
                  <a:pt x="308" y="423"/>
                  <a:pt x="308" y="422"/>
                </a:cubicBezTo>
                <a:cubicBezTo>
                  <a:pt x="307" y="420"/>
                  <a:pt x="305" y="418"/>
                  <a:pt x="304" y="414"/>
                </a:cubicBezTo>
                <a:cubicBezTo>
                  <a:pt x="302" y="411"/>
                  <a:pt x="302" y="407"/>
                  <a:pt x="302" y="402"/>
                </a:cubicBezTo>
                <a:cubicBezTo>
                  <a:pt x="302" y="397"/>
                  <a:pt x="303" y="394"/>
                  <a:pt x="306" y="391"/>
                </a:cubicBezTo>
                <a:cubicBezTo>
                  <a:pt x="308" y="389"/>
                  <a:pt x="311" y="387"/>
                  <a:pt x="314" y="386"/>
                </a:cubicBezTo>
                <a:cubicBezTo>
                  <a:pt x="314" y="386"/>
                  <a:pt x="315" y="387"/>
                  <a:pt x="316" y="388"/>
                </a:cubicBezTo>
                <a:cubicBezTo>
                  <a:pt x="316" y="388"/>
                  <a:pt x="317" y="389"/>
                  <a:pt x="318" y="390"/>
                </a:cubicBezTo>
                <a:cubicBezTo>
                  <a:pt x="318" y="391"/>
                  <a:pt x="319" y="392"/>
                  <a:pt x="320" y="393"/>
                </a:cubicBezTo>
                <a:cubicBezTo>
                  <a:pt x="320" y="394"/>
                  <a:pt x="321" y="394"/>
                  <a:pt x="321" y="395"/>
                </a:cubicBezTo>
                <a:cubicBezTo>
                  <a:pt x="323" y="398"/>
                  <a:pt x="325" y="402"/>
                  <a:pt x="329" y="406"/>
                </a:cubicBezTo>
                <a:cubicBezTo>
                  <a:pt x="332" y="411"/>
                  <a:pt x="336" y="416"/>
                  <a:pt x="342" y="421"/>
                </a:cubicBezTo>
                <a:cubicBezTo>
                  <a:pt x="347" y="427"/>
                  <a:pt x="352" y="431"/>
                  <a:pt x="357" y="435"/>
                </a:cubicBezTo>
                <a:cubicBezTo>
                  <a:pt x="361" y="439"/>
                  <a:pt x="365" y="442"/>
                  <a:pt x="368" y="444"/>
                </a:cubicBezTo>
                <a:lnTo>
                  <a:pt x="372" y="443"/>
                </a:lnTo>
                <a:lnTo>
                  <a:pt x="375" y="438"/>
                </a:lnTo>
                <a:cubicBezTo>
                  <a:pt x="375" y="438"/>
                  <a:pt x="375" y="438"/>
                  <a:pt x="374" y="438"/>
                </a:cubicBezTo>
                <a:cubicBezTo>
                  <a:pt x="374" y="437"/>
                  <a:pt x="374" y="437"/>
                  <a:pt x="373" y="436"/>
                </a:cubicBezTo>
                <a:cubicBezTo>
                  <a:pt x="373" y="436"/>
                  <a:pt x="372" y="435"/>
                  <a:pt x="372" y="435"/>
                </a:cubicBezTo>
                <a:cubicBezTo>
                  <a:pt x="372" y="435"/>
                  <a:pt x="371" y="434"/>
                  <a:pt x="371" y="434"/>
                </a:cubicBezTo>
                <a:cubicBezTo>
                  <a:pt x="368" y="431"/>
                  <a:pt x="364" y="428"/>
                  <a:pt x="360" y="424"/>
                </a:cubicBezTo>
                <a:cubicBezTo>
                  <a:pt x="356" y="420"/>
                  <a:pt x="351" y="415"/>
                  <a:pt x="346" y="409"/>
                </a:cubicBezTo>
                <a:cubicBezTo>
                  <a:pt x="342" y="403"/>
                  <a:pt x="338" y="398"/>
                  <a:pt x="335" y="394"/>
                </a:cubicBezTo>
                <a:cubicBezTo>
                  <a:pt x="332" y="389"/>
                  <a:pt x="329" y="386"/>
                  <a:pt x="327" y="383"/>
                </a:cubicBezTo>
                <a:cubicBezTo>
                  <a:pt x="328" y="382"/>
                  <a:pt x="329" y="382"/>
                  <a:pt x="330" y="381"/>
                </a:cubicBezTo>
                <a:cubicBezTo>
                  <a:pt x="331" y="380"/>
                  <a:pt x="332" y="378"/>
                  <a:pt x="333" y="377"/>
                </a:cubicBezTo>
                <a:cubicBezTo>
                  <a:pt x="335" y="375"/>
                  <a:pt x="335" y="374"/>
                  <a:pt x="336" y="373"/>
                </a:cubicBezTo>
                <a:cubicBezTo>
                  <a:pt x="337" y="371"/>
                  <a:pt x="337" y="370"/>
                  <a:pt x="337" y="370"/>
                </a:cubicBezTo>
                <a:cubicBezTo>
                  <a:pt x="338" y="370"/>
                  <a:pt x="339" y="370"/>
                  <a:pt x="340" y="370"/>
                </a:cubicBezTo>
                <a:cubicBezTo>
                  <a:pt x="341" y="370"/>
                  <a:pt x="342" y="370"/>
                  <a:pt x="344" y="370"/>
                </a:cubicBezTo>
                <a:cubicBezTo>
                  <a:pt x="345" y="370"/>
                  <a:pt x="347" y="370"/>
                  <a:pt x="348" y="370"/>
                </a:cubicBezTo>
                <a:cubicBezTo>
                  <a:pt x="349" y="370"/>
                  <a:pt x="350" y="370"/>
                  <a:pt x="351" y="370"/>
                </a:cubicBezTo>
                <a:cubicBezTo>
                  <a:pt x="353" y="370"/>
                  <a:pt x="356" y="369"/>
                  <a:pt x="360" y="368"/>
                </a:cubicBezTo>
                <a:cubicBezTo>
                  <a:pt x="363" y="367"/>
                  <a:pt x="367" y="364"/>
                  <a:pt x="370" y="360"/>
                </a:cubicBezTo>
                <a:cubicBezTo>
                  <a:pt x="373" y="356"/>
                  <a:pt x="375" y="352"/>
                  <a:pt x="375" y="348"/>
                </a:cubicBezTo>
                <a:cubicBezTo>
                  <a:pt x="375" y="344"/>
                  <a:pt x="375" y="341"/>
                  <a:pt x="374" y="339"/>
                </a:cubicBezTo>
                <a:cubicBezTo>
                  <a:pt x="373" y="336"/>
                  <a:pt x="371" y="333"/>
                  <a:pt x="369" y="330"/>
                </a:cubicBezTo>
                <a:cubicBezTo>
                  <a:pt x="366" y="328"/>
                  <a:pt x="363" y="326"/>
                  <a:pt x="358" y="324"/>
                </a:cubicBezTo>
                <a:cubicBezTo>
                  <a:pt x="354" y="323"/>
                  <a:pt x="350" y="323"/>
                  <a:pt x="346" y="323"/>
                </a:cubicBezTo>
                <a:cubicBezTo>
                  <a:pt x="342" y="323"/>
                  <a:pt x="340" y="323"/>
                  <a:pt x="337" y="323"/>
                </a:cubicBezTo>
                <a:cubicBezTo>
                  <a:pt x="337" y="322"/>
                  <a:pt x="337" y="322"/>
                  <a:pt x="338" y="321"/>
                </a:cubicBezTo>
                <a:cubicBezTo>
                  <a:pt x="338" y="320"/>
                  <a:pt x="338" y="320"/>
                  <a:pt x="338" y="319"/>
                </a:cubicBezTo>
                <a:cubicBezTo>
                  <a:pt x="338" y="318"/>
                  <a:pt x="338" y="317"/>
                  <a:pt x="337" y="316"/>
                </a:cubicBezTo>
                <a:cubicBezTo>
                  <a:pt x="337" y="315"/>
                  <a:pt x="336" y="315"/>
                  <a:pt x="336" y="314"/>
                </a:cubicBezTo>
                <a:cubicBezTo>
                  <a:pt x="335" y="314"/>
                  <a:pt x="335" y="314"/>
                  <a:pt x="334" y="313"/>
                </a:cubicBezTo>
                <a:cubicBezTo>
                  <a:pt x="334" y="313"/>
                  <a:pt x="333" y="313"/>
                  <a:pt x="332" y="313"/>
                </a:cubicBezTo>
                <a:cubicBezTo>
                  <a:pt x="332" y="313"/>
                  <a:pt x="331" y="313"/>
                  <a:pt x="330" y="313"/>
                </a:cubicBezTo>
                <a:cubicBezTo>
                  <a:pt x="330" y="314"/>
                  <a:pt x="329" y="314"/>
                  <a:pt x="329" y="314"/>
                </a:cubicBezTo>
                <a:lnTo>
                  <a:pt x="327" y="316"/>
                </a:lnTo>
                <a:lnTo>
                  <a:pt x="327" y="323"/>
                </a:lnTo>
                <a:cubicBezTo>
                  <a:pt x="326" y="323"/>
                  <a:pt x="325" y="323"/>
                  <a:pt x="324" y="323"/>
                </a:cubicBezTo>
                <a:cubicBezTo>
                  <a:pt x="322" y="323"/>
                  <a:pt x="321" y="323"/>
                  <a:pt x="319" y="323"/>
                </a:cubicBezTo>
                <a:cubicBezTo>
                  <a:pt x="317" y="323"/>
                  <a:pt x="316" y="323"/>
                  <a:pt x="315" y="323"/>
                </a:cubicBezTo>
                <a:cubicBezTo>
                  <a:pt x="313" y="323"/>
                  <a:pt x="312" y="323"/>
                  <a:pt x="311" y="323"/>
                </a:cubicBezTo>
                <a:close/>
                <a:moveTo>
                  <a:pt x="186" y="327"/>
                </a:moveTo>
                <a:lnTo>
                  <a:pt x="184" y="330"/>
                </a:lnTo>
                <a:cubicBezTo>
                  <a:pt x="179" y="331"/>
                  <a:pt x="172" y="331"/>
                  <a:pt x="164" y="332"/>
                </a:cubicBezTo>
                <a:cubicBezTo>
                  <a:pt x="156" y="332"/>
                  <a:pt x="147" y="333"/>
                  <a:pt x="136" y="333"/>
                </a:cubicBezTo>
                <a:cubicBezTo>
                  <a:pt x="125" y="333"/>
                  <a:pt x="116" y="333"/>
                  <a:pt x="108" y="332"/>
                </a:cubicBezTo>
                <a:cubicBezTo>
                  <a:pt x="100" y="332"/>
                  <a:pt x="93" y="332"/>
                  <a:pt x="88" y="332"/>
                </a:cubicBezTo>
                <a:cubicBezTo>
                  <a:pt x="88" y="331"/>
                  <a:pt x="87" y="331"/>
                  <a:pt x="87" y="330"/>
                </a:cubicBezTo>
                <a:cubicBezTo>
                  <a:pt x="87" y="329"/>
                  <a:pt x="87" y="328"/>
                  <a:pt x="87" y="327"/>
                </a:cubicBezTo>
                <a:cubicBezTo>
                  <a:pt x="87" y="325"/>
                  <a:pt x="87" y="324"/>
                  <a:pt x="87" y="324"/>
                </a:cubicBezTo>
                <a:cubicBezTo>
                  <a:pt x="87" y="323"/>
                  <a:pt x="88" y="322"/>
                  <a:pt x="88" y="322"/>
                </a:cubicBezTo>
                <a:lnTo>
                  <a:pt x="91" y="320"/>
                </a:lnTo>
                <a:cubicBezTo>
                  <a:pt x="96" y="320"/>
                  <a:pt x="102" y="320"/>
                  <a:pt x="110" y="320"/>
                </a:cubicBezTo>
                <a:cubicBezTo>
                  <a:pt x="118" y="320"/>
                  <a:pt x="127" y="320"/>
                  <a:pt x="137" y="320"/>
                </a:cubicBezTo>
                <a:cubicBezTo>
                  <a:pt x="147" y="320"/>
                  <a:pt x="156" y="320"/>
                  <a:pt x="164" y="319"/>
                </a:cubicBezTo>
                <a:cubicBezTo>
                  <a:pt x="171" y="319"/>
                  <a:pt x="178" y="319"/>
                  <a:pt x="183" y="319"/>
                </a:cubicBezTo>
                <a:lnTo>
                  <a:pt x="186" y="324"/>
                </a:lnTo>
                <a:lnTo>
                  <a:pt x="186" y="327"/>
                </a:lnTo>
                <a:close/>
                <a:moveTo>
                  <a:pt x="183" y="308"/>
                </a:moveTo>
                <a:cubicBezTo>
                  <a:pt x="178" y="308"/>
                  <a:pt x="171" y="308"/>
                  <a:pt x="163" y="308"/>
                </a:cubicBezTo>
                <a:cubicBezTo>
                  <a:pt x="155" y="308"/>
                  <a:pt x="146" y="308"/>
                  <a:pt x="135" y="309"/>
                </a:cubicBezTo>
                <a:cubicBezTo>
                  <a:pt x="125" y="309"/>
                  <a:pt x="116" y="309"/>
                  <a:pt x="108" y="309"/>
                </a:cubicBezTo>
                <a:cubicBezTo>
                  <a:pt x="100" y="310"/>
                  <a:pt x="93" y="310"/>
                  <a:pt x="88" y="310"/>
                </a:cubicBezTo>
                <a:cubicBezTo>
                  <a:pt x="86" y="311"/>
                  <a:pt x="85" y="312"/>
                  <a:pt x="83" y="313"/>
                </a:cubicBezTo>
                <a:cubicBezTo>
                  <a:pt x="81" y="315"/>
                  <a:pt x="79" y="317"/>
                  <a:pt x="78" y="319"/>
                </a:cubicBezTo>
                <a:cubicBezTo>
                  <a:pt x="76" y="321"/>
                  <a:pt x="76" y="324"/>
                  <a:pt x="76" y="326"/>
                </a:cubicBezTo>
                <a:cubicBezTo>
                  <a:pt x="76" y="327"/>
                  <a:pt x="76" y="329"/>
                  <a:pt x="76" y="330"/>
                </a:cubicBezTo>
                <a:cubicBezTo>
                  <a:pt x="77" y="331"/>
                  <a:pt x="77" y="332"/>
                  <a:pt x="78" y="334"/>
                </a:cubicBezTo>
                <a:cubicBezTo>
                  <a:pt x="79" y="335"/>
                  <a:pt x="80" y="337"/>
                  <a:pt x="81" y="339"/>
                </a:cubicBezTo>
                <a:cubicBezTo>
                  <a:pt x="82" y="340"/>
                  <a:pt x="83" y="341"/>
                  <a:pt x="85" y="342"/>
                </a:cubicBezTo>
                <a:cubicBezTo>
                  <a:pt x="86" y="343"/>
                  <a:pt x="87" y="343"/>
                  <a:pt x="88" y="343"/>
                </a:cubicBezTo>
                <a:cubicBezTo>
                  <a:pt x="93" y="343"/>
                  <a:pt x="100" y="343"/>
                  <a:pt x="108" y="343"/>
                </a:cubicBezTo>
                <a:cubicBezTo>
                  <a:pt x="116" y="343"/>
                  <a:pt x="125" y="343"/>
                  <a:pt x="135" y="343"/>
                </a:cubicBezTo>
                <a:cubicBezTo>
                  <a:pt x="146" y="343"/>
                  <a:pt x="155" y="343"/>
                  <a:pt x="163" y="343"/>
                </a:cubicBezTo>
                <a:cubicBezTo>
                  <a:pt x="171" y="342"/>
                  <a:pt x="178" y="342"/>
                  <a:pt x="183" y="342"/>
                </a:cubicBezTo>
                <a:cubicBezTo>
                  <a:pt x="186" y="341"/>
                  <a:pt x="189" y="340"/>
                  <a:pt x="192" y="337"/>
                </a:cubicBezTo>
                <a:cubicBezTo>
                  <a:pt x="195" y="334"/>
                  <a:pt x="196" y="330"/>
                  <a:pt x="196" y="325"/>
                </a:cubicBezTo>
                <a:cubicBezTo>
                  <a:pt x="196" y="320"/>
                  <a:pt x="195" y="316"/>
                  <a:pt x="192" y="313"/>
                </a:cubicBezTo>
                <a:cubicBezTo>
                  <a:pt x="189" y="310"/>
                  <a:pt x="186" y="309"/>
                  <a:pt x="183" y="308"/>
                </a:cubicBezTo>
                <a:close/>
                <a:moveTo>
                  <a:pt x="63" y="373"/>
                </a:moveTo>
                <a:cubicBezTo>
                  <a:pt x="63" y="376"/>
                  <a:pt x="63" y="381"/>
                  <a:pt x="63" y="386"/>
                </a:cubicBezTo>
                <a:cubicBezTo>
                  <a:pt x="63" y="392"/>
                  <a:pt x="62" y="398"/>
                  <a:pt x="61" y="406"/>
                </a:cubicBezTo>
                <a:cubicBezTo>
                  <a:pt x="60" y="413"/>
                  <a:pt x="59" y="419"/>
                  <a:pt x="57" y="425"/>
                </a:cubicBezTo>
                <a:cubicBezTo>
                  <a:pt x="56" y="430"/>
                  <a:pt x="54" y="435"/>
                  <a:pt x="53" y="438"/>
                </a:cubicBezTo>
                <a:cubicBezTo>
                  <a:pt x="53" y="439"/>
                  <a:pt x="53" y="439"/>
                  <a:pt x="54" y="439"/>
                </a:cubicBezTo>
                <a:cubicBezTo>
                  <a:pt x="54" y="440"/>
                  <a:pt x="54" y="440"/>
                  <a:pt x="54" y="441"/>
                </a:cubicBezTo>
                <a:cubicBezTo>
                  <a:pt x="55" y="441"/>
                  <a:pt x="55" y="442"/>
                  <a:pt x="56" y="442"/>
                </a:cubicBezTo>
                <a:cubicBezTo>
                  <a:pt x="56" y="442"/>
                  <a:pt x="57" y="443"/>
                  <a:pt x="57" y="443"/>
                </a:cubicBezTo>
                <a:lnTo>
                  <a:pt x="62" y="443"/>
                </a:lnTo>
                <a:lnTo>
                  <a:pt x="65" y="440"/>
                </a:lnTo>
                <a:cubicBezTo>
                  <a:pt x="66" y="436"/>
                  <a:pt x="68" y="431"/>
                  <a:pt x="69" y="424"/>
                </a:cubicBezTo>
                <a:cubicBezTo>
                  <a:pt x="71" y="418"/>
                  <a:pt x="72" y="411"/>
                  <a:pt x="73" y="403"/>
                </a:cubicBezTo>
                <a:cubicBezTo>
                  <a:pt x="74" y="394"/>
                  <a:pt x="74" y="387"/>
                  <a:pt x="74" y="381"/>
                </a:cubicBezTo>
                <a:cubicBezTo>
                  <a:pt x="74" y="375"/>
                  <a:pt x="74" y="370"/>
                  <a:pt x="73" y="365"/>
                </a:cubicBezTo>
                <a:lnTo>
                  <a:pt x="76" y="361"/>
                </a:lnTo>
                <a:cubicBezTo>
                  <a:pt x="79" y="361"/>
                  <a:pt x="83" y="360"/>
                  <a:pt x="87" y="360"/>
                </a:cubicBezTo>
                <a:cubicBezTo>
                  <a:pt x="92" y="360"/>
                  <a:pt x="97" y="359"/>
                  <a:pt x="103" y="359"/>
                </a:cubicBezTo>
                <a:cubicBezTo>
                  <a:pt x="109" y="359"/>
                  <a:pt x="115" y="359"/>
                  <a:pt x="119" y="359"/>
                </a:cubicBezTo>
                <a:cubicBezTo>
                  <a:pt x="124" y="359"/>
                  <a:pt x="127" y="359"/>
                  <a:pt x="130" y="360"/>
                </a:cubicBezTo>
                <a:lnTo>
                  <a:pt x="130" y="365"/>
                </a:lnTo>
                <a:cubicBezTo>
                  <a:pt x="128" y="365"/>
                  <a:pt x="125" y="365"/>
                  <a:pt x="121" y="365"/>
                </a:cubicBezTo>
                <a:cubicBezTo>
                  <a:pt x="116" y="364"/>
                  <a:pt x="112" y="364"/>
                  <a:pt x="106" y="365"/>
                </a:cubicBezTo>
                <a:cubicBezTo>
                  <a:pt x="101" y="366"/>
                  <a:pt x="97" y="369"/>
                  <a:pt x="94" y="372"/>
                </a:cubicBezTo>
                <a:cubicBezTo>
                  <a:pt x="91" y="375"/>
                  <a:pt x="90" y="379"/>
                  <a:pt x="89" y="383"/>
                </a:cubicBezTo>
                <a:lnTo>
                  <a:pt x="89" y="387"/>
                </a:lnTo>
                <a:cubicBezTo>
                  <a:pt x="89" y="390"/>
                  <a:pt x="89" y="393"/>
                  <a:pt x="89" y="397"/>
                </a:cubicBezTo>
                <a:cubicBezTo>
                  <a:pt x="89" y="401"/>
                  <a:pt x="89" y="406"/>
                  <a:pt x="88" y="411"/>
                </a:cubicBezTo>
                <a:cubicBezTo>
                  <a:pt x="87" y="417"/>
                  <a:pt x="85" y="422"/>
                  <a:pt x="84" y="426"/>
                </a:cubicBezTo>
                <a:cubicBezTo>
                  <a:pt x="82" y="430"/>
                  <a:pt x="81" y="433"/>
                  <a:pt x="79" y="436"/>
                </a:cubicBezTo>
                <a:lnTo>
                  <a:pt x="82" y="441"/>
                </a:lnTo>
                <a:lnTo>
                  <a:pt x="85" y="443"/>
                </a:lnTo>
                <a:cubicBezTo>
                  <a:pt x="85" y="443"/>
                  <a:pt x="86" y="442"/>
                  <a:pt x="86" y="442"/>
                </a:cubicBezTo>
                <a:cubicBezTo>
                  <a:pt x="86" y="442"/>
                  <a:pt x="87" y="442"/>
                  <a:pt x="87" y="441"/>
                </a:cubicBezTo>
                <a:cubicBezTo>
                  <a:pt x="88" y="441"/>
                  <a:pt x="89" y="441"/>
                  <a:pt x="89" y="441"/>
                </a:cubicBezTo>
                <a:cubicBezTo>
                  <a:pt x="90" y="440"/>
                  <a:pt x="90" y="440"/>
                  <a:pt x="91" y="440"/>
                </a:cubicBezTo>
                <a:cubicBezTo>
                  <a:pt x="92" y="437"/>
                  <a:pt x="94" y="432"/>
                  <a:pt x="96" y="427"/>
                </a:cubicBezTo>
                <a:cubicBezTo>
                  <a:pt x="97" y="422"/>
                  <a:pt x="99" y="417"/>
                  <a:pt x="100" y="410"/>
                </a:cubicBezTo>
                <a:cubicBezTo>
                  <a:pt x="101" y="403"/>
                  <a:pt x="101" y="398"/>
                  <a:pt x="101" y="393"/>
                </a:cubicBezTo>
                <a:cubicBezTo>
                  <a:pt x="101" y="388"/>
                  <a:pt x="100" y="383"/>
                  <a:pt x="100" y="380"/>
                </a:cubicBezTo>
                <a:cubicBezTo>
                  <a:pt x="100" y="380"/>
                  <a:pt x="100" y="380"/>
                  <a:pt x="100" y="379"/>
                </a:cubicBezTo>
                <a:cubicBezTo>
                  <a:pt x="100" y="379"/>
                  <a:pt x="100" y="379"/>
                  <a:pt x="100" y="379"/>
                </a:cubicBezTo>
                <a:cubicBezTo>
                  <a:pt x="101" y="378"/>
                  <a:pt x="101" y="378"/>
                  <a:pt x="101" y="378"/>
                </a:cubicBezTo>
                <a:cubicBezTo>
                  <a:pt x="101" y="378"/>
                  <a:pt x="101" y="377"/>
                  <a:pt x="101" y="377"/>
                </a:cubicBezTo>
                <a:cubicBezTo>
                  <a:pt x="104" y="377"/>
                  <a:pt x="107" y="376"/>
                  <a:pt x="110" y="376"/>
                </a:cubicBezTo>
                <a:cubicBezTo>
                  <a:pt x="114" y="375"/>
                  <a:pt x="118" y="375"/>
                  <a:pt x="123" y="375"/>
                </a:cubicBezTo>
                <a:cubicBezTo>
                  <a:pt x="128" y="375"/>
                  <a:pt x="132" y="375"/>
                  <a:pt x="136" y="375"/>
                </a:cubicBezTo>
                <a:cubicBezTo>
                  <a:pt x="139" y="375"/>
                  <a:pt x="143" y="374"/>
                  <a:pt x="145" y="374"/>
                </a:cubicBezTo>
                <a:cubicBezTo>
                  <a:pt x="146" y="374"/>
                  <a:pt x="148" y="374"/>
                  <a:pt x="151" y="374"/>
                </a:cubicBezTo>
                <a:cubicBezTo>
                  <a:pt x="153" y="374"/>
                  <a:pt x="156" y="374"/>
                  <a:pt x="159" y="374"/>
                </a:cubicBezTo>
                <a:cubicBezTo>
                  <a:pt x="163" y="373"/>
                  <a:pt x="165" y="374"/>
                  <a:pt x="168" y="375"/>
                </a:cubicBezTo>
                <a:cubicBezTo>
                  <a:pt x="170" y="376"/>
                  <a:pt x="172" y="377"/>
                  <a:pt x="173" y="379"/>
                </a:cubicBezTo>
                <a:cubicBezTo>
                  <a:pt x="173" y="379"/>
                  <a:pt x="173" y="380"/>
                  <a:pt x="173" y="380"/>
                </a:cubicBezTo>
                <a:cubicBezTo>
                  <a:pt x="173" y="381"/>
                  <a:pt x="173" y="382"/>
                  <a:pt x="173" y="383"/>
                </a:cubicBezTo>
                <a:cubicBezTo>
                  <a:pt x="172" y="384"/>
                  <a:pt x="172" y="385"/>
                  <a:pt x="172" y="385"/>
                </a:cubicBezTo>
                <a:cubicBezTo>
                  <a:pt x="172" y="386"/>
                  <a:pt x="172" y="387"/>
                  <a:pt x="171" y="387"/>
                </a:cubicBezTo>
                <a:cubicBezTo>
                  <a:pt x="171" y="387"/>
                  <a:pt x="171" y="387"/>
                  <a:pt x="171" y="387"/>
                </a:cubicBezTo>
                <a:cubicBezTo>
                  <a:pt x="170" y="387"/>
                  <a:pt x="170" y="387"/>
                  <a:pt x="170" y="387"/>
                </a:cubicBezTo>
                <a:cubicBezTo>
                  <a:pt x="170" y="387"/>
                  <a:pt x="169" y="387"/>
                  <a:pt x="169" y="387"/>
                </a:cubicBezTo>
                <a:cubicBezTo>
                  <a:pt x="169" y="387"/>
                  <a:pt x="169" y="387"/>
                  <a:pt x="168" y="387"/>
                </a:cubicBezTo>
                <a:cubicBezTo>
                  <a:pt x="166" y="388"/>
                  <a:pt x="162" y="388"/>
                  <a:pt x="158" y="388"/>
                </a:cubicBezTo>
                <a:cubicBezTo>
                  <a:pt x="154" y="388"/>
                  <a:pt x="149" y="388"/>
                  <a:pt x="143" y="388"/>
                </a:cubicBezTo>
                <a:cubicBezTo>
                  <a:pt x="138" y="388"/>
                  <a:pt x="133" y="389"/>
                  <a:pt x="129" y="392"/>
                </a:cubicBezTo>
                <a:cubicBezTo>
                  <a:pt x="125" y="394"/>
                  <a:pt x="122" y="397"/>
                  <a:pt x="120" y="400"/>
                </a:cubicBezTo>
                <a:cubicBezTo>
                  <a:pt x="120" y="401"/>
                  <a:pt x="120" y="402"/>
                  <a:pt x="120" y="403"/>
                </a:cubicBezTo>
                <a:cubicBezTo>
                  <a:pt x="120" y="404"/>
                  <a:pt x="120" y="406"/>
                  <a:pt x="120" y="407"/>
                </a:cubicBezTo>
                <a:cubicBezTo>
                  <a:pt x="120" y="409"/>
                  <a:pt x="120" y="410"/>
                  <a:pt x="120" y="412"/>
                </a:cubicBezTo>
                <a:cubicBezTo>
                  <a:pt x="120" y="413"/>
                  <a:pt x="120" y="414"/>
                  <a:pt x="120" y="415"/>
                </a:cubicBezTo>
                <a:cubicBezTo>
                  <a:pt x="120" y="417"/>
                  <a:pt x="119" y="419"/>
                  <a:pt x="120" y="423"/>
                </a:cubicBezTo>
                <a:cubicBezTo>
                  <a:pt x="120" y="426"/>
                  <a:pt x="121" y="429"/>
                  <a:pt x="123" y="433"/>
                </a:cubicBezTo>
                <a:cubicBezTo>
                  <a:pt x="125" y="437"/>
                  <a:pt x="128" y="440"/>
                  <a:pt x="131" y="441"/>
                </a:cubicBezTo>
                <a:cubicBezTo>
                  <a:pt x="134" y="443"/>
                  <a:pt x="137" y="443"/>
                  <a:pt x="139" y="443"/>
                </a:cubicBezTo>
                <a:cubicBezTo>
                  <a:pt x="141" y="442"/>
                  <a:pt x="144" y="441"/>
                  <a:pt x="147" y="440"/>
                </a:cubicBezTo>
                <a:cubicBezTo>
                  <a:pt x="150" y="439"/>
                  <a:pt x="154" y="438"/>
                  <a:pt x="158" y="438"/>
                </a:cubicBezTo>
                <a:cubicBezTo>
                  <a:pt x="162" y="438"/>
                  <a:pt x="166" y="438"/>
                  <a:pt x="169" y="439"/>
                </a:cubicBezTo>
                <a:cubicBezTo>
                  <a:pt x="172" y="440"/>
                  <a:pt x="175" y="440"/>
                  <a:pt x="177" y="441"/>
                </a:cubicBezTo>
                <a:cubicBezTo>
                  <a:pt x="177" y="441"/>
                  <a:pt x="178" y="441"/>
                  <a:pt x="178" y="441"/>
                </a:cubicBezTo>
                <a:cubicBezTo>
                  <a:pt x="179" y="441"/>
                  <a:pt x="179" y="441"/>
                  <a:pt x="180" y="441"/>
                </a:cubicBezTo>
                <a:cubicBezTo>
                  <a:pt x="181" y="440"/>
                  <a:pt x="181" y="440"/>
                  <a:pt x="182" y="440"/>
                </a:cubicBezTo>
                <a:cubicBezTo>
                  <a:pt x="182" y="440"/>
                  <a:pt x="183" y="440"/>
                  <a:pt x="183" y="440"/>
                </a:cubicBezTo>
                <a:lnTo>
                  <a:pt x="184" y="437"/>
                </a:lnTo>
                <a:lnTo>
                  <a:pt x="184" y="433"/>
                </a:lnTo>
                <a:cubicBezTo>
                  <a:pt x="184" y="432"/>
                  <a:pt x="183" y="432"/>
                  <a:pt x="182" y="431"/>
                </a:cubicBezTo>
                <a:cubicBezTo>
                  <a:pt x="181" y="430"/>
                  <a:pt x="179" y="430"/>
                  <a:pt x="178" y="429"/>
                </a:cubicBezTo>
                <a:cubicBezTo>
                  <a:pt x="177" y="429"/>
                  <a:pt x="176" y="429"/>
                  <a:pt x="175" y="428"/>
                </a:cubicBezTo>
                <a:cubicBezTo>
                  <a:pt x="174" y="428"/>
                  <a:pt x="173" y="428"/>
                  <a:pt x="173" y="428"/>
                </a:cubicBezTo>
                <a:cubicBezTo>
                  <a:pt x="171" y="428"/>
                  <a:pt x="168" y="427"/>
                  <a:pt x="165" y="427"/>
                </a:cubicBezTo>
                <a:cubicBezTo>
                  <a:pt x="162" y="427"/>
                  <a:pt x="158" y="427"/>
                  <a:pt x="154" y="428"/>
                </a:cubicBezTo>
                <a:cubicBezTo>
                  <a:pt x="150" y="429"/>
                  <a:pt x="146" y="429"/>
                  <a:pt x="144" y="430"/>
                </a:cubicBezTo>
                <a:cubicBezTo>
                  <a:pt x="141" y="431"/>
                  <a:pt x="138" y="432"/>
                  <a:pt x="136" y="433"/>
                </a:cubicBezTo>
                <a:lnTo>
                  <a:pt x="132" y="430"/>
                </a:lnTo>
                <a:cubicBezTo>
                  <a:pt x="132" y="429"/>
                  <a:pt x="131" y="429"/>
                  <a:pt x="131" y="428"/>
                </a:cubicBezTo>
                <a:cubicBezTo>
                  <a:pt x="131" y="427"/>
                  <a:pt x="131" y="427"/>
                  <a:pt x="131" y="426"/>
                </a:cubicBezTo>
                <a:cubicBezTo>
                  <a:pt x="130" y="425"/>
                  <a:pt x="130" y="425"/>
                  <a:pt x="130" y="424"/>
                </a:cubicBezTo>
                <a:cubicBezTo>
                  <a:pt x="130" y="423"/>
                  <a:pt x="130" y="423"/>
                  <a:pt x="130" y="422"/>
                </a:cubicBezTo>
                <a:lnTo>
                  <a:pt x="130" y="408"/>
                </a:lnTo>
                <a:cubicBezTo>
                  <a:pt x="130" y="407"/>
                  <a:pt x="130" y="407"/>
                  <a:pt x="130" y="406"/>
                </a:cubicBezTo>
                <a:cubicBezTo>
                  <a:pt x="130" y="405"/>
                  <a:pt x="130" y="404"/>
                  <a:pt x="131" y="403"/>
                </a:cubicBezTo>
                <a:cubicBezTo>
                  <a:pt x="131" y="402"/>
                  <a:pt x="131" y="402"/>
                  <a:pt x="132" y="401"/>
                </a:cubicBezTo>
                <a:cubicBezTo>
                  <a:pt x="132" y="400"/>
                  <a:pt x="133" y="400"/>
                  <a:pt x="133" y="399"/>
                </a:cubicBezTo>
                <a:cubicBezTo>
                  <a:pt x="133" y="399"/>
                  <a:pt x="134" y="399"/>
                  <a:pt x="134" y="398"/>
                </a:cubicBezTo>
                <a:cubicBezTo>
                  <a:pt x="135" y="398"/>
                  <a:pt x="135" y="398"/>
                  <a:pt x="136" y="398"/>
                </a:cubicBezTo>
                <a:cubicBezTo>
                  <a:pt x="136" y="399"/>
                  <a:pt x="137" y="399"/>
                  <a:pt x="137" y="399"/>
                </a:cubicBezTo>
                <a:cubicBezTo>
                  <a:pt x="138" y="399"/>
                  <a:pt x="139" y="399"/>
                  <a:pt x="139" y="399"/>
                </a:cubicBezTo>
                <a:lnTo>
                  <a:pt x="167" y="399"/>
                </a:lnTo>
                <a:cubicBezTo>
                  <a:pt x="168" y="399"/>
                  <a:pt x="169" y="399"/>
                  <a:pt x="171" y="398"/>
                </a:cubicBezTo>
                <a:cubicBezTo>
                  <a:pt x="173" y="397"/>
                  <a:pt x="175" y="396"/>
                  <a:pt x="177" y="394"/>
                </a:cubicBezTo>
                <a:cubicBezTo>
                  <a:pt x="180" y="393"/>
                  <a:pt x="181" y="391"/>
                  <a:pt x="182" y="389"/>
                </a:cubicBezTo>
                <a:cubicBezTo>
                  <a:pt x="184" y="387"/>
                  <a:pt x="184" y="386"/>
                  <a:pt x="184" y="384"/>
                </a:cubicBezTo>
                <a:cubicBezTo>
                  <a:pt x="184" y="383"/>
                  <a:pt x="184" y="382"/>
                  <a:pt x="184" y="381"/>
                </a:cubicBezTo>
                <a:cubicBezTo>
                  <a:pt x="183" y="380"/>
                  <a:pt x="183" y="378"/>
                  <a:pt x="182" y="376"/>
                </a:cubicBezTo>
                <a:cubicBezTo>
                  <a:pt x="182" y="375"/>
                  <a:pt x="181" y="373"/>
                  <a:pt x="180" y="372"/>
                </a:cubicBezTo>
                <a:cubicBezTo>
                  <a:pt x="179" y="370"/>
                  <a:pt x="178" y="369"/>
                  <a:pt x="177" y="368"/>
                </a:cubicBezTo>
                <a:cubicBezTo>
                  <a:pt x="175" y="367"/>
                  <a:pt x="173" y="366"/>
                  <a:pt x="170" y="365"/>
                </a:cubicBezTo>
                <a:cubicBezTo>
                  <a:pt x="167" y="364"/>
                  <a:pt x="163" y="364"/>
                  <a:pt x="160" y="364"/>
                </a:cubicBezTo>
                <a:cubicBezTo>
                  <a:pt x="156" y="364"/>
                  <a:pt x="152" y="364"/>
                  <a:pt x="149" y="365"/>
                </a:cubicBezTo>
                <a:cubicBezTo>
                  <a:pt x="146" y="365"/>
                  <a:pt x="144" y="365"/>
                  <a:pt x="142" y="365"/>
                </a:cubicBezTo>
                <a:lnTo>
                  <a:pt x="142" y="361"/>
                </a:lnTo>
                <a:lnTo>
                  <a:pt x="144" y="360"/>
                </a:lnTo>
                <a:lnTo>
                  <a:pt x="198" y="360"/>
                </a:lnTo>
                <a:lnTo>
                  <a:pt x="199" y="361"/>
                </a:lnTo>
                <a:lnTo>
                  <a:pt x="199" y="380"/>
                </a:lnTo>
                <a:cubicBezTo>
                  <a:pt x="199" y="383"/>
                  <a:pt x="200" y="387"/>
                  <a:pt x="200" y="392"/>
                </a:cubicBezTo>
                <a:cubicBezTo>
                  <a:pt x="200" y="397"/>
                  <a:pt x="201" y="403"/>
                  <a:pt x="202" y="409"/>
                </a:cubicBezTo>
                <a:cubicBezTo>
                  <a:pt x="204" y="416"/>
                  <a:pt x="205" y="422"/>
                  <a:pt x="207" y="427"/>
                </a:cubicBezTo>
                <a:cubicBezTo>
                  <a:pt x="209" y="432"/>
                  <a:pt x="211" y="437"/>
                  <a:pt x="212" y="440"/>
                </a:cubicBezTo>
                <a:cubicBezTo>
                  <a:pt x="213" y="440"/>
                  <a:pt x="213" y="440"/>
                  <a:pt x="213" y="441"/>
                </a:cubicBezTo>
                <a:cubicBezTo>
                  <a:pt x="214" y="441"/>
                  <a:pt x="214" y="441"/>
                  <a:pt x="215" y="441"/>
                </a:cubicBezTo>
                <a:cubicBezTo>
                  <a:pt x="215" y="441"/>
                  <a:pt x="216" y="441"/>
                  <a:pt x="216" y="441"/>
                </a:cubicBezTo>
                <a:cubicBezTo>
                  <a:pt x="217" y="441"/>
                  <a:pt x="218" y="441"/>
                  <a:pt x="218" y="441"/>
                </a:cubicBezTo>
                <a:cubicBezTo>
                  <a:pt x="218" y="441"/>
                  <a:pt x="219" y="441"/>
                  <a:pt x="219" y="440"/>
                </a:cubicBezTo>
                <a:cubicBezTo>
                  <a:pt x="219" y="440"/>
                  <a:pt x="220" y="440"/>
                  <a:pt x="220" y="439"/>
                </a:cubicBezTo>
                <a:cubicBezTo>
                  <a:pt x="220" y="438"/>
                  <a:pt x="221" y="438"/>
                  <a:pt x="221" y="437"/>
                </a:cubicBezTo>
                <a:cubicBezTo>
                  <a:pt x="221" y="437"/>
                  <a:pt x="221" y="436"/>
                  <a:pt x="221" y="436"/>
                </a:cubicBezTo>
                <a:cubicBezTo>
                  <a:pt x="220" y="433"/>
                  <a:pt x="219" y="430"/>
                  <a:pt x="218" y="426"/>
                </a:cubicBezTo>
                <a:cubicBezTo>
                  <a:pt x="217" y="423"/>
                  <a:pt x="216" y="419"/>
                  <a:pt x="214" y="414"/>
                </a:cubicBezTo>
                <a:cubicBezTo>
                  <a:pt x="213" y="409"/>
                  <a:pt x="212" y="404"/>
                  <a:pt x="211" y="401"/>
                </a:cubicBezTo>
                <a:cubicBezTo>
                  <a:pt x="211" y="397"/>
                  <a:pt x="211" y="394"/>
                  <a:pt x="211" y="392"/>
                </a:cubicBezTo>
                <a:cubicBezTo>
                  <a:pt x="210" y="389"/>
                  <a:pt x="210" y="386"/>
                  <a:pt x="210" y="382"/>
                </a:cubicBezTo>
                <a:cubicBezTo>
                  <a:pt x="210" y="378"/>
                  <a:pt x="210" y="373"/>
                  <a:pt x="210" y="368"/>
                </a:cubicBezTo>
                <a:cubicBezTo>
                  <a:pt x="210" y="363"/>
                  <a:pt x="209" y="359"/>
                  <a:pt x="207" y="355"/>
                </a:cubicBezTo>
                <a:cubicBezTo>
                  <a:pt x="205" y="352"/>
                  <a:pt x="202" y="350"/>
                  <a:pt x="199" y="348"/>
                </a:cubicBezTo>
                <a:cubicBezTo>
                  <a:pt x="194" y="348"/>
                  <a:pt x="188" y="347"/>
                  <a:pt x="180" y="347"/>
                </a:cubicBezTo>
                <a:cubicBezTo>
                  <a:pt x="172" y="347"/>
                  <a:pt x="163" y="348"/>
                  <a:pt x="153" y="348"/>
                </a:cubicBezTo>
                <a:cubicBezTo>
                  <a:pt x="143" y="348"/>
                  <a:pt x="134" y="349"/>
                  <a:pt x="126" y="349"/>
                </a:cubicBezTo>
                <a:cubicBezTo>
                  <a:pt x="118" y="349"/>
                  <a:pt x="112" y="349"/>
                  <a:pt x="107" y="349"/>
                </a:cubicBezTo>
                <a:cubicBezTo>
                  <a:pt x="105" y="350"/>
                  <a:pt x="101" y="349"/>
                  <a:pt x="97" y="349"/>
                </a:cubicBezTo>
                <a:cubicBezTo>
                  <a:pt x="92" y="348"/>
                  <a:pt x="87" y="348"/>
                  <a:pt x="82" y="349"/>
                </a:cubicBezTo>
                <a:cubicBezTo>
                  <a:pt x="76" y="349"/>
                  <a:pt x="72" y="351"/>
                  <a:pt x="69" y="354"/>
                </a:cubicBezTo>
                <a:cubicBezTo>
                  <a:pt x="66" y="357"/>
                  <a:pt x="64" y="360"/>
                  <a:pt x="63" y="364"/>
                </a:cubicBezTo>
                <a:lnTo>
                  <a:pt x="63" y="373"/>
                </a:lnTo>
                <a:close/>
                <a:moveTo>
                  <a:pt x="53" y="297"/>
                </a:moveTo>
                <a:lnTo>
                  <a:pt x="53" y="300"/>
                </a:lnTo>
                <a:lnTo>
                  <a:pt x="54" y="302"/>
                </a:lnTo>
                <a:lnTo>
                  <a:pt x="57" y="304"/>
                </a:lnTo>
                <a:cubicBezTo>
                  <a:pt x="59" y="304"/>
                  <a:pt x="60" y="304"/>
                  <a:pt x="63" y="304"/>
                </a:cubicBezTo>
                <a:cubicBezTo>
                  <a:pt x="65" y="304"/>
                  <a:pt x="67" y="303"/>
                  <a:pt x="70" y="303"/>
                </a:cubicBezTo>
                <a:cubicBezTo>
                  <a:pt x="73" y="303"/>
                  <a:pt x="75" y="303"/>
                  <a:pt x="78" y="303"/>
                </a:cubicBezTo>
                <a:cubicBezTo>
                  <a:pt x="80" y="303"/>
                  <a:pt x="82" y="302"/>
                  <a:pt x="84" y="302"/>
                </a:cubicBezTo>
                <a:cubicBezTo>
                  <a:pt x="91" y="301"/>
                  <a:pt x="100" y="300"/>
                  <a:pt x="111" y="299"/>
                </a:cubicBezTo>
                <a:cubicBezTo>
                  <a:pt x="122" y="299"/>
                  <a:pt x="135" y="298"/>
                  <a:pt x="150" y="299"/>
                </a:cubicBezTo>
                <a:cubicBezTo>
                  <a:pt x="164" y="299"/>
                  <a:pt x="177" y="300"/>
                  <a:pt x="188" y="300"/>
                </a:cubicBezTo>
                <a:cubicBezTo>
                  <a:pt x="200" y="301"/>
                  <a:pt x="209" y="302"/>
                  <a:pt x="217" y="302"/>
                </a:cubicBezTo>
                <a:lnTo>
                  <a:pt x="220" y="300"/>
                </a:lnTo>
                <a:cubicBezTo>
                  <a:pt x="220" y="299"/>
                  <a:pt x="220" y="299"/>
                  <a:pt x="220" y="298"/>
                </a:cubicBezTo>
                <a:cubicBezTo>
                  <a:pt x="220" y="297"/>
                  <a:pt x="220" y="297"/>
                  <a:pt x="220" y="296"/>
                </a:cubicBezTo>
                <a:cubicBezTo>
                  <a:pt x="220" y="295"/>
                  <a:pt x="220" y="294"/>
                  <a:pt x="220" y="294"/>
                </a:cubicBezTo>
                <a:cubicBezTo>
                  <a:pt x="220" y="293"/>
                  <a:pt x="220" y="293"/>
                  <a:pt x="220" y="292"/>
                </a:cubicBezTo>
                <a:cubicBezTo>
                  <a:pt x="219" y="292"/>
                  <a:pt x="219" y="292"/>
                  <a:pt x="219" y="292"/>
                </a:cubicBezTo>
                <a:cubicBezTo>
                  <a:pt x="219" y="292"/>
                  <a:pt x="218" y="292"/>
                  <a:pt x="218" y="292"/>
                </a:cubicBezTo>
                <a:cubicBezTo>
                  <a:pt x="218" y="292"/>
                  <a:pt x="218" y="292"/>
                  <a:pt x="218" y="292"/>
                </a:cubicBezTo>
                <a:cubicBezTo>
                  <a:pt x="218" y="291"/>
                  <a:pt x="218" y="291"/>
                  <a:pt x="218" y="291"/>
                </a:cubicBezTo>
                <a:cubicBezTo>
                  <a:pt x="214" y="290"/>
                  <a:pt x="208" y="290"/>
                  <a:pt x="202" y="289"/>
                </a:cubicBezTo>
                <a:cubicBezTo>
                  <a:pt x="195" y="289"/>
                  <a:pt x="188" y="288"/>
                  <a:pt x="180" y="288"/>
                </a:cubicBezTo>
                <a:cubicBezTo>
                  <a:pt x="171" y="288"/>
                  <a:pt x="164" y="287"/>
                  <a:pt x="158" y="287"/>
                </a:cubicBezTo>
                <a:cubicBezTo>
                  <a:pt x="151" y="287"/>
                  <a:pt x="146" y="287"/>
                  <a:pt x="142" y="286"/>
                </a:cubicBezTo>
                <a:cubicBezTo>
                  <a:pt x="142" y="286"/>
                  <a:pt x="142" y="285"/>
                  <a:pt x="141" y="285"/>
                </a:cubicBezTo>
                <a:cubicBezTo>
                  <a:pt x="141" y="284"/>
                  <a:pt x="141" y="283"/>
                  <a:pt x="141" y="282"/>
                </a:cubicBezTo>
                <a:cubicBezTo>
                  <a:pt x="141" y="281"/>
                  <a:pt x="141" y="280"/>
                  <a:pt x="141" y="279"/>
                </a:cubicBezTo>
                <a:cubicBezTo>
                  <a:pt x="141" y="279"/>
                  <a:pt x="141" y="278"/>
                  <a:pt x="141" y="278"/>
                </a:cubicBezTo>
                <a:cubicBezTo>
                  <a:pt x="140" y="277"/>
                  <a:pt x="140" y="277"/>
                  <a:pt x="140" y="277"/>
                </a:cubicBezTo>
                <a:cubicBezTo>
                  <a:pt x="139" y="277"/>
                  <a:pt x="139" y="276"/>
                  <a:pt x="139" y="276"/>
                </a:cubicBezTo>
                <a:cubicBezTo>
                  <a:pt x="138" y="276"/>
                  <a:pt x="138" y="276"/>
                  <a:pt x="138" y="276"/>
                </a:cubicBezTo>
                <a:cubicBezTo>
                  <a:pt x="138" y="276"/>
                  <a:pt x="138" y="276"/>
                  <a:pt x="138" y="276"/>
                </a:cubicBezTo>
                <a:cubicBezTo>
                  <a:pt x="137" y="276"/>
                  <a:pt x="137" y="276"/>
                  <a:pt x="136" y="276"/>
                </a:cubicBezTo>
                <a:cubicBezTo>
                  <a:pt x="135" y="276"/>
                  <a:pt x="135" y="276"/>
                  <a:pt x="134" y="276"/>
                </a:cubicBezTo>
                <a:cubicBezTo>
                  <a:pt x="133" y="276"/>
                  <a:pt x="133" y="277"/>
                  <a:pt x="132" y="277"/>
                </a:cubicBezTo>
                <a:cubicBezTo>
                  <a:pt x="131" y="277"/>
                  <a:pt x="131" y="277"/>
                  <a:pt x="130" y="278"/>
                </a:cubicBezTo>
                <a:cubicBezTo>
                  <a:pt x="130" y="278"/>
                  <a:pt x="130" y="279"/>
                  <a:pt x="130" y="279"/>
                </a:cubicBezTo>
                <a:cubicBezTo>
                  <a:pt x="130" y="280"/>
                  <a:pt x="130" y="281"/>
                  <a:pt x="130" y="282"/>
                </a:cubicBezTo>
                <a:cubicBezTo>
                  <a:pt x="130" y="283"/>
                  <a:pt x="130" y="284"/>
                  <a:pt x="129" y="285"/>
                </a:cubicBezTo>
                <a:cubicBezTo>
                  <a:pt x="129" y="285"/>
                  <a:pt x="129" y="286"/>
                  <a:pt x="129" y="286"/>
                </a:cubicBezTo>
                <a:cubicBezTo>
                  <a:pt x="125" y="287"/>
                  <a:pt x="120" y="287"/>
                  <a:pt x="113" y="288"/>
                </a:cubicBezTo>
                <a:cubicBezTo>
                  <a:pt x="107" y="288"/>
                  <a:pt x="100" y="289"/>
                  <a:pt x="92" y="290"/>
                </a:cubicBezTo>
                <a:cubicBezTo>
                  <a:pt x="83" y="290"/>
                  <a:pt x="76" y="291"/>
                  <a:pt x="70" y="292"/>
                </a:cubicBezTo>
                <a:cubicBezTo>
                  <a:pt x="64" y="293"/>
                  <a:pt x="58" y="294"/>
                  <a:pt x="54" y="295"/>
                </a:cubicBezTo>
                <a:lnTo>
                  <a:pt x="53" y="297"/>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72" name="TextBox 63"/>
          <p:cNvSpPr txBox="1">
            <a:spLocks noChangeArrowheads="1"/>
          </p:cNvSpPr>
          <p:nvPr/>
        </p:nvSpPr>
        <p:spPr bwMode="auto">
          <a:xfrm>
            <a:off x="7459663" y="492125"/>
            <a:ext cx="1014412"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400">
                <a:solidFill>
                  <a:schemeClr val="bg1"/>
                </a:solidFill>
                <a:latin typeface="方正隶二简体" panose="03000509000000000000" pitchFamily="65" charset="-122"/>
                <a:ea typeface="方正隶二简体" panose="03000509000000000000" pitchFamily="65" charset="-122"/>
              </a:rPr>
              <a:t>古典书风格模板</a:t>
            </a:r>
            <a:endParaRPr lang="zh-CN" altLang="en-US" sz="5400">
              <a:solidFill>
                <a:schemeClr val="bg1"/>
              </a:solidFill>
              <a:latin typeface="方正隶二简体" panose="03000509000000000000" pitchFamily="65" charset="-122"/>
              <a:ea typeface="方正隶二简体" panose="03000509000000000000" pitchFamily="65" charset="-122"/>
            </a:endParaRPr>
          </a:p>
        </p:txBody>
      </p:sp>
      <p:sp>
        <p:nvSpPr>
          <p:cNvPr id="6173" name="TextBox 64"/>
          <p:cNvSpPr txBox="1">
            <a:spLocks noChangeArrowheads="1"/>
          </p:cNvSpPr>
          <p:nvPr/>
        </p:nvSpPr>
        <p:spPr bwMode="auto">
          <a:xfrm>
            <a:off x="6865938" y="625475"/>
            <a:ext cx="4921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0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这里可以输入副标题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6174" name="TextBox 65"/>
          <p:cNvSpPr txBox="1">
            <a:spLocks noChangeArrowheads="1"/>
          </p:cNvSpPr>
          <p:nvPr/>
        </p:nvSpPr>
        <p:spPr bwMode="auto">
          <a:xfrm>
            <a:off x="6898323" y="4275138"/>
            <a:ext cx="45974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好客模板</a:t>
            </a:r>
            <a:r>
              <a:rPr lang="en-US" altLang="zh-CN">
                <a:solidFill>
                  <a:schemeClr val="bg1"/>
                </a:solidFill>
                <a:latin typeface="微软雅黑" panose="020B0503020204020204" pitchFamily="34" charset="-122"/>
                <a:ea typeface="微软雅黑" panose="020B0503020204020204" pitchFamily="34" charset="-122"/>
              </a:rPr>
              <a:t>PPT</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6175"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900" y="5538788"/>
            <a:ext cx="515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35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162"/>
                                        </p:tgtEl>
                                        <p:attrNameLst>
                                          <p:attrName>style.visibility</p:attrName>
                                        </p:attrNameLst>
                                      </p:cBhvr>
                                      <p:to>
                                        <p:strVal val="visible"/>
                                      </p:to>
                                    </p:set>
                                    <p:anim calcmode="lin" valueType="num">
                                      <p:cBhvr>
                                        <p:cTn id="7" dur="1000" fill="hold"/>
                                        <p:tgtEl>
                                          <p:spTgt spid="6162"/>
                                        </p:tgtEl>
                                        <p:attrNameLst>
                                          <p:attrName>ppt_w</p:attrName>
                                        </p:attrNameLst>
                                      </p:cBhvr>
                                      <p:tavLst>
                                        <p:tav tm="0">
                                          <p:val>
                                            <p:fltVal val="0"/>
                                          </p:val>
                                        </p:tav>
                                        <p:tav tm="100000">
                                          <p:val>
                                            <p:strVal val="#ppt_w"/>
                                          </p:val>
                                        </p:tav>
                                      </p:tavLst>
                                    </p:anim>
                                    <p:anim calcmode="lin" valueType="num">
                                      <p:cBhvr>
                                        <p:cTn id="8" dur="1000" fill="hold"/>
                                        <p:tgtEl>
                                          <p:spTgt spid="6162"/>
                                        </p:tgtEl>
                                        <p:attrNameLst>
                                          <p:attrName>ppt_h</p:attrName>
                                        </p:attrNameLst>
                                      </p:cBhvr>
                                      <p:tavLst>
                                        <p:tav tm="0">
                                          <p:val>
                                            <p:fltVal val="0"/>
                                          </p:val>
                                        </p:tav>
                                        <p:tav tm="100000">
                                          <p:val>
                                            <p:strVal val="#ppt_h"/>
                                          </p:val>
                                        </p:tav>
                                      </p:tavLst>
                                    </p:anim>
                                    <p:anim calcmode="lin" valueType="num">
                                      <p:cBhvr>
                                        <p:cTn id="9" dur="1000" fill="hold"/>
                                        <p:tgtEl>
                                          <p:spTgt spid="6162"/>
                                        </p:tgtEl>
                                        <p:attrNameLst>
                                          <p:attrName>style.rotation</p:attrName>
                                        </p:attrNameLst>
                                      </p:cBhvr>
                                      <p:tavLst>
                                        <p:tav tm="0">
                                          <p:val>
                                            <p:fltVal val="90"/>
                                          </p:val>
                                        </p:tav>
                                        <p:tav tm="100000">
                                          <p:val>
                                            <p:fltVal val="0"/>
                                          </p:val>
                                        </p:tav>
                                      </p:tavLst>
                                    </p:anim>
                                    <p:animEffect transition="in" filter="fade">
                                      <p:cBhvr>
                                        <p:cTn id="10" dur="1000"/>
                                        <p:tgtEl>
                                          <p:spTgt spid="6162"/>
                                        </p:tgtEl>
                                      </p:cBhvr>
                                    </p:animEffect>
                                  </p:childTnLst>
                                </p:cTn>
                              </p:par>
                            </p:childTnLst>
                          </p:cTn>
                        </p:par>
                        <p:par>
                          <p:cTn id="11" fill="hold">
                            <p:stCondLst>
                              <p:cond delay="1000"/>
                            </p:stCondLst>
                            <p:childTnLst>
                              <p:par>
                                <p:cTn id="12" presetID="22" presetClass="entr" presetSubtype="1" fill="hold" nodeType="afterEffect">
                                  <p:stCondLst>
                                    <p:cond delay="200"/>
                                  </p:stCondLst>
                                  <p:childTnLst>
                                    <p:set>
                                      <p:cBhvr>
                                        <p:cTn id="13" dur="1" fill="hold">
                                          <p:stCondLst>
                                            <p:cond delay="0"/>
                                          </p:stCondLst>
                                        </p:cTn>
                                        <p:tgtEl>
                                          <p:spTgt spid="6163"/>
                                        </p:tgtEl>
                                        <p:attrNameLst>
                                          <p:attrName>style.visibility</p:attrName>
                                        </p:attrNameLst>
                                      </p:cBhvr>
                                      <p:to>
                                        <p:strVal val="visible"/>
                                      </p:to>
                                    </p:set>
                                    <p:animEffect transition="in" filter="wipe(up)">
                                      <p:cBhvr>
                                        <p:cTn id="14" dur="1000"/>
                                        <p:tgtEl>
                                          <p:spTgt spid="6163"/>
                                        </p:tgtEl>
                                      </p:cBhvr>
                                    </p:animEffect>
                                  </p:childTnLst>
                                </p:cTn>
                              </p:par>
                            </p:childTnLst>
                          </p:cTn>
                        </p:par>
                        <p:par>
                          <p:cTn id="15" fill="hold">
                            <p:stCondLst>
                              <p:cond delay="22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172"/>
                                        </p:tgtEl>
                                        <p:attrNameLst>
                                          <p:attrName>style.visibility</p:attrName>
                                        </p:attrNameLst>
                                      </p:cBhvr>
                                      <p:to>
                                        <p:strVal val="visible"/>
                                      </p:to>
                                    </p:set>
                                    <p:anim by="(-#ppt_w*2)" calcmode="lin" valueType="num">
                                      <p:cBhvr rctx="PPT">
                                        <p:cTn id="18" dur="500" autoRev="1" fill="hold">
                                          <p:stCondLst>
                                            <p:cond delay="0"/>
                                          </p:stCondLst>
                                        </p:cTn>
                                        <p:tgtEl>
                                          <p:spTgt spid="6172"/>
                                        </p:tgtEl>
                                        <p:attrNameLst>
                                          <p:attrName>ppt_w</p:attrName>
                                        </p:attrNameLst>
                                      </p:cBhvr>
                                    </p:anim>
                                    <p:anim by="(#ppt_w*0.50)" calcmode="lin" valueType="num">
                                      <p:cBhvr>
                                        <p:cTn id="19" dur="500" decel="50000" autoRev="1" fill="hold">
                                          <p:stCondLst>
                                            <p:cond delay="0"/>
                                          </p:stCondLst>
                                        </p:cTn>
                                        <p:tgtEl>
                                          <p:spTgt spid="6172"/>
                                        </p:tgtEl>
                                        <p:attrNameLst>
                                          <p:attrName>ppt_x</p:attrName>
                                        </p:attrNameLst>
                                      </p:cBhvr>
                                    </p:anim>
                                    <p:anim from="(-#ppt_h/2)" to="(#ppt_y)" calcmode="lin" valueType="num">
                                      <p:cBhvr>
                                        <p:cTn id="20" dur="1000" fill="hold">
                                          <p:stCondLst>
                                            <p:cond delay="0"/>
                                          </p:stCondLst>
                                        </p:cTn>
                                        <p:tgtEl>
                                          <p:spTgt spid="6172"/>
                                        </p:tgtEl>
                                        <p:attrNameLst>
                                          <p:attrName>ppt_y</p:attrName>
                                        </p:attrNameLst>
                                      </p:cBhvr>
                                    </p:anim>
                                    <p:animRot by="21600000">
                                      <p:cBhvr>
                                        <p:cTn id="21" dur="1000" fill="hold">
                                          <p:stCondLst>
                                            <p:cond delay="0"/>
                                          </p:stCondLst>
                                        </p:cTn>
                                        <p:tgtEl>
                                          <p:spTgt spid="6172"/>
                                        </p:tgtEl>
                                        <p:attrNameLst>
                                          <p:attrName>r</p:attrName>
                                        </p:attrNameLst>
                                      </p:cBhvr>
                                    </p:animRot>
                                  </p:childTnLst>
                                </p:cTn>
                              </p:par>
                            </p:childTnLst>
                          </p:cTn>
                        </p:par>
                        <p:par>
                          <p:cTn id="22" fill="hold">
                            <p:stCondLst>
                              <p:cond delay="3800"/>
                            </p:stCondLst>
                            <p:childTnLst>
                              <p:par>
                                <p:cTn id="23" presetID="22" presetClass="entr" presetSubtype="1" fill="hold" grpId="0" nodeType="afterEffect">
                                  <p:stCondLst>
                                    <p:cond delay="0"/>
                                  </p:stCondLst>
                                  <p:childTnLst>
                                    <p:set>
                                      <p:cBhvr>
                                        <p:cTn id="24" dur="1" fill="hold">
                                          <p:stCondLst>
                                            <p:cond delay="0"/>
                                          </p:stCondLst>
                                        </p:cTn>
                                        <p:tgtEl>
                                          <p:spTgt spid="6173"/>
                                        </p:tgtEl>
                                        <p:attrNameLst>
                                          <p:attrName>style.visibility</p:attrName>
                                        </p:attrNameLst>
                                      </p:cBhvr>
                                      <p:to>
                                        <p:strVal val="visible"/>
                                      </p:to>
                                    </p:set>
                                    <p:animEffect transition="in" filter="wipe(up)">
                                      <p:cBhvr>
                                        <p:cTn id="25" dur="500"/>
                                        <p:tgtEl>
                                          <p:spTgt spid="6173"/>
                                        </p:tgtEl>
                                      </p:cBhvr>
                                    </p:animEffect>
                                  </p:childTnLst>
                                </p:cTn>
                              </p:par>
                            </p:childTnLst>
                          </p:cTn>
                        </p:par>
                        <p:par>
                          <p:cTn id="26" fill="hold">
                            <p:stCondLst>
                              <p:cond delay="4300"/>
                            </p:stCondLst>
                            <p:childTnLst>
                              <p:par>
                                <p:cTn id="27" presetID="22" presetClass="entr" presetSubtype="1" fill="hold" grpId="0" nodeType="afterEffect">
                                  <p:stCondLst>
                                    <p:cond delay="0"/>
                                  </p:stCondLst>
                                  <p:childTnLst>
                                    <p:set>
                                      <p:cBhvr>
                                        <p:cTn id="28" dur="1" fill="hold">
                                          <p:stCondLst>
                                            <p:cond delay="0"/>
                                          </p:stCondLst>
                                        </p:cTn>
                                        <p:tgtEl>
                                          <p:spTgt spid="6174"/>
                                        </p:tgtEl>
                                        <p:attrNameLst>
                                          <p:attrName>style.visibility</p:attrName>
                                        </p:attrNameLst>
                                      </p:cBhvr>
                                      <p:to>
                                        <p:strVal val="visible"/>
                                      </p:to>
                                    </p:set>
                                    <p:animEffect transition="in" filter="wipe(up)">
                                      <p:cBhvr>
                                        <p:cTn id="29" dur="500"/>
                                        <p:tgtEl>
                                          <p:spTgt spid="6174"/>
                                        </p:tgtEl>
                                      </p:cBhvr>
                                    </p:animEffect>
                                  </p:childTnLst>
                                </p:cTn>
                              </p:par>
                            </p:childTnLst>
                          </p:cTn>
                        </p:par>
                        <p:par>
                          <p:cTn id="30" fill="hold">
                            <p:stCondLst>
                              <p:cond delay="4800"/>
                            </p:stCondLst>
                            <p:childTnLst>
                              <p:par>
                                <p:cTn id="31" presetID="2" presetClass="entr" presetSubtype="8" fill="hold" nodeType="afterEffect">
                                  <p:stCondLst>
                                    <p:cond delay="0"/>
                                  </p:stCondLst>
                                  <p:childTnLst>
                                    <p:set>
                                      <p:cBhvr>
                                        <p:cTn id="32" dur="1" fill="hold">
                                          <p:stCondLst>
                                            <p:cond delay="0"/>
                                          </p:stCondLst>
                                        </p:cTn>
                                        <p:tgtEl>
                                          <p:spTgt spid="6146"/>
                                        </p:tgtEl>
                                        <p:attrNameLst>
                                          <p:attrName>style.visibility</p:attrName>
                                        </p:attrNameLst>
                                      </p:cBhvr>
                                      <p:to>
                                        <p:strVal val="visible"/>
                                      </p:to>
                                    </p:set>
                                    <p:anim calcmode="lin" valueType="num">
                                      <p:cBhvr additive="base">
                                        <p:cTn id="33" dur="300" fill="hold"/>
                                        <p:tgtEl>
                                          <p:spTgt spid="6146"/>
                                        </p:tgtEl>
                                        <p:attrNameLst>
                                          <p:attrName>ppt_x</p:attrName>
                                        </p:attrNameLst>
                                      </p:cBhvr>
                                      <p:tavLst>
                                        <p:tav tm="0">
                                          <p:val>
                                            <p:strVal val="0-#ppt_w/2"/>
                                          </p:val>
                                        </p:tav>
                                        <p:tav tm="100000">
                                          <p:val>
                                            <p:strVal val="#ppt_x"/>
                                          </p:val>
                                        </p:tav>
                                      </p:tavLst>
                                    </p:anim>
                                    <p:anim calcmode="lin" valueType="num">
                                      <p:cBhvr additive="base">
                                        <p:cTn id="34" dur="300" fill="hold"/>
                                        <p:tgtEl>
                                          <p:spTgt spid="614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300" fill="hold"/>
                                        <p:tgtEl>
                                          <p:spTgt spid="6147"/>
                                        </p:tgtEl>
                                        <p:attrNameLst>
                                          <p:attrName>ppt_x</p:attrName>
                                        </p:attrNameLst>
                                      </p:cBhvr>
                                      <p:tavLst>
                                        <p:tav tm="0">
                                          <p:val>
                                            <p:strVal val="1+#ppt_w/2"/>
                                          </p:val>
                                        </p:tav>
                                        <p:tav tm="100000">
                                          <p:val>
                                            <p:strVal val="#ppt_x"/>
                                          </p:val>
                                        </p:tav>
                                      </p:tavLst>
                                    </p:anim>
                                    <p:anim calcmode="lin" valueType="num">
                                      <p:cBhvr additive="base">
                                        <p:cTn id="38" dur="300" fill="hold"/>
                                        <p:tgtEl>
                                          <p:spTgt spid="6147"/>
                                        </p:tgtEl>
                                        <p:attrNameLst>
                                          <p:attrName>ppt_y</p:attrName>
                                        </p:attrNameLst>
                                      </p:cBhvr>
                                      <p:tavLst>
                                        <p:tav tm="0">
                                          <p:val>
                                            <p:strVal val="#ppt_y"/>
                                          </p:val>
                                        </p:tav>
                                        <p:tav tm="100000">
                                          <p:val>
                                            <p:strVal val="#ppt_y"/>
                                          </p:val>
                                        </p:tav>
                                      </p:tavLst>
                                    </p:anim>
                                  </p:childTnLst>
                                </p:cTn>
                              </p:par>
                            </p:childTnLst>
                          </p:cTn>
                        </p:par>
                        <p:par>
                          <p:cTn id="39" fill="hold">
                            <p:stCondLst>
                              <p:cond delay="5300"/>
                            </p:stCondLst>
                            <p:childTnLst>
                              <p:par>
                                <p:cTn id="40" presetID="52" presetClass="entr" presetSubtype="0" fill="hold" nodeType="afterEffect">
                                  <p:stCondLst>
                                    <p:cond delay="0"/>
                                  </p:stCondLst>
                                  <p:childTnLst>
                                    <p:set>
                                      <p:cBhvr>
                                        <p:cTn id="41" dur="1" fill="hold">
                                          <p:stCondLst>
                                            <p:cond delay="0"/>
                                          </p:stCondLst>
                                        </p:cTn>
                                        <p:tgtEl>
                                          <p:spTgt spid="6175"/>
                                        </p:tgtEl>
                                        <p:attrNameLst>
                                          <p:attrName>style.visibility</p:attrName>
                                        </p:attrNameLst>
                                      </p:cBhvr>
                                      <p:to>
                                        <p:strVal val="visible"/>
                                      </p:to>
                                    </p:set>
                                    <p:animScale>
                                      <p:cBhvr>
                                        <p:cTn id="42" dur="1000" decel="50000" fill="hold">
                                          <p:stCondLst>
                                            <p:cond delay="0"/>
                                          </p:stCondLst>
                                        </p:cTn>
                                        <p:tgtEl>
                                          <p:spTgt spid="6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6175"/>
                                        </p:tgtEl>
                                        <p:attrNameLst>
                                          <p:attrName>ppt_x</p:attrName>
                                          <p:attrName>ppt_y</p:attrName>
                                        </p:attrNameLst>
                                      </p:cBhvr>
                                      <p:rCtr x="0" y="0"/>
                                    </p:animMotion>
                                    <p:animEffect transition="in" filter="fade">
                                      <p:cBhvr>
                                        <p:cTn id="44" dur="10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autoUpdateAnimBg="0"/>
      <p:bldP spid="6172" grpId="0" autoUpdateAnimBg="0"/>
      <p:bldP spid="6173" grpId="0" autoUpdateAnimBg="0"/>
      <p:bldP spid="61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5"/>
          <p:cNvSpPr>
            <a:spLocks noEditPoints="1"/>
          </p:cNvSpPr>
          <p:nvPr/>
        </p:nvSpPr>
        <p:spPr bwMode="auto">
          <a:xfrm>
            <a:off x="6216650" y="1700213"/>
            <a:ext cx="1617663" cy="1624012"/>
          </a:xfrm>
          <a:custGeom>
            <a:avLst/>
            <a:gdLst>
              <a:gd name="T0" fmla="*/ 1181948320 w 2214"/>
              <a:gd name="T1" fmla="*/ 595622172 h 2214"/>
              <a:gd name="T2" fmla="*/ 590974526 w 2214"/>
              <a:gd name="T3" fmla="*/ 1013149495 h 2214"/>
              <a:gd name="T4" fmla="*/ 600049951 w 2214"/>
              <a:gd name="T5" fmla="*/ 146349594 h 2214"/>
              <a:gd name="T6" fmla="*/ 590974526 w 2214"/>
              <a:gd name="T7" fmla="*/ 146349594 h 2214"/>
              <a:gd name="T8" fmla="*/ 623538944 w 2214"/>
              <a:gd name="T9" fmla="*/ 120523109 h 2214"/>
              <a:gd name="T10" fmla="*/ 822132285 w 2214"/>
              <a:gd name="T11" fmla="*/ 95772697 h 2214"/>
              <a:gd name="T12" fmla="*/ 857366505 w 2214"/>
              <a:gd name="T13" fmla="*/ 235128184 h 2214"/>
              <a:gd name="T14" fmla="*/ 836012476 w 2214"/>
              <a:gd name="T15" fmla="*/ 102767538 h 2214"/>
              <a:gd name="T16" fmla="*/ 882991192 w 2214"/>
              <a:gd name="T17" fmla="*/ 251807682 h 2214"/>
              <a:gd name="T18" fmla="*/ 991897030 w 2214"/>
              <a:gd name="T19" fmla="*/ 220600831 h 2214"/>
              <a:gd name="T20" fmla="*/ 997235171 w 2214"/>
              <a:gd name="T21" fmla="*/ 409994813 h 2214"/>
              <a:gd name="T22" fmla="*/ 936376263 w 2214"/>
              <a:gd name="T23" fmla="*/ 310993163 h 2214"/>
              <a:gd name="T24" fmla="*/ 1138172782 w 2214"/>
              <a:gd name="T25" fmla="*/ 605845232 h 2214"/>
              <a:gd name="T26" fmla="*/ 1034070980 w 2214"/>
              <a:gd name="T27" fmla="*/ 543431531 h 2214"/>
              <a:gd name="T28" fmla="*/ 1034070980 w 2214"/>
              <a:gd name="T29" fmla="*/ 543431531 h 2214"/>
              <a:gd name="T30" fmla="*/ 1134969604 w 2214"/>
              <a:gd name="T31" fmla="*/ 656422130 h 2214"/>
              <a:gd name="T32" fmla="*/ 973212072 w 2214"/>
              <a:gd name="T33" fmla="*/ 826983733 h 2214"/>
              <a:gd name="T34" fmla="*/ 894735689 w 2214"/>
              <a:gd name="T35" fmla="*/ 924909309 h 2214"/>
              <a:gd name="T36" fmla="*/ 794905277 w 2214"/>
              <a:gd name="T37" fmla="*/ 995393924 h 2214"/>
              <a:gd name="T38" fmla="*/ 881923710 w 2214"/>
              <a:gd name="T39" fmla="*/ 936746112 h 2214"/>
              <a:gd name="T40" fmla="*/ 779424228 w 2214"/>
              <a:gd name="T41" fmla="*/ 1113764887 h 2214"/>
              <a:gd name="T42" fmla="*/ 566417320 w 2214"/>
              <a:gd name="T43" fmla="*/ 1044356346 h 2214"/>
              <a:gd name="T44" fmla="*/ 598981738 w 2214"/>
              <a:gd name="T45" fmla="*/ 1044894749 h 2214"/>
              <a:gd name="T46" fmla="*/ 557341164 w 2214"/>
              <a:gd name="T47" fmla="*/ 1146047811 h 2214"/>
              <a:gd name="T48" fmla="*/ 304296000 w 2214"/>
              <a:gd name="T49" fmla="*/ 965800817 h 2214"/>
              <a:gd name="T50" fmla="*/ 316573873 w 2214"/>
              <a:gd name="T51" fmla="*/ 950197391 h 2214"/>
              <a:gd name="T52" fmla="*/ 286144419 w 2214"/>
              <a:gd name="T53" fmla="*/ 923833236 h 2214"/>
              <a:gd name="T54" fmla="*/ 286144419 w 2214"/>
              <a:gd name="T55" fmla="*/ 923833236 h 2214"/>
              <a:gd name="T56" fmla="*/ 261053837 w 2214"/>
              <a:gd name="T57" fmla="*/ 898006751 h 2214"/>
              <a:gd name="T58" fmla="*/ 169764745 w 2214"/>
              <a:gd name="T59" fmla="*/ 948045245 h 2214"/>
              <a:gd name="T60" fmla="*/ 177772688 w 2214"/>
              <a:gd name="T61" fmla="*/ 765108436 h 2214"/>
              <a:gd name="T62" fmla="*/ 147343234 w 2214"/>
              <a:gd name="T63" fmla="*/ 643508520 h 2214"/>
              <a:gd name="T64" fmla="*/ 162290908 w 2214"/>
              <a:gd name="T65" fmla="*/ 720450306 h 2214"/>
              <a:gd name="T66" fmla="*/ 72070028 w 2214"/>
              <a:gd name="T67" fmla="*/ 548811896 h 2214"/>
              <a:gd name="T68" fmla="*/ 146275752 w 2214"/>
              <a:gd name="T69" fmla="*/ 627367425 h 2214"/>
              <a:gd name="T70" fmla="*/ 83814525 w 2214"/>
              <a:gd name="T71" fmla="*/ 536974360 h 2214"/>
              <a:gd name="T72" fmla="*/ 168163156 w 2214"/>
              <a:gd name="T73" fmla="*/ 369102572 h 2214"/>
              <a:gd name="T74" fmla="*/ 252511787 w 2214"/>
              <a:gd name="T75" fmla="*/ 162491423 h 2214"/>
              <a:gd name="T76" fmla="*/ 263722908 w 2214"/>
              <a:gd name="T77" fmla="*/ 290547043 h 2214"/>
              <a:gd name="T78" fmla="*/ 347004057 w 2214"/>
              <a:gd name="T79" fmla="*/ 219524758 h 2214"/>
              <a:gd name="T80" fmla="*/ 276001511 w 2214"/>
              <a:gd name="T81" fmla="*/ 277634167 h 2214"/>
              <a:gd name="T82" fmla="*/ 323514334 w 2214"/>
              <a:gd name="T83" fmla="*/ 114605074 h 2214"/>
              <a:gd name="T84" fmla="*/ 517302908 w 2214"/>
              <a:gd name="T85" fmla="*/ 48962421 h 2214"/>
              <a:gd name="T86" fmla="*/ 513565625 w 2214"/>
              <a:gd name="T87" fmla="*/ 102767538 h 2214"/>
              <a:gd name="T88" fmla="*/ 535453760 w 2214"/>
              <a:gd name="T89" fmla="*/ 46810275 h 2214"/>
              <a:gd name="T90" fmla="*/ 1027131249 w 2214"/>
              <a:gd name="T91" fmla="*/ 262568412 h 2214"/>
              <a:gd name="T92" fmla="*/ 1057026597 w 2214"/>
              <a:gd name="T93" fmla="*/ 884555472 h 2214"/>
              <a:gd name="T94" fmla="*/ 913954753 w 2214"/>
              <a:gd name="T95" fmla="*/ 1041128127 h 2214"/>
              <a:gd name="T96" fmla="*/ 347537433 w 2214"/>
              <a:gd name="T97" fmla="*/ 1089552878 h 2214"/>
              <a:gd name="T98" fmla="*/ 151613894 w 2214"/>
              <a:gd name="T99" fmla="*/ 359955585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6387" name="直接连接符 19"/>
          <p:cNvCxnSpPr>
            <a:cxnSpLocks noChangeShapeType="1"/>
          </p:cNvCxnSpPr>
          <p:nvPr/>
        </p:nvCxnSpPr>
        <p:spPr bwMode="auto">
          <a:xfrm>
            <a:off x="4086225" y="4027488"/>
            <a:ext cx="5905500" cy="0"/>
          </a:xfrm>
          <a:prstGeom prst="line">
            <a:avLst/>
          </a:prstGeom>
          <a:noFill/>
          <a:ln w="9525">
            <a:solidFill>
              <a:srgbClr val="1E212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8" name="TextBox 20"/>
          <p:cNvSpPr txBox="1">
            <a:spLocks noChangeArrowheads="1"/>
          </p:cNvSpPr>
          <p:nvPr/>
        </p:nvSpPr>
        <p:spPr bwMode="auto">
          <a:xfrm>
            <a:off x="4854575" y="3381375"/>
            <a:ext cx="434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rgbClr val="AF251C"/>
                </a:solidFill>
                <a:latin typeface="方正小标宋简体" panose="02010601030101010101" pitchFamily="2" charset="-122"/>
                <a:ea typeface="方正小标宋简体" panose="02010601030101010101" pitchFamily="2" charset="-122"/>
              </a:rPr>
              <a:t>请输入第一部分标题</a:t>
            </a:r>
            <a:endParaRPr lang="zh-CN" altLang="en-US" sz="3600">
              <a:solidFill>
                <a:srgbClr val="AF251C"/>
              </a:solidFill>
              <a:latin typeface="方正小标宋简体" panose="02010601030101010101" pitchFamily="2" charset="-122"/>
              <a:ea typeface="方正小标宋简体" panose="02010601030101010101" pitchFamily="2" charset="-122"/>
            </a:endParaRPr>
          </a:p>
        </p:txBody>
      </p:sp>
      <p:sp>
        <p:nvSpPr>
          <p:cNvPr id="16389" name="TextBox 21"/>
          <p:cNvSpPr txBox="1">
            <a:spLocks noChangeArrowheads="1"/>
          </p:cNvSpPr>
          <p:nvPr/>
        </p:nvSpPr>
        <p:spPr bwMode="auto">
          <a:xfrm>
            <a:off x="4159250" y="4044950"/>
            <a:ext cx="57610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这里是小节标题一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这里是小节标题二</a:t>
            </a:r>
            <a:endParaRPr lang="zh-CN" altLang="en-US" sz="2000">
              <a:solidFill>
                <a:srgbClr val="1E2122"/>
              </a:solidFill>
              <a:latin typeface="微软雅黑" panose="020B0503020204020204" pitchFamily="34" charset="-122"/>
              <a:ea typeface="微软雅黑" panose="020B0503020204020204" pitchFamily="34" charset="-122"/>
            </a:endParaRPr>
          </a:p>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这里是小节标题三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这里是小节标题四</a:t>
            </a:r>
            <a:endParaRPr lang="zh-CN" altLang="en-US" sz="2000">
              <a:solidFill>
                <a:srgbClr val="1E2122"/>
              </a:solidFill>
              <a:latin typeface="微软雅黑" panose="020B0503020204020204" pitchFamily="34" charset="-122"/>
              <a:ea typeface="微软雅黑" panose="020B0503020204020204" pitchFamily="34" charset="-122"/>
            </a:endParaRPr>
          </a:p>
        </p:txBody>
      </p:sp>
      <p:sp>
        <p:nvSpPr>
          <p:cNvPr id="16390" name="TextBox 17"/>
          <p:cNvSpPr txBox="1">
            <a:spLocks noChangeArrowheads="1"/>
          </p:cNvSpPr>
          <p:nvPr/>
        </p:nvSpPr>
        <p:spPr bwMode="auto">
          <a:xfrm>
            <a:off x="6419850" y="1851025"/>
            <a:ext cx="1209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a:solidFill>
                  <a:srgbClr val="1E2122"/>
                </a:solidFill>
                <a:latin typeface="方正隶二简体" panose="03000509000000000000" pitchFamily="65" charset="-122"/>
                <a:ea typeface="方正隶二简体" panose="03000509000000000000" pitchFamily="65" charset="-122"/>
              </a:rPr>
              <a:t>贰</a:t>
            </a:r>
            <a:endParaRPr lang="zh-CN" altLang="en-US" sz="8000">
              <a:solidFill>
                <a:srgbClr val="1E2122"/>
              </a:solidFill>
              <a:latin typeface="方正隶二简体" panose="03000509000000000000" pitchFamily="65" charset="-122"/>
              <a:ea typeface="方正隶二简体" panose="03000509000000000000" pitchFamily="65" charset="-122"/>
            </a:endParaRPr>
          </a:p>
        </p:txBody>
      </p:sp>
    </p:spTree>
  </p:cSld>
  <p:clrMapOvr>
    <a:masterClrMapping/>
  </p:clrMapOvr>
  <p:transition spd="slow" advTm="64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Effect transition="in" filter="fade">
                                      <p:cBhvr>
                                        <p:cTn id="9" dur="1000"/>
                                        <p:tgtEl>
                                          <p:spTgt spid="16386"/>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p:cTn id="13" dur="1000" fill="hold"/>
                                        <p:tgtEl>
                                          <p:spTgt spid="16390"/>
                                        </p:tgtEl>
                                        <p:attrNameLst>
                                          <p:attrName>ppt_w</p:attrName>
                                        </p:attrNameLst>
                                      </p:cBhvr>
                                      <p:tavLst>
                                        <p:tav tm="0">
                                          <p:val>
                                            <p:fltVal val="0"/>
                                          </p:val>
                                        </p:tav>
                                        <p:tav tm="100000">
                                          <p:val>
                                            <p:strVal val="#ppt_w"/>
                                          </p:val>
                                        </p:tav>
                                      </p:tavLst>
                                    </p:anim>
                                    <p:anim calcmode="lin" valueType="num">
                                      <p:cBhvr>
                                        <p:cTn id="14" dur="1000" fill="hold"/>
                                        <p:tgtEl>
                                          <p:spTgt spid="16390"/>
                                        </p:tgtEl>
                                        <p:attrNameLst>
                                          <p:attrName>ppt_h</p:attrName>
                                        </p:attrNameLst>
                                      </p:cBhvr>
                                      <p:tavLst>
                                        <p:tav tm="0">
                                          <p:val>
                                            <p:fltVal val="0"/>
                                          </p:val>
                                        </p:tav>
                                        <p:tav tm="100000">
                                          <p:val>
                                            <p:strVal val="#ppt_h"/>
                                          </p:val>
                                        </p:tav>
                                      </p:tavLst>
                                    </p:anim>
                                    <p:anim calcmode="lin" valueType="num">
                                      <p:cBhvr>
                                        <p:cTn id="15" dur="1000" fill="hold"/>
                                        <p:tgtEl>
                                          <p:spTgt spid="16390"/>
                                        </p:tgtEl>
                                        <p:attrNameLst>
                                          <p:attrName>style.rotation</p:attrName>
                                        </p:attrNameLst>
                                      </p:cBhvr>
                                      <p:tavLst>
                                        <p:tav tm="0">
                                          <p:val>
                                            <p:fltVal val="90"/>
                                          </p:val>
                                        </p:tav>
                                        <p:tav tm="100000">
                                          <p:val>
                                            <p:fltVal val="0"/>
                                          </p:val>
                                        </p:tav>
                                      </p:tavLst>
                                    </p:anim>
                                    <p:animEffect transition="in" filter="fade">
                                      <p:cBhvr>
                                        <p:cTn id="16" dur="1000"/>
                                        <p:tgtEl>
                                          <p:spTgt spid="16390"/>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16387"/>
                                        </p:tgtEl>
                                        <p:attrNameLst>
                                          <p:attrName>style.visibility</p:attrName>
                                        </p:attrNameLst>
                                      </p:cBhvr>
                                      <p:to>
                                        <p:strVal val="visible"/>
                                      </p:to>
                                    </p:set>
                                    <p:anim calcmode="lin" valueType="num">
                                      <p:cBhvr>
                                        <p:cTn id="20" dur="500" fill="hold"/>
                                        <p:tgtEl>
                                          <p:spTgt spid="16387"/>
                                        </p:tgtEl>
                                        <p:attrNameLst>
                                          <p:attrName>ppt_w</p:attrName>
                                        </p:attrNameLst>
                                      </p:cBhvr>
                                      <p:tavLst>
                                        <p:tav tm="0">
                                          <p:val>
                                            <p:fltVal val="0"/>
                                          </p:val>
                                        </p:tav>
                                        <p:tav tm="100000">
                                          <p:val>
                                            <p:strVal val="#ppt_w"/>
                                          </p:val>
                                        </p:tav>
                                      </p:tavLst>
                                    </p:anim>
                                    <p:anim calcmode="lin" valueType="num">
                                      <p:cBhvr>
                                        <p:cTn id="21" dur="500" fill="hold"/>
                                        <p:tgtEl>
                                          <p:spTgt spid="16387"/>
                                        </p:tgtEl>
                                        <p:attrNameLst>
                                          <p:attrName>ppt_h</p:attrName>
                                        </p:attrNameLst>
                                      </p:cBhvr>
                                      <p:tavLst>
                                        <p:tav tm="0">
                                          <p:val>
                                            <p:fltVal val="0"/>
                                          </p:val>
                                        </p:tav>
                                        <p:tav tm="100000">
                                          <p:val>
                                            <p:strVal val="#ppt_h"/>
                                          </p:val>
                                        </p:tav>
                                      </p:tavLst>
                                    </p:anim>
                                    <p:anim calcmode="lin" valueType="num">
                                      <p:cBhvr>
                                        <p:cTn id="22" dur="500" fill="hold"/>
                                        <p:tgtEl>
                                          <p:spTgt spid="16387"/>
                                        </p:tgtEl>
                                        <p:attrNameLst>
                                          <p:attrName>style.rotation</p:attrName>
                                        </p:attrNameLst>
                                      </p:cBhvr>
                                      <p:tavLst>
                                        <p:tav tm="0">
                                          <p:val>
                                            <p:fltVal val="90"/>
                                          </p:val>
                                        </p:tav>
                                        <p:tav tm="100000">
                                          <p:val>
                                            <p:fltVal val="0"/>
                                          </p:val>
                                        </p:tav>
                                      </p:tavLst>
                                    </p:anim>
                                    <p:animEffect transition="in" filter="fade">
                                      <p:cBhvr>
                                        <p:cTn id="23" dur="500"/>
                                        <p:tgtEl>
                                          <p:spTgt spid="16387"/>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6388"/>
                                        </p:tgtEl>
                                        <p:attrNameLst>
                                          <p:attrName>style.visibility</p:attrName>
                                        </p:attrNameLst>
                                      </p:cBhvr>
                                      <p:to>
                                        <p:strVal val="visible"/>
                                      </p:to>
                                    </p:set>
                                    <p:anim calcmode="lin" valueType="num">
                                      <p:cBhvr>
                                        <p:cTn id="27" dur="500" fill="hold"/>
                                        <p:tgtEl>
                                          <p:spTgt spid="1638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6388"/>
                                        </p:tgtEl>
                                        <p:attrNameLst>
                                          <p:attrName>ppt_y</p:attrName>
                                        </p:attrNameLst>
                                      </p:cBhvr>
                                      <p:tavLst>
                                        <p:tav tm="0">
                                          <p:val>
                                            <p:strVal val="#ppt_y"/>
                                          </p:val>
                                        </p:tav>
                                        <p:tav tm="100000">
                                          <p:val>
                                            <p:strVal val="#ppt_y"/>
                                          </p:val>
                                        </p:tav>
                                      </p:tavLst>
                                    </p:anim>
                                    <p:anim calcmode="lin" valueType="num">
                                      <p:cBhvr>
                                        <p:cTn id="29" dur="500" fill="hold"/>
                                        <p:tgtEl>
                                          <p:spTgt spid="1638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638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6388"/>
                                        </p:tgtEl>
                                      </p:cBhvr>
                                    </p:animEffect>
                                  </p:childTnLst>
                                </p:cTn>
                              </p:par>
                            </p:childTnLst>
                          </p:cTn>
                        </p:par>
                        <p:par>
                          <p:cTn id="32" fill="hold">
                            <p:stCondLst>
                              <p:cond delay="3400"/>
                            </p:stCondLst>
                            <p:childTnLst>
                              <p:par>
                                <p:cTn id="33" presetID="22" presetClass="entr" presetSubtype="1" fill="hold" grpId="0" nodeType="afterEffect">
                                  <p:stCondLst>
                                    <p:cond delay="0"/>
                                  </p:stCondLst>
                                  <p:childTnLst>
                                    <p:set>
                                      <p:cBhvr>
                                        <p:cTn id="34" dur="1" fill="hold">
                                          <p:stCondLst>
                                            <p:cond delay="0"/>
                                          </p:stCondLst>
                                        </p:cTn>
                                        <p:tgtEl>
                                          <p:spTgt spid="16389"/>
                                        </p:tgtEl>
                                        <p:attrNameLst>
                                          <p:attrName>style.visibility</p:attrName>
                                        </p:attrNameLst>
                                      </p:cBhvr>
                                      <p:to>
                                        <p:strVal val="visible"/>
                                      </p:to>
                                    </p:set>
                                    <p:animEffect transition="in" filter="wipe(up)">
                                      <p:cBhvr>
                                        <p:cTn id="35"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9" grpId="0" autoUpdateAnimBg="0"/>
      <p:bldP spid="1639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17411" name="Text Box 41"/>
          <p:cNvSpPr txBox="1">
            <a:spLocks noChangeArrowheads="1"/>
          </p:cNvSpPr>
          <p:nvPr/>
        </p:nvSpPr>
        <p:spPr bwMode="auto">
          <a:xfrm>
            <a:off x="1820863" y="1579563"/>
            <a:ext cx="2844800" cy="107791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913130">
              <a:tabLst>
                <a:tab pos="136525" algn="l"/>
              </a:tabLst>
              <a:defRPr>
                <a:solidFill>
                  <a:schemeClr val="tx1"/>
                </a:solidFill>
                <a:latin typeface="Arial" panose="020B0604020202020204" pitchFamily="34" charset="0"/>
                <a:ea typeface="宋体" panose="02010600030101010101" pitchFamily="2" charset="-122"/>
              </a:defRPr>
            </a:lvl1pPr>
            <a:lvl2pPr marL="742950" indent="-285750" defTabSz="913130">
              <a:tabLst>
                <a:tab pos="136525" algn="l"/>
              </a:tabLst>
              <a:defRPr>
                <a:solidFill>
                  <a:schemeClr val="tx1"/>
                </a:solidFill>
                <a:latin typeface="Arial" panose="020B0604020202020204" pitchFamily="34" charset="0"/>
                <a:ea typeface="宋体" panose="02010600030101010101" pitchFamily="2" charset="-122"/>
              </a:defRPr>
            </a:lvl2pPr>
            <a:lvl3pPr defTabSz="913130">
              <a:tabLst>
                <a:tab pos="136525" algn="l"/>
              </a:tabLst>
              <a:defRPr>
                <a:solidFill>
                  <a:schemeClr val="tx1"/>
                </a:solidFill>
                <a:latin typeface="Arial" panose="020B0604020202020204" pitchFamily="34" charset="0"/>
                <a:ea typeface="宋体" panose="02010600030101010101" pitchFamily="2" charset="-122"/>
              </a:defRPr>
            </a:lvl3pPr>
            <a:lvl4pPr marL="1600200" indent="-228600" defTabSz="913130">
              <a:tabLst>
                <a:tab pos="136525" algn="l"/>
              </a:tabLst>
              <a:defRPr>
                <a:solidFill>
                  <a:schemeClr val="tx1"/>
                </a:solidFill>
                <a:latin typeface="Arial" panose="020B0604020202020204" pitchFamily="34" charset="0"/>
                <a:ea typeface="宋体" panose="02010600030101010101" pitchFamily="2" charset="-122"/>
              </a:defRPr>
            </a:lvl4pPr>
            <a:lvl5pPr marL="2057400" indent="-228600" defTabSz="913130">
              <a:tabLst>
                <a:tab pos="136525" algn="l"/>
              </a:tabLst>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9pPr>
          </a:lstStyle>
          <a:p>
            <a:pPr marL="0" lvl="2">
              <a:buClr>
                <a:srgbClr val="0070C0"/>
              </a:buClr>
              <a:buSzPct val="80000"/>
            </a:pPr>
            <a:r>
              <a:rPr lang="zh-CN" altLang="en-US" sz="1600" b="1">
                <a:solidFill>
                  <a:schemeClr val="bg1"/>
                </a:solidFill>
                <a:latin typeface="微软雅黑" panose="020B0503020204020204" pitchFamily="34" charset="-122"/>
                <a:ea typeface="微软雅黑" panose="020B0503020204020204" pitchFamily="34" charset="-122"/>
              </a:rPr>
              <a:t>单击填加标题</a:t>
            </a:r>
            <a:endParaRPr lang="en-US" altLang="zh-CN" sz="1600" b="1">
              <a:solidFill>
                <a:schemeClr val="bg1"/>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bg1"/>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bg1"/>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17412" name="Text Box 45"/>
          <p:cNvSpPr txBox="1">
            <a:spLocks noChangeArrowheads="1"/>
          </p:cNvSpPr>
          <p:nvPr/>
        </p:nvSpPr>
        <p:spPr bwMode="auto">
          <a:xfrm>
            <a:off x="8047038" y="4008438"/>
            <a:ext cx="3744912" cy="132238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单击填加标题</a:t>
            </a:r>
            <a:endParaRPr lang="en-US" altLang="zh-CN" sz="1600" b="1">
              <a:solidFill>
                <a:schemeClr val="bg1"/>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600">
              <a:solidFill>
                <a:schemeClr val="bg1"/>
              </a:solidFill>
            </a:endParaRPr>
          </a:p>
          <a:p>
            <a:pPr eaLnBrk="1" hangingPunct="1"/>
            <a:r>
              <a:rPr lang="zh-CN" altLang="en-US" sz="1600" b="1">
                <a:solidFill>
                  <a:schemeClr val="bg1"/>
                </a:solidFill>
                <a:latin typeface="微软雅黑" panose="020B0503020204020204" pitchFamily="34" charset="-122"/>
                <a:ea typeface="微软雅黑" panose="020B0503020204020204" pitchFamily="34" charset="-122"/>
              </a:rPr>
              <a:t>单击填加标题</a:t>
            </a:r>
            <a:endParaRPr lang="en-US" altLang="zh-CN" sz="1600" b="1">
              <a:solidFill>
                <a:schemeClr val="bg1"/>
              </a:solidFill>
              <a:latin typeface="微软雅黑" panose="020B0503020204020204" pitchFamily="34" charset="-122"/>
              <a:ea typeface="微软雅黑" panose="020B0503020204020204" pitchFamily="34" charset="-122"/>
            </a:endParaRPr>
          </a:p>
          <a:p>
            <a:pPr marL="0" lvl="2">
              <a:buClr>
                <a:srgbClr val="0070C0"/>
              </a:buClr>
              <a:buSzPct val="80000"/>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grpSp>
        <p:nvGrpSpPr>
          <p:cNvPr id="17413" name="Group 29"/>
          <p:cNvGrpSpPr/>
          <p:nvPr/>
        </p:nvGrpSpPr>
        <p:grpSpPr bwMode="auto">
          <a:xfrm>
            <a:off x="2693988" y="2549525"/>
            <a:ext cx="7848600" cy="3532188"/>
            <a:chOff x="0" y="0"/>
            <a:chExt cx="3629" cy="1633"/>
          </a:xfrm>
        </p:grpSpPr>
        <p:sp>
          <p:nvSpPr>
            <p:cNvPr id="15380" name="Freeform 30"/>
            <p:cNvSpPr/>
            <p:nvPr/>
          </p:nvSpPr>
          <p:spPr bwMode="auto">
            <a:xfrm>
              <a:off x="726" y="1225"/>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Lst>
              <a:ahLst/>
              <a:cxnLst>
                <a:cxn ang="T6">
                  <a:pos x="T0" y="T1"/>
                </a:cxn>
                <a:cxn ang="T7">
                  <a:pos x="T2" y="T3"/>
                </a:cxn>
                <a:cxn ang="T8">
                  <a:pos x="T4" y="T5"/>
                </a:cxn>
              </a:cxnLst>
              <a:rect l="0" t="0" r="r" b="b"/>
              <a:pathLst>
                <a:path w="726" h="408">
                  <a:moveTo>
                    <a:pt x="0" y="408"/>
                  </a:moveTo>
                  <a:lnTo>
                    <a:pt x="0" y="0"/>
                  </a:lnTo>
                  <a:lnTo>
                    <a:pt x="726" y="0"/>
                  </a:lnTo>
                </a:path>
              </a:pathLst>
            </a:custGeom>
            <a:noFill/>
            <a:ln w="25400" cap="flat" cmpd="sng">
              <a:solidFill>
                <a:schemeClr val="tx2"/>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1" name="Freeform 31"/>
            <p:cNvSpPr/>
            <p:nvPr/>
          </p:nvSpPr>
          <p:spPr bwMode="auto">
            <a:xfrm>
              <a:off x="1451" y="816"/>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Lst>
              <a:ahLst/>
              <a:cxnLst>
                <a:cxn ang="T6">
                  <a:pos x="T0" y="T1"/>
                </a:cxn>
                <a:cxn ang="T7">
                  <a:pos x="T2" y="T3"/>
                </a:cxn>
                <a:cxn ang="T8">
                  <a:pos x="T4" y="T5"/>
                </a:cxn>
              </a:cxnLst>
              <a:rect l="0" t="0" r="r" b="b"/>
              <a:pathLst>
                <a:path w="726" h="408">
                  <a:moveTo>
                    <a:pt x="0" y="408"/>
                  </a:moveTo>
                  <a:lnTo>
                    <a:pt x="0" y="0"/>
                  </a:lnTo>
                  <a:lnTo>
                    <a:pt x="726" y="0"/>
                  </a:lnTo>
                </a:path>
              </a:pathLst>
            </a:custGeom>
            <a:noFill/>
            <a:ln w="25400" cap="flat" cmpd="sng">
              <a:solidFill>
                <a:schemeClr val="tx2"/>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2" name="Freeform 32"/>
            <p:cNvSpPr/>
            <p:nvPr/>
          </p:nvSpPr>
          <p:spPr bwMode="auto">
            <a:xfrm>
              <a:off x="2177" y="408"/>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Lst>
              <a:ahLst/>
              <a:cxnLst>
                <a:cxn ang="T6">
                  <a:pos x="T0" y="T1"/>
                </a:cxn>
                <a:cxn ang="T7">
                  <a:pos x="T2" y="T3"/>
                </a:cxn>
                <a:cxn ang="T8">
                  <a:pos x="T4" y="T5"/>
                </a:cxn>
              </a:cxnLst>
              <a:rect l="0" t="0" r="r" b="b"/>
              <a:pathLst>
                <a:path w="726" h="408">
                  <a:moveTo>
                    <a:pt x="0" y="408"/>
                  </a:moveTo>
                  <a:lnTo>
                    <a:pt x="0" y="0"/>
                  </a:lnTo>
                  <a:lnTo>
                    <a:pt x="726" y="0"/>
                  </a:lnTo>
                </a:path>
              </a:pathLst>
            </a:custGeom>
            <a:noFill/>
            <a:ln w="25400" cap="flat" cmpd="sng">
              <a:solidFill>
                <a:schemeClr val="tx2"/>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3" name="Freeform 33"/>
            <p:cNvSpPr/>
            <p:nvPr/>
          </p:nvSpPr>
          <p:spPr bwMode="auto">
            <a:xfrm>
              <a:off x="2903" y="0"/>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Lst>
              <a:ahLst/>
              <a:cxnLst>
                <a:cxn ang="T6">
                  <a:pos x="T0" y="T1"/>
                </a:cxn>
                <a:cxn ang="T7">
                  <a:pos x="T2" y="T3"/>
                </a:cxn>
                <a:cxn ang="T8">
                  <a:pos x="T4" y="T5"/>
                </a:cxn>
              </a:cxnLst>
              <a:rect l="0" t="0" r="r" b="b"/>
              <a:pathLst>
                <a:path w="726" h="408">
                  <a:moveTo>
                    <a:pt x="0" y="408"/>
                  </a:moveTo>
                  <a:lnTo>
                    <a:pt x="0" y="0"/>
                  </a:lnTo>
                  <a:lnTo>
                    <a:pt x="726" y="0"/>
                  </a:lnTo>
                </a:path>
              </a:pathLst>
            </a:custGeom>
            <a:noFill/>
            <a:ln w="25400" cap="flat" cmpd="sng">
              <a:solidFill>
                <a:schemeClr val="tx2"/>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4" name="Line 34"/>
            <p:cNvSpPr>
              <a:spLocks noChangeShapeType="1"/>
            </p:cNvSpPr>
            <p:nvPr/>
          </p:nvSpPr>
          <p:spPr bwMode="auto">
            <a:xfrm flipH="1">
              <a:off x="0" y="1633"/>
              <a:ext cx="726" cy="0"/>
            </a:xfrm>
            <a:prstGeom prst="line">
              <a:avLst/>
            </a:prstGeom>
            <a:noFill/>
            <a:ln w="254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7419" name="AutoShape 42"/>
          <p:cNvSpPr/>
          <p:nvPr/>
        </p:nvSpPr>
        <p:spPr bwMode="auto">
          <a:xfrm rot="-4170198">
            <a:off x="4705350" y="2943225"/>
            <a:ext cx="1276350" cy="1276350"/>
          </a:xfrm>
          <a:custGeom>
            <a:avLst/>
            <a:gdLst>
              <a:gd name="T0" fmla="*/ 56564937 w 21600"/>
              <a:gd name="T1" fmla="*/ 37709938 h 21600"/>
              <a:gd name="T2" fmla="*/ 37709938 w 21600"/>
              <a:gd name="T3" fmla="*/ 18854999 h 21600"/>
              <a:gd name="T4" fmla="*/ 31009455 w 21600"/>
              <a:gd name="T5" fmla="*/ 20084017 h 21600"/>
              <a:gd name="T6" fmla="*/ 24312458 w 21600"/>
              <a:gd name="T7" fmla="*/ 2458156 h 21600"/>
              <a:gd name="T8" fmla="*/ 37709938 w 21600"/>
              <a:gd name="T9" fmla="*/ 0 h 21600"/>
              <a:gd name="T10" fmla="*/ 75419876 w 21600"/>
              <a:gd name="T11" fmla="*/ 37706452 h 21600"/>
              <a:gd name="T12" fmla="*/ 75419876 w 21600"/>
              <a:gd name="T13" fmla="*/ 37709938 h 21600"/>
              <a:gd name="T14" fmla="*/ 84847375 w 21600"/>
              <a:gd name="T15" fmla="*/ 37709938 h 21600"/>
              <a:gd name="T16" fmla="*/ 65992377 w 21600"/>
              <a:gd name="T17" fmla="*/ 56564937 h 21600"/>
              <a:gd name="T18" fmla="*/ 47137437 w 21600"/>
              <a:gd name="T19" fmla="*/ 37709938 h 21600"/>
              <a:gd name="T20" fmla="*/ 56564937 w 21600"/>
              <a:gd name="T21" fmla="*/ 3770993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rgbClr val="393E3B"/>
            </a:solidFill>
            <a:prstDash val="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20" name="AutoShape 43"/>
          <p:cNvSpPr/>
          <p:nvPr/>
        </p:nvSpPr>
        <p:spPr bwMode="auto">
          <a:xfrm rot="-4170198">
            <a:off x="6323807" y="2061369"/>
            <a:ext cx="1274762" cy="1276350"/>
          </a:xfrm>
          <a:custGeom>
            <a:avLst/>
            <a:gdLst>
              <a:gd name="T0" fmla="*/ 56424271 w 21600"/>
              <a:gd name="T1" fmla="*/ 37709938 h 21600"/>
              <a:gd name="T2" fmla="*/ 37616161 w 21600"/>
              <a:gd name="T3" fmla="*/ 18854999 h 21600"/>
              <a:gd name="T4" fmla="*/ 30932336 w 21600"/>
              <a:gd name="T5" fmla="*/ 20084017 h 21600"/>
              <a:gd name="T6" fmla="*/ 24251993 w 21600"/>
              <a:gd name="T7" fmla="*/ 2458156 h 21600"/>
              <a:gd name="T8" fmla="*/ 37616161 w 21600"/>
              <a:gd name="T9" fmla="*/ 0 h 21600"/>
              <a:gd name="T10" fmla="*/ 75232322 w 21600"/>
              <a:gd name="T11" fmla="*/ 37706452 h 21600"/>
              <a:gd name="T12" fmla="*/ 75232322 w 21600"/>
              <a:gd name="T13" fmla="*/ 37709938 h 21600"/>
              <a:gd name="T14" fmla="*/ 84636348 w 21600"/>
              <a:gd name="T15" fmla="*/ 37709938 h 21600"/>
              <a:gd name="T16" fmla="*/ 65828297 w 21600"/>
              <a:gd name="T17" fmla="*/ 56564937 h 21600"/>
              <a:gd name="T18" fmla="*/ 47020187 w 21600"/>
              <a:gd name="T19" fmla="*/ 37709938 h 21600"/>
              <a:gd name="T20" fmla="*/ 56424271 w 21600"/>
              <a:gd name="T21" fmla="*/ 3770993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rgbClr val="393E3B"/>
            </a:solidFill>
            <a:prstDash val="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21" name="AutoShape 44"/>
          <p:cNvSpPr/>
          <p:nvPr/>
        </p:nvSpPr>
        <p:spPr bwMode="auto">
          <a:xfrm rot="-4170198">
            <a:off x="7843838" y="1227138"/>
            <a:ext cx="1276350" cy="1276350"/>
          </a:xfrm>
          <a:custGeom>
            <a:avLst/>
            <a:gdLst>
              <a:gd name="T0" fmla="*/ 56564937 w 21600"/>
              <a:gd name="T1" fmla="*/ 37709938 h 21600"/>
              <a:gd name="T2" fmla="*/ 37709938 w 21600"/>
              <a:gd name="T3" fmla="*/ 18854999 h 21600"/>
              <a:gd name="T4" fmla="*/ 31009455 w 21600"/>
              <a:gd name="T5" fmla="*/ 20084017 h 21600"/>
              <a:gd name="T6" fmla="*/ 24312458 w 21600"/>
              <a:gd name="T7" fmla="*/ 2458156 h 21600"/>
              <a:gd name="T8" fmla="*/ 37709938 w 21600"/>
              <a:gd name="T9" fmla="*/ 0 h 21600"/>
              <a:gd name="T10" fmla="*/ 75419876 w 21600"/>
              <a:gd name="T11" fmla="*/ 37706452 h 21600"/>
              <a:gd name="T12" fmla="*/ 75419876 w 21600"/>
              <a:gd name="T13" fmla="*/ 37709938 h 21600"/>
              <a:gd name="T14" fmla="*/ 84847375 w 21600"/>
              <a:gd name="T15" fmla="*/ 37709938 h 21600"/>
              <a:gd name="T16" fmla="*/ 65992377 w 21600"/>
              <a:gd name="T17" fmla="*/ 56564937 h 21600"/>
              <a:gd name="T18" fmla="*/ 47137437 w 21600"/>
              <a:gd name="T19" fmla="*/ 37709938 h 21600"/>
              <a:gd name="T20" fmla="*/ 56564937 w 21600"/>
              <a:gd name="T21" fmla="*/ 3770993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rgbClr val="393E3B"/>
            </a:solidFill>
            <a:prstDash val="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22" name="Oval 10"/>
          <p:cNvSpPr>
            <a:spLocks noChangeArrowheads="1"/>
          </p:cNvSpPr>
          <p:nvPr/>
        </p:nvSpPr>
        <p:spPr bwMode="auto">
          <a:xfrm>
            <a:off x="4360863" y="3824288"/>
            <a:ext cx="1327150" cy="132556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7423" name="Text Box 46"/>
          <p:cNvSpPr txBox="1">
            <a:spLocks noChangeArrowheads="1"/>
          </p:cNvSpPr>
          <p:nvPr/>
        </p:nvSpPr>
        <p:spPr bwMode="auto">
          <a:xfrm>
            <a:off x="4711700" y="4195763"/>
            <a:ext cx="6715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ea typeface="微软雅黑" panose="020B0503020204020204" pitchFamily="34" charset="-122"/>
              </a:rPr>
              <a:t>填加</a:t>
            </a:r>
            <a:endParaRPr lang="en-US" altLang="zh-CN">
              <a:solidFill>
                <a:srgbClr val="FFFFFF"/>
              </a:solidFill>
              <a:ea typeface="微软雅黑" panose="020B0503020204020204" pitchFamily="34" charset="-122"/>
            </a:endParaRPr>
          </a:p>
          <a:p>
            <a:pPr algn="ctr" eaLnBrk="1" hangingPunct="1"/>
            <a:r>
              <a:rPr lang="zh-CN" altLang="en-US">
                <a:solidFill>
                  <a:srgbClr val="FFFFFF"/>
                </a:solidFill>
                <a:ea typeface="微软雅黑" panose="020B0503020204020204" pitchFamily="34" charset="-122"/>
              </a:rPr>
              <a:t>标题</a:t>
            </a:r>
            <a:endParaRPr lang="en-US" altLang="zh-CN">
              <a:solidFill>
                <a:srgbClr val="FFFFFF"/>
              </a:solidFill>
              <a:ea typeface="微软雅黑" panose="020B0503020204020204" pitchFamily="34" charset="-122"/>
            </a:endParaRPr>
          </a:p>
        </p:txBody>
      </p:sp>
      <p:sp>
        <p:nvSpPr>
          <p:cNvPr id="17424" name="Oval 5"/>
          <p:cNvSpPr>
            <a:spLocks noChangeArrowheads="1"/>
          </p:cNvSpPr>
          <p:nvPr/>
        </p:nvSpPr>
        <p:spPr bwMode="auto">
          <a:xfrm>
            <a:off x="2794000" y="4708525"/>
            <a:ext cx="1325563" cy="13255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a typeface="微软雅黑" panose="020B0503020204020204" pitchFamily="34" charset="-122"/>
            </a:endParaRPr>
          </a:p>
        </p:txBody>
      </p:sp>
      <p:sp>
        <p:nvSpPr>
          <p:cNvPr id="17425" name="Text Box 47"/>
          <p:cNvSpPr txBox="1">
            <a:spLocks noChangeArrowheads="1"/>
          </p:cNvSpPr>
          <p:nvPr/>
        </p:nvSpPr>
        <p:spPr bwMode="auto">
          <a:xfrm>
            <a:off x="3114675" y="5081588"/>
            <a:ext cx="6715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ea typeface="微软雅黑" panose="020B0503020204020204" pitchFamily="34" charset="-122"/>
              </a:rPr>
              <a:t>填加</a:t>
            </a:r>
            <a:endParaRPr lang="en-US" altLang="zh-CN">
              <a:solidFill>
                <a:srgbClr val="FFFFFF"/>
              </a:solidFill>
              <a:ea typeface="微软雅黑" panose="020B0503020204020204" pitchFamily="34" charset="-122"/>
            </a:endParaRPr>
          </a:p>
          <a:p>
            <a:pPr algn="ctr" eaLnBrk="1" hangingPunct="1"/>
            <a:r>
              <a:rPr lang="zh-CN" altLang="en-US">
                <a:solidFill>
                  <a:srgbClr val="FFFFFF"/>
                </a:solidFill>
                <a:ea typeface="微软雅黑" panose="020B0503020204020204" pitchFamily="34" charset="-122"/>
              </a:rPr>
              <a:t>标题</a:t>
            </a:r>
            <a:endParaRPr lang="en-US" altLang="zh-CN">
              <a:solidFill>
                <a:srgbClr val="FFFFFF"/>
              </a:solidFill>
              <a:ea typeface="微软雅黑" panose="020B0503020204020204" pitchFamily="34" charset="-122"/>
            </a:endParaRPr>
          </a:p>
        </p:txBody>
      </p:sp>
      <p:sp>
        <p:nvSpPr>
          <p:cNvPr id="17426" name="Oval 20"/>
          <p:cNvSpPr>
            <a:spLocks noChangeArrowheads="1"/>
          </p:cNvSpPr>
          <p:nvPr/>
        </p:nvSpPr>
        <p:spPr bwMode="auto">
          <a:xfrm>
            <a:off x="7502525" y="2062163"/>
            <a:ext cx="1325563" cy="132556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7427" name="Text Box 48"/>
          <p:cNvSpPr txBox="1">
            <a:spLocks noChangeArrowheads="1"/>
          </p:cNvSpPr>
          <p:nvPr/>
        </p:nvSpPr>
        <p:spPr bwMode="auto">
          <a:xfrm>
            <a:off x="7837488" y="2432050"/>
            <a:ext cx="669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ea typeface="微软雅黑" panose="020B0503020204020204" pitchFamily="34" charset="-122"/>
              </a:rPr>
              <a:t>填加</a:t>
            </a:r>
            <a:endParaRPr lang="en-US" altLang="zh-CN">
              <a:solidFill>
                <a:srgbClr val="FFFFFF"/>
              </a:solidFill>
              <a:ea typeface="微软雅黑" panose="020B0503020204020204" pitchFamily="34" charset="-122"/>
            </a:endParaRPr>
          </a:p>
          <a:p>
            <a:pPr algn="ctr" eaLnBrk="1" hangingPunct="1"/>
            <a:r>
              <a:rPr lang="zh-CN" altLang="en-US">
                <a:solidFill>
                  <a:srgbClr val="FFFFFF"/>
                </a:solidFill>
                <a:ea typeface="微软雅黑" panose="020B0503020204020204" pitchFamily="34" charset="-122"/>
              </a:rPr>
              <a:t>标题</a:t>
            </a:r>
            <a:endParaRPr lang="en-US" altLang="zh-CN">
              <a:solidFill>
                <a:srgbClr val="FFFFFF"/>
              </a:solidFill>
              <a:ea typeface="微软雅黑" panose="020B0503020204020204" pitchFamily="34" charset="-122"/>
            </a:endParaRPr>
          </a:p>
        </p:txBody>
      </p:sp>
      <p:sp>
        <p:nvSpPr>
          <p:cNvPr id="17428" name="Oval 15"/>
          <p:cNvSpPr>
            <a:spLocks noChangeArrowheads="1"/>
          </p:cNvSpPr>
          <p:nvPr/>
        </p:nvSpPr>
        <p:spPr bwMode="auto">
          <a:xfrm>
            <a:off x="5929313" y="2941638"/>
            <a:ext cx="1325562" cy="132556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7429" name="Text Box 49"/>
          <p:cNvSpPr txBox="1">
            <a:spLocks noChangeArrowheads="1"/>
          </p:cNvSpPr>
          <p:nvPr/>
        </p:nvSpPr>
        <p:spPr bwMode="auto">
          <a:xfrm>
            <a:off x="6257925" y="3313113"/>
            <a:ext cx="6715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ea typeface="微软雅黑" panose="020B0503020204020204" pitchFamily="34" charset="-122"/>
              </a:rPr>
              <a:t>填加</a:t>
            </a:r>
            <a:endParaRPr lang="en-US" altLang="zh-CN">
              <a:solidFill>
                <a:srgbClr val="FFFFFF"/>
              </a:solidFill>
              <a:ea typeface="微软雅黑" panose="020B0503020204020204" pitchFamily="34" charset="-122"/>
            </a:endParaRPr>
          </a:p>
          <a:p>
            <a:pPr algn="ctr" eaLnBrk="1" hangingPunct="1"/>
            <a:r>
              <a:rPr lang="zh-CN" altLang="en-US">
                <a:solidFill>
                  <a:srgbClr val="FFFFFF"/>
                </a:solidFill>
                <a:ea typeface="微软雅黑" panose="020B0503020204020204" pitchFamily="34" charset="-122"/>
              </a:rPr>
              <a:t>标题</a:t>
            </a:r>
            <a:endParaRPr lang="en-US" altLang="zh-CN">
              <a:solidFill>
                <a:srgbClr val="FFFFFF"/>
              </a:solidFill>
              <a:ea typeface="微软雅黑" panose="020B0503020204020204" pitchFamily="34" charset="-122"/>
            </a:endParaRPr>
          </a:p>
        </p:txBody>
      </p:sp>
      <p:sp>
        <p:nvSpPr>
          <p:cNvPr id="17430" name="Oval 25"/>
          <p:cNvSpPr>
            <a:spLocks noChangeArrowheads="1"/>
          </p:cNvSpPr>
          <p:nvPr/>
        </p:nvSpPr>
        <p:spPr bwMode="auto">
          <a:xfrm>
            <a:off x="9070975" y="1176338"/>
            <a:ext cx="1325563" cy="13271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8F8F8"/>
              </a:solidFill>
              <a:ea typeface="微软雅黑" panose="020B0503020204020204" pitchFamily="34" charset="-122"/>
            </a:endParaRPr>
          </a:p>
        </p:txBody>
      </p:sp>
      <p:sp>
        <p:nvSpPr>
          <p:cNvPr id="17431" name="Text Box 50"/>
          <p:cNvSpPr txBox="1">
            <a:spLocks noChangeArrowheads="1"/>
          </p:cNvSpPr>
          <p:nvPr/>
        </p:nvSpPr>
        <p:spPr bwMode="auto">
          <a:xfrm>
            <a:off x="9386888" y="1549400"/>
            <a:ext cx="646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ea typeface="微软雅黑" panose="020B0503020204020204" pitchFamily="34" charset="-122"/>
              </a:rPr>
              <a:t>填加</a:t>
            </a:r>
            <a:endParaRPr lang="en-US" altLang="zh-CN">
              <a:solidFill>
                <a:srgbClr val="FFFFFF"/>
              </a:solidFill>
              <a:ea typeface="微软雅黑" panose="020B0503020204020204" pitchFamily="34" charset="-122"/>
            </a:endParaRPr>
          </a:p>
          <a:p>
            <a:pPr algn="ctr" eaLnBrk="1" hangingPunct="1"/>
            <a:r>
              <a:rPr lang="zh-CN" altLang="en-US">
                <a:solidFill>
                  <a:srgbClr val="FFFFFF"/>
                </a:solidFill>
                <a:ea typeface="微软雅黑" panose="020B0503020204020204" pitchFamily="34" charset="-122"/>
              </a:rPr>
              <a:t>标题</a:t>
            </a:r>
            <a:endParaRPr lang="en-US" altLang="zh-CN">
              <a:solidFill>
                <a:srgbClr val="FFFFFF"/>
              </a:solidFill>
              <a:ea typeface="微软雅黑" panose="020B0503020204020204" pitchFamily="34" charset="-122"/>
            </a:endParaRPr>
          </a:p>
        </p:txBody>
      </p:sp>
      <p:sp>
        <p:nvSpPr>
          <p:cNvPr id="17432" name="AutoShape 42"/>
          <p:cNvSpPr/>
          <p:nvPr/>
        </p:nvSpPr>
        <p:spPr bwMode="auto">
          <a:xfrm rot="-4170198">
            <a:off x="3271838" y="3886200"/>
            <a:ext cx="1276350" cy="1276350"/>
          </a:xfrm>
          <a:custGeom>
            <a:avLst/>
            <a:gdLst>
              <a:gd name="T0" fmla="*/ 56564937 w 21600"/>
              <a:gd name="T1" fmla="*/ 37709938 h 21600"/>
              <a:gd name="T2" fmla="*/ 37709938 w 21600"/>
              <a:gd name="T3" fmla="*/ 18854999 h 21600"/>
              <a:gd name="T4" fmla="*/ 31009455 w 21600"/>
              <a:gd name="T5" fmla="*/ 20084017 h 21600"/>
              <a:gd name="T6" fmla="*/ 24312458 w 21600"/>
              <a:gd name="T7" fmla="*/ 2458156 h 21600"/>
              <a:gd name="T8" fmla="*/ 37709938 w 21600"/>
              <a:gd name="T9" fmla="*/ 0 h 21600"/>
              <a:gd name="T10" fmla="*/ 75419876 w 21600"/>
              <a:gd name="T11" fmla="*/ 37706452 h 21600"/>
              <a:gd name="T12" fmla="*/ 75419876 w 21600"/>
              <a:gd name="T13" fmla="*/ 37709938 h 21600"/>
              <a:gd name="T14" fmla="*/ 84847375 w 21600"/>
              <a:gd name="T15" fmla="*/ 37709938 h 21600"/>
              <a:gd name="T16" fmla="*/ 65992377 w 21600"/>
              <a:gd name="T17" fmla="*/ 56564937 h 21600"/>
              <a:gd name="T18" fmla="*/ 47137437 w 21600"/>
              <a:gd name="T19" fmla="*/ 37709938 h 21600"/>
              <a:gd name="T20" fmla="*/ 56564937 w 21600"/>
              <a:gd name="T21" fmla="*/ 3770993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rgbClr val="393E3B"/>
            </a:solidFill>
            <a:prstDash val="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0"/>
                                        </p:tgtEl>
                                        <p:attrNameLst>
                                          <p:attrName>ppt_y</p:attrName>
                                        </p:attrNameLst>
                                      </p:cBhvr>
                                      <p:tavLst>
                                        <p:tav tm="0">
                                          <p:val>
                                            <p:strVal val="#ppt_y"/>
                                          </p:val>
                                        </p:tav>
                                        <p:tav tm="100000">
                                          <p:val>
                                            <p:strVal val="#ppt_y"/>
                                          </p:val>
                                        </p:tav>
                                      </p:tavLst>
                                    </p:anim>
                                    <p:anim calcmode="lin" valueType="num">
                                      <p:cBhvr>
                                        <p:cTn id="9" dur="5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0"/>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17413"/>
                                        </p:tgtEl>
                                        <p:attrNameLst>
                                          <p:attrName>style.visibility</p:attrName>
                                        </p:attrNameLst>
                                      </p:cBhvr>
                                      <p:to>
                                        <p:strVal val="visible"/>
                                      </p:to>
                                    </p:set>
                                    <p:animEffect transition="in" filter="wipe(down)">
                                      <p:cBhvr>
                                        <p:cTn id="15" dur="1000"/>
                                        <p:tgtEl>
                                          <p:spTgt spid="17413"/>
                                        </p:tgtEl>
                                      </p:cBhvr>
                                    </p:animEffect>
                                  </p:childTnLst>
                                </p:cTn>
                              </p:par>
                            </p:childTnLst>
                          </p:cTn>
                        </p:par>
                        <p:par>
                          <p:cTn id="16" fill="hold">
                            <p:stCondLst>
                              <p:cond delay="1000"/>
                            </p:stCondLst>
                            <p:childTnLst>
                              <p:par>
                                <p:cTn id="17" presetID="26" presetClass="entr" presetSubtype="0" fill="hold" grpId="0" nodeType="afterEffect">
                                  <p:stCondLst>
                                    <p:cond delay="0"/>
                                  </p:stCondLst>
                                  <p:childTnLst>
                                    <p:set>
                                      <p:cBhvr>
                                        <p:cTn id="18" dur="1" fill="hold">
                                          <p:stCondLst>
                                            <p:cond delay="0"/>
                                          </p:stCondLst>
                                        </p:cTn>
                                        <p:tgtEl>
                                          <p:spTgt spid="17424"/>
                                        </p:tgtEl>
                                        <p:attrNameLst>
                                          <p:attrName>style.visibility</p:attrName>
                                        </p:attrNameLst>
                                      </p:cBhvr>
                                      <p:to>
                                        <p:strVal val="visible"/>
                                      </p:to>
                                    </p:set>
                                    <p:animEffect transition="in" filter="wipe(down)">
                                      <p:cBhvr>
                                        <p:cTn id="19" dur="145">
                                          <p:stCondLst>
                                            <p:cond delay="0"/>
                                          </p:stCondLst>
                                        </p:cTn>
                                        <p:tgtEl>
                                          <p:spTgt spid="17424"/>
                                        </p:tgtEl>
                                      </p:cBhvr>
                                    </p:animEffect>
                                    <p:anim calcmode="lin" valueType="num">
                                      <p:cBhvr>
                                        <p:cTn id="20" dur="456" tmFilter="0,0; 0.14,0.36; 0.43,0.73; 0.71,0.91; 1.0,1.0">
                                          <p:stCondLst>
                                            <p:cond delay="0"/>
                                          </p:stCondLst>
                                        </p:cTn>
                                        <p:tgtEl>
                                          <p:spTgt spid="17424"/>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17424"/>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17424"/>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17424"/>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17424"/>
                                        </p:tgtEl>
                                        <p:attrNameLst>
                                          <p:attrName>ppt_y</p:attrName>
                                        </p:attrNameLst>
                                      </p:cBhvr>
                                      <p:tavLst>
                                        <p:tav tm="0" fmla="#ppt_y-sin(pi*$)/81">
                                          <p:val>
                                            <p:fltVal val="0"/>
                                          </p:val>
                                        </p:tav>
                                        <p:tav tm="100000">
                                          <p:val>
                                            <p:fltVal val="1"/>
                                          </p:val>
                                        </p:tav>
                                      </p:tavLst>
                                    </p:anim>
                                    <p:animScale>
                                      <p:cBhvr>
                                        <p:cTn id="25" dur="7">
                                          <p:stCondLst>
                                            <p:cond delay="163"/>
                                          </p:stCondLst>
                                        </p:cTn>
                                        <p:tgtEl>
                                          <p:spTgt spid="17424"/>
                                        </p:tgtEl>
                                      </p:cBhvr>
                                      <p:to x="100000" y="60000"/>
                                    </p:animScale>
                                    <p:animScale>
                                      <p:cBhvr>
                                        <p:cTn id="26" dur="42" decel="50000">
                                          <p:stCondLst>
                                            <p:cond delay="169"/>
                                          </p:stCondLst>
                                        </p:cTn>
                                        <p:tgtEl>
                                          <p:spTgt spid="17424"/>
                                        </p:tgtEl>
                                      </p:cBhvr>
                                      <p:to x="100000" y="100000"/>
                                    </p:animScale>
                                    <p:animScale>
                                      <p:cBhvr>
                                        <p:cTn id="27" dur="7">
                                          <p:stCondLst>
                                            <p:cond delay="328"/>
                                          </p:stCondLst>
                                        </p:cTn>
                                        <p:tgtEl>
                                          <p:spTgt spid="17424"/>
                                        </p:tgtEl>
                                      </p:cBhvr>
                                      <p:to x="100000" y="80000"/>
                                    </p:animScale>
                                    <p:animScale>
                                      <p:cBhvr>
                                        <p:cTn id="28" dur="42" decel="50000">
                                          <p:stCondLst>
                                            <p:cond delay="335"/>
                                          </p:stCondLst>
                                        </p:cTn>
                                        <p:tgtEl>
                                          <p:spTgt spid="17424"/>
                                        </p:tgtEl>
                                      </p:cBhvr>
                                      <p:to x="100000" y="100000"/>
                                    </p:animScale>
                                    <p:animScale>
                                      <p:cBhvr>
                                        <p:cTn id="29" dur="7">
                                          <p:stCondLst>
                                            <p:cond delay="411"/>
                                          </p:stCondLst>
                                        </p:cTn>
                                        <p:tgtEl>
                                          <p:spTgt spid="17424"/>
                                        </p:tgtEl>
                                      </p:cBhvr>
                                      <p:to x="100000" y="90000"/>
                                    </p:animScale>
                                    <p:animScale>
                                      <p:cBhvr>
                                        <p:cTn id="30" dur="42" decel="50000">
                                          <p:stCondLst>
                                            <p:cond delay="417"/>
                                          </p:stCondLst>
                                        </p:cTn>
                                        <p:tgtEl>
                                          <p:spTgt spid="17424"/>
                                        </p:tgtEl>
                                      </p:cBhvr>
                                      <p:to x="100000" y="100000"/>
                                    </p:animScale>
                                    <p:animScale>
                                      <p:cBhvr>
                                        <p:cTn id="31" dur="7">
                                          <p:stCondLst>
                                            <p:cond delay="452"/>
                                          </p:stCondLst>
                                        </p:cTn>
                                        <p:tgtEl>
                                          <p:spTgt spid="17424"/>
                                        </p:tgtEl>
                                      </p:cBhvr>
                                      <p:to x="100000" y="95000"/>
                                    </p:animScale>
                                    <p:animScale>
                                      <p:cBhvr>
                                        <p:cTn id="32" dur="42" decel="50000">
                                          <p:stCondLst>
                                            <p:cond delay="459"/>
                                          </p:stCondLst>
                                        </p:cTn>
                                        <p:tgtEl>
                                          <p:spTgt spid="17424"/>
                                        </p:tgtEl>
                                      </p:cBhvr>
                                      <p:to x="100000" y="100000"/>
                                    </p:animScale>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17425"/>
                                        </p:tgtEl>
                                        <p:attrNameLst>
                                          <p:attrName>style.visibility</p:attrName>
                                        </p:attrNameLst>
                                      </p:cBhvr>
                                      <p:to>
                                        <p:strVal val="visible"/>
                                      </p:to>
                                    </p:set>
                                    <p:anim calcmode="lin" valueType="num">
                                      <p:cBhvr>
                                        <p:cTn id="36" dur="500" fill="hold"/>
                                        <p:tgtEl>
                                          <p:spTgt spid="17425"/>
                                        </p:tgtEl>
                                        <p:attrNameLst>
                                          <p:attrName>ppt_w</p:attrName>
                                        </p:attrNameLst>
                                      </p:cBhvr>
                                      <p:tavLst>
                                        <p:tav tm="0">
                                          <p:val>
                                            <p:fltVal val="0"/>
                                          </p:val>
                                        </p:tav>
                                        <p:tav tm="100000">
                                          <p:val>
                                            <p:strVal val="#ppt_w"/>
                                          </p:val>
                                        </p:tav>
                                      </p:tavLst>
                                    </p:anim>
                                    <p:anim calcmode="lin" valueType="num">
                                      <p:cBhvr>
                                        <p:cTn id="37" dur="500" fill="hold"/>
                                        <p:tgtEl>
                                          <p:spTgt spid="17425"/>
                                        </p:tgtEl>
                                        <p:attrNameLst>
                                          <p:attrName>ppt_h</p:attrName>
                                        </p:attrNameLst>
                                      </p:cBhvr>
                                      <p:tavLst>
                                        <p:tav tm="0">
                                          <p:val>
                                            <p:fltVal val="0"/>
                                          </p:val>
                                        </p:tav>
                                        <p:tav tm="100000">
                                          <p:val>
                                            <p:strVal val="#ppt_h"/>
                                          </p:val>
                                        </p:tav>
                                      </p:tavLst>
                                    </p:anim>
                                    <p:anim calcmode="lin" valueType="num">
                                      <p:cBhvr>
                                        <p:cTn id="38" dur="500" fill="hold"/>
                                        <p:tgtEl>
                                          <p:spTgt spid="17425"/>
                                        </p:tgtEl>
                                        <p:attrNameLst>
                                          <p:attrName>style.rotation</p:attrName>
                                        </p:attrNameLst>
                                      </p:cBhvr>
                                      <p:tavLst>
                                        <p:tav tm="0">
                                          <p:val>
                                            <p:fltVal val="90"/>
                                          </p:val>
                                        </p:tav>
                                        <p:tav tm="100000">
                                          <p:val>
                                            <p:fltVal val="0"/>
                                          </p:val>
                                        </p:tav>
                                      </p:tavLst>
                                    </p:anim>
                                    <p:animEffect transition="in" filter="fade">
                                      <p:cBhvr>
                                        <p:cTn id="39" dur="500"/>
                                        <p:tgtEl>
                                          <p:spTgt spid="17425"/>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17432"/>
                                        </p:tgtEl>
                                        <p:attrNameLst>
                                          <p:attrName>style.visibility</p:attrName>
                                        </p:attrNameLst>
                                      </p:cBhvr>
                                      <p:to>
                                        <p:strVal val="visible"/>
                                      </p:to>
                                    </p:set>
                                    <p:animEffect transition="in" filter="wipe(left)">
                                      <p:cBhvr>
                                        <p:cTn id="43" dur="300"/>
                                        <p:tgtEl>
                                          <p:spTgt spid="17432"/>
                                        </p:tgtEl>
                                      </p:cBhvr>
                                    </p:animEffect>
                                  </p:childTnLst>
                                </p:cTn>
                              </p:par>
                            </p:childTnLst>
                          </p:cTn>
                        </p:par>
                        <p:par>
                          <p:cTn id="44" fill="hold">
                            <p:stCondLst>
                              <p:cond delay="3000"/>
                            </p:stCondLst>
                            <p:childTnLst>
                              <p:par>
                                <p:cTn id="45" presetID="26" presetClass="entr" presetSubtype="0" fill="hold" grpId="0" nodeType="after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145">
                                          <p:stCondLst>
                                            <p:cond delay="0"/>
                                          </p:stCondLst>
                                        </p:cTn>
                                        <p:tgtEl>
                                          <p:spTgt spid="17422"/>
                                        </p:tgtEl>
                                      </p:cBhvr>
                                    </p:animEffect>
                                    <p:anim calcmode="lin" valueType="num">
                                      <p:cBhvr>
                                        <p:cTn id="48" dur="456" tmFilter="0,0; 0.14,0.36; 0.43,0.73; 0.71,0.91; 1.0,1.0">
                                          <p:stCondLst>
                                            <p:cond delay="0"/>
                                          </p:stCondLst>
                                        </p:cTn>
                                        <p:tgtEl>
                                          <p:spTgt spid="17422"/>
                                        </p:tgtEl>
                                        <p:attrNameLst>
                                          <p:attrName>ppt_x</p:attrName>
                                        </p:attrNameLst>
                                      </p:cBhvr>
                                      <p:tavLst>
                                        <p:tav tm="0">
                                          <p:val>
                                            <p:strVal val="#ppt_x-0.25"/>
                                          </p:val>
                                        </p:tav>
                                        <p:tav tm="100000">
                                          <p:val>
                                            <p:strVal val="#ppt_x"/>
                                          </p:val>
                                        </p:tav>
                                      </p:tavLst>
                                    </p:anim>
                                    <p:anim calcmode="lin" valueType="num">
                                      <p:cBhvr>
                                        <p:cTn id="49" dur="166" tmFilter="0.0,0.0; 0.25,0.07; 0.50,0.2; 0.75,0.467; 1.0,1.0">
                                          <p:stCondLst>
                                            <p:cond delay="0"/>
                                          </p:stCondLst>
                                        </p:cTn>
                                        <p:tgtEl>
                                          <p:spTgt spid="17422"/>
                                        </p:tgtEl>
                                        <p:attrNameLst>
                                          <p:attrName>ppt_y</p:attrName>
                                        </p:attrNameLst>
                                      </p:cBhvr>
                                      <p:tavLst>
                                        <p:tav tm="0" fmla="#ppt_y-sin(pi*$)/3">
                                          <p:val>
                                            <p:fltVal val="0.5"/>
                                          </p:val>
                                        </p:tav>
                                        <p:tav tm="100000">
                                          <p:val>
                                            <p:fltVal val="1"/>
                                          </p:val>
                                        </p:tav>
                                      </p:tavLst>
                                    </p:anim>
                                    <p:anim calcmode="lin" valueType="num">
                                      <p:cBhvr>
                                        <p:cTn id="50" dur="166" tmFilter="0, 0; 0.125,0.2665; 0.25,0.4; 0.375,0.465; 0.5,0.5;  0.625,0.535; 0.75,0.6; 0.875,0.7335; 1,1">
                                          <p:stCondLst>
                                            <p:cond delay="166"/>
                                          </p:stCondLst>
                                        </p:cTn>
                                        <p:tgtEl>
                                          <p:spTgt spid="17422"/>
                                        </p:tgtEl>
                                        <p:attrNameLst>
                                          <p:attrName>ppt_y</p:attrName>
                                        </p:attrNameLst>
                                      </p:cBhvr>
                                      <p:tavLst>
                                        <p:tav tm="0" fmla="#ppt_y-sin(pi*$)/9">
                                          <p:val>
                                            <p:fltVal val="0"/>
                                          </p:val>
                                        </p:tav>
                                        <p:tav tm="100000">
                                          <p:val>
                                            <p:fltVal val="1"/>
                                          </p:val>
                                        </p:tav>
                                      </p:tavLst>
                                    </p:anim>
                                    <p:anim calcmode="lin" valueType="num">
                                      <p:cBhvr>
                                        <p:cTn id="51" dur="83" tmFilter="0, 0; 0.125,0.2665; 0.25,0.4; 0.375,0.465; 0.5,0.5;  0.625,0.535; 0.75,0.6; 0.875,0.7335; 1,1">
                                          <p:stCondLst>
                                            <p:cond delay="331"/>
                                          </p:stCondLst>
                                        </p:cTn>
                                        <p:tgtEl>
                                          <p:spTgt spid="17422"/>
                                        </p:tgtEl>
                                        <p:attrNameLst>
                                          <p:attrName>ppt_y</p:attrName>
                                        </p:attrNameLst>
                                      </p:cBhvr>
                                      <p:tavLst>
                                        <p:tav tm="0" fmla="#ppt_y-sin(pi*$)/27">
                                          <p:val>
                                            <p:fltVal val="0"/>
                                          </p:val>
                                        </p:tav>
                                        <p:tav tm="100000">
                                          <p:val>
                                            <p:fltVal val="1"/>
                                          </p:val>
                                        </p:tav>
                                      </p:tavLst>
                                    </p:anim>
                                    <p:anim calcmode="lin" valueType="num">
                                      <p:cBhvr>
                                        <p:cTn id="52" dur="41" tmFilter="0, 0; 0.125,0.2665; 0.25,0.4; 0.375,0.465; 0.5,0.5;  0.625,0.535; 0.75,0.6; 0.875,0.7335; 1,1">
                                          <p:stCondLst>
                                            <p:cond delay="414"/>
                                          </p:stCondLst>
                                        </p:cTn>
                                        <p:tgtEl>
                                          <p:spTgt spid="17422"/>
                                        </p:tgtEl>
                                        <p:attrNameLst>
                                          <p:attrName>ppt_y</p:attrName>
                                        </p:attrNameLst>
                                      </p:cBhvr>
                                      <p:tavLst>
                                        <p:tav tm="0" fmla="#ppt_y-sin(pi*$)/81">
                                          <p:val>
                                            <p:fltVal val="0"/>
                                          </p:val>
                                        </p:tav>
                                        <p:tav tm="100000">
                                          <p:val>
                                            <p:fltVal val="1"/>
                                          </p:val>
                                        </p:tav>
                                      </p:tavLst>
                                    </p:anim>
                                    <p:animScale>
                                      <p:cBhvr>
                                        <p:cTn id="53" dur="7">
                                          <p:stCondLst>
                                            <p:cond delay="163"/>
                                          </p:stCondLst>
                                        </p:cTn>
                                        <p:tgtEl>
                                          <p:spTgt spid="17422"/>
                                        </p:tgtEl>
                                      </p:cBhvr>
                                      <p:to x="100000" y="60000"/>
                                    </p:animScale>
                                    <p:animScale>
                                      <p:cBhvr>
                                        <p:cTn id="54" dur="42" decel="50000">
                                          <p:stCondLst>
                                            <p:cond delay="169"/>
                                          </p:stCondLst>
                                        </p:cTn>
                                        <p:tgtEl>
                                          <p:spTgt spid="17422"/>
                                        </p:tgtEl>
                                      </p:cBhvr>
                                      <p:to x="100000" y="100000"/>
                                    </p:animScale>
                                    <p:animScale>
                                      <p:cBhvr>
                                        <p:cTn id="55" dur="7">
                                          <p:stCondLst>
                                            <p:cond delay="328"/>
                                          </p:stCondLst>
                                        </p:cTn>
                                        <p:tgtEl>
                                          <p:spTgt spid="17422"/>
                                        </p:tgtEl>
                                      </p:cBhvr>
                                      <p:to x="100000" y="80000"/>
                                    </p:animScale>
                                    <p:animScale>
                                      <p:cBhvr>
                                        <p:cTn id="56" dur="42" decel="50000">
                                          <p:stCondLst>
                                            <p:cond delay="335"/>
                                          </p:stCondLst>
                                        </p:cTn>
                                        <p:tgtEl>
                                          <p:spTgt spid="17422"/>
                                        </p:tgtEl>
                                      </p:cBhvr>
                                      <p:to x="100000" y="100000"/>
                                    </p:animScale>
                                    <p:animScale>
                                      <p:cBhvr>
                                        <p:cTn id="57" dur="7">
                                          <p:stCondLst>
                                            <p:cond delay="411"/>
                                          </p:stCondLst>
                                        </p:cTn>
                                        <p:tgtEl>
                                          <p:spTgt spid="17422"/>
                                        </p:tgtEl>
                                      </p:cBhvr>
                                      <p:to x="100000" y="90000"/>
                                    </p:animScale>
                                    <p:animScale>
                                      <p:cBhvr>
                                        <p:cTn id="58" dur="42" decel="50000">
                                          <p:stCondLst>
                                            <p:cond delay="417"/>
                                          </p:stCondLst>
                                        </p:cTn>
                                        <p:tgtEl>
                                          <p:spTgt spid="17422"/>
                                        </p:tgtEl>
                                      </p:cBhvr>
                                      <p:to x="100000" y="100000"/>
                                    </p:animScale>
                                    <p:animScale>
                                      <p:cBhvr>
                                        <p:cTn id="59" dur="7">
                                          <p:stCondLst>
                                            <p:cond delay="452"/>
                                          </p:stCondLst>
                                        </p:cTn>
                                        <p:tgtEl>
                                          <p:spTgt spid="17422"/>
                                        </p:tgtEl>
                                      </p:cBhvr>
                                      <p:to x="100000" y="95000"/>
                                    </p:animScale>
                                    <p:animScale>
                                      <p:cBhvr>
                                        <p:cTn id="60" dur="42" decel="50000">
                                          <p:stCondLst>
                                            <p:cond delay="459"/>
                                          </p:stCondLst>
                                        </p:cTn>
                                        <p:tgtEl>
                                          <p:spTgt spid="17422"/>
                                        </p:tgtEl>
                                      </p:cBhvr>
                                      <p:to x="100000" y="100000"/>
                                    </p:animScale>
                                  </p:childTnLst>
                                </p:cTn>
                              </p:par>
                            </p:childTnLst>
                          </p:cTn>
                        </p:par>
                        <p:par>
                          <p:cTn id="61" fill="hold">
                            <p:stCondLst>
                              <p:cond delay="4000"/>
                            </p:stCondLst>
                            <p:childTnLst>
                              <p:par>
                                <p:cTn id="62" presetID="31" presetClass="entr" presetSubtype="0" fill="hold" grpId="0" nodeType="afterEffect">
                                  <p:stCondLst>
                                    <p:cond delay="0"/>
                                  </p:stCondLst>
                                  <p:childTnLst>
                                    <p:set>
                                      <p:cBhvr>
                                        <p:cTn id="63" dur="1" fill="hold">
                                          <p:stCondLst>
                                            <p:cond delay="0"/>
                                          </p:stCondLst>
                                        </p:cTn>
                                        <p:tgtEl>
                                          <p:spTgt spid="17423"/>
                                        </p:tgtEl>
                                        <p:attrNameLst>
                                          <p:attrName>style.visibility</p:attrName>
                                        </p:attrNameLst>
                                      </p:cBhvr>
                                      <p:to>
                                        <p:strVal val="visible"/>
                                      </p:to>
                                    </p:set>
                                    <p:anim calcmode="lin" valueType="num">
                                      <p:cBhvr>
                                        <p:cTn id="64" dur="500" fill="hold"/>
                                        <p:tgtEl>
                                          <p:spTgt spid="17423"/>
                                        </p:tgtEl>
                                        <p:attrNameLst>
                                          <p:attrName>ppt_w</p:attrName>
                                        </p:attrNameLst>
                                      </p:cBhvr>
                                      <p:tavLst>
                                        <p:tav tm="0">
                                          <p:val>
                                            <p:fltVal val="0"/>
                                          </p:val>
                                        </p:tav>
                                        <p:tav tm="100000">
                                          <p:val>
                                            <p:strVal val="#ppt_w"/>
                                          </p:val>
                                        </p:tav>
                                      </p:tavLst>
                                    </p:anim>
                                    <p:anim calcmode="lin" valueType="num">
                                      <p:cBhvr>
                                        <p:cTn id="65" dur="500" fill="hold"/>
                                        <p:tgtEl>
                                          <p:spTgt spid="17423"/>
                                        </p:tgtEl>
                                        <p:attrNameLst>
                                          <p:attrName>ppt_h</p:attrName>
                                        </p:attrNameLst>
                                      </p:cBhvr>
                                      <p:tavLst>
                                        <p:tav tm="0">
                                          <p:val>
                                            <p:fltVal val="0"/>
                                          </p:val>
                                        </p:tav>
                                        <p:tav tm="100000">
                                          <p:val>
                                            <p:strVal val="#ppt_h"/>
                                          </p:val>
                                        </p:tav>
                                      </p:tavLst>
                                    </p:anim>
                                    <p:anim calcmode="lin" valueType="num">
                                      <p:cBhvr>
                                        <p:cTn id="66" dur="500" fill="hold"/>
                                        <p:tgtEl>
                                          <p:spTgt spid="17423"/>
                                        </p:tgtEl>
                                        <p:attrNameLst>
                                          <p:attrName>style.rotation</p:attrName>
                                        </p:attrNameLst>
                                      </p:cBhvr>
                                      <p:tavLst>
                                        <p:tav tm="0">
                                          <p:val>
                                            <p:fltVal val="90"/>
                                          </p:val>
                                        </p:tav>
                                        <p:tav tm="100000">
                                          <p:val>
                                            <p:fltVal val="0"/>
                                          </p:val>
                                        </p:tav>
                                      </p:tavLst>
                                    </p:anim>
                                    <p:animEffect transition="in" filter="fade">
                                      <p:cBhvr>
                                        <p:cTn id="67" dur="500"/>
                                        <p:tgtEl>
                                          <p:spTgt spid="17423"/>
                                        </p:tgtEl>
                                      </p:cBhvr>
                                    </p:animEffect>
                                  </p:childTnLst>
                                </p:cTn>
                              </p:par>
                            </p:childTnLst>
                          </p:cTn>
                        </p:par>
                        <p:par>
                          <p:cTn id="68" fill="hold">
                            <p:stCondLst>
                              <p:cond delay="4500"/>
                            </p:stCondLst>
                            <p:childTnLst>
                              <p:par>
                                <p:cTn id="69" presetID="22" presetClass="entr" presetSubtype="8" fill="hold" nodeType="afterEffect">
                                  <p:stCondLst>
                                    <p:cond delay="0"/>
                                  </p:stCondLst>
                                  <p:childTnLst>
                                    <p:set>
                                      <p:cBhvr>
                                        <p:cTn id="70" dur="1" fill="hold">
                                          <p:stCondLst>
                                            <p:cond delay="0"/>
                                          </p:stCondLst>
                                        </p:cTn>
                                        <p:tgtEl>
                                          <p:spTgt spid="17419"/>
                                        </p:tgtEl>
                                        <p:attrNameLst>
                                          <p:attrName>style.visibility</p:attrName>
                                        </p:attrNameLst>
                                      </p:cBhvr>
                                      <p:to>
                                        <p:strVal val="visible"/>
                                      </p:to>
                                    </p:set>
                                    <p:animEffect transition="in" filter="wipe(left)">
                                      <p:cBhvr>
                                        <p:cTn id="71" dur="300"/>
                                        <p:tgtEl>
                                          <p:spTgt spid="17419"/>
                                        </p:tgtEl>
                                      </p:cBhvr>
                                    </p:animEffect>
                                  </p:childTnLst>
                                </p:cTn>
                              </p:par>
                            </p:childTnLst>
                          </p:cTn>
                        </p:par>
                        <p:par>
                          <p:cTn id="72" fill="hold">
                            <p:stCondLst>
                              <p:cond delay="5000"/>
                            </p:stCondLst>
                            <p:childTnLst>
                              <p:par>
                                <p:cTn id="73" presetID="26" presetClass="entr" presetSubtype="0" fill="hold" grpId="0" nodeType="afterEffect">
                                  <p:stCondLst>
                                    <p:cond delay="0"/>
                                  </p:stCondLst>
                                  <p:childTnLst>
                                    <p:set>
                                      <p:cBhvr>
                                        <p:cTn id="74" dur="1" fill="hold">
                                          <p:stCondLst>
                                            <p:cond delay="0"/>
                                          </p:stCondLst>
                                        </p:cTn>
                                        <p:tgtEl>
                                          <p:spTgt spid="17428"/>
                                        </p:tgtEl>
                                        <p:attrNameLst>
                                          <p:attrName>style.visibility</p:attrName>
                                        </p:attrNameLst>
                                      </p:cBhvr>
                                      <p:to>
                                        <p:strVal val="visible"/>
                                      </p:to>
                                    </p:set>
                                    <p:animEffect transition="in" filter="wipe(down)">
                                      <p:cBhvr>
                                        <p:cTn id="75" dur="145">
                                          <p:stCondLst>
                                            <p:cond delay="0"/>
                                          </p:stCondLst>
                                        </p:cTn>
                                        <p:tgtEl>
                                          <p:spTgt spid="17428"/>
                                        </p:tgtEl>
                                      </p:cBhvr>
                                    </p:animEffect>
                                    <p:anim calcmode="lin" valueType="num">
                                      <p:cBhvr>
                                        <p:cTn id="76" dur="456" tmFilter="0,0; 0.14,0.36; 0.43,0.73; 0.71,0.91; 1.0,1.0">
                                          <p:stCondLst>
                                            <p:cond delay="0"/>
                                          </p:stCondLst>
                                        </p:cTn>
                                        <p:tgtEl>
                                          <p:spTgt spid="17428"/>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17428"/>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17428"/>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17428"/>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17428"/>
                                        </p:tgtEl>
                                        <p:attrNameLst>
                                          <p:attrName>ppt_y</p:attrName>
                                        </p:attrNameLst>
                                      </p:cBhvr>
                                      <p:tavLst>
                                        <p:tav tm="0" fmla="#ppt_y-sin(pi*$)/81">
                                          <p:val>
                                            <p:fltVal val="0"/>
                                          </p:val>
                                        </p:tav>
                                        <p:tav tm="100000">
                                          <p:val>
                                            <p:fltVal val="1"/>
                                          </p:val>
                                        </p:tav>
                                      </p:tavLst>
                                    </p:anim>
                                    <p:animScale>
                                      <p:cBhvr>
                                        <p:cTn id="81" dur="7">
                                          <p:stCondLst>
                                            <p:cond delay="163"/>
                                          </p:stCondLst>
                                        </p:cTn>
                                        <p:tgtEl>
                                          <p:spTgt spid="17428"/>
                                        </p:tgtEl>
                                      </p:cBhvr>
                                      <p:to x="100000" y="60000"/>
                                    </p:animScale>
                                    <p:animScale>
                                      <p:cBhvr>
                                        <p:cTn id="82" dur="42" decel="50000">
                                          <p:stCondLst>
                                            <p:cond delay="169"/>
                                          </p:stCondLst>
                                        </p:cTn>
                                        <p:tgtEl>
                                          <p:spTgt spid="17428"/>
                                        </p:tgtEl>
                                      </p:cBhvr>
                                      <p:to x="100000" y="100000"/>
                                    </p:animScale>
                                    <p:animScale>
                                      <p:cBhvr>
                                        <p:cTn id="83" dur="7">
                                          <p:stCondLst>
                                            <p:cond delay="328"/>
                                          </p:stCondLst>
                                        </p:cTn>
                                        <p:tgtEl>
                                          <p:spTgt spid="17428"/>
                                        </p:tgtEl>
                                      </p:cBhvr>
                                      <p:to x="100000" y="80000"/>
                                    </p:animScale>
                                    <p:animScale>
                                      <p:cBhvr>
                                        <p:cTn id="84" dur="42" decel="50000">
                                          <p:stCondLst>
                                            <p:cond delay="335"/>
                                          </p:stCondLst>
                                        </p:cTn>
                                        <p:tgtEl>
                                          <p:spTgt spid="17428"/>
                                        </p:tgtEl>
                                      </p:cBhvr>
                                      <p:to x="100000" y="100000"/>
                                    </p:animScale>
                                    <p:animScale>
                                      <p:cBhvr>
                                        <p:cTn id="85" dur="7">
                                          <p:stCondLst>
                                            <p:cond delay="411"/>
                                          </p:stCondLst>
                                        </p:cTn>
                                        <p:tgtEl>
                                          <p:spTgt spid="17428"/>
                                        </p:tgtEl>
                                      </p:cBhvr>
                                      <p:to x="100000" y="90000"/>
                                    </p:animScale>
                                    <p:animScale>
                                      <p:cBhvr>
                                        <p:cTn id="86" dur="42" decel="50000">
                                          <p:stCondLst>
                                            <p:cond delay="417"/>
                                          </p:stCondLst>
                                        </p:cTn>
                                        <p:tgtEl>
                                          <p:spTgt spid="17428"/>
                                        </p:tgtEl>
                                      </p:cBhvr>
                                      <p:to x="100000" y="100000"/>
                                    </p:animScale>
                                    <p:animScale>
                                      <p:cBhvr>
                                        <p:cTn id="87" dur="7">
                                          <p:stCondLst>
                                            <p:cond delay="452"/>
                                          </p:stCondLst>
                                        </p:cTn>
                                        <p:tgtEl>
                                          <p:spTgt spid="17428"/>
                                        </p:tgtEl>
                                      </p:cBhvr>
                                      <p:to x="100000" y="95000"/>
                                    </p:animScale>
                                    <p:animScale>
                                      <p:cBhvr>
                                        <p:cTn id="88" dur="42" decel="50000">
                                          <p:stCondLst>
                                            <p:cond delay="459"/>
                                          </p:stCondLst>
                                        </p:cTn>
                                        <p:tgtEl>
                                          <p:spTgt spid="17428"/>
                                        </p:tgtEl>
                                      </p:cBhvr>
                                      <p:to x="100000" y="100000"/>
                                    </p:animScale>
                                  </p:childTnLst>
                                </p:cTn>
                              </p:par>
                            </p:childTnLst>
                          </p:cTn>
                        </p:par>
                        <p:par>
                          <p:cTn id="89" fill="hold">
                            <p:stCondLst>
                              <p:cond delay="6000"/>
                            </p:stCondLst>
                            <p:childTnLst>
                              <p:par>
                                <p:cTn id="90" presetID="31" presetClass="entr" presetSubtype="0" fill="hold" grpId="0" nodeType="afterEffect">
                                  <p:stCondLst>
                                    <p:cond delay="0"/>
                                  </p:stCondLst>
                                  <p:childTnLst>
                                    <p:set>
                                      <p:cBhvr>
                                        <p:cTn id="91" dur="1" fill="hold">
                                          <p:stCondLst>
                                            <p:cond delay="0"/>
                                          </p:stCondLst>
                                        </p:cTn>
                                        <p:tgtEl>
                                          <p:spTgt spid="17429"/>
                                        </p:tgtEl>
                                        <p:attrNameLst>
                                          <p:attrName>style.visibility</p:attrName>
                                        </p:attrNameLst>
                                      </p:cBhvr>
                                      <p:to>
                                        <p:strVal val="visible"/>
                                      </p:to>
                                    </p:set>
                                    <p:anim calcmode="lin" valueType="num">
                                      <p:cBhvr>
                                        <p:cTn id="92" dur="500" fill="hold"/>
                                        <p:tgtEl>
                                          <p:spTgt spid="17429"/>
                                        </p:tgtEl>
                                        <p:attrNameLst>
                                          <p:attrName>ppt_w</p:attrName>
                                        </p:attrNameLst>
                                      </p:cBhvr>
                                      <p:tavLst>
                                        <p:tav tm="0">
                                          <p:val>
                                            <p:fltVal val="0"/>
                                          </p:val>
                                        </p:tav>
                                        <p:tav tm="100000">
                                          <p:val>
                                            <p:strVal val="#ppt_w"/>
                                          </p:val>
                                        </p:tav>
                                      </p:tavLst>
                                    </p:anim>
                                    <p:anim calcmode="lin" valueType="num">
                                      <p:cBhvr>
                                        <p:cTn id="93" dur="500" fill="hold"/>
                                        <p:tgtEl>
                                          <p:spTgt spid="17429"/>
                                        </p:tgtEl>
                                        <p:attrNameLst>
                                          <p:attrName>ppt_h</p:attrName>
                                        </p:attrNameLst>
                                      </p:cBhvr>
                                      <p:tavLst>
                                        <p:tav tm="0">
                                          <p:val>
                                            <p:fltVal val="0"/>
                                          </p:val>
                                        </p:tav>
                                        <p:tav tm="100000">
                                          <p:val>
                                            <p:strVal val="#ppt_h"/>
                                          </p:val>
                                        </p:tav>
                                      </p:tavLst>
                                    </p:anim>
                                    <p:anim calcmode="lin" valueType="num">
                                      <p:cBhvr>
                                        <p:cTn id="94" dur="500" fill="hold"/>
                                        <p:tgtEl>
                                          <p:spTgt spid="17429"/>
                                        </p:tgtEl>
                                        <p:attrNameLst>
                                          <p:attrName>style.rotation</p:attrName>
                                        </p:attrNameLst>
                                      </p:cBhvr>
                                      <p:tavLst>
                                        <p:tav tm="0">
                                          <p:val>
                                            <p:fltVal val="90"/>
                                          </p:val>
                                        </p:tav>
                                        <p:tav tm="100000">
                                          <p:val>
                                            <p:fltVal val="0"/>
                                          </p:val>
                                        </p:tav>
                                      </p:tavLst>
                                    </p:anim>
                                    <p:animEffect transition="in" filter="fade">
                                      <p:cBhvr>
                                        <p:cTn id="95" dur="500"/>
                                        <p:tgtEl>
                                          <p:spTgt spid="17429"/>
                                        </p:tgtEl>
                                      </p:cBhvr>
                                    </p:animEffect>
                                  </p:childTnLst>
                                </p:cTn>
                              </p:par>
                            </p:childTnLst>
                          </p:cTn>
                        </p:par>
                        <p:par>
                          <p:cTn id="96" fill="hold">
                            <p:stCondLst>
                              <p:cond delay="6500"/>
                            </p:stCondLst>
                            <p:childTnLst>
                              <p:par>
                                <p:cTn id="97" presetID="22" presetClass="entr" presetSubtype="8" fill="hold" nodeType="afterEffect">
                                  <p:stCondLst>
                                    <p:cond delay="0"/>
                                  </p:stCondLst>
                                  <p:childTnLst>
                                    <p:set>
                                      <p:cBhvr>
                                        <p:cTn id="98" dur="1" fill="hold">
                                          <p:stCondLst>
                                            <p:cond delay="0"/>
                                          </p:stCondLst>
                                        </p:cTn>
                                        <p:tgtEl>
                                          <p:spTgt spid="17420"/>
                                        </p:tgtEl>
                                        <p:attrNameLst>
                                          <p:attrName>style.visibility</p:attrName>
                                        </p:attrNameLst>
                                      </p:cBhvr>
                                      <p:to>
                                        <p:strVal val="visible"/>
                                      </p:to>
                                    </p:set>
                                    <p:animEffect transition="in" filter="wipe(left)">
                                      <p:cBhvr>
                                        <p:cTn id="99" dur="300"/>
                                        <p:tgtEl>
                                          <p:spTgt spid="17420"/>
                                        </p:tgtEl>
                                      </p:cBhvr>
                                    </p:animEffect>
                                  </p:childTnLst>
                                </p:cTn>
                              </p:par>
                            </p:childTnLst>
                          </p:cTn>
                        </p:par>
                        <p:par>
                          <p:cTn id="100" fill="hold">
                            <p:stCondLst>
                              <p:cond delay="7000"/>
                            </p:stCondLst>
                            <p:childTnLst>
                              <p:par>
                                <p:cTn id="101" presetID="26" presetClass="entr" presetSubtype="0" fill="hold" grpId="0" nodeType="afterEffect">
                                  <p:stCondLst>
                                    <p:cond delay="0"/>
                                  </p:stCondLst>
                                  <p:childTnLst>
                                    <p:set>
                                      <p:cBhvr>
                                        <p:cTn id="102" dur="1" fill="hold">
                                          <p:stCondLst>
                                            <p:cond delay="0"/>
                                          </p:stCondLst>
                                        </p:cTn>
                                        <p:tgtEl>
                                          <p:spTgt spid="17426"/>
                                        </p:tgtEl>
                                        <p:attrNameLst>
                                          <p:attrName>style.visibility</p:attrName>
                                        </p:attrNameLst>
                                      </p:cBhvr>
                                      <p:to>
                                        <p:strVal val="visible"/>
                                      </p:to>
                                    </p:set>
                                    <p:animEffect transition="in" filter="wipe(down)">
                                      <p:cBhvr>
                                        <p:cTn id="103" dur="145">
                                          <p:stCondLst>
                                            <p:cond delay="0"/>
                                          </p:stCondLst>
                                        </p:cTn>
                                        <p:tgtEl>
                                          <p:spTgt spid="17426"/>
                                        </p:tgtEl>
                                      </p:cBhvr>
                                    </p:animEffect>
                                    <p:anim calcmode="lin" valueType="num">
                                      <p:cBhvr>
                                        <p:cTn id="104" dur="456" tmFilter="0,0; 0.14,0.36; 0.43,0.73; 0.71,0.91; 1.0,1.0">
                                          <p:stCondLst>
                                            <p:cond delay="0"/>
                                          </p:stCondLst>
                                        </p:cTn>
                                        <p:tgtEl>
                                          <p:spTgt spid="17426"/>
                                        </p:tgtEl>
                                        <p:attrNameLst>
                                          <p:attrName>ppt_x</p:attrName>
                                        </p:attrNameLst>
                                      </p:cBhvr>
                                      <p:tavLst>
                                        <p:tav tm="0">
                                          <p:val>
                                            <p:strVal val="#ppt_x-0.25"/>
                                          </p:val>
                                        </p:tav>
                                        <p:tav tm="100000">
                                          <p:val>
                                            <p:strVal val="#ppt_x"/>
                                          </p:val>
                                        </p:tav>
                                      </p:tavLst>
                                    </p:anim>
                                    <p:anim calcmode="lin" valueType="num">
                                      <p:cBhvr>
                                        <p:cTn id="105" dur="166" tmFilter="0.0,0.0; 0.25,0.07; 0.50,0.2; 0.75,0.467; 1.0,1.0">
                                          <p:stCondLst>
                                            <p:cond delay="0"/>
                                          </p:stCondLst>
                                        </p:cTn>
                                        <p:tgtEl>
                                          <p:spTgt spid="17426"/>
                                        </p:tgtEl>
                                        <p:attrNameLst>
                                          <p:attrName>ppt_y</p:attrName>
                                        </p:attrNameLst>
                                      </p:cBhvr>
                                      <p:tavLst>
                                        <p:tav tm="0" fmla="#ppt_y-sin(pi*$)/3">
                                          <p:val>
                                            <p:fltVal val="0.5"/>
                                          </p:val>
                                        </p:tav>
                                        <p:tav tm="100000">
                                          <p:val>
                                            <p:fltVal val="1"/>
                                          </p:val>
                                        </p:tav>
                                      </p:tavLst>
                                    </p:anim>
                                    <p:anim calcmode="lin" valueType="num">
                                      <p:cBhvr>
                                        <p:cTn id="106" dur="166" tmFilter="0, 0; 0.125,0.2665; 0.25,0.4; 0.375,0.465; 0.5,0.5;  0.625,0.535; 0.75,0.6; 0.875,0.7335; 1,1">
                                          <p:stCondLst>
                                            <p:cond delay="166"/>
                                          </p:stCondLst>
                                        </p:cTn>
                                        <p:tgtEl>
                                          <p:spTgt spid="17426"/>
                                        </p:tgtEl>
                                        <p:attrNameLst>
                                          <p:attrName>ppt_y</p:attrName>
                                        </p:attrNameLst>
                                      </p:cBhvr>
                                      <p:tavLst>
                                        <p:tav tm="0" fmla="#ppt_y-sin(pi*$)/9">
                                          <p:val>
                                            <p:fltVal val="0"/>
                                          </p:val>
                                        </p:tav>
                                        <p:tav tm="100000">
                                          <p:val>
                                            <p:fltVal val="1"/>
                                          </p:val>
                                        </p:tav>
                                      </p:tavLst>
                                    </p:anim>
                                    <p:anim calcmode="lin" valueType="num">
                                      <p:cBhvr>
                                        <p:cTn id="107" dur="83" tmFilter="0, 0; 0.125,0.2665; 0.25,0.4; 0.375,0.465; 0.5,0.5;  0.625,0.535; 0.75,0.6; 0.875,0.7335; 1,1">
                                          <p:stCondLst>
                                            <p:cond delay="331"/>
                                          </p:stCondLst>
                                        </p:cTn>
                                        <p:tgtEl>
                                          <p:spTgt spid="17426"/>
                                        </p:tgtEl>
                                        <p:attrNameLst>
                                          <p:attrName>ppt_y</p:attrName>
                                        </p:attrNameLst>
                                      </p:cBhvr>
                                      <p:tavLst>
                                        <p:tav tm="0" fmla="#ppt_y-sin(pi*$)/27">
                                          <p:val>
                                            <p:fltVal val="0"/>
                                          </p:val>
                                        </p:tav>
                                        <p:tav tm="100000">
                                          <p:val>
                                            <p:fltVal val="1"/>
                                          </p:val>
                                        </p:tav>
                                      </p:tavLst>
                                    </p:anim>
                                    <p:anim calcmode="lin" valueType="num">
                                      <p:cBhvr>
                                        <p:cTn id="108" dur="41" tmFilter="0, 0; 0.125,0.2665; 0.25,0.4; 0.375,0.465; 0.5,0.5;  0.625,0.535; 0.75,0.6; 0.875,0.7335; 1,1">
                                          <p:stCondLst>
                                            <p:cond delay="414"/>
                                          </p:stCondLst>
                                        </p:cTn>
                                        <p:tgtEl>
                                          <p:spTgt spid="17426"/>
                                        </p:tgtEl>
                                        <p:attrNameLst>
                                          <p:attrName>ppt_y</p:attrName>
                                        </p:attrNameLst>
                                      </p:cBhvr>
                                      <p:tavLst>
                                        <p:tav tm="0" fmla="#ppt_y-sin(pi*$)/81">
                                          <p:val>
                                            <p:fltVal val="0"/>
                                          </p:val>
                                        </p:tav>
                                        <p:tav tm="100000">
                                          <p:val>
                                            <p:fltVal val="1"/>
                                          </p:val>
                                        </p:tav>
                                      </p:tavLst>
                                    </p:anim>
                                    <p:animScale>
                                      <p:cBhvr>
                                        <p:cTn id="109" dur="7">
                                          <p:stCondLst>
                                            <p:cond delay="163"/>
                                          </p:stCondLst>
                                        </p:cTn>
                                        <p:tgtEl>
                                          <p:spTgt spid="17426"/>
                                        </p:tgtEl>
                                      </p:cBhvr>
                                      <p:to x="100000" y="60000"/>
                                    </p:animScale>
                                    <p:animScale>
                                      <p:cBhvr>
                                        <p:cTn id="110" dur="42" decel="50000">
                                          <p:stCondLst>
                                            <p:cond delay="169"/>
                                          </p:stCondLst>
                                        </p:cTn>
                                        <p:tgtEl>
                                          <p:spTgt spid="17426"/>
                                        </p:tgtEl>
                                      </p:cBhvr>
                                      <p:to x="100000" y="100000"/>
                                    </p:animScale>
                                    <p:animScale>
                                      <p:cBhvr>
                                        <p:cTn id="111" dur="7">
                                          <p:stCondLst>
                                            <p:cond delay="328"/>
                                          </p:stCondLst>
                                        </p:cTn>
                                        <p:tgtEl>
                                          <p:spTgt spid="17426"/>
                                        </p:tgtEl>
                                      </p:cBhvr>
                                      <p:to x="100000" y="80000"/>
                                    </p:animScale>
                                    <p:animScale>
                                      <p:cBhvr>
                                        <p:cTn id="112" dur="42" decel="50000">
                                          <p:stCondLst>
                                            <p:cond delay="335"/>
                                          </p:stCondLst>
                                        </p:cTn>
                                        <p:tgtEl>
                                          <p:spTgt spid="17426"/>
                                        </p:tgtEl>
                                      </p:cBhvr>
                                      <p:to x="100000" y="100000"/>
                                    </p:animScale>
                                    <p:animScale>
                                      <p:cBhvr>
                                        <p:cTn id="113" dur="7">
                                          <p:stCondLst>
                                            <p:cond delay="411"/>
                                          </p:stCondLst>
                                        </p:cTn>
                                        <p:tgtEl>
                                          <p:spTgt spid="17426"/>
                                        </p:tgtEl>
                                      </p:cBhvr>
                                      <p:to x="100000" y="90000"/>
                                    </p:animScale>
                                    <p:animScale>
                                      <p:cBhvr>
                                        <p:cTn id="114" dur="42" decel="50000">
                                          <p:stCondLst>
                                            <p:cond delay="417"/>
                                          </p:stCondLst>
                                        </p:cTn>
                                        <p:tgtEl>
                                          <p:spTgt spid="17426"/>
                                        </p:tgtEl>
                                      </p:cBhvr>
                                      <p:to x="100000" y="100000"/>
                                    </p:animScale>
                                    <p:animScale>
                                      <p:cBhvr>
                                        <p:cTn id="115" dur="7">
                                          <p:stCondLst>
                                            <p:cond delay="452"/>
                                          </p:stCondLst>
                                        </p:cTn>
                                        <p:tgtEl>
                                          <p:spTgt spid="17426"/>
                                        </p:tgtEl>
                                      </p:cBhvr>
                                      <p:to x="100000" y="95000"/>
                                    </p:animScale>
                                    <p:animScale>
                                      <p:cBhvr>
                                        <p:cTn id="116" dur="42" decel="50000">
                                          <p:stCondLst>
                                            <p:cond delay="459"/>
                                          </p:stCondLst>
                                        </p:cTn>
                                        <p:tgtEl>
                                          <p:spTgt spid="17426"/>
                                        </p:tgtEl>
                                      </p:cBhvr>
                                      <p:to x="100000" y="100000"/>
                                    </p:animScale>
                                  </p:childTnLst>
                                </p:cTn>
                              </p:par>
                            </p:childTnLst>
                          </p:cTn>
                        </p:par>
                        <p:par>
                          <p:cTn id="117" fill="hold">
                            <p:stCondLst>
                              <p:cond delay="8000"/>
                            </p:stCondLst>
                            <p:childTnLst>
                              <p:par>
                                <p:cTn id="118" presetID="31" presetClass="entr" presetSubtype="0" fill="hold" grpId="0" nodeType="afterEffect">
                                  <p:stCondLst>
                                    <p:cond delay="0"/>
                                  </p:stCondLst>
                                  <p:childTnLst>
                                    <p:set>
                                      <p:cBhvr>
                                        <p:cTn id="119" dur="1" fill="hold">
                                          <p:stCondLst>
                                            <p:cond delay="0"/>
                                          </p:stCondLst>
                                        </p:cTn>
                                        <p:tgtEl>
                                          <p:spTgt spid="17427"/>
                                        </p:tgtEl>
                                        <p:attrNameLst>
                                          <p:attrName>style.visibility</p:attrName>
                                        </p:attrNameLst>
                                      </p:cBhvr>
                                      <p:to>
                                        <p:strVal val="visible"/>
                                      </p:to>
                                    </p:set>
                                    <p:anim calcmode="lin" valueType="num">
                                      <p:cBhvr>
                                        <p:cTn id="120" dur="500" fill="hold"/>
                                        <p:tgtEl>
                                          <p:spTgt spid="17427"/>
                                        </p:tgtEl>
                                        <p:attrNameLst>
                                          <p:attrName>ppt_w</p:attrName>
                                        </p:attrNameLst>
                                      </p:cBhvr>
                                      <p:tavLst>
                                        <p:tav tm="0">
                                          <p:val>
                                            <p:fltVal val="0"/>
                                          </p:val>
                                        </p:tav>
                                        <p:tav tm="100000">
                                          <p:val>
                                            <p:strVal val="#ppt_w"/>
                                          </p:val>
                                        </p:tav>
                                      </p:tavLst>
                                    </p:anim>
                                    <p:anim calcmode="lin" valueType="num">
                                      <p:cBhvr>
                                        <p:cTn id="121" dur="500" fill="hold"/>
                                        <p:tgtEl>
                                          <p:spTgt spid="17427"/>
                                        </p:tgtEl>
                                        <p:attrNameLst>
                                          <p:attrName>ppt_h</p:attrName>
                                        </p:attrNameLst>
                                      </p:cBhvr>
                                      <p:tavLst>
                                        <p:tav tm="0">
                                          <p:val>
                                            <p:fltVal val="0"/>
                                          </p:val>
                                        </p:tav>
                                        <p:tav tm="100000">
                                          <p:val>
                                            <p:strVal val="#ppt_h"/>
                                          </p:val>
                                        </p:tav>
                                      </p:tavLst>
                                    </p:anim>
                                    <p:anim calcmode="lin" valueType="num">
                                      <p:cBhvr>
                                        <p:cTn id="122" dur="500" fill="hold"/>
                                        <p:tgtEl>
                                          <p:spTgt spid="17427"/>
                                        </p:tgtEl>
                                        <p:attrNameLst>
                                          <p:attrName>style.rotation</p:attrName>
                                        </p:attrNameLst>
                                      </p:cBhvr>
                                      <p:tavLst>
                                        <p:tav tm="0">
                                          <p:val>
                                            <p:fltVal val="90"/>
                                          </p:val>
                                        </p:tav>
                                        <p:tav tm="100000">
                                          <p:val>
                                            <p:fltVal val="0"/>
                                          </p:val>
                                        </p:tav>
                                      </p:tavLst>
                                    </p:anim>
                                    <p:animEffect transition="in" filter="fade">
                                      <p:cBhvr>
                                        <p:cTn id="123" dur="500"/>
                                        <p:tgtEl>
                                          <p:spTgt spid="17427"/>
                                        </p:tgtEl>
                                      </p:cBhvr>
                                    </p:animEffect>
                                  </p:childTnLst>
                                </p:cTn>
                              </p:par>
                            </p:childTnLst>
                          </p:cTn>
                        </p:par>
                        <p:par>
                          <p:cTn id="124" fill="hold">
                            <p:stCondLst>
                              <p:cond delay="8500"/>
                            </p:stCondLst>
                            <p:childTnLst>
                              <p:par>
                                <p:cTn id="125" presetID="22" presetClass="entr" presetSubtype="8" fill="hold" nodeType="afterEffect">
                                  <p:stCondLst>
                                    <p:cond delay="0"/>
                                  </p:stCondLst>
                                  <p:childTnLst>
                                    <p:set>
                                      <p:cBhvr>
                                        <p:cTn id="126" dur="1" fill="hold">
                                          <p:stCondLst>
                                            <p:cond delay="0"/>
                                          </p:stCondLst>
                                        </p:cTn>
                                        <p:tgtEl>
                                          <p:spTgt spid="17421"/>
                                        </p:tgtEl>
                                        <p:attrNameLst>
                                          <p:attrName>style.visibility</p:attrName>
                                        </p:attrNameLst>
                                      </p:cBhvr>
                                      <p:to>
                                        <p:strVal val="visible"/>
                                      </p:to>
                                    </p:set>
                                    <p:animEffect transition="in" filter="wipe(left)">
                                      <p:cBhvr>
                                        <p:cTn id="127" dur="300"/>
                                        <p:tgtEl>
                                          <p:spTgt spid="17421"/>
                                        </p:tgtEl>
                                      </p:cBhvr>
                                    </p:animEffect>
                                  </p:childTnLst>
                                </p:cTn>
                              </p:par>
                            </p:childTnLst>
                          </p:cTn>
                        </p:par>
                        <p:par>
                          <p:cTn id="128" fill="hold">
                            <p:stCondLst>
                              <p:cond delay="9000"/>
                            </p:stCondLst>
                            <p:childTnLst>
                              <p:par>
                                <p:cTn id="129" presetID="26" presetClass="entr" presetSubtype="0" fill="hold" grpId="0" nodeType="afterEffect">
                                  <p:stCondLst>
                                    <p:cond delay="0"/>
                                  </p:stCondLst>
                                  <p:childTnLst>
                                    <p:set>
                                      <p:cBhvr>
                                        <p:cTn id="130" dur="1" fill="hold">
                                          <p:stCondLst>
                                            <p:cond delay="0"/>
                                          </p:stCondLst>
                                        </p:cTn>
                                        <p:tgtEl>
                                          <p:spTgt spid="17430"/>
                                        </p:tgtEl>
                                        <p:attrNameLst>
                                          <p:attrName>style.visibility</p:attrName>
                                        </p:attrNameLst>
                                      </p:cBhvr>
                                      <p:to>
                                        <p:strVal val="visible"/>
                                      </p:to>
                                    </p:set>
                                    <p:animEffect transition="in" filter="wipe(down)">
                                      <p:cBhvr>
                                        <p:cTn id="131" dur="290">
                                          <p:stCondLst>
                                            <p:cond delay="0"/>
                                          </p:stCondLst>
                                        </p:cTn>
                                        <p:tgtEl>
                                          <p:spTgt spid="17430"/>
                                        </p:tgtEl>
                                      </p:cBhvr>
                                    </p:animEffect>
                                    <p:anim calcmode="lin" valueType="num">
                                      <p:cBhvr>
                                        <p:cTn id="132" dur="911" tmFilter="0,0; 0.14,0.36; 0.43,0.73; 0.71,0.91; 1.0,1.0">
                                          <p:stCondLst>
                                            <p:cond delay="0"/>
                                          </p:stCondLst>
                                        </p:cTn>
                                        <p:tgtEl>
                                          <p:spTgt spid="17430"/>
                                        </p:tgtEl>
                                        <p:attrNameLst>
                                          <p:attrName>ppt_x</p:attrName>
                                        </p:attrNameLst>
                                      </p:cBhvr>
                                      <p:tavLst>
                                        <p:tav tm="0">
                                          <p:val>
                                            <p:strVal val="#ppt_x-0.25"/>
                                          </p:val>
                                        </p:tav>
                                        <p:tav tm="100000">
                                          <p:val>
                                            <p:strVal val="#ppt_x"/>
                                          </p:val>
                                        </p:tav>
                                      </p:tavLst>
                                    </p:anim>
                                    <p:anim calcmode="lin" valueType="num">
                                      <p:cBhvr>
                                        <p:cTn id="133" dur="332" tmFilter="0.0,0.0; 0.25,0.07; 0.50,0.2; 0.75,0.467; 1.0,1.0">
                                          <p:stCondLst>
                                            <p:cond delay="0"/>
                                          </p:stCondLst>
                                        </p:cTn>
                                        <p:tgtEl>
                                          <p:spTgt spid="17430"/>
                                        </p:tgtEl>
                                        <p:attrNameLst>
                                          <p:attrName>ppt_y</p:attrName>
                                        </p:attrNameLst>
                                      </p:cBhvr>
                                      <p:tavLst>
                                        <p:tav tm="0" fmla="#ppt_y-sin(pi*$)/3">
                                          <p:val>
                                            <p:fltVal val="0.5"/>
                                          </p:val>
                                        </p:tav>
                                        <p:tav tm="100000">
                                          <p:val>
                                            <p:fltVal val="1"/>
                                          </p:val>
                                        </p:tav>
                                      </p:tavLst>
                                    </p:anim>
                                    <p:anim calcmode="lin" valueType="num">
                                      <p:cBhvr>
                                        <p:cTn id="134" dur="332" tmFilter="0, 0; 0.125,0.2665; 0.25,0.4; 0.375,0.465; 0.5,0.5;  0.625,0.535; 0.75,0.6; 0.875,0.7335; 1,1">
                                          <p:stCondLst>
                                            <p:cond delay="332"/>
                                          </p:stCondLst>
                                        </p:cTn>
                                        <p:tgtEl>
                                          <p:spTgt spid="17430"/>
                                        </p:tgtEl>
                                        <p:attrNameLst>
                                          <p:attrName>ppt_y</p:attrName>
                                        </p:attrNameLst>
                                      </p:cBhvr>
                                      <p:tavLst>
                                        <p:tav tm="0" fmla="#ppt_y-sin(pi*$)/9">
                                          <p:val>
                                            <p:fltVal val="0"/>
                                          </p:val>
                                        </p:tav>
                                        <p:tav tm="100000">
                                          <p:val>
                                            <p:fltVal val="1"/>
                                          </p:val>
                                        </p:tav>
                                      </p:tavLst>
                                    </p:anim>
                                    <p:anim calcmode="lin" valueType="num">
                                      <p:cBhvr>
                                        <p:cTn id="135" dur="166" tmFilter="0, 0; 0.125,0.2665; 0.25,0.4; 0.375,0.465; 0.5,0.5;  0.625,0.535; 0.75,0.6; 0.875,0.7335; 1,1">
                                          <p:stCondLst>
                                            <p:cond delay="662"/>
                                          </p:stCondLst>
                                        </p:cTn>
                                        <p:tgtEl>
                                          <p:spTgt spid="17430"/>
                                        </p:tgtEl>
                                        <p:attrNameLst>
                                          <p:attrName>ppt_y</p:attrName>
                                        </p:attrNameLst>
                                      </p:cBhvr>
                                      <p:tavLst>
                                        <p:tav tm="0" fmla="#ppt_y-sin(pi*$)/27">
                                          <p:val>
                                            <p:fltVal val="0"/>
                                          </p:val>
                                        </p:tav>
                                        <p:tav tm="100000">
                                          <p:val>
                                            <p:fltVal val="1"/>
                                          </p:val>
                                        </p:tav>
                                      </p:tavLst>
                                    </p:anim>
                                    <p:anim calcmode="lin" valueType="num">
                                      <p:cBhvr>
                                        <p:cTn id="136" dur="82" tmFilter="0, 0; 0.125,0.2665; 0.25,0.4; 0.375,0.465; 0.5,0.5;  0.625,0.535; 0.75,0.6; 0.875,0.7335; 1,1">
                                          <p:stCondLst>
                                            <p:cond delay="828"/>
                                          </p:stCondLst>
                                        </p:cTn>
                                        <p:tgtEl>
                                          <p:spTgt spid="17430"/>
                                        </p:tgtEl>
                                        <p:attrNameLst>
                                          <p:attrName>ppt_y</p:attrName>
                                        </p:attrNameLst>
                                      </p:cBhvr>
                                      <p:tavLst>
                                        <p:tav tm="0" fmla="#ppt_y-sin(pi*$)/81">
                                          <p:val>
                                            <p:fltVal val="0"/>
                                          </p:val>
                                        </p:tav>
                                        <p:tav tm="100000">
                                          <p:val>
                                            <p:fltVal val="1"/>
                                          </p:val>
                                        </p:tav>
                                      </p:tavLst>
                                    </p:anim>
                                    <p:animScale>
                                      <p:cBhvr>
                                        <p:cTn id="137" dur="13">
                                          <p:stCondLst>
                                            <p:cond delay="325"/>
                                          </p:stCondLst>
                                        </p:cTn>
                                        <p:tgtEl>
                                          <p:spTgt spid="17430"/>
                                        </p:tgtEl>
                                      </p:cBhvr>
                                      <p:to x="100000" y="60000"/>
                                    </p:animScale>
                                    <p:animScale>
                                      <p:cBhvr>
                                        <p:cTn id="138" dur="83" decel="50000">
                                          <p:stCondLst>
                                            <p:cond delay="338"/>
                                          </p:stCondLst>
                                        </p:cTn>
                                        <p:tgtEl>
                                          <p:spTgt spid="17430"/>
                                        </p:tgtEl>
                                      </p:cBhvr>
                                      <p:to x="100000" y="100000"/>
                                    </p:animScale>
                                    <p:animScale>
                                      <p:cBhvr>
                                        <p:cTn id="139" dur="13">
                                          <p:stCondLst>
                                            <p:cond delay="656"/>
                                          </p:stCondLst>
                                        </p:cTn>
                                        <p:tgtEl>
                                          <p:spTgt spid="17430"/>
                                        </p:tgtEl>
                                      </p:cBhvr>
                                      <p:to x="100000" y="80000"/>
                                    </p:animScale>
                                    <p:animScale>
                                      <p:cBhvr>
                                        <p:cTn id="140" dur="83" decel="50000">
                                          <p:stCondLst>
                                            <p:cond delay="669"/>
                                          </p:stCondLst>
                                        </p:cTn>
                                        <p:tgtEl>
                                          <p:spTgt spid="17430"/>
                                        </p:tgtEl>
                                      </p:cBhvr>
                                      <p:to x="100000" y="100000"/>
                                    </p:animScale>
                                    <p:animScale>
                                      <p:cBhvr>
                                        <p:cTn id="141" dur="13">
                                          <p:stCondLst>
                                            <p:cond delay="821"/>
                                          </p:stCondLst>
                                        </p:cTn>
                                        <p:tgtEl>
                                          <p:spTgt spid="17430"/>
                                        </p:tgtEl>
                                      </p:cBhvr>
                                      <p:to x="100000" y="90000"/>
                                    </p:animScale>
                                    <p:animScale>
                                      <p:cBhvr>
                                        <p:cTn id="142" dur="83" decel="50000">
                                          <p:stCondLst>
                                            <p:cond delay="834"/>
                                          </p:stCondLst>
                                        </p:cTn>
                                        <p:tgtEl>
                                          <p:spTgt spid="17430"/>
                                        </p:tgtEl>
                                      </p:cBhvr>
                                      <p:to x="100000" y="100000"/>
                                    </p:animScale>
                                    <p:animScale>
                                      <p:cBhvr>
                                        <p:cTn id="143" dur="13">
                                          <p:stCondLst>
                                            <p:cond delay="904"/>
                                          </p:stCondLst>
                                        </p:cTn>
                                        <p:tgtEl>
                                          <p:spTgt spid="17430"/>
                                        </p:tgtEl>
                                      </p:cBhvr>
                                      <p:to x="100000" y="95000"/>
                                    </p:animScale>
                                    <p:animScale>
                                      <p:cBhvr>
                                        <p:cTn id="144" dur="83" decel="50000">
                                          <p:stCondLst>
                                            <p:cond delay="917"/>
                                          </p:stCondLst>
                                        </p:cTn>
                                        <p:tgtEl>
                                          <p:spTgt spid="17430"/>
                                        </p:tgtEl>
                                      </p:cBhvr>
                                      <p:to x="100000" y="100000"/>
                                    </p:animScale>
                                  </p:childTnLst>
                                </p:cTn>
                              </p:par>
                            </p:childTnLst>
                          </p:cTn>
                        </p:par>
                        <p:par>
                          <p:cTn id="145" fill="hold">
                            <p:stCondLst>
                              <p:cond delay="10000"/>
                            </p:stCondLst>
                            <p:childTnLst>
                              <p:par>
                                <p:cTn id="146" presetID="31" presetClass="entr" presetSubtype="0" fill="hold" grpId="0" nodeType="afterEffect">
                                  <p:stCondLst>
                                    <p:cond delay="0"/>
                                  </p:stCondLst>
                                  <p:childTnLst>
                                    <p:set>
                                      <p:cBhvr>
                                        <p:cTn id="147" dur="1" fill="hold">
                                          <p:stCondLst>
                                            <p:cond delay="0"/>
                                          </p:stCondLst>
                                        </p:cTn>
                                        <p:tgtEl>
                                          <p:spTgt spid="17431"/>
                                        </p:tgtEl>
                                        <p:attrNameLst>
                                          <p:attrName>style.visibility</p:attrName>
                                        </p:attrNameLst>
                                      </p:cBhvr>
                                      <p:to>
                                        <p:strVal val="visible"/>
                                      </p:to>
                                    </p:set>
                                    <p:anim calcmode="lin" valueType="num">
                                      <p:cBhvr>
                                        <p:cTn id="148" dur="500" fill="hold"/>
                                        <p:tgtEl>
                                          <p:spTgt spid="17431"/>
                                        </p:tgtEl>
                                        <p:attrNameLst>
                                          <p:attrName>ppt_w</p:attrName>
                                        </p:attrNameLst>
                                      </p:cBhvr>
                                      <p:tavLst>
                                        <p:tav tm="0">
                                          <p:val>
                                            <p:fltVal val="0"/>
                                          </p:val>
                                        </p:tav>
                                        <p:tav tm="100000">
                                          <p:val>
                                            <p:strVal val="#ppt_w"/>
                                          </p:val>
                                        </p:tav>
                                      </p:tavLst>
                                    </p:anim>
                                    <p:anim calcmode="lin" valueType="num">
                                      <p:cBhvr>
                                        <p:cTn id="149" dur="500" fill="hold"/>
                                        <p:tgtEl>
                                          <p:spTgt spid="17431"/>
                                        </p:tgtEl>
                                        <p:attrNameLst>
                                          <p:attrName>ppt_h</p:attrName>
                                        </p:attrNameLst>
                                      </p:cBhvr>
                                      <p:tavLst>
                                        <p:tav tm="0">
                                          <p:val>
                                            <p:fltVal val="0"/>
                                          </p:val>
                                        </p:tav>
                                        <p:tav tm="100000">
                                          <p:val>
                                            <p:strVal val="#ppt_h"/>
                                          </p:val>
                                        </p:tav>
                                      </p:tavLst>
                                    </p:anim>
                                    <p:anim calcmode="lin" valueType="num">
                                      <p:cBhvr>
                                        <p:cTn id="150" dur="500" fill="hold"/>
                                        <p:tgtEl>
                                          <p:spTgt spid="17431"/>
                                        </p:tgtEl>
                                        <p:attrNameLst>
                                          <p:attrName>style.rotation</p:attrName>
                                        </p:attrNameLst>
                                      </p:cBhvr>
                                      <p:tavLst>
                                        <p:tav tm="0">
                                          <p:val>
                                            <p:fltVal val="90"/>
                                          </p:val>
                                        </p:tav>
                                        <p:tav tm="100000">
                                          <p:val>
                                            <p:fltVal val="0"/>
                                          </p:val>
                                        </p:tav>
                                      </p:tavLst>
                                    </p:anim>
                                    <p:animEffect transition="in" filter="fade">
                                      <p:cBhvr>
                                        <p:cTn id="151" dur="500"/>
                                        <p:tgtEl>
                                          <p:spTgt spid="17431"/>
                                        </p:tgtEl>
                                      </p:cBhvr>
                                    </p:animEffect>
                                  </p:childTnLst>
                                </p:cTn>
                              </p:par>
                            </p:childTnLst>
                          </p:cTn>
                        </p:par>
                        <p:par>
                          <p:cTn id="152" fill="hold">
                            <p:stCondLst>
                              <p:cond delay="10500"/>
                            </p:stCondLst>
                            <p:childTnLst>
                              <p:par>
                                <p:cTn id="153" presetID="22" presetClass="entr" presetSubtype="8" fill="hold" grpId="0" nodeType="afterEffect">
                                  <p:stCondLst>
                                    <p:cond delay="0"/>
                                  </p:stCondLst>
                                  <p:childTnLst>
                                    <p:set>
                                      <p:cBhvr>
                                        <p:cTn id="154" dur="1" fill="hold">
                                          <p:stCondLst>
                                            <p:cond delay="0"/>
                                          </p:stCondLst>
                                        </p:cTn>
                                        <p:tgtEl>
                                          <p:spTgt spid="17411"/>
                                        </p:tgtEl>
                                        <p:attrNameLst>
                                          <p:attrName>style.visibility</p:attrName>
                                        </p:attrNameLst>
                                      </p:cBhvr>
                                      <p:to>
                                        <p:strVal val="visible"/>
                                      </p:to>
                                    </p:set>
                                    <p:animEffect transition="in" filter="wipe(left)">
                                      <p:cBhvr>
                                        <p:cTn id="155" dur="500"/>
                                        <p:tgtEl>
                                          <p:spTgt spid="17411"/>
                                        </p:tgtEl>
                                      </p:cBhvr>
                                    </p:animEffect>
                                  </p:childTnLst>
                                </p:cTn>
                              </p:par>
                            </p:childTnLst>
                          </p:cTn>
                        </p:par>
                        <p:par>
                          <p:cTn id="156" fill="hold">
                            <p:stCondLst>
                              <p:cond delay="11000"/>
                            </p:stCondLst>
                            <p:childTnLst>
                              <p:par>
                                <p:cTn id="157" presetID="16" presetClass="entr" presetSubtype="21" fill="hold" grpId="0" nodeType="afterEffect">
                                  <p:stCondLst>
                                    <p:cond delay="0"/>
                                  </p:stCondLst>
                                  <p:childTnLst>
                                    <p:set>
                                      <p:cBhvr>
                                        <p:cTn id="158" dur="1" fill="hold">
                                          <p:stCondLst>
                                            <p:cond delay="0"/>
                                          </p:stCondLst>
                                        </p:cTn>
                                        <p:tgtEl>
                                          <p:spTgt spid="17412"/>
                                        </p:tgtEl>
                                        <p:attrNameLst>
                                          <p:attrName>style.visibility</p:attrName>
                                        </p:attrNameLst>
                                      </p:cBhvr>
                                      <p:to>
                                        <p:strVal val="visible"/>
                                      </p:to>
                                    </p:set>
                                    <p:animEffect transition="in" filter="barn(inVertical)">
                                      <p:cBhvr>
                                        <p:cTn id="159"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P spid="17422" grpId="0" animBg="1" autoUpdateAnimBg="0"/>
      <p:bldP spid="17423" grpId="0" autoUpdateAnimBg="0"/>
      <p:bldP spid="17424" grpId="0" animBg="1" autoUpdateAnimBg="0"/>
      <p:bldP spid="17425" grpId="0" autoUpdateAnimBg="0"/>
      <p:bldP spid="17426" grpId="0" animBg="1" autoUpdateAnimBg="0"/>
      <p:bldP spid="17427" grpId="0" autoUpdateAnimBg="0"/>
      <p:bldP spid="17428" grpId="0" animBg="1" autoUpdateAnimBg="0"/>
      <p:bldP spid="17429" grpId="0" autoUpdateAnimBg="0"/>
      <p:bldP spid="17430" grpId="0" animBg="1" autoUpdateAnimBg="0"/>
      <p:bldP spid="1743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18435" name="AutoShape 2"/>
          <p:cNvSpPr>
            <a:spLocks noChangeArrowheads="1"/>
          </p:cNvSpPr>
          <p:nvPr/>
        </p:nvSpPr>
        <p:spPr bwMode="auto">
          <a:xfrm>
            <a:off x="7142163" y="1862138"/>
            <a:ext cx="3970337" cy="3727450"/>
          </a:xfrm>
          <a:prstGeom prst="roundRect">
            <a:avLst>
              <a:gd name="adj" fmla="val 2259"/>
            </a:avLst>
          </a:prstGeom>
          <a:solidFill>
            <a:schemeClr val="tx2"/>
          </a:solidFill>
          <a:ln w="3175">
            <a:solidFill>
              <a:srgbClr val="D7D7D7"/>
            </a:solidFill>
            <a:round/>
          </a:ln>
        </p:spPr>
        <p:txBody>
          <a:bodyPr lIns="18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a:solidFill>
                  <a:srgbClr val="F8F8F8"/>
                </a:solidFill>
                <a:latin typeface="微软雅黑" panose="020B0503020204020204" pitchFamily="34" charset="-122"/>
                <a:ea typeface="微软雅黑" panose="020B0503020204020204" pitchFamily="34" charset="-122"/>
              </a:rPr>
              <a:t>单击此处添加段落文字</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a:solidFill>
                  <a:srgbClr val="F8F8F8"/>
                </a:solidFill>
                <a:latin typeface="微软雅黑" panose="020B0503020204020204" pitchFamily="34" charset="-122"/>
                <a:ea typeface="微软雅黑" panose="020B0503020204020204" pitchFamily="34" charset="-122"/>
              </a:rPr>
              <a:t>单击此处添加段落文字</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a:solidFill>
                  <a:srgbClr val="F8F8F8"/>
                </a:solidFill>
                <a:latin typeface="微软雅黑" panose="020B0503020204020204" pitchFamily="34" charset="-122"/>
                <a:ea typeface="微软雅黑" panose="020B0503020204020204" pitchFamily="34" charset="-122"/>
              </a:rPr>
              <a:t>单击此处添加段落文字</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a:solidFill>
                  <a:srgbClr val="F8F8F8"/>
                </a:solidFill>
                <a:latin typeface="微软雅黑" panose="020B0503020204020204" pitchFamily="34" charset="-122"/>
                <a:ea typeface="微软雅黑" panose="020B0503020204020204" pitchFamily="34" charset="-122"/>
              </a:rPr>
              <a:t>单击此处添加段落文字</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a:solidFill>
                  <a:srgbClr val="F8F8F8"/>
                </a:solidFill>
                <a:latin typeface="微软雅黑" panose="020B0503020204020204" pitchFamily="34" charset="-122"/>
                <a:ea typeface="微软雅黑" panose="020B0503020204020204" pitchFamily="34" charset="-122"/>
              </a:rPr>
              <a:t>单击此处添加段落文字</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8436" name="Oval 4"/>
          <p:cNvSpPr>
            <a:spLocks noChangeArrowheads="1"/>
          </p:cNvSpPr>
          <p:nvPr/>
        </p:nvSpPr>
        <p:spPr bwMode="auto">
          <a:xfrm>
            <a:off x="2833688" y="1752600"/>
            <a:ext cx="3355975" cy="3355975"/>
          </a:xfrm>
          <a:prstGeom prst="ellipse">
            <a:avLst/>
          </a:prstGeom>
          <a:noFill/>
          <a:ln w="12700">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Impact" panose="020B0806030902050204" pitchFamily="34" charset="0"/>
              <a:ea typeface="微软雅黑" panose="020B0503020204020204" pitchFamily="34" charset="-122"/>
            </a:endParaRPr>
          </a:p>
        </p:txBody>
      </p:sp>
      <p:sp>
        <p:nvSpPr>
          <p:cNvPr id="18437" name="Oval 5"/>
          <p:cNvSpPr>
            <a:spLocks noChangeArrowheads="1"/>
          </p:cNvSpPr>
          <p:nvPr/>
        </p:nvSpPr>
        <p:spPr bwMode="auto">
          <a:xfrm>
            <a:off x="2520950" y="2000250"/>
            <a:ext cx="1143000" cy="1143000"/>
          </a:xfrm>
          <a:prstGeom prst="ellipse">
            <a:avLst/>
          </a:prstGeom>
          <a:solidFill>
            <a:schemeClr val="tx1"/>
          </a:solidFill>
          <a:ln w="38100">
            <a:solidFill>
              <a:srgbClr val="EBF5FF"/>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rPr>
              <a:t>添加文本</a:t>
            </a:r>
            <a:r>
              <a:rPr lang="en-US" altLang="zh-CN">
                <a:solidFill>
                  <a:srgbClr val="FFFFFF"/>
                </a:solidFill>
                <a:latin typeface="微软雅黑" panose="020B0503020204020204" pitchFamily="34" charset="-122"/>
                <a:ea typeface="微软雅黑" panose="020B0503020204020204" pitchFamily="34" charset="-122"/>
              </a:rPr>
              <a:t>3</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438" name="Oval 6"/>
          <p:cNvSpPr>
            <a:spLocks noChangeArrowheads="1"/>
          </p:cNvSpPr>
          <p:nvPr/>
        </p:nvSpPr>
        <p:spPr bwMode="auto">
          <a:xfrm>
            <a:off x="5316538" y="2000250"/>
            <a:ext cx="1143000" cy="1143000"/>
          </a:xfrm>
          <a:prstGeom prst="ellipse">
            <a:avLst/>
          </a:prstGeom>
          <a:solidFill>
            <a:schemeClr val="tx1"/>
          </a:solidFill>
          <a:ln w="38100">
            <a:solidFill>
              <a:srgbClr val="EBF5FF"/>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rPr>
              <a:t>添加文本</a:t>
            </a:r>
            <a:r>
              <a:rPr lang="en-US" altLang="zh-CN">
                <a:solidFill>
                  <a:srgbClr val="FFFFFF"/>
                </a:solidFill>
                <a:latin typeface="微软雅黑" panose="020B0503020204020204" pitchFamily="34" charset="-122"/>
                <a:ea typeface="微软雅黑" panose="020B0503020204020204" pitchFamily="34" charset="-122"/>
              </a:rPr>
              <a:t>1</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439" name="Oval 7"/>
          <p:cNvSpPr>
            <a:spLocks noChangeArrowheads="1"/>
          </p:cNvSpPr>
          <p:nvPr/>
        </p:nvSpPr>
        <p:spPr bwMode="auto">
          <a:xfrm>
            <a:off x="3970338" y="4513263"/>
            <a:ext cx="1143000" cy="1143000"/>
          </a:xfrm>
          <a:prstGeom prst="ellipse">
            <a:avLst/>
          </a:prstGeom>
          <a:solidFill>
            <a:schemeClr val="tx1"/>
          </a:solidFill>
          <a:ln w="38100">
            <a:solidFill>
              <a:srgbClr val="EBF5FF"/>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rPr>
              <a:t>添加文本</a:t>
            </a:r>
            <a:r>
              <a:rPr lang="en-US" altLang="zh-CN">
                <a:solidFill>
                  <a:srgbClr val="FFFFFF"/>
                </a:solidFill>
                <a:latin typeface="微软雅黑" panose="020B0503020204020204" pitchFamily="34" charset="-122"/>
                <a:ea typeface="微软雅黑" panose="020B0503020204020204" pitchFamily="34" charset="-122"/>
              </a:rPr>
              <a:t>2</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440" name="Oval 8"/>
          <p:cNvSpPr>
            <a:spLocks noChangeArrowheads="1"/>
          </p:cNvSpPr>
          <p:nvPr/>
        </p:nvSpPr>
        <p:spPr bwMode="auto">
          <a:xfrm>
            <a:off x="4103688" y="1411288"/>
            <a:ext cx="777875" cy="77787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rPr>
              <a:t>文本</a:t>
            </a:r>
            <a:r>
              <a:rPr lang="en-US" altLang="zh-CN" sz="1600">
                <a:solidFill>
                  <a:srgbClr val="FFFFFF"/>
                </a:solidFill>
                <a:latin typeface="微软雅黑" panose="020B0503020204020204" pitchFamily="34" charset="-122"/>
                <a:ea typeface="微软雅黑" panose="020B0503020204020204" pitchFamily="34" charset="-122"/>
              </a:rPr>
              <a:t>1</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8441" name="Oval 9"/>
          <p:cNvSpPr>
            <a:spLocks noChangeArrowheads="1"/>
          </p:cNvSpPr>
          <p:nvPr/>
        </p:nvSpPr>
        <p:spPr bwMode="auto">
          <a:xfrm>
            <a:off x="5561013" y="3783013"/>
            <a:ext cx="777875" cy="77787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rPr>
              <a:t>文本</a:t>
            </a:r>
            <a:r>
              <a:rPr lang="en-US" altLang="zh-CN" sz="1600">
                <a:solidFill>
                  <a:srgbClr val="FFFFFF"/>
                </a:solidFill>
                <a:latin typeface="微软雅黑" panose="020B0503020204020204" pitchFamily="34" charset="-122"/>
                <a:ea typeface="微软雅黑" panose="020B0503020204020204" pitchFamily="34" charset="-122"/>
              </a:rPr>
              <a:t>2</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8442" name="Oval 10"/>
          <p:cNvSpPr>
            <a:spLocks noChangeArrowheads="1"/>
          </p:cNvSpPr>
          <p:nvPr/>
        </p:nvSpPr>
        <p:spPr bwMode="auto">
          <a:xfrm>
            <a:off x="2638425" y="3821113"/>
            <a:ext cx="777875" cy="77787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rPr>
              <a:t>文本</a:t>
            </a:r>
            <a:r>
              <a:rPr lang="en-US" altLang="zh-CN" sz="1600">
                <a:solidFill>
                  <a:srgbClr val="FFFFFF"/>
                </a:solidFill>
                <a:latin typeface="微软雅黑" panose="020B0503020204020204" pitchFamily="34" charset="-122"/>
                <a:ea typeface="微软雅黑" panose="020B0503020204020204" pitchFamily="34" charset="-122"/>
              </a:rPr>
              <a:t>3</a:t>
            </a:r>
            <a:endParaRPr lang="zh-CN" altLang="en-US" sz="1600">
              <a:solidFill>
                <a:srgbClr val="FFFFFF"/>
              </a:solidFill>
              <a:latin typeface="微软雅黑" panose="020B0503020204020204" pitchFamily="34" charset="-122"/>
              <a:ea typeface="微软雅黑" panose="020B0503020204020204" pitchFamily="34" charset="-122"/>
            </a:endParaRPr>
          </a:p>
        </p:txBody>
      </p:sp>
      <p:cxnSp>
        <p:nvCxnSpPr>
          <p:cNvPr id="18443" name="AutoShape 11"/>
          <p:cNvCxnSpPr>
            <a:cxnSpLocks noChangeShapeType="1"/>
            <a:stCxn id="18439" idx="0"/>
          </p:cNvCxnSpPr>
          <p:nvPr/>
        </p:nvCxnSpPr>
        <p:spPr bwMode="auto">
          <a:xfrm flipH="1" flipV="1">
            <a:off x="4532313" y="4041775"/>
            <a:ext cx="9525" cy="452438"/>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8444" name="AutoShape 12"/>
          <p:cNvCxnSpPr>
            <a:cxnSpLocks noChangeShapeType="1"/>
          </p:cNvCxnSpPr>
          <p:nvPr/>
        </p:nvCxnSpPr>
        <p:spPr bwMode="auto">
          <a:xfrm flipH="1">
            <a:off x="5072063" y="2860675"/>
            <a:ext cx="355600" cy="244475"/>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8445" name="AutoShape 13"/>
          <p:cNvCxnSpPr>
            <a:cxnSpLocks noChangeShapeType="1"/>
          </p:cNvCxnSpPr>
          <p:nvPr/>
        </p:nvCxnSpPr>
        <p:spPr bwMode="auto">
          <a:xfrm>
            <a:off x="3578225" y="2860675"/>
            <a:ext cx="414338" cy="244475"/>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sp>
        <p:nvSpPr>
          <p:cNvPr id="18446" name="AutoShape 22"/>
          <p:cNvSpPr>
            <a:spLocks noChangeArrowheads="1"/>
          </p:cNvSpPr>
          <p:nvPr/>
        </p:nvSpPr>
        <p:spPr bwMode="auto">
          <a:xfrm>
            <a:off x="7283450" y="1584325"/>
            <a:ext cx="3686175" cy="501650"/>
          </a:xfrm>
          <a:prstGeom prst="roundRect">
            <a:avLst>
              <a:gd name="adj" fmla="val 0"/>
            </a:avLst>
          </a:prstGeom>
          <a:solidFill>
            <a:schemeClr val="tx1"/>
          </a:solidFill>
          <a:ln w="3175">
            <a:solidFill>
              <a:srgbClr val="D7D7D7"/>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rPr>
              <a:t>单击此处添加文本</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8447" name="Oval 16"/>
          <p:cNvSpPr>
            <a:spLocks noChangeArrowheads="1"/>
          </p:cNvSpPr>
          <p:nvPr/>
        </p:nvSpPr>
        <p:spPr bwMode="auto">
          <a:xfrm>
            <a:off x="3775075" y="2619375"/>
            <a:ext cx="1473200" cy="1439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FFFFFF"/>
                </a:solidFill>
                <a:latin typeface="Impact" panose="020B0806030902050204" pitchFamily="34" charset="0"/>
                <a:ea typeface="微软雅黑" panose="020B0503020204020204" pitchFamily="34" charset="-122"/>
              </a:rPr>
              <a:t>标题</a:t>
            </a:r>
            <a:endParaRPr lang="zh-CN" altLang="en-US" b="1">
              <a:solidFill>
                <a:srgbClr val="FFFFFF"/>
              </a:solidFill>
              <a:latin typeface="Impact" panose="020B0806030902050204" pitchFamily="34" charset="0"/>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34"/>
                                        </p:tgtEl>
                                        <p:attrNameLst>
                                          <p:attrName>ppt_y</p:attrName>
                                        </p:attrNameLst>
                                      </p:cBhvr>
                                      <p:tavLst>
                                        <p:tav tm="0">
                                          <p:val>
                                            <p:strVal val="#ppt_y"/>
                                          </p:val>
                                        </p:tav>
                                        <p:tav tm="100000">
                                          <p:val>
                                            <p:strVal val="#ppt_y"/>
                                          </p:val>
                                        </p:tav>
                                      </p:tavLst>
                                    </p:anim>
                                    <p:anim calcmode="lin" valueType="num">
                                      <p:cBhvr>
                                        <p:cTn id="9" dur="5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434"/>
                                        </p:tgtEl>
                                      </p:cBhvr>
                                    </p:animEffect>
                                  </p:childTnLst>
                                </p:cTn>
                              </p:par>
                            </p:childTnLst>
                          </p:cTn>
                        </p:par>
                        <p:par>
                          <p:cTn id="12" fill="hold">
                            <p:stCondLst>
                              <p:cond delay="0"/>
                            </p:stCondLst>
                            <p:childTnLst>
                              <p:par>
                                <p:cTn id="13" presetID="21" presetClass="entr" presetSubtype="1" fill="hold" grpId="0" nodeType="afterEffect">
                                  <p:stCondLst>
                                    <p:cond delay="0"/>
                                  </p:stCondLst>
                                  <p:childTnLst>
                                    <p:set>
                                      <p:cBhvr>
                                        <p:cTn id="14" dur="1" fill="hold">
                                          <p:stCondLst>
                                            <p:cond delay="0"/>
                                          </p:stCondLst>
                                        </p:cTn>
                                        <p:tgtEl>
                                          <p:spTgt spid="18447"/>
                                        </p:tgtEl>
                                        <p:attrNameLst>
                                          <p:attrName>style.visibility</p:attrName>
                                        </p:attrNameLst>
                                      </p:cBhvr>
                                      <p:to>
                                        <p:strVal val="visible"/>
                                      </p:to>
                                    </p:set>
                                    <p:animEffect transition="in" filter="wheel(1)">
                                      <p:cBhvr>
                                        <p:cTn id="15" dur="1000"/>
                                        <p:tgtEl>
                                          <p:spTgt spid="18447"/>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8445"/>
                                        </p:tgtEl>
                                        <p:attrNameLst>
                                          <p:attrName>style.visibility</p:attrName>
                                        </p:attrNameLst>
                                      </p:cBhvr>
                                      <p:to>
                                        <p:strVal val="visible"/>
                                      </p:to>
                                    </p:set>
                                    <p:animEffect transition="in" filter="wipe(down)">
                                      <p:cBhvr>
                                        <p:cTn id="19" dur="500"/>
                                        <p:tgtEl>
                                          <p:spTgt spid="18445"/>
                                        </p:tgtEl>
                                      </p:cBhvr>
                                    </p:animEffect>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18437"/>
                                        </p:tgtEl>
                                        <p:attrNameLst>
                                          <p:attrName>style.visibility</p:attrName>
                                        </p:attrNameLst>
                                      </p:cBhvr>
                                      <p:to>
                                        <p:strVal val="visible"/>
                                      </p:to>
                                    </p:set>
                                    <p:animEffect transition="in" filter="wheel(1)">
                                      <p:cBhvr>
                                        <p:cTn id="23" dur="1000"/>
                                        <p:tgtEl>
                                          <p:spTgt spid="1843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8444"/>
                                        </p:tgtEl>
                                        <p:attrNameLst>
                                          <p:attrName>style.visibility</p:attrName>
                                        </p:attrNameLst>
                                      </p:cBhvr>
                                      <p:to>
                                        <p:strVal val="visible"/>
                                      </p:to>
                                    </p:set>
                                    <p:animEffect transition="in" filter="wipe(down)">
                                      <p:cBhvr>
                                        <p:cTn id="27" dur="500"/>
                                        <p:tgtEl>
                                          <p:spTgt spid="1844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wheel(1)">
                                      <p:cBhvr>
                                        <p:cTn id="31" dur="1000"/>
                                        <p:tgtEl>
                                          <p:spTgt spid="18438"/>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8443"/>
                                        </p:tgtEl>
                                        <p:attrNameLst>
                                          <p:attrName>style.visibility</p:attrName>
                                        </p:attrNameLst>
                                      </p:cBhvr>
                                      <p:to>
                                        <p:strVal val="visible"/>
                                      </p:to>
                                    </p:set>
                                    <p:animEffect transition="in" filter="wipe(up)">
                                      <p:cBhvr>
                                        <p:cTn id="35" dur="500"/>
                                        <p:tgtEl>
                                          <p:spTgt spid="18443"/>
                                        </p:tgtEl>
                                      </p:cBhvr>
                                    </p:animEffect>
                                  </p:childTnLst>
                                </p:cTn>
                              </p:par>
                            </p:childTnLst>
                          </p:cTn>
                        </p:par>
                        <p:par>
                          <p:cTn id="36" fill="hold">
                            <p:stCondLst>
                              <p:cond delay="4500"/>
                            </p:stCondLst>
                            <p:childTnLst>
                              <p:par>
                                <p:cTn id="37" presetID="21" presetClass="entr" presetSubtype="1" fill="hold" grpId="0" nodeType="afterEffect">
                                  <p:stCondLst>
                                    <p:cond delay="0"/>
                                  </p:stCondLst>
                                  <p:childTnLst>
                                    <p:set>
                                      <p:cBhvr>
                                        <p:cTn id="38" dur="1" fill="hold">
                                          <p:stCondLst>
                                            <p:cond delay="0"/>
                                          </p:stCondLst>
                                        </p:cTn>
                                        <p:tgtEl>
                                          <p:spTgt spid="18439"/>
                                        </p:tgtEl>
                                        <p:attrNameLst>
                                          <p:attrName>style.visibility</p:attrName>
                                        </p:attrNameLst>
                                      </p:cBhvr>
                                      <p:to>
                                        <p:strVal val="visible"/>
                                      </p:to>
                                    </p:set>
                                    <p:animEffect transition="in" filter="wheel(1)">
                                      <p:cBhvr>
                                        <p:cTn id="39" dur="1000"/>
                                        <p:tgtEl>
                                          <p:spTgt spid="18439"/>
                                        </p:tgtEl>
                                      </p:cBhvr>
                                    </p:animEffect>
                                  </p:childTnLst>
                                </p:cTn>
                              </p:par>
                            </p:childTnLst>
                          </p:cTn>
                        </p:par>
                        <p:par>
                          <p:cTn id="40" fill="hold">
                            <p:stCondLst>
                              <p:cond delay="5500"/>
                            </p:stCondLst>
                            <p:childTnLst>
                              <p:par>
                                <p:cTn id="41" presetID="21" presetClass="entr" presetSubtype="1" fill="hold" grpId="0" nodeType="afterEffect">
                                  <p:stCondLst>
                                    <p:cond delay="0"/>
                                  </p:stCondLst>
                                  <p:childTnLst>
                                    <p:set>
                                      <p:cBhvr>
                                        <p:cTn id="42" dur="1" fill="hold">
                                          <p:stCondLst>
                                            <p:cond delay="0"/>
                                          </p:stCondLst>
                                        </p:cTn>
                                        <p:tgtEl>
                                          <p:spTgt spid="18436"/>
                                        </p:tgtEl>
                                        <p:attrNameLst>
                                          <p:attrName>style.visibility</p:attrName>
                                        </p:attrNameLst>
                                      </p:cBhvr>
                                      <p:to>
                                        <p:strVal val="visible"/>
                                      </p:to>
                                    </p:set>
                                    <p:animEffect transition="in" filter="wheel(1)">
                                      <p:cBhvr>
                                        <p:cTn id="43" dur="2000"/>
                                        <p:tgtEl>
                                          <p:spTgt spid="18436"/>
                                        </p:tgtEl>
                                      </p:cBhvr>
                                    </p:animEffect>
                                  </p:childTnLst>
                                </p:cTn>
                              </p:par>
                            </p:childTnLst>
                          </p:cTn>
                        </p:par>
                        <p:par>
                          <p:cTn id="44" fill="hold">
                            <p:stCondLst>
                              <p:cond delay="7500"/>
                            </p:stCondLst>
                            <p:childTnLst>
                              <p:par>
                                <p:cTn id="45" presetID="2" presetClass="entr" presetSubtype="1" fill="hold" grpId="0" nodeType="afterEffect">
                                  <p:stCondLst>
                                    <p:cond delay="0"/>
                                  </p:stCondLst>
                                  <p:childTnLst>
                                    <p:set>
                                      <p:cBhvr>
                                        <p:cTn id="46" dur="1" fill="hold">
                                          <p:stCondLst>
                                            <p:cond delay="0"/>
                                          </p:stCondLst>
                                        </p:cTn>
                                        <p:tgtEl>
                                          <p:spTgt spid="18440"/>
                                        </p:tgtEl>
                                        <p:attrNameLst>
                                          <p:attrName>style.visibility</p:attrName>
                                        </p:attrNameLst>
                                      </p:cBhvr>
                                      <p:to>
                                        <p:strVal val="visible"/>
                                      </p:to>
                                    </p:set>
                                    <p:anim calcmode="lin" valueType="num">
                                      <p:cBhvr additive="base">
                                        <p:cTn id="47" dur="500" fill="hold"/>
                                        <p:tgtEl>
                                          <p:spTgt spid="18440"/>
                                        </p:tgtEl>
                                        <p:attrNameLst>
                                          <p:attrName>ppt_x</p:attrName>
                                        </p:attrNameLst>
                                      </p:cBhvr>
                                      <p:tavLst>
                                        <p:tav tm="0">
                                          <p:val>
                                            <p:strVal val="#ppt_x"/>
                                          </p:val>
                                        </p:tav>
                                        <p:tav tm="100000">
                                          <p:val>
                                            <p:strVal val="#ppt_x"/>
                                          </p:val>
                                        </p:tav>
                                      </p:tavLst>
                                    </p:anim>
                                    <p:anim calcmode="lin" valueType="num">
                                      <p:cBhvr additive="base">
                                        <p:cTn id="48" dur="500" fill="hold"/>
                                        <p:tgtEl>
                                          <p:spTgt spid="18440"/>
                                        </p:tgtEl>
                                        <p:attrNameLst>
                                          <p:attrName>ppt_y</p:attrName>
                                        </p:attrNameLst>
                                      </p:cBhvr>
                                      <p:tavLst>
                                        <p:tav tm="0">
                                          <p:val>
                                            <p:strVal val="0-#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18441"/>
                                        </p:tgtEl>
                                        <p:attrNameLst>
                                          <p:attrName>style.visibility</p:attrName>
                                        </p:attrNameLst>
                                      </p:cBhvr>
                                      <p:to>
                                        <p:strVal val="visible"/>
                                      </p:to>
                                    </p:set>
                                    <p:anim calcmode="lin" valueType="num">
                                      <p:cBhvr additive="base">
                                        <p:cTn id="51" dur="500" fill="hold"/>
                                        <p:tgtEl>
                                          <p:spTgt spid="18441"/>
                                        </p:tgtEl>
                                        <p:attrNameLst>
                                          <p:attrName>ppt_x</p:attrName>
                                        </p:attrNameLst>
                                      </p:cBhvr>
                                      <p:tavLst>
                                        <p:tav tm="0">
                                          <p:val>
                                            <p:strVal val="1+#ppt_w/2"/>
                                          </p:val>
                                        </p:tav>
                                        <p:tav tm="100000">
                                          <p:val>
                                            <p:strVal val="#ppt_x"/>
                                          </p:val>
                                        </p:tav>
                                      </p:tavLst>
                                    </p:anim>
                                    <p:anim calcmode="lin" valueType="num">
                                      <p:cBhvr additive="base">
                                        <p:cTn id="52" dur="500" fill="hold"/>
                                        <p:tgtEl>
                                          <p:spTgt spid="18441"/>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18442"/>
                                        </p:tgtEl>
                                        <p:attrNameLst>
                                          <p:attrName>style.visibility</p:attrName>
                                        </p:attrNameLst>
                                      </p:cBhvr>
                                      <p:to>
                                        <p:strVal val="visible"/>
                                      </p:to>
                                    </p:set>
                                    <p:anim calcmode="lin" valueType="num">
                                      <p:cBhvr additive="base">
                                        <p:cTn id="55" dur="500" fill="hold"/>
                                        <p:tgtEl>
                                          <p:spTgt spid="18442"/>
                                        </p:tgtEl>
                                        <p:attrNameLst>
                                          <p:attrName>ppt_x</p:attrName>
                                        </p:attrNameLst>
                                      </p:cBhvr>
                                      <p:tavLst>
                                        <p:tav tm="0">
                                          <p:val>
                                            <p:strVal val="0-#ppt_w/2"/>
                                          </p:val>
                                        </p:tav>
                                        <p:tav tm="100000">
                                          <p:val>
                                            <p:strVal val="#ppt_x"/>
                                          </p:val>
                                        </p:tav>
                                      </p:tavLst>
                                    </p:anim>
                                    <p:anim calcmode="lin" valueType="num">
                                      <p:cBhvr additive="base">
                                        <p:cTn id="56" dur="500" fill="hold"/>
                                        <p:tgtEl>
                                          <p:spTgt spid="18442"/>
                                        </p:tgtEl>
                                        <p:attrNameLst>
                                          <p:attrName>ppt_y</p:attrName>
                                        </p:attrNameLst>
                                      </p:cBhvr>
                                      <p:tavLst>
                                        <p:tav tm="0">
                                          <p:val>
                                            <p:strVal val="1+#ppt_h/2"/>
                                          </p:val>
                                        </p:tav>
                                        <p:tav tm="100000">
                                          <p:val>
                                            <p:strVal val="#ppt_y"/>
                                          </p:val>
                                        </p:tav>
                                      </p:tavLst>
                                    </p:anim>
                                  </p:childTnLst>
                                </p:cTn>
                              </p:par>
                            </p:childTnLst>
                          </p:cTn>
                        </p:par>
                        <p:par>
                          <p:cTn id="57" fill="hold">
                            <p:stCondLst>
                              <p:cond delay="8000"/>
                            </p:stCondLst>
                            <p:childTnLst>
                              <p:par>
                                <p:cTn id="58" presetID="22" presetClass="entr" presetSubtype="4" fill="hold" grpId="0" nodeType="afterEffect">
                                  <p:stCondLst>
                                    <p:cond delay="0"/>
                                  </p:stCondLst>
                                  <p:childTnLst>
                                    <p:set>
                                      <p:cBhvr>
                                        <p:cTn id="59" dur="1" fill="hold">
                                          <p:stCondLst>
                                            <p:cond delay="0"/>
                                          </p:stCondLst>
                                        </p:cTn>
                                        <p:tgtEl>
                                          <p:spTgt spid="18446"/>
                                        </p:tgtEl>
                                        <p:attrNameLst>
                                          <p:attrName>style.visibility</p:attrName>
                                        </p:attrNameLst>
                                      </p:cBhvr>
                                      <p:to>
                                        <p:strVal val="visible"/>
                                      </p:to>
                                    </p:set>
                                    <p:animEffect transition="in" filter="wipe(down)">
                                      <p:cBhvr>
                                        <p:cTn id="60" dur="500"/>
                                        <p:tgtEl>
                                          <p:spTgt spid="18446"/>
                                        </p:tgtEl>
                                      </p:cBhvr>
                                    </p:animEffect>
                                  </p:childTnLst>
                                </p:cTn>
                              </p:par>
                            </p:childTnLst>
                          </p:cTn>
                        </p:par>
                        <p:par>
                          <p:cTn id="61" fill="hold">
                            <p:stCondLst>
                              <p:cond delay="8500"/>
                            </p:stCondLst>
                            <p:childTnLst>
                              <p:par>
                                <p:cTn id="62" presetID="22" presetClass="entr" presetSubtype="1" fill="hold" grpId="0" nodeType="afterEffect">
                                  <p:stCondLst>
                                    <p:cond delay="0"/>
                                  </p:stCondLst>
                                  <p:childTnLst>
                                    <p:set>
                                      <p:cBhvr>
                                        <p:cTn id="63" dur="1" fill="hold">
                                          <p:stCondLst>
                                            <p:cond delay="0"/>
                                          </p:stCondLst>
                                        </p:cTn>
                                        <p:tgtEl>
                                          <p:spTgt spid="18435"/>
                                        </p:tgtEl>
                                        <p:attrNameLst>
                                          <p:attrName>style.visibility</p:attrName>
                                        </p:attrNameLst>
                                      </p:cBhvr>
                                      <p:to>
                                        <p:strVal val="visible"/>
                                      </p:to>
                                    </p:set>
                                    <p:animEffect transition="in" filter="wipe(up)">
                                      <p:cBhvr>
                                        <p:cTn id="64"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nimBg="1" autoUpdateAnimBg="0"/>
      <p:bldP spid="18436" grpId="0" animBg="1" autoUpdateAnimBg="0"/>
      <p:bldP spid="18437" grpId="0" animBg="1" autoUpdateAnimBg="0"/>
      <p:bldP spid="18438" grpId="0" animBg="1" autoUpdateAnimBg="0"/>
      <p:bldP spid="18439" grpId="0" animBg="1" autoUpdateAnimBg="0"/>
      <p:bldP spid="18440" grpId="0" animBg="1" autoUpdateAnimBg="0"/>
      <p:bldP spid="18441" grpId="0" animBg="1" autoUpdateAnimBg="0"/>
      <p:bldP spid="18442" grpId="0" animBg="1" autoUpdateAnimBg="0"/>
      <p:bldP spid="18446" grpId="0" animBg="1" autoUpdateAnimBg="0"/>
      <p:bldP spid="1844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19459" name="圆角矩形 5"/>
          <p:cNvSpPr/>
          <p:nvPr/>
        </p:nvSpPr>
        <p:spPr bwMode="auto">
          <a:xfrm>
            <a:off x="5402263" y="4129088"/>
            <a:ext cx="3265487" cy="568325"/>
          </a:xfrm>
          <a:custGeom>
            <a:avLst/>
            <a:gdLst>
              <a:gd name="T0" fmla="*/ 0 w 3265930"/>
              <a:gd name="T1" fmla="*/ 0 h 569236"/>
              <a:gd name="T2" fmla="*/ 2980504 w 3265930"/>
              <a:gd name="T3" fmla="*/ 0 h 569236"/>
              <a:gd name="T4" fmla="*/ 3265044 w 3265930"/>
              <a:gd name="T5" fmla="*/ 283708 h 569236"/>
              <a:gd name="T6" fmla="*/ 2980504 w 3265930"/>
              <a:gd name="T7" fmla="*/ 567415 h 569236"/>
              <a:gd name="T8" fmla="*/ 0 w 3265930"/>
              <a:gd name="T9" fmla="*/ 56741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0" name="圆角矩形 5"/>
          <p:cNvSpPr/>
          <p:nvPr/>
        </p:nvSpPr>
        <p:spPr bwMode="auto">
          <a:xfrm>
            <a:off x="5402263" y="1641475"/>
            <a:ext cx="3265487" cy="568325"/>
          </a:xfrm>
          <a:custGeom>
            <a:avLst/>
            <a:gdLst>
              <a:gd name="T0" fmla="*/ 0 w 3265930"/>
              <a:gd name="T1" fmla="*/ 0 h 569236"/>
              <a:gd name="T2" fmla="*/ 2980504 w 3265930"/>
              <a:gd name="T3" fmla="*/ 0 h 569236"/>
              <a:gd name="T4" fmla="*/ 3265044 w 3265930"/>
              <a:gd name="T5" fmla="*/ 283708 h 569236"/>
              <a:gd name="T6" fmla="*/ 2980504 w 3265930"/>
              <a:gd name="T7" fmla="*/ 567415 h 569236"/>
              <a:gd name="T8" fmla="*/ 0 w 3265930"/>
              <a:gd name="T9" fmla="*/ 56741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1" name="TextBox 4"/>
          <p:cNvSpPr txBox="1">
            <a:spLocks noChangeArrowheads="1"/>
          </p:cNvSpPr>
          <p:nvPr/>
        </p:nvSpPr>
        <p:spPr bwMode="auto">
          <a:xfrm>
            <a:off x="6045200" y="1725613"/>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8F8F8"/>
                </a:solidFill>
                <a:latin typeface="微软雅黑" panose="020B0503020204020204" pitchFamily="34" charset="-122"/>
                <a:ea typeface="微软雅黑" panose="020B0503020204020204" pitchFamily="34" charset="-122"/>
              </a:rPr>
              <a:t>请输入您的标题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9462" name="空心弧 5"/>
          <p:cNvSpPr/>
          <p:nvPr/>
        </p:nvSpPr>
        <p:spPr bwMode="auto">
          <a:xfrm flipV="1">
            <a:off x="3001963" y="1195388"/>
            <a:ext cx="1460500" cy="1460500"/>
          </a:xfrm>
          <a:custGeom>
            <a:avLst/>
            <a:gdLst>
              <a:gd name="T0" fmla="*/ 725155 w 1460631"/>
              <a:gd name="T1" fmla="*/ 1460352 h 1460631"/>
              <a:gd name="T2" fmla="*/ 1643 w 1460631"/>
              <a:gd name="T3" fmla="*/ 779135 h 1460631"/>
              <a:gd name="T4" fmla="*/ 627521 w 1460631"/>
              <a:gd name="T5" fmla="*/ 7252 h 1460631"/>
              <a:gd name="T6" fmla="*/ 1443552 w 1460631"/>
              <a:gd name="T7" fmla="*/ 574367 h 1460631"/>
              <a:gd name="T8" fmla="*/ 1193673 w 1460631"/>
              <a:gd name="T9" fmla="*/ 628949 h 1460631"/>
              <a:gd name="T10" fmla="*/ 663480 w 1460631"/>
              <a:gd name="T11" fmla="*/ 260482 h 1460631"/>
              <a:gd name="T12" fmla="*/ 256836 w 1460631"/>
              <a:gd name="T13" fmla="*/ 761990 h 1460631"/>
              <a:gd name="T14" fmla="*/ 726917 w 1460631"/>
              <a:gd name="T15" fmla="*/ 1204590 h 1460631"/>
              <a:gd name="T16" fmla="*/ 725155 w 1460631"/>
              <a:gd name="T17" fmla="*/ 1460352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3" name="空心弧 6"/>
          <p:cNvSpPr/>
          <p:nvPr/>
        </p:nvSpPr>
        <p:spPr bwMode="auto">
          <a:xfrm rot="10800000" flipV="1">
            <a:off x="4173538" y="1455738"/>
            <a:ext cx="1462087" cy="1460500"/>
          </a:xfrm>
          <a:custGeom>
            <a:avLst/>
            <a:gdLst>
              <a:gd name="T0" fmla="*/ 726732 w 1460631"/>
              <a:gd name="T1" fmla="*/ 1460352 h 1460631"/>
              <a:gd name="T2" fmla="*/ 1647 w 1460631"/>
              <a:gd name="T3" fmla="*/ 779135 h 1460631"/>
              <a:gd name="T4" fmla="*/ 628885 w 1460631"/>
              <a:gd name="T5" fmla="*/ 7252 h 1460631"/>
              <a:gd name="T6" fmla="*/ 1446690 w 1460631"/>
              <a:gd name="T7" fmla="*/ 574367 h 1460631"/>
              <a:gd name="T8" fmla="*/ 1196268 w 1460631"/>
              <a:gd name="T9" fmla="*/ 628949 h 1460631"/>
              <a:gd name="T10" fmla="*/ 664923 w 1460631"/>
              <a:gd name="T11" fmla="*/ 260482 h 1460631"/>
              <a:gd name="T12" fmla="*/ 257394 w 1460631"/>
              <a:gd name="T13" fmla="*/ 761990 h 1460631"/>
              <a:gd name="T14" fmla="*/ 728497 w 1460631"/>
              <a:gd name="T15" fmla="*/ 1204590 h 1460631"/>
              <a:gd name="T16" fmla="*/ 726732 w 1460631"/>
              <a:gd name="T17" fmla="*/ 1460352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4" name="空心弧 7"/>
          <p:cNvSpPr/>
          <p:nvPr/>
        </p:nvSpPr>
        <p:spPr bwMode="auto">
          <a:xfrm rot="4631023" flipV="1">
            <a:off x="4208463" y="2667000"/>
            <a:ext cx="1460500" cy="1460500"/>
          </a:xfrm>
          <a:custGeom>
            <a:avLst/>
            <a:gdLst>
              <a:gd name="T0" fmla="*/ 12273 w 1460631"/>
              <a:gd name="T1" fmla="*/ 863497 h 1460631"/>
              <a:gd name="T2" fmla="*/ 585602 w 1460631"/>
              <a:gd name="T3" fmla="*/ 14457 h 1460631"/>
              <a:gd name="T4" fmla="*/ 1443552 w 1460631"/>
              <a:gd name="T5" fmla="*/ 574367 h 1460631"/>
              <a:gd name="T6" fmla="*/ 1193673 w 1460631"/>
              <a:gd name="T7" fmla="*/ 628949 h 1460631"/>
              <a:gd name="T8" fmla="*/ 636247 w 1460631"/>
              <a:gd name="T9" fmla="*/ 265162 h 1460631"/>
              <a:gd name="T10" fmla="*/ 263742 w 1460631"/>
              <a:gd name="T11" fmla="*/ 816801 h 1460631"/>
              <a:gd name="T12" fmla="*/ 12273 w 1460631"/>
              <a:gd name="T13" fmla="*/ 863497 h 14606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5" name="空心弧 8"/>
          <p:cNvSpPr/>
          <p:nvPr/>
        </p:nvSpPr>
        <p:spPr bwMode="auto">
          <a:xfrm>
            <a:off x="3022600" y="4129088"/>
            <a:ext cx="1462088" cy="1460500"/>
          </a:xfrm>
          <a:custGeom>
            <a:avLst/>
            <a:gdLst>
              <a:gd name="T0" fmla="*/ 726732 w 1460631"/>
              <a:gd name="T1" fmla="*/ 1460352 h 1460631"/>
              <a:gd name="T2" fmla="*/ 1647 w 1460631"/>
              <a:gd name="T3" fmla="*/ 779135 h 1460631"/>
              <a:gd name="T4" fmla="*/ 628886 w 1460631"/>
              <a:gd name="T5" fmla="*/ 7252 h 1460631"/>
              <a:gd name="T6" fmla="*/ 1446692 w 1460631"/>
              <a:gd name="T7" fmla="*/ 574367 h 1460631"/>
              <a:gd name="T8" fmla="*/ 1196270 w 1460631"/>
              <a:gd name="T9" fmla="*/ 628949 h 1460631"/>
              <a:gd name="T10" fmla="*/ 664925 w 1460631"/>
              <a:gd name="T11" fmla="*/ 260482 h 1460631"/>
              <a:gd name="T12" fmla="*/ 257394 w 1460631"/>
              <a:gd name="T13" fmla="*/ 761990 h 1460631"/>
              <a:gd name="T14" fmla="*/ 728498 w 1460631"/>
              <a:gd name="T15" fmla="*/ 1204590 h 1460631"/>
              <a:gd name="T16" fmla="*/ 726732 w 1460631"/>
              <a:gd name="T17" fmla="*/ 1460352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6" name="空心弧 9"/>
          <p:cNvSpPr/>
          <p:nvPr/>
        </p:nvSpPr>
        <p:spPr bwMode="auto">
          <a:xfrm rot="10800000">
            <a:off x="4195763" y="3867150"/>
            <a:ext cx="1460500" cy="1462088"/>
          </a:xfrm>
          <a:custGeom>
            <a:avLst/>
            <a:gdLst>
              <a:gd name="T0" fmla="*/ 725155 w 1460631"/>
              <a:gd name="T1" fmla="*/ 1463529 h 1460631"/>
              <a:gd name="T2" fmla="*/ 1643 w 1460631"/>
              <a:gd name="T3" fmla="*/ 780830 h 1460631"/>
              <a:gd name="T4" fmla="*/ 627521 w 1460631"/>
              <a:gd name="T5" fmla="*/ 7268 h 1460631"/>
              <a:gd name="T6" fmla="*/ 1443552 w 1460631"/>
              <a:gd name="T7" fmla="*/ 575618 h 1460631"/>
              <a:gd name="T8" fmla="*/ 1193673 w 1460631"/>
              <a:gd name="T9" fmla="*/ 630316 h 1460631"/>
              <a:gd name="T10" fmla="*/ 663480 w 1460631"/>
              <a:gd name="T11" fmla="*/ 261048 h 1460631"/>
              <a:gd name="T12" fmla="*/ 256836 w 1460631"/>
              <a:gd name="T13" fmla="*/ 763647 h 1460631"/>
              <a:gd name="T14" fmla="*/ 726917 w 1460631"/>
              <a:gd name="T15" fmla="*/ 1207211 h 1460631"/>
              <a:gd name="T16" fmla="*/ 725155 w 1460631"/>
              <a:gd name="T17" fmla="*/ 1463529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7" name="TextBox 10"/>
          <p:cNvSpPr txBox="1">
            <a:spLocks noChangeArrowheads="1"/>
          </p:cNvSpPr>
          <p:nvPr/>
        </p:nvSpPr>
        <p:spPr bwMode="auto">
          <a:xfrm>
            <a:off x="4667250" y="1841500"/>
            <a:ext cx="569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latin typeface="微软雅黑" panose="020B0503020204020204" pitchFamily="34" charset="-122"/>
                <a:ea typeface="微软雅黑" panose="020B0503020204020204" pitchFamily="34" charset="-122"/>
              </a:rPr>
              <a:t>A</a:t>
            </a:r>
            <a:endParaRPr lang="zh-CN" altLang="en-US" sz="4000" b="1">
              <a:latin typeface="微软雅黑" panose="020B0503020204020204" pitchFamily="34" charset="-122"/>
              <a:ea typeface="微软雅黑" panose="020B0503020204020204" pitchFamily="34" charset="-122"/>
            </a:endParaRPr>
          </a:p>
        </p:txBody>
      </p:sp>
      <p:sp>
        <p:nvSpPr>
          <p:cNvPr id="19468" name="TextBox 11"/>
          <p:cNvSpPr txBox="1">
            <a:spLocks noChangeArrowheads="1"/>
          </p:cNvSpPr>
          <p:nvPr/>
        </p:nvSpPr>
        <p:spPr bwMode="auto">
          <a:xfrm>
            <a:off x="4667250" y="4257675"/>
            <a:ext cx="534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latin typeface="微软雅黑" panose="020B0503020204020204" pitchFamily="34" charset="-122"/>
                <a:ea typeface="微软雅黑" panose="020B0503020204020204" pitchFamily="34" charset="-122"/>
              </a:rPr>
              <a:t>B</a:t>
            </a:r>
            <a:endParaRPr lang="zh-CN" altLang="en-US" sz="4000" b="1">
              <a:latin typeface="微软雅黑" panose="020B0503020204020204" pitchFamily="34" charset="-122"/>
              <a:ea typeface="微软雅黑" panose="020B0503020204020204" pitchFamily="34" charset="-122"/>
            </a:endParaRPr>
          </a:p>
        </p:txBody>
      </p:sp>
      <p:sp>
        <p:nvSpPr>
          <p:cNvPr id="19469" name="TextBox 12"/>
          <p:cNvSpPr txBox="1">
            <a:spLocks noChangeArrowheads="1"/>
          </p:cNvSpPr>
          <p:nvPr/>
        </p:nvSpPr>
        <p:spPr bwMode="auto">
          <a:xfrm>
            <a:off x="5811838" y="2376488"/>
            <a:ext cx="51831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470" name="TextBox 13"/>
          <p:cNvSpPr txBox="1">
            <a:spLocks noChangeArrowheads="1"/>
          </p:cNvSpPr>
          <p:nvPr/>
        </p:nvSpPr>
        <p:spPr bwMode="auto">
          <a:xfrm>
            <a:off x="5811838" y="4675188"/>
            <a:ext cx="51831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471" name="TextBox 14"/>
          <p:cNvSpPr txBox="1">
            <a:spLocks noChangeArrowheads="1"/>
          </p:cNvSpPr>
          <p:nvPr/>
        </p:nvSpPr>
        <p:spPr bwMode="auto">
          <a:xfrm>
            <a:off x="6045200" y="4222750"/>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8F8F8"/>
                </a:solidFill>
                <a:latin typeface="微软雅黑" panose="020B0503020204020204" pitchFamily="34" charset="-122"/>
                <a:ea typeface="微软雅黑" panose="020B0503020204020204" pitchFamily="34" charset="-122"/>
              </a:rPr>
              <a:t>请输入您的标题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458"/>
                                        </p:tgtEl>
                                        <p:attrNameLst>
                                          <p:attrName>ppt_y</p:attrName>
                                        </p:attrNameLst>
                                      </p:cBhvr>
                                      <p:tavLst>
                                        <p:tav tm="0">
                                          <p:val>
                                            <p:strVal val="#ppt_y"/>
                                          </p:val>
                                        </p:tav>
                                        <p:tav tm="100000">
                                          <p:val>
                                            <p:strVal val="#ppt_y"/>
                                          </p:val>
                                        </p:tav>
                                      </p:tavLst>
                                    </p:anim>
                                    <p:anim calcmode="lin" valueType="num">
                                      <p:cBhvr>
                                        <p:cTn id="9" dur="5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458"/>
                                        </p:tgtEl>
                                      </p:cBhvr>
                                    </p:animEffec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wipe(left)">
                                      <p:cBhvr>
                                        <p:cTn id="15" dur="500"/>
                                        <p:tgtEl>
                                          <p:spTgt spid="19462"/>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9463"/>
                                        </p:tgtEl>
                                        <p:attrNameLst>
                                          <p:attrName>style.visibility</p:attrName>
                                        </p:attrNameLst>
                                      </p:cBhvr>
                                      <p:to>
                                        <p:strVal val="visible"/>
                                      </p:to>
                                    </p:set>
                                    <p:animEffect transition="in" filter="wipe(left)">
                                      <p:cBhvr>
                                        <p:cTn id="19" dur="500"/>
                                        <p:tgtEl>
                                          <p:spTgt spid="19463"/>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9464"/>
                                        </p:tgtEl>
                                        <p:attrNameLst>
                                          <p:attrName>style.visibility</p:attrName>
                                        </p:attrNameLst>
                                      </p:cBhvr>
                                      <p:to>
                                        <p:strVal val="visible"/>
                                      </p:to>
                                    </p:set>
                                    <p:animEffect transition="in" filter="wipe(up)">
                                      <p:cBhvr>
                                        <p:cTn id="23" dur="500"/>
                                        <p:tgtEl>
                                          <p:spTgt spid="1946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19466"/>
                                        </p:tgtEl>
                                        <p:attrNameLst>
                                          <p:attrName>style.visibility</p:attrName>
                                        </p:attrNameLst>
                                      </p:cBhvr>
                                      <p:to>
                                        <p:strVal val="visible"/>
                                      </p:to>
                                    </p:set>
                                    <p:animEffect transition="in" filter="wipe(up)">
                                      <p:cBhvr>
                                        <p:cTn id="27" dur="500"/>
                                        <p:tgtEl>
                                          <p:spTgt spid="19466"/>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19465"/>
                                        </p:tgtEl>
                                        <p:attrNameLst>
                                          <p:attrName>style.visibility</p:attrName>
                                        </p:attrNameLst>
                                      </p:cBhvr>
                                      <p:to>
                                        <p:strVal val="visible"/>
                                      </p:to>
                                    </p:set>
                                    <p:animEffect transition="in" filter="wipe(right)">
                                      <p:cBhvr>
                                        <p:cTn id="31" dur="500"/>
                                        <p:tgtEl>
                                          <p:spTgt spid="19465"/>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9467"/>
                                        </p:tgtEl>
                                        <p:attrNameLst>
                                          <p:attrName>style.visibility</p:attrName>
                                        </p:attrNameLst>
                                      </p:cBhvr>
                                      <p:to>
                                        <p:strVal val="visible"/>
                                      </p:to>
                                    </p:set>
                                    <p:anim calcmode="lin" valueType="num">
                                      <p:cBhvr additive="base">
                                        <p:cTn id="35" dur="500" fill="hold"/>
                                        <p:tgtEl>
                                          <p:spTgt spid="19467"/>
                                        </p:tgtEl>
                                        <p:attrNameLst>
                                          <p:attrName>ppt_x</p:attrName>
                                        </p:attrNameLst>
                                      </p:cBhvr>
                                      <p:tavLst>
                                        <p:tav tm="0">
                                          <p:val>
                                            <p:strVal val="0-#ppt_w/2"/>
                                          </p:val>
                                        </p:tav>
                                        <p:tav tm="100000">
                                          <p:val>
                                            <p:strVal val="#ppt_x"/>
                                          </p:val>
                                        </p:tav>
                                      </p:tavLst>
                                    </p:anim>
                                    <p:anim calcmode="lin" valueType="num">
                                      <p:cBhvr additive="base">
                                        <p:cTn id="36" dur="500" fill="hold"/>
                                        <p:tgtEl>
                                          <p:spTgt spid="1946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9460"/>
                                        </p:tgtEl>
                                        <p:attrNameLst>
                                          <p:attrName>style.visibility</p:attrName>
                                        </p:attrNameLst>
                                      </p:cBhvr>
                                      <p:to>
                                        <p:strVal val="visible"/>
                                      </p:to>
                                    </p:set>
                                    <p:animEffect transition="in" filter="wipe(left)">
                                      <p:cBhvr>
                                        <p:cTn id="40" dur="500"/>
                                        <p:tgtEl>
                                          <p:spTgt spid="19460"/>
                                        </p:tgtEl>
                                      </p:cBhvr>
                                    </p:animEffect>
                                  </p:childTnLst>
                                </p:cTn>
                              </p:par>
                            </p:childTnLst>
                          </p:cTn>
                        </p:par>
                        <p:par>
                          <p:cTn id="41" fill="hold">
                            <p:stCondLst>
                              <p:cond delay="3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9461"/>
                                        </p:tgtEl>
                                        <p:attrNameLst>
                                          <p:attrName>style.visibility</p:attrName>
                                        </p:attrNameLst>
                                      </p:cBhvr>
                                      <p:to>
                                        <p:strVal val="visible"/>
                                      </p:to>
                                    </p:set>
                                    <p:anim calcmode="lin" valueType="num">
                                      <p:cBhvr>
                                        <p:cTn id="44" dur="300" fill="hold"/>
                                        <p:tgtEl>
                                          <p:spTgt spid="19461"/>
                                        </p:tgtEl>
                                        <p:attrNameLst>
                                          <p:attrName>ppt_x</p:attrName>
                                        </p:attrNameLst>
                                      </p:cBhvr>
                                      <p:tavLst>
                                        <p:tav tm="0">
                                          <p:val>
                                            <p:strVal val="#ppt_x"/>
                                          </p:val>
                                        </p:tav>
                                        <p:tav tm="50000">
                                          <p:val>
                                            <p:strVal val="#ppt_x+.1"/>
                                          </p:val>
                                        </p:tav>
                                        <p:tav tm="100000">
                                          <p:val>
                                            <p:strVal val="#ppt_x"/>
                                          </p:val>
                                        </p:tav>
                                      </p:tavLst>
                                    </p:anim>
                                    <p:anim calcmode="lin" valueType="num">
                                      <p:cBhvr>
                                        <p:cTn id="45" dur="300" fill="hold"/>
                                        <p:tgtEl>
                                          <p:spTgt spid="19461"/>
                                        </p:tgtEl>
                                        <p:attrNameLst>
                                          <p:attrName>ppt_y</p:attrName>
                                        </p:attrNameLst>
                                      </p:cBhvr>
                                      <p:tavLst>
                                        <p:tav tm="0">
                                          <p:val>
                                            <p:strVal val="#ppt_y"/>
                                          </p:val>
                                        </p:tav>
                                        <p:tav tm="100000">
                                          <p:val>
                                            <p:strVal val="#ppt_y"/>
                                          </p:val>
                                        </p:tav>
                                      </p:tavLst>
                                    </p:anim>
                                    <p:anim calcmode="lin" valueType="num">
                                      <p:cBhvr>
                                        <p:cTn id="46" dur="300" fill="hold"/>
                                        <p:tgtEl>
                                          <p:spTgt spid="19461"/>
                                        </p:tgtEl>
                                        <p:attrNameLst>
                                          <p:attrName>ppt_h</p:attrName>
                                        </p:attrNameLst>
                                      </p:cBhvr>
                                      <p:tavLst>
                                        <p:tav tm="0">
                                          <p:val>
                                            <p:strVal val="#ppt_h/10"/>
                                          </p:val>
                                        </p:tav>
                                        <p:tav tm="50000">
                                          <p:val>
                                            <p:strVal val="#ppt_h+.01"/>
                                          </p:val>
                                        </p:tav>
                                        <p:tav tm="100000">
                                          <p:val>
                                            <p:strVal val="#ppt_h"/>
                                          </p:val>
                                        </p:tav>
                                      </p:tavLst>
                                    </p:anim>
                                    <p:anim calcmode="lin" valueType="num">
                                      <p:cBhvr>
                                        <p:cTn id="47" dur="300" fill="hold"/>
                                        <p:tgtEl>
                                          <p:spTgt spid="1946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300" tmFilter="0,0; .5, 1; 1, 1"/>
                                        <p:tgtEl>
                                          <p:spTgt spid="19461"/>
                                        </p:tgtEl>
                                      </p:cBhvr>
                                    </p:animEffect>
                                  </p:childTnLst>
                                </p:cTn>
                              </p:par>
                            </p:childTnLst>
                          </p:cTn>
                        </p:par>
                        <p:par>
                          <p:cTn id="49" fill="hold">
                            <p:stCondLst>
                              <p:cond delay="3980"/>
                            </p:stCondLst>
                            <p:childTnLst>
                              <p:par>
                                <p:cTn id="50" presetID="42" presetClass="entr" presetSubtype="0" fill="hold" grpId="0" nodeType="afterEffect">
                                  <p:stCondLst>
                                    <p:cond delay="0"/>
                                  </p:stCondLst>
                                  <p:childTnLst>
                                    <p:set>
                                      <p:cBhvr>
                                        <p:cTn id="51" dur="1" fill="hold">
                                          <p:stCondLst>
                                            <p:cond delay="0"/>
                                          </p:stCondLst>
                                        </p:cTn>
                                        <p:tgtEl>
                                          <p:spTgt spid="19469"/>
                                        </p:tgtEl>
                                        <p:attrNameLst>
                                          <p:attrName>style.visibility</p:attrName>
                                        </p:attrNameLst>
                                      </p:cBhvr>
                                      <p:to>
                                        <p:strVal val="visible"/>
                                      </p:to>
                                    </p:set>
                                    <p:animEffect transition="in" filter="fade">
                                      <p:cBhvr>
                                        <p:cTn id="52" dur="500"/>
                                        <p:tgtEl>
                                          <p:spTgt spid="19469"/>
                                        </p:tgtEl>
                                      </p:cBhvr>
                                    </p:animEffect>
                                    <p:anim calcmode="lin" valueType="num">
                                      <p:cBhvr>
                                        <p:cTn id="53" dur="500" fill="hold"/>
                                        <p:tgtEl>
                                          <p:spTgt spid="19469"/>
                                        </p:tgtEl>
                                        <p:attrNameLst>
                                          <p:attrName>ppt_x</p:attrName>
                                        </p:attrNameLst>
                                      </p:cBhvr>
                                      <p:tavLst>
                                        <p:tav tm="0">
                                          <p:val>
                                            <p:strVal val="#ppt_x"/>
                                          </p:val>
                                        </p:tav>
                                        <p:tav tm="100000">
                                          <p:val>
                                            <p:strVal val="#ppt_x"/>
                                          </p:val>
                                        </p:tav>
                                      </p:tavLst>
                                    </p:anim>
                                    <p:anim calcmode="lin" valueType="num">
                                      <p:cBhvr>
                                        <p:cTn id="54" dur="500" fill="hold"/>
                                        <p:tgtEl>
                                          <p:spTgt spid="19469"/>
                                        </p:tgtEl>
                                        <p:attrNameLst>
                                          <p:attrName>ppt_y</p:attrName>
                                        </p:attrNameLst>
                                      </p:cBhvr>
                                      <p:tavLst>
                                        <p:tav tm="0">
                                          <p:val>
                                            <p:strVal val="#ppt_y+.1"/>
                                          </p:val>
                                        </p:tav>
                                        <p:tav tm="100000">
                                          <p:val>
                                            <p:strVal val="#ppt_y"/>
                                          </p:val>
                                        </p:tav>
                                      </p:tavLst>
                                    </p:anim>
                                  </p:childTnLst>
                                </p:cTn>
                              </p:par>
                            </p:childTnLst>
                          </p:cTn>
                        </p:par>
                        <p:par>
                          <p:cTn id="55" fill="hold">
                            <p:stCondLst>
                              <p:cond delay="4480"/>
                            </p:stCondLst>
                            <p:childTnLst>
                              <p:par>
                                <p:cTn id="56" presetID="2" presetClass="entr" presetSubtype="8" fill="hold" grpId="0" nodeType="afterEffect">
                                  <p:stCondLst>
                                    <p:cond delay="0"/>
                                  </p:stCondLst>
                                  <p:childTnLst>
                                    <p:set>
                                      <p:cBhvr>
                                        <p:cTn id="57" dur="1" fill="hold">
                                          <p:stCondLst>
                                            <p:cond delay="0"/>
                                          </p:stCondLst>
                                        </p:cTn>
                                        <p:tgtEl>
                                          <p:spTgt spid="19468"/>
                                        </p:tgtEl>
                                        <p:attrNameLst>
                                          <p:attrName>style.visibility</p:attrName>
                                        </p:attrNameLst>
                                      </p:cBhvr>
                                      <p:to>
                                        <p:strVal val="visible"/>
                                      </p:to>
                                    </p:set>
                                    <p:anim calcmode="lin" valueType="num">
                                      <p:cBhvr additive="base">
                                        <p:cTn id="58" dur="500" fill="hold"/>
                                        <p:tgtEl>
                                          <p:spTgt spid="19468"/>
                                        </p:tgtEl>
                                        <p:attrNameLst>
                                          <p:attrName>ppt_x</p:attrName>
                                        </p:attrNameLst>
                                      </p:cBhvr>
                                      <p:tavLst>
                                        <p:tav tm="0">
                                          <p:val>
                                            <p:strVal val="0-#ppt_w/2"/>
                                          </p:val>
                                        </p:tav>
                                        <p:tav tm="100000">
                                          <p:val>
                                            <p:strVal val="#ppt_x"/>
                                          </p:val>
                                        </p:tav>
                                      </p:tavLst>
                                    </p:anim>
                                    <p:anim calcmode="lin" valueType="num">
                                      <p:cBhvr additive="base">
                                        <p:cTn id="59" dur="500" fill="hold"/>
                                        <p:tgtEl>
                                          <p:spTgt spid="19468"/>
                                        </p:tgtEl>
                                        <p:attrNameLst>
                                          <p:attrName>ppt_y</p:attrName>
                                        </p:attrNameLst>
                                      </p:cBhvr>
                                      <p:tavLst>
                                        <p:tav tm="0">
                                          <p:val>
                                            <p:strVal val="#ppt_y"/>
                                          </p:val>
                                        </p:tav>
                                        <p:tav tm="100000">
                                          <p:val>
                                            <p:strVal val="#ppt_y"/>
                                          </p:val>
                                        </p:tav>
                                      </p:tavLst>
                                    </p:anim>
                                  </p:childTnLst>
                                </p:cTn>
                              </p:par>
                            </p:childTnLst>
                          </p:cTn>
                        </p:par>
                        <p:par>
                          <p:cTn id="60" fill="hold">
                            <p:stCondLst>
                              <p:cond delay="4980"/>
                            </p:stCondLst>
                            <p:childTnLst>
                              <p:par>
                                <p:cTn id="61" presetID="22" presetClass="entr" presetSubtype="8" fill="hold" nodeType="afterEffect">
                                  <p:stCondLst>
                                    <p:cond delay="0"/>
                                  </p:stCondLst>
                                  <p:childTnLst>
                                    <p:set>
                                      <p:cBhvr>
                                        <p:cTn id="62" dur="1" fill="hold">
                                          <p:stCondLst>
                                            <p:cond delay="0"/>
                                          </p:stCondLst>
                                        </p:cTn>
                                        <p:tgtEl>
                                          <p:spTgt spid="19459"/>
                                        </p:tgtEl>
                                        <p:attrNameLst>
                                          <p:attrName>style.visibility</p:attrName>
                                        </p:attrNameLst>
                                      </p:cBhvr>
                                      <p:to>
                                        <p:strVal val="visible"/>
                                      </p:to>
                                    </p:set>
                                    <p:animEffect transition="in" filter="wipe(left)">
                                      <p:cBhvr>
                                        <p:cTn id="63" dur="500"/>
                                        <p:tgtEl>
                                          <p:spTgt spid="19459"/>
                                        </p:tgtEl>
                                      </p:cBhvr>
                                    </p:animEffect>
                                  </p:childTnLst>
                                </p:cTn>
                              </p:par>
                            </p:childTnLst>
                          </p:cTn>
                        </p:par>
                        <p:par>
                          <p:cTn id="64" fill="hold">
                            <p:stCondLst>
                              <p:cond delay="548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9471"/>
                                        </p:tgtEl>
                                        <p:attrNameLst>
                                          <p:attrName>style.visibility</p:attrName>
                                        </p:attrNameLst>
                                      </p:cBhvr>
                                      <p:to>
                                        <p:strVal val="visible"/>
                                      </p:to>
                                    </p:set>
                                    <p:anim calcmode="lin" valueType="num">
                                      <p:cBhvr>
                                        <p:cTn id="67" dur="300" fill="hold"/>
                                        <p:tgtEl>
                                          <p:spTgt spid="19471"/>
                                        </p:tgtEl>
                                        <p:attrNameLst>
                                          <p:attrName>ppt_x</p:attrName>
                                        </p:attrNameLst>
                                      </p:cBhvr>
                                      <p:tavLst>
                                        <p:tav tm="0">
                                          <p:val>
                                            <p:strVal val="#ppt_x"/>
                                          </p:val>
                                        </p:tav>
                                        <p:tav tm="50000">
                                          <p:val>
                                            <p:strVal val="#ppt_x+.1"/>
                                          </p:val>
                                        </p:tav>
                                        <p:tav tm="100000">
                                          <p:val>
                                            <p:strVal val="#ppt_x"/>
                                          </p:val>
                                        </p:tav>
                                      </p:tavLst>
                                    </p:anim>
                                    <p:anim calcmode="lin" valueType="num">
                                      <p:cBhvr>
                                        <p:cTn id="68" dur="300" fill="hold"/>
                                        <p:tgtEl>
                                          <p:spTgt spid="19471"/>
                                        </p:tgtEl>
                                        <p:attrNameLst>
                                          <p:attrName>ppt_y</p:attrName>
                                        </p:attrNameLst>
                                      </p:cBhvr>
                                      <p:tavLst>
                                        <p:tav tm="0">
                                          <p:val>
                                            <p:strVal val="#ppt_y"/>
                                          </p:val>
                                        </p:tav>
                                        <p:tav tm="100000">
                                          <p:val>
                                            <p:strVal val="#ppt_y"/>
                                          </p:val>
                                        </p:tav>
                                      </p:tavLst>
                                    </p:anim>
                                    <p:anim calcmode="lin" valueType="num">
                                      <p:cBhvr>
                                        <p:cTn id="69" dur="300" fill="hold"/>
                                        <p:tgtEl>
                                          <p:spTgt spid="19471"/>
                                        </p:tgtEl>
                                        <p:attrNameLst>
                                          <p:attrName>ppt_h</p:attrName>
                                        </p:attrNameLst>
                                      </p:cBhvr>
                                      <p:tavLst>
                                        <p:tav tm="0">
                                          <p:val>
                                            <p:strVal val="#ppt_h/10"/>
                                          </p:val>
                                        </p:tav>
                                        <p:tav tm="50000">
                                          <p:val>
                                            <p:strVal val="#ppt_h+.01"/>
                                          </p:val>
                                        </p:tav>
                                        <p:tav tm="100000">
                                          <p:val>
                                            <p:strVal val="#ppt_h"/>
                                          </p:val>
                                        </p:tav>
                                      </p:tavLst>
                                    </p:anim>
                                    <p:anim calcmode="lin" valueType="num">
                                      <p:cBhvr>
                                        <p:cTn id="70" dur="300" fill="hold"/>
                                        <p:tgtEl>
                                          <p:spTgt spid="194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300" tmFilter="0,0; .5, 1; 1, 1"/>
                                        <p:tgtEl>
                                          <p:spTgt spid="19471"/>
                                        </p:tgtEl>
                                      </p:cBhvr>
                                    </p:animEffect>
                                  </p:childTnLst>
                                </p:cTn>
                              </p:par>
                            </p:childTnLst>
                          </p:cTn>
                        </p:par>
                        <p:par>
                          <p:cTn id="72" fill="hold">
                            <p:stCondLst>
                              <p:cond delay="5960"/>
                            </p:stCondLst>
                            <p:childTnLst>
                              <p:par>
                                <p:cTn id="73" presetID="42" presetClass="entr" presetSubtype="0" fill="hold" grpId="0" nodeType="afterEffect">
                                  <p:stCondLst>
                                    <p:cond delay="0"/>
                                  </p:stCondLst>
                                  <p:childTnLst>
                                    <p:set>
                                      <p:cBhvr>
                                        <p:cTn id="74" dur="1" fill="hold">
                                          <p:stCondLst>
                                            <p:cond delay="0"/>
                                          </p:stCondLst>
                                        </p:cTn>
                                        <p:tgtEl>
                                          <p:spTgt spid="19470"/>
                                        </p:tgtEl>
                                        <p:attrNameLst>
                                          <p:attrName>style.visibility</p:attrName>
                                        </p:attrNameLst>
                                      </p:cBhvr>
                                      <p:to>
                                        <p:strVal val="visible"/>
                                      </p:to>
                                    </p:set>
                                    <p:animEffect transition="in" filter="fade">
                                      <p:cBhvr>
                                        <p:cTn id="75" dur="500"/>
                                        <p:tgtEl>
                                          <p:spTgt spid="19470"/>
                                        </p:tgtEl>
                                      </p:cBhvr>
                                    </p:animEffect>
                                    <p:anim calcmode="lin" valueType="num">
                                      <p:cBhvr>
                                        <p:cTn id="76" dur="500" fill="hold"/>
                                        <p:tgtEl>
                                          <p:spTgt spid="19470"/>
                                        </p:tgtEl>
                                        <p:attrNameLst>
                                          <p:attrName>ppt_x</p:attrName>
                                        </p:attrNameLst>
                                      </p:cBhvr>
                                      <p:tavLst>
                                        <p:tav tm="0">
                                          <p:val>
                                            <p:strVal val="#ppt_x"/>
                                          </p:val>
                                        </p:tav>
                                        <p:tav tm="100000">
                                          <p:val>
                                            <p:strVal val="#ppt_x"/>
                                          </p:val>
                                        </p:tav>
                                      </p:tavLst>
                                    </p:anim>
                                    <p:anim calcmode="lin" valueType="num">
                                      <p:cBhvr>
                                        <p:cTn id="77" dur="500" fill="hold"/>
                                        <p:tgtEl>
                                          <p:spTgt spid="19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1" grpId="0" autoUpdateAnimBg="0"/>
      <p:bldP spid="19467" grpId="0" autoUpdateAnimBg="0"/>
      <p:bldP spid="19468" grpId="0" autoUpdateAnimBg="0"/>
      <p:bldP spid="19469" grpId="0" autoUpdateAnimBg="0"/>
      <p:bldP spid="19470" grpId="0" autoUpdateAnimBg="0"/>
      <p:bldP spid="1947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cxnSp>
        <p:nvCxnSpPr>
          <p:cNvPr id="20483" name="直接连接符 2"/>
          <p:cNvCxnSpPr>
            <a:cxnSpLocks noChangeShapeType="1"/>
          </p:cNvCxnSpPr>
          <p:nvPr/>
        </p:nvCxnSpPr>
        <p:spPr bwMode="auto">
          <a:xfrm>
            <a:off x="800100" y="733425"/>
            <a:ext cx="9834563" cy="0"/>
          </a:xfrm>
          <a:prstGeom prst="line">
            <a:avLst/>
          </a:prstGeom>
          <a:noFill/>
          <a:ln w="9525">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4" name="五边形 3"/>
          <p:cNvSpPr>
            <a:spLocks noChangeArrowheads="1"/>
          </p:cNvSpPr>
          <p:nvPr/>
        </p:nvSpPr>
        <p:spPr bwMode="auto">
          <a:xfrm rot="-5400000">
            <a:off x="5473700" y="884238"/>
            <a:ext cx="1223963" cy="1811337"/>
          </a:xfrm>
          <a:prstGeom prst="homePlate">
            <a:avLst>
              <a:gd name="adj" fmla="val 3102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20485" name="TextBox 4"/>
          <p:cNvSpPr txBox="1">
            <a:spLocks noChangeArrowheads="1"/>
          </p:cNvSpPr>
          <p:nvPr/>
        </p:nvSpPr>
        <p:spPr bwMode="auto">
          <a:xfrm>
            <a:off x="5622925" y="1681163"/>
            <a:ext cx="105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F8F8F8"/>
                </a:solidFill>
              </a:rPr>
              <a:t>20%</a:t>
            </a:r>
            <a:endParaRPr lang="zh-CN" altLang="en-US" sz="2400">
              <a:solidFill>
                <a:srgbClr val="F8F8F8"/>
              </a:solidFill>
            </a:endParaRPr>
          </a:p>
        </p:txBody>
      </p:sp>
      <p:sp>
        <p:nvSpPr>
          <p:cNvPr id="20486" name="五边形 5"/>
          <p:cNvSpPr>
            <a:spLocks noChangeArrowheads="1"/>
          </p:cNvSpPr>
          <p:nvPr/>
        </p:nvSpPr>
        <p:spPr bwMode="auto">
          <a:xfrm rot="5400000">
            <a:off x="4905375" y="2820988"/>
            <a:ext cx="2360613" cy="1811337"/>
          </a:xfrm>
          <a:prstGeom prst="homePlate">
            <a:avLst>
              <a:gd name="adj" fmla="val 2757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20487" name="TextBox 6"/>
          <p:cNvSpPr txBox="1">
            <a:spLocks noChangeArrowheads="1"/>
          </p:cNvSpPr>
          <p:nvPr/>
        </p:nvSpPr>
        <p:spPr bwMode="auto">
          <a:xfrm>
            <a:off x="5561013" y="2805113"/>
            <a:ext cx="1049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F8F8F8"/>
                </a:solidFill>
              </a:rPr>
              <a:t>80%</a:t>
            </a:r>
            <a:endParaRPr lang="zh-CN" altLang="en-US" sz="2400">
              <a:solidFill>
                <a:srgbClr val="F8F8F8"/>
              </a:solidFill>
            </a:endParaRPr>
          </a:p>
        </p:txBody>
      </p:sp>
      <p:sp>
        <p:nvSpPr>
          <p:cNvPr id="20488" name="矩形 7"/>
          <p:cNvSpPr>
            <a:spLocks noChangeArrowheads="1"/>
          </p:cNvSpPr>
          <p:nvPr/>
        </p:nvSpPr>
        <p:spPr bwMode="auto">
          <a:xfrm>
            <a:off x="5180013" y="3402013"/>
            <a:ext cx="1811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8F8F8"/>
                </a:solidFill>
                <a:latin typeface="微软雅黑" panose="020B0503020204020204" pitchFamily="34" charset="-122"/>
                <a:ea typeface="微软雅黑" panose="020B0503020204020204" pitchFamily="34" charset="-122"/>
              </a:rPr>
              <a:t>单击此处添加文本</a:t>
            </a:r>
            <a:endParaRPr lang="en-US" altLang="zh-CN" sz="160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1600">
                <a:solidFill>
                  <a:srgbClr val="F8F8F8"/>
                </a:solidFill>
                <a:latin typeface="微软雅黑" panose="020B0503020204020204" pitchFamily="34" charset="-122"/>
                <a:ea typeface="微软雅黑" panose="020B0503020204020204" pitchFamily="34" charset="-122"/>
              </a:rPr>
              <a:t>单击此处添加文本</a:t>
            </a:r>
            <a:endParaRPr lang="en-US" altLang="zh-CN" sz="1600">
              <a:solidFill>
                <a:srgbClr val="F8F8F8"/>
              </a:solidFill>
              <a:latin typeface="微软雅黑" panose="020B0503020204020204" pitchFamily="34" charset="-122"/>
              <a:ea typeface="微软雅黑" panose="020B0503020204020204" pitchFamily="34" charset="-122"/>
            </a:endParaRPr>
          </a:p>
        </p:txBody>
      </p:sp>
      <p:sp>
        <p:nvSpPr>
          <p:cNvPr id="20489" name="矩形 3"/>
          <p:cNvSpPr/>
          <p:nvPr/>
        </p:nvSpPr>
        <p:spPr bwMode="auto">
          <a:xfrm rot="5400000" flipH="1" flipV="1">
            <a:off x="3333750" y="625476"/>
            <a:ext cx="409575" cy="2254250"/>
          </a:xfrm>
          <a:custGeom>
            <a:avLst/>
            <a:gdLst>
              <a:gd name="T0" fmla="*/ 597513 w 280750"/>
              <a:gd name="T1" fmla="*/ 2970606 h 1542591"/>
              <a:gd name="T2" fmla="*/ 597513 w 280750"/>
              <a:gd name="T3" fmla="*/ 323623 h 1542591"/>
              <a:gd name="T4" fmla="*/ 597476 w 280750"/>
              <a:gd name="T5" fmla="*/ 323623 h 1542591"/>
              <a:gd name="T6" fmla="*/ 597174 w 280750"/>
              <a:gd name="T7" fmla="*/ 0 h 1542591"/>
              <a:gd name="T8" fmla="*/ 298754 w 280750"/>
              <a:gd name="T9" fmla="*/ 219917 h 1542591"/>
              <a:gd name="T10" fmla="*/ 336 w 280750"/>
              <a:gd name="T11" fmla="*/ 0 h 1542591"/>
              <a:gd name="T12" fmla="*/ 336 w 280750"/>
              <a:gd name="T13" fmla="*/ 323623 h 1542591"/>
              <a:gd name="T14" fmla="*/ 0 w 280750"/>
              <a:gd name="T15" fmla="*/ 323623 h 1542591"/>
              <a:gd name="T16" fmla="*/ 0 w 280750"/>
              <a:gd name="T17" fmla="*/ 2970606 h 1542591"/>
              <a:gd name="T18" fmla="*/ 336 w 280750"/>
              <a:gd name="T19" fmla="*/ 2970606 h 1542591"/>
              <a:gd name="T20" fmla="*/ 336 w 280750"/>
              <a:gd name="T21" fmla="*/ 3067855 h 1542591"/>
              <a:gd name="T22" fmla="*/ 295256 w 280750"/>
              <a:gd name="T23" fmla="*/ 3294226 h 1542591"/>
              <a:gd name="T24" fmla="*/ 597174 w 280750"/>
              <a:gd name="T25" fmla="*/ 3084082 h 1542591"/>
              <a:gd name="T26" fmla="*/ 597502 w 280750"/>
              <a:gd name="T27" fmla="*/ 2979371 h 1542591"/>
              <a:gd name="T28" fmla="*/ 597476 w 280750"/>
              <a:gd name="T29" fmla="*/ 2970606 h 1542591"/>
              <a:gd name="T30" fmla="*/ 597513 w 280750"/>
              <a:gd name="T31" fmla="*/ 2970606 h 15425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490" name="TextBox 9"/>
          <p:cNvSpPr txBox="1">
            <a:spLocks noChangeArrowheads="1"/>
          </p:cNvSpPr>
          <p:nvPr/>
        </p:nvSpPr>
        <p:spPr bwMode="auto">
          <a:xfrm>
            <a:off x="2455863" y="1584325"/>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957F66"/>
                </a:solidFill>
                <a:latin typeface="微软雅黑" panose="020B0503020204020204" pitchFamily="34" charset="-122"/>
                <a:ea typeface="微软雅黑" panose="020B0503020204020204" pitchFamily="34" charset="-122"/>
              </a:rPr>
              <a:t>单击添加标题</a:t>
            </a:r>
            <a:endParaRPr lang="zh-CN" altLang="en-US">
              <a:solidFill>
                <a:srgbClr val="957F66"/>
              </a:solidFill>
              <a:latin typeface="微软雅黑" panose="020B0503020204020204" pitchFamily="34" charset="-122"/>
              <a:ea typeface="微软雅黑" panose="020B0503020204020204" pitchFamily="34" charset="-122"/>
            </a:endParaRPr>
          </a:p>
        </p:txBody>
      </p:sp>
      <p:sp>
        <p:nvSpPr>
          <p:cNvPr id="20491" name="矩形 10"/>
          <p:cNvSpPr>
            <a:spLocks noChangeArrowheads="1"/>
          </p:cNvSpPr>
          <p:nvPr/>
        </p:nvSpPr>
        <p:spPr bwMode="auto">
          <a:xfrm>
            <a:off x="2382838" y="2109788"/>
            <a:ext cx="2252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0492" name="矩形 11"/>
          <p:cNvSpPr>
            <a:spLocks noChangeArrowheads="1"/>
          </p:cNvSpPr>
          <p:nvPr/>
        </p:nvSpPr>
        <p:spPr bwMode="auto">
          <a:xfrm>
            <a:off x="7342188" y="1522413"/>
            <a:ext cx="2252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cxnSp>
        <p:nvCxnSpPr>
          <p:cNvPr id="20493" name="直接连接符 12"/>
          <p:cNvCxnSpPr>
            <a:cxnSpLocks noChangeShapeType="1"/>
          </p:cNvCxnSpPr>
          <p:nvPr/>
        </p:nvCxnSpPr>
        <p:spPr bwMode="auto">
          <a:xfrm>
            <a:off x="1895475" y="5049838"/>
            <a:ext cx="8335963" cy="0"/>
          </a:xfrm>
          <a:prstGeom prst="line">
            <a:avLst/>
          </a:prstGeom>
          <a:noFill/>
          <a:ln w="19050">
            <a:solidFill>
              <a:schemeClr val="bg1"/>
            </a:solidFill>
            <a:round/>
          </a:ln>
          <a:extLst>
            <a:ext uri="{909E8E84-426E-40DD-AFC4-6F175D3DCCD1}">
              <a14:hiddenFill xmlns:a14="http://schemas.microsoft.com/office/drawing/2010/main">
                <a:noFill/>
              </a14:hiddenFill>
            </a:ext>
          </a:extLst>
        </p:spPr>
      </p:cxnSp>
      <p:sp>
        <p:nvSpPr>
          <p:cNvPr id="20494" name="椭圆 13"/>
          <p:cNvSpPr>
            <a:spLocks noChangeArrowheads="1"/>
          </p:cNvSpPr>
          <p:nvPr/>
        </p:nvSpPr>
        <p:spPr bwMode="auto">
          <a:xfrm>
            <a:off x="2814638" y="5335588"/>
            <a:ext cx="584200" cy="5842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000">
              <a:solidFill>
                <a:srgbClr val="1E2122"/>
              </a:solidFill>
              <a:latin typeface="微软雅黑" panose="020B0503020204020204" pitchFamily="34" charset="-122"/>
              <a:ea typeface="微软雅黑" panose="020B0503020204020204" pitchFamily="34" charset="-122"/>
            </a:endParaRPr>
          </a:p>
        </p:txBody>
      </p:sp>
      <p:sp>
        <p:nvSpPr>
          <p:cNvPr id="20495" name="Freeform 14"/>
          <p:cNvSpPr>
            <a:spLocks noEditPoints="1"/>
          </p:cNvSpPr>
          <p:nvPr/>
        </p:nvSpPr>
        <p:spPr bwMode="auto">
          <a:xfrm>
            <a:off x="2970213" y="5481638"/>
            <a:ext cx="274637" cy="290512"/>
          </a:xfrm>
          <a:custGeom>
            <a:avLst/>
            <a:gdLst>
              <a:gd name="T0" fmla="*/ 0 w 383"/>
              <a:gd name="T1" fmla="*/ 194495991 h 405"/>
              <a:gd name="T2" fmla="*/ 0 w 383"/>
              <a:gd name="T3" fmla="*/ 83869738 h 405"/>
              <a:gd name="T4" fmla="*/ 20053520 w 383"/>
              <a:gd name="T5" fmla="*/ 83869738 h 405"/>
              <a:gd name="T6" fmla="*/ 20053520 w 383"/>
              <a:gd name="T7" fmla="*/ 194495991 h 405"/>
              <a:gd name="T8" fmla="*/ 0 w 383"/>
              <a:gd name="T9" fmla="*/ 194495991 h 405"/>
              <a:gd name="T10" fmla="*/ 183564359 w 383"/>
              <a:gd name="T11" fmla="*/ 81297452 h 405"/>
              <a:gd name="T12" fmla="*/ 135231115 w 383"/>
              <a:gd name="T13" fmla="*/ 80268107 h 405"/>
              <a:gd name="T14" fmla="*/ 147056999 w 383"/>
              <a:gd name="T15" fmla="*/ 49909962 h 405"/>
              <a:gd name="T16" fmla="*/ 133688702 w 383"/>
              <a:gd name="T17" fmla="*/ 0 h 405"/>
              <a:gd name="T18" fmla="*/ 119805551 w 383"/>
              <a:gd name="T19" fmla="*/ 13377898 h 405"/>
              <a:gd name="T20" fmla="*/ 67358489 w 383"/>
              <a:gd name="T21" fmla="*/ 74607785 h 405"/>
              <a:gd name="T22" fmla="*/ 30336991 w 383"/>
              <a:gd name="T23" fmla="*/ 95189664 h 405"/>
              <a:gd name="T24" fmla="*/ 30336991 w 383"/>
              <a:gd name="T25" fmla="*/ 187292010 h 405"/>
              <a:gd name="T26" fmla="*/ 83298191 w 383"/>
              <a:gd name="T27" fmla="*/ 208388203 h 405"/>
              <a:gd name="T28" fmla="*/ 141915622 w 383"/>
              <a:gd name="T29" fmla="*/ 207358858 h 405"/>
              <a:gd name="T30" fmla="*/ 156827049 w 383"/>
              <a:gd name="T31" fmla="*/ 193980960 h 405"/>
              <a:gd name="T32" fmla="*/ 149628404 w 383"/>
              <a:gd name="T33" fmla="*/ 180603061 h 405"/>
              <a:gd name="T34" fmla="*/ 149628404 w 383"/>
              <a:gd name="T35" fmla="*/ 180603061 h 405"/>
              <a:gd name="T36" fmla="*/ 149114267 w 383"/>
              <a:gd name="T37" fmla="*/ 180603061 h 405"/>
              <a:gd name="T38" fmla="*/ 147056999 w 383"/>
              <a:gd name="T39" fmla="*/ 178030057 h 405"/>
              <a:gd name="T40" fmla="*/ 149628404 w 383"/>
              <a:gd name="T41" fmla="*/ 174943457 h 405"/>
              <a:gd name="T42" fmla="*/ 155284636 w 383"/>
              <a:gd name="T43" fmla="*/ 174943457 h 405"/>
              <a:gd name="T44" fmla="*/ 170195345 w 383"/>
              <a:gd name="T45" fmla="*/ 161564842 h 405"/>
              <a:gd name="T46" fmla="*/ 162997418 w 383"/>
              <a:gd name="T47" fmla="*/ 148186943 h 405"/>
              <a:gd name="T48" fmla="*/ 162997418 w 383"/>
              <a:gd name="T49" fmla="*/ 148186943 h 405"/>
              <a:gd name="T50" fmla="*/ 162482563 w 383"/>
              <a:gd name="T51" fmla="*/ 147672629 h 405"/>
              <a:gd name="T52" fmla="*/ 160426013 w 383"/>
              <a:gd name="T53" fmla="*/ 145099626 h 405"/>
              <a:gd name="T54" fmla="*/ 162997418 w 383"/>
              <a:gd name="T55" fmla="*/ 142527339 h 405"/>
              <a:gd name="T56" fmla="*/ 168652932 w 383"/>
              <a:gd name="T57" fmla="*/ 142013025 h 405"/>
              <a:gd name="T58" fmla="*/ 183564359 w 383"/>
              <a:gd name="T59" fmla="*/ 128634410 h 405"/>
              <a:gd name="T60" fmla="*/ 176365715 w 383"/>
              <a:gd name="T61" fmla="*/ 115771543 h 405"/>
              <a:gd name="T62" fmla="*/ 176365715 w 383"/>
              <a:gd name="T63" fmla="*/ 115771543 h 405"/>
              <a:gd name="T64" fmla="*/ 175851577 w 383"/>
              <a:gd name="T65" fmla="*/ 115256511 h 405"/>
              <a:gd name="T66" fmla="*/ 173795026 w 383"/>
              <a:gd name="T67" fmla="*/ 112684225 h 405"/>
              <a:gd name="T68" fmla="*/ 176365715 w 383"/>
              <a:gd name="T69" fmla="*/ 109596907 h 405"/>
              <a:gd name="T70" fmla="*/ 182021946 w 383"/>
              <a:gd name="T71" fmla="*/ 109596907 h 405"/>
              <a:gd name="T72" fmla="*/ 196933373 w 383"/>
              <a:gd name="T73" fmla="*/ 96219009 h 405"/>
              <a:gd name="T74" fmla="*/ 183564359 w 383"/>
              <a:gd name="T75" fmla="*/ 81297452 h 4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3" tIns="34292" rIns="68583" bIns="34292" anchor="ctr"/>
          <a:lstStyle/>
          <a:p>
            <a:endParaRPr lang="zh-CN" altLang="en-US"/>
          </a:p>
        </p:txBody>
      </p:sp>
      <p:sp>
        <p:nvSpPr>
          <p:cNvPr id="20496" name="Rectangle 12"/>
          <p:cNvSpPr>
            <a:spLocks noChangeArrowheads="1"/>
          </p:cNvSpPr>
          <p:nvPr/>
        </p:nvSpPr>
        <p:spPr bwMode="auto">
          <a:xfrm>
            <a:off x="3551238" y="5233988"/>
            <a:ext cx="6608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rgbClr val="1F3F5F"/>
              </a:buClr>
            </a:pPr>
            <a:r>
              <a:rPr lang="zh-CN" altLang="en-US" sz="1600">
                <a:solidFill>
                  <a:schemeClr val="bg1"/>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Clr>
                <a:srgbClr val="1F3F5F"/>
              </a:buClr>
            </a:pPr>
            <a:r>
              <a:rPr lang="zh-CN" altLang="en-US" sz="1600">
                <a:solidFill>
                  <a:schemeClr val="bg1"/>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0498" name="TextBox 17"/>
          <p:cNvSpPr txBox="1">
            <a:spLocks noChangeArrowheads="1"/>
          </p:cNvSpPr>
          <p:nvPr/>
        </p:nvSpPr>
        <p:spPr bwMode="auto">
          <a:xfrm>
            <a:off x="7413625" y="3986213"/>
            <a:ext cx="210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957F66"/>
                </a:solidFill>
                <a:latin typeface="微软雅黑" panose="020B0503020204020204" pitchFamily="34" charset="-122"/>
                <a:ea typeface="微软雅黑" panose="020B0503020204020204" pitchFamily="34" charset="-122"/>
              </a:rPr>
              <a:t>单击添加标题</a:t>
            </a:r>
            <a:endParaRPr lang="zh-CN" altLang="en-US">
              <a:solidFill>
                <a:srgbClr val="957F66"/>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482"/>
                                        </p:tgtEl>
                                        <p:attrNameLst>
                                          <p:attrName>ppt_y</p:attrName>
                                        </p:attrNameLst>
                                      </p:cBhvr>
                                      <p:tavLst>
                                        <p:tav tm="0">
                                          <p:val>
                                            <p:strVal val="#ppt_y"/>
                                          </p:val>
                                        </p:tav>
                                        <p:tav tm="100000">
                                          <p:val>
                                            <p:strVal val="#ppt_y"/>
                                          </p:val>
                                        </p:tav>
                                      </p:tavLst>
                                    </p:anim>
                                    <p:anim calcmode="lin" valueType="num">
                                      <p:cBhvr>
                                        <p:cTn id="9" dur="5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482"/>
                                        </p:tgtEl>
                                      </p:cBhvr>
                                    </p:animEffec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20483"/>
                                        </p:tgtEl>
                                        <p:attrNameLst>
                                          <p:attrName>style.visibility</p:attrName>
                                        </p:attrNameLst>
                                      </p:cBhvr>
                                      <p:to>
                                        <p:strVal val="visible"/>
                                      </p:to>
                                    </p:set>
                                    <p:animEffect transition="in" filter="wipe(left)">
                                      <p:cBhvr>
                                        <p:cTn id="15" dur="300"/>
                                        <p:tgtEl>
                                          <p:spTgt spid="20483"/>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20488"/>
                                        </p:tgtEl>
                                        <p:attrNameLst>
                                          <p:attrName>style.visibility</p:attrName>
                                        </p:attrNameLst>
                                      </p:cBhvr>
                                      <p:to>
                                        <p:strVal val="visible"/>
                                      </p:to>
                                    </p:set>
                                    <p:anim calcmode="lin" valueType="num">
                                      <p:cBhvr additive="base">
                                        <p:cTn id="19" dur="500" fill="hold"/>
                                        <p:tgtEl>
                                          <p:spTgt spid="20488"/>
                                        </p:tgtEl>
                                        <p:attrNameLst>
                                          <p:attrName>ppt_x</p:attrName>
                                        </p:attrNameLst>
                                      </p:cBhvr>
                                      <p:tavLst>
                                        <p:tav tm="0">
                                          <p:val>
                                            <p:strVal val="#ppt_x"/>
                                          </p:val>
                                        </p:tav>
                                        <p:tav tm="100000">
                                          <p:val>
                                            <p:strVal val="#ppt_x"/>
                                          </p:val>
                                        </p:tav>
                                      </p:tavLst>
                                    </p:anim>
                                    <p:anim calcmode="lin" valueType="num">
                                      <p:cBhvr additive="base">
                                        <p:cTn id="20" dur="500" fill="hold"/>
                                        <p:tgtEl>
                                          <p:spTgt spid="204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7"/>
                                        </p:tgtEl>
                                        <p:attrNameLst>
                                          <p:attrName>style.visibility</p:attrName>
                                        </p:attrNameLst>
                                      </p:cBhvr>
                                      <p:to>
                                        <p:strVal val="visible"/>
                                      </p:to>
                                    </p:set>
                                    <p:anim calcmode="lin" valueType="num">
                                      <p:cBhvr additive="base">
                                        <p:cTn id="23" dur="500" fill="hold"/>
                                        <p:tgtEl>
                                          <p:spTgt spid="20487"/>
                                        </p:tgtEl>
                                        <p:attrNameLst>
                                          <p:attrName>ppt_x</p:attrName>
                                        </p:attrNameLst>
                                      </p:cBhvr>
                                      <p:tavLst>
                                        <p:tav tm="0">
                                          <p:val>
                                            <p:strVal val="#ppt_x"/>
                                          </p:val>
                                        </p:tav>
                                        <p:tav tm="100000">
                                          <p:val>
                                            <p:strVal val="#ppt_x"/>
                                          </p:val>
                                        </p:tav>
                                      </p:tavLst>
                                    </p:anim>
                                    <p:anim calcmode="lin" valueType="num">
                                      <p:cBhvr additive="base">
                                        <p:cTn id="24" dur="500" fill="hold"/>
                                        <p:tgtEl>
                                          <p:spTgt spid="2048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86"/>
                                        </p:tgtEl>
                                        <p:attrNameLst>
                                          <p:attrName>style.visibility</p:attrName>
                                        </p:attrNameLst>
                                      </p:cBhvr>
                                      <p:to>
                                        <p:strVal val="visible"/>
                                      </p:to>
                                    </p:set>
                                    <p:anim calcmode="lin" valueType="num">
                                      <p:cBhvr additive="base">
                                        <p:cTn id="27" dur="500" fill="hold"/>
                                        <p:tgtEl>
                                          <p:spTgt spid="20486"/>
                                        </p:tgtEl>
                                        <p:attrNameLst>
                                          <p:attrName>ppt_x</p:attrName>
                                        </p:attrNameLst>
                                      </p:cBhvr>
                                      <p:tavLst>
                                        <p:tav tm="0">
                                          <p:val>
                                            <p:strVal val="#ppt_x"/>
                                          </p:val>
                                        </p:tav>
                                        <p:tav tm="100000">
                                          <p:val>
                                            <p:strVal val="#ppt_x"/>
                                          </p:val>
                                        </p:tav>
                                      </p:tavLst>
                                    </p:anim>
                                    <p:anim calcmode="lin" valueType="num">
                                      <p:cBhvr additive="base">
                                        <p:cTn id="28" dur="500" fill="hold"/>
                                        <p:tgtEl>
                                          <p:spTgt spid="20486"/>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0484"/>
                                        </p:tgtEl>
                                        <p:attrNameLst>
                                          <p:attrName>style.visibility</p:attrName>
                                        </p:attrNameLst>
                                      </p:cBhvr>
                                      <p:to>
                                        <p:strVal val="visible"/>
                                      </p:to>
                                    </p:set>
                                    <p:anim calcmode="lin" valueType="num">
                                      <p:cBhvr additive="base">
                                        <p:cTn id="31" dur="500" fill="hold"/>
                                        <p:tgtEl>
                                          <p:spTgt spid="20484"/>
                                        </p:tgtEl>
                                        <p:attrNameLst>
                                          <p:attrName>ppt_x</p:attrName>
                                        </p:attrNameLst>
                                      </p:cBhvr>
                                      <p:tavLst>
                                        <p:tav tm="0">
                                          <p:val>
                                            <p:strVal val="#ppt_x"/>
                                          </p:val>
                                        </p:tav>
                                        <p:tav tm="100000">
                                          <p:val>
                                            <p:strVal val="#ppt_x"/>
                                          </p:val>
                                        </p:tav>
                                      </p:tavLst>
                                    </p:anim>
                                    <p:anim calcmode="lin" valueType="num">
                                      <p:cBhvr additive="base">
                                        <p:cTn id="32" dur="500" fill="hold"/>
                                        <p:tgtEl>
                                          <p:spTgt spid="2048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0485"/>
                                        </p:tgtEl>
                                        <p:attrNameLst>
                                          <p:attrName>style.visibility</p:attrName>
                                        </p:attrNameLst>
                                      </p:cBhvr>
                                      <p:to>
                                        <p:strVal val="visible"/>
                                      </p:to>
                                    </p:set>
                                    <p:anim calcmode="lin" valueType="num">
                                      <p:cBhvr additive="base">
                                        <p:cTn id="35" dur="500" fill="hold"/>
                                        <p:tgtEl>
                                          <p:spTgt spid="20485"/>
                                        </p:tgtEl>
                                        <p:attrNameLst>
                                          <p:attrName>ppt_x</p:attrName>
                                        </p:attrNameLst>
                                      </p:cBhvr>
                                      <p:tavLst>
                                        <p:tav tm="0">
                                          <p:val>
                                            <p:strVal val="#ppt_x"/>
                                          </p:val>
                                        </p:tav>
                                        <p:tav tm="100000">
                                          <p:val>
                                            <p:strVal val="#ppt_x"/>
                                          </p:val>
                                        </p:tav>
                                      </p:tavLst>
                                    </p:anim>
                                    <p:anim calcmode="lin" valueType="num">
                                      <p:cBhvr additive="base">
                                        <p:cTn id="36" dur="500" fill="hold"/>
                                        <p:tgtEl>
                                          <p:spTgt spid="20485"/>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0498"/>
                                        </p:tgtEl>
                                        <p:attrNameLst>
                                          <p:attrName>style.visibility</p:attrName>
                                        </p:attrNameLst>
                                      </p:cBhvr>
                                      <p:to>
                                        <p:strVal val="visible"/>
                                      </p:to>
                                    </p:set>
                                    <p:anim calcmode="lin" valueType="num">
                                      <p:cBhvr additive="base">
                                        <p:cTn id="39" dur="500" fill="hold"/>
                                        <p:tgtEl>
                                          <p:spTgt spid="20498"/>
                                        </p:tgtEl>
                                        <p:attrNameLst>
                                          <p:attrName>ppt_x</p:attrName>
                                        </p:attrNameLst>
                                      </p:cBhvr>
                                      <p:tavLst>
                                        <p:tav tm="0">
                                          <p:val>
                                            <p:strVal val="1+#ppt_w/2"/>
                                          </p:val>
                                        </p:tav>
                                        <p:tav tm="100000">
                                          <p:val>
                                            <p:strVal val="#ppt_x"/>
                                          </p:val>
                                        </p:tav>
                                      </p:tavLst>
                                    </p:anim>
                                    <p:anim calcmode="lin" valueType="num">
                                      <p:cBhvr additive="base">
                                        <p:cTn id="40" dur="500" fill="hold"/>
                                        <p:tgtEl>
                                          <p:spTgt spid="2049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0489"/>
                                        </p:tgtEl>
                                        <p:attrNameLst>
                                          <p:attrName>style.visibility</p:attrName>
                                        </p:attrNameLst>
                                      </p:cBhvr>
                                      <p:to>
                                        <p:strVal val="visible"/>
                                      </p:to>
                                    </p:set>
                                    <p:anim calcmode="lin" valueType="num">
                                      <p:cBhvr additive="base">
                                        <p:cTn id="43" dur="500" fill="hold"/>
                                        <p:tgtEl>
                                          <p:spTgt spid="20489"/>
                                        </p:tgtEl>
                                        <p:attrNameLst>
                                          <p:attrName>ppt_x</p:attrName>
                                        </p:attrNameLst>
                                      </p:cBhvr>
                                      <p:tavLst>
                                        <p:tav tm="0">
                                          <p:val>
                                            <p:strVal val="0-#ppt_w/2"/>
                                          </p:val>
                                        </p:tav>
                                        <p:tav tm="100000">
                                          <p:val>
                                            <p:strVal val="#ppt_x"/>
                                          </p:val>
                                        </p:tav>
                                      </p:tavLst>
                                    </p:anim>
                                    <p:anim calcmode="lin" valueType="num">
                                      <p:cBhvr additive="base">
                                        <p:cTn id="44" dur="500" fill="hold"/>
                                        <p:tgtEl>
                                          <p:spTgt spid="2048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0490"/>
                                        </p:tgtEl>
                                        <p:attrNameLst>
                                          <p:attrName>style.visibility</p:attrName>
                                        </p:attrNameLst>
                                      </p:cBhvr>
                                      <p:to>
                                        <p:strVal val="visible"/>
                                      </p:to>
                                    </p:set>
                                    <p:anim calcmode="lin" valueType="num">
                                      <p:cBhvr additive="base">
                                        <p:cTn id="47" dur="500" fill="hold"/>
                                        <p:tgtEl>
                                          <p:spTgt spid="20490"/>
                                        </p:tgtEl>
                                        <p:attrNameLst>
                                          <p:attrName>ppt_x</p:attrName>
                                        </p:attrNameLst>
                                      </p:cBhvr>
                                      <p:tavLst>
                                        <p:tav tm="0">
                                          <p:val>
                                            <p:strVal val="0-#ppt_w/2"/>
                                          </p:val>
                                        </p:tav>
                                        <p:tav tm="100000">
                                          <p:val>
                                            <p:strVal val="#ppt_x"/>
                                          </p:val>
                                        </p:tav>
                                      </p:tavLst>
                                    </p:anim>
                                    <p:anim calcmode="lin" valueType="num">
                                      <p:cBhvr additive="base">
                                        <p:cTn id="48" dur="500" fill="hold"/>
                                        <p:tgtEl>
                                          <p:spTgt spid="20490"/>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20491"/>
                                        </p:tgtEl>
                                        <p:attrNameLst>
                                          <p:attrName>style.visibility</p:attrName>
                                        </p:attrNameLst>
                                      </p:cBhvr>
                                      <p:to>
                                        <p:strVal val="visible"/>
                                      </p:to>
                                    </p:set>
                                    <p:animEffect transition="in" filter="wipe(up)">
                                      <p:cBhvr>
                                        <p:cTn id="52" dur="500"/>
                                        <p:tgtEl>
                                          <p:spTgt spid="2049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492"/>
                                        </p:tgtEl>
                                        <p:attrNameLst>
                                          <p:attrName>style.visibility</p:attrName>
                                        </p:attrNameLst>
                                      </p:cBhvr>
                                      <p:to>
                                        <p:strVal val="visible"/>
                                      </p:to>
                                    </p:set>
                                    <p:animEffect transition="in" filter="wipe(down)">
                                      <p:cBhvr>
                                        <p:cTn id="55" dur="500"/>
                                        <p:tgtEl>
                                          <p:spTgt spid="20492"/>
                                        </p:tgtEl>
                                      </p:cBhvr>
                                    </p:animEffect>
                                  </p:childTnLst>
                                </p:cTn>
                              </p:par>
                            </p:childTnLst>
                          </p:cTn>
                        </p:par>
                        <p:par>
                          <p:cTn id="56" fill="hold">
                            <p:stCondLst>
                              <p:cond delay="1500"/>
                            </p:stCondLst>
                            <p:childTnLst>
                              <p:par>
                                <p:cTn id="57" presetID="22" presetClass="entr" presetSubtype="8" fill="hold" nodeType="afterEffect">
                                  <p:stCondLst>
                                    <p:cond delay="0"/>
                                  </p:stCondLst>
                                  <p:childTnLst>
                                    <p:set>
                                      <p:cBhvr>
                                        <p:cTn id="58" dur="1" fill="hold">
                                          <p:stCondLst>
                                            <p:cond delay="0"/>
                                          </p:stCondLst>
                                        </p:cTn>
                                        <p:tgtEl>
                                          <p:spTgt spid="20493"/>
                                        </p:tgtEl>
                                        <p:attrNameLst>
                                          <p:attrName>style.visibility</p:attrName>
                                        </p:attrNameLst>
                                      </p:cBhvr>
                                      <p:to>
                                        <p:strVal val="visible"/>
                                      </p:to>
                                    </p:set>
                                    <p:animEffect transition="in" filter="wipe(left)">
                                      <p:cBhvr>
                                        <p:cTn id="59" dur="500"/>
                                        <p:tgtEl>
                                          <p:spTgt spid="20493"/>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20494"/>
                                        </p:tgtEl>
                                        <p:attrNameLst>
                                          <p:attrName>style.visibility</p:attrName>
                                        </p:attrNameLst>
                                      </p:cBhvr>
                                      <p:to>
                                        <p:strVal val="visible"/>
                                      </p:to>
                                    </p:set>
                                    <p:animEffect transition="in" filter="fade">
                                      <p:cBhvr>
                                        <p:cTn id="63" dur="500"/>
                                        <p:tgtEl>
                                          <p:spTgt spid="20494"/>
                                        </p:tgtEl>
                                      </p:cBhvr>
                                    </p:animEffect>
                                  </p:childTnLst>
                                </p:cTn>
                              </p:par>
                              <p:par>
                                <p:cTn id="64" presetID="10" presetClass="entr" presetSubtype="0" fill="hold" nodeType="withEffect">
                                  <p:stCondLst>
                                    <p:cond delay="0"/>
                                  </p:stCondLst>
                                  <p:childTnLst>
                                    <p:set>
                                      <p:cBhvr>
                                        <p:cTn id="65" dur="1" fill="hold">
                                          <p:stCondLst>
                                            <p:cond delay="0"/>
                                          </p:stCondLst>
                                        </p:cTn>
                                        <p:tgtEl>
                                          <p:spTgt spid="20495"/>
                                        </p:tgtEl>
                                        <p:attrNameLst>
                                          <p:attrName>style.visibility</p:attrName>
                                        </p:attrNameLst>
                                      </p:cBhvr>
                                      <p:to>
                                        <p:strVal val="visible"/>
                                      </p:to>
                                    </p:set>
                                    <p:animEffect transition="in" filter="fade">
                                      <p:cBhvr>
                                        <p:cTn id="66" dur="500"/>
                                        <p:tgtEl>
                                          <p:spTgt spid="20495"/>
                                        </p:tgtEl>
                                      </p:cBhvr>
                                    </p:animEffect>
                                  </p:childTnLst>
                                </p:cTn>
                              </p:par>
                            </p:childTnLst>
                          </p:cTn>
                        </p:par>
                        <p:par>
                          <p:cTn id="67" fill="hold">
                            <p:stCondLst>
                              <p:cond delay="2500"/>
                            </p:stCondLst>
                            <p:childTnLst>
                              <p:par>
                                <p:cTn id="68" presetID="22" presetClass="entr" presetSubtype="1" fill="hold" grpId="0" nodeType="afterEffect">
                                  <p:stCondLst>
                                    <p:cond delay="0"/>
                                  </p:stCondLst>
                                  <p:childTnLst>
                                    <p:set>
                                      <p:cBhvr>
                                        <p:cTn id="69" dur="1" fill="hold">
                                          <p:stCondLst>
                                            <p:cond delay="0"/>
                                          </p:stCondLst>
                                        </p:cTn>
                                        <p:tgtEl>
                                          <p:spTgt spid="20496"/>
                                        </p:tgtEl>
                                        <p:attrNameLst>
                                          <p:attrName>style.visibility</p:attrName>
                                        </p:attrNameLst>
                                      </p:cBhvr>
                                      <p:to>
                                        <p:strVal val="visible"/>
                                      </p:to>
                                    </p:set>
                                    <p:animEffect transition="in" filter="wipe(up)">
                                      <p:cBhvr>
                                        <p:cTn id="70"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animBg="1" autoUpdateAnimBg="0"/>
      <p:bldP spid="20485" grpId="0" autoUpdateAnimBg="0"/>
      <p:bldP spid="20486" grpId="0" animBg="1" autoUpdateAnimBg="0"/>
      <p:bldP spid="20487" grpId="0" autoUpdateAnimBg="0"/>
      <p:bldP spid="20488" grpId="0" autoUpdateAnimBg="0"/>
      <p:bldP spid="20490" grpId="0" autoUpdateAnimBg="0"/>
      <p:bldP spid="20491" grpId="0" autoUpdateAnimBg="0"/>
      <p:bldP spid="20492" grpId="0" autoUpdateAnimBg="0"/>
      <p:bldP spid="20494" grpId="0" animBg="1" autoUpdateAnimBg="0"/>
      <p:bldP spid="20496" grpId="0" autoUpdateAnimBg="0"/>
      <p:bldP spid="2049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grpSp>
        <p:nvGrpSpPr>
          <p:cNvPr id="21507" name="组合 3"/>
          <p:cNvGrpSpPr/>
          <p:nvPr/>
        </p:nvGrpSpPr>
        <p:grpSpPr bwMode="auto">
          <a:xfrm>
            <a:off x="2430463" y="1831975"/>
            <a:ext cx="1873250" cy="1871663"/>
            <a:chOff x="0" y="0"/>
            <a:chExt cx="1872208" cy="1872208"/>
          </a:xfrm>
        </p:grpSpPr>
        <p:sp>
          <p:nvSpPr>
            <p:cNvPr id="19486" name="弦形 4"/>
            <p:cNvSpPr/>
            <p:nvPr/>
          </p:nvSpPr>
          <p:spPr bwMode="auto">
            <a:xfrm rot="-1884825">
              <a:off x="69640" y="66098"/>
              <a:ext cx="1732929" cy="1732929"/>
            </a:xfrm>
            <a:custGeom>
              <a:avLst/>
              <a:gdLst>
                <a:gd name="T0" fmla="*/ 1479147 w 1732929"/>
                <a:gd name="T1" fmla="*/ 1479147 h 1732929"/>
                <a:gd name="T2" fmla="*/ 426570 w 1732929"/>
                <a:gd name="T3" fmla="*/ 1612959 h 1732929"/>
                <a:gd name="T4" fmla="*/ 33647 w 1732929"/>
                <a:gd name="T5" fmla="*/ 627345 h 1732929"/>
                <a:gd name="T6" fmla="*/ 1479147 w 1732929"/>
                <a:gd name="T7" fmla="*/ 1479147 h 17329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2929" h="1732929">
                  <a:moveTo>
                    <a:pt x="1479147" y="1479147"/>
                  </a:moveTo>
                  <a:cubicBezTo>
                    <a:pt x="1199814" y="1758480"/>
                    <a:pt x="766910" y="1813514"/>
                    <a:pt x="426570" y="1612959"/>
                  </a:cubicBezTo>
                  <a:cubicBezTo>
                    <a:pt x="86230" y="1412404"/>
                    <a:pt x="-75371" y="1007040"/>
                    <a:pt x="33647" y="627345"/>
                  </a:cubicBezTo>
                  <a:lnTo>
                    <a:pt x="1479147" y="1479147"/>
                  </a:lnTo>
                  <a:close/>
                </a:path>
              </a:pathLst>
            </a:custGeom>
            <a:solidFill>
              <a:srgbClr val="A0A9AB"/>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9487" name="组合 5"/>
            <p:cNvGrpSpPr/>
            <p:nvPr/>
          </p:nvGrpSpPr>
          <p:grpSpPr bwMode="auto">
            <a:xfrm>
              <a:off x="0" y="0"/>
              <a:ext cx="1872208" cy="1872208"/>
              <a:chOff x="0" y="0"/>
              <a:chExt cx="1872208" cy="1872208"/>
            </a:xfrm>
          </p:grpSpPr>
          <p:sp>
            <p:nvSpPr>
              <p:cNvPr id="19488" name="椭圆 6"/>
              <p:cNvSpPr>
                <a:spLocks noChangeArrowheads="1"/>
              </p:cNvSpPr>
              <p:nvPr/>
            </p:nvSpPr>
            <p:spPr bwMode="auto">
              <a:xfrm>
                <a:off x="0" y="0"/>
                <a:ext cx="1872208" cy="1872208"/>
              </a:xfrm>
              <a:prstGeom prst="ellipse">
                <a:avLst/>
              </a:prstGeom>
              <a:noFill/>
              <a:ln w="38100">
                <a:solidFill>
                  <a:srgbClr val="A0A9AB"/>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rgbClr val="1E2122"/>
                  </a:solidFill>
                  <a:ea typeface="微软雅黑" panose="020B0503020204020204" pitchFamily="34" charset="-122"/>
                </a:endParaRPr>
              </a:p>
            </p:txBody>
          </p:sp>
          <p:sp>
            <p:nvSpPr>
              <p:cNvPr id="19489" name="TextBox 7"/>
              <p:cNvSpPr txBox="1">
                <a:spLocks noChangeArrowheads="1"/>
              </p:cNvSpPr>
              <p:nvPr/>
            </p:nvSpPr>
            <p:spPr bwMode="auto">
              <a:xfrm>
                <a:off x="483896" y="615559"/>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t>20%</a:t>
                </a:r>
                <a:endParaRPr lang="zh-CN" altLang="en-US" sz="2800"/>
              </a:p>
            </p:txBody>
          </p:sp>
        </p:grpSp>
      </p:grpSp>
      <p:grpSp>
        <p:nvGrpSpPr>
          <p:cNvPr id="21512" name="组合 8"/>
          <p:cNvGrpSpPr/>
          <p:nvPr/>
        </p:nvGrpSpPr>
        <p:grpSpPr bwMode="auto">
          <a:xfrm>
            <a:off x="4567238" y="1831975"/>
            <a:ext cx="1871662" cy="1871663"/>
            <a:chOff x="0" y="0"/>
            <a:chExt cx="1872208" cy="1872208"/>
          </a:xfrm>
        </p:grpSpPr>
        <p:sp>
          <p:nvSpPr>
            <p:cNvPr id="19482" name="弦形 9"/>
            <p:cNvSpPr/>
            <p:nvPr/>
          </p:nvSpPr>
          <p:spPr bwMode="auto">
            <a:xfrm rot="-2819689">
              <a:off x="74438" y="73105"/>
              <a:ext cx="1732929" cy="1732929"/>
            </a:xfrm>
            <a:custGeom>
              <a:avLst/>
              <a:gdLst>
                <a:gd name="T0" fmla="*/ 1479147 w 1732929"/>
                <a:gd name="T1" fmla="*/ 1479147 h 1732929"/>
                <a:gd name="T2" fmla="*/ 630580 w 1732929"/>
                <a:gd name="T3" fmla="*/ 1700203 h 1732929"/>
                <a:gd name="T4" fmla="*/ 23606 w 1732929"/>
                <a:gd name="T5" fmla="*/ 1067342 h 1732929"/>
                <a:gd name="T6" fmla="*/ 279888 w 1732929"/>
                <a:gd name="T7" fmla="*/ 228741 h 1732929"/>
                <a:gd name="T8" fmla="*/ 1479147 w 1732929"/>
                <a:gd name="T9" fmla="*/ 1479147 h 1732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2929" h="1732929">
                  <a:moveTo>
                    <a:pt x="1479147" y="1479147"/>
                  </a:moveTo>
                  <a:cubicBezTo>
                    <a:pt x="1257207" y="1701087"/>
                    <a:pt x="932596" y="1785650"/>
                    <a:pt x="630580" y="1700203"/>
                  </a:cubicBezTo>
                  <a:cubicBezTo>
                    <a:pt x="328564" y="1614756"/>
                    <a:pt x="96372" y="1372661"/>
                    <a:pt x="23606" y="1067342"/>
                  </a:cubicBezTo>
                  <a:cubicBezTo>
                    <a:pt x="-49160" y="762023"/>
                    <a:pt x="48878" y="441224"/>
                    <a:pt x="279888" y="228741"/>
                  </a:cubicBezTo>
                  <a:lnTo>
                    <a:pt x="1479147" y="1479147"/>
                  </a:lnTo>
                  <a:close/>
                </a:path>
              </a:pathLst>
            </a:custGeom>
            <a:solidFill>
              <a:srgbClr val="727D8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9483" name="组合 10"/>
            <p:cNvGrpSpPr/>
            <p:nvPr/>
          </p:nvGrpSpPr>
          <p:grpSpPr bwMode="auto">
            <a:xfrm>
              <a:off x="0" y="0"/>
              <a:ext cx="1872208" cy="1872208"/>
              <a:chOff x="0" y="0"/>
              <a:chExt cx="1872208" cy="1872208"/>
            </a:xfrm>
          </p:grpSpPr>
          <p:sp>
            <p:nvSpPr>
              <p:cNvPr id="19484" name="椭圆 11"/>
              <p:cNvSpPr>
                <a:spLocks noChangeArrowheads="1"/>
              </p:cNvSpPr>
              <p:nvPr/>
            </p:nvSpPr>
            <p:spPr bwMode="auto">
              <a:xfrm>
                <a:off x="0" y="0"/>
                <a:ext cx="1872208" cy="1872208"/>
              </a:xfrm>
              <a:prstGeom prst="ellipse">
                <a:avLst/>
              </a:prstGeom>
              <a:noFill/>
              <a:ln w="38100">
                <a:solidFill>
                  <a:srgbClr val="727D8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rgbClr val="1E2122"/>
                  </a:solidFill>
                  <a:ea typeface="微软雅黑" panose="020B0503020204020204" pitchFamily="34" charset="-122"/>
                </a:endParaRPr>
              </a:p>
            </p:txBody>
          </p:sp>
          <p:sp>
            <p:nvSpPr>
              <p:cNvPr id="19485" name="TextBox 12"/>
              <p:cNvSpPr txBox="1">
                <a:spLocks noChangeArrowheads="1"/>
              </p:cNvSpPr>
              <p:nvPr/>
            </p:nvSpPr>
            <p:spPr bwMode="auto">
              <a:xfrm>
                <a:off x="488696" y="615559"/>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t>40%</a:t>
                </a:r>
                <a:endParaRPr lang="zh-CN" altLang="en-US" sz="2800"/>
              </a:p>
            </p:txBody>
          </p:sp>
        </p:grpSp>
      </p:grpSp>
      <p:grpSp>
        <p:nvGrpSpPr>
          <p:cNvPr id="21517" name="组合 13"/>
          <p:cNvGrpSpPr/>
          <p:nvPr/>
        </p:nvGrpSpPr>
        <p:grpSpPr bwMode="auto">
          <a:xfrm>
            <a:off x="6704013" y="1831975"/>
            <a:ext cx="1871662" cy="1871663"/>
            <a:chOff x="0" y="0"/>
            <a:chExt cx="1872208" cy="1872208"/>
          </a:xfrm>
        </p:grpSpPr>
        <p:sp>
          <p:nvSpPr>
            <p:cNvPr id="19479" name="椭圆 14"/>
            <p:cNvSpPr>
              <a:spLocks noChangeArrowheads="1"/>
            </p:cNvSpPr>
            <p:nvPr/>
          </p:nvSpPr>
          <p:spPr bwMode="auto">
            <a:xfrm>
              <a:off x="0" y="0"/>
              <a:ext cx="1872208" cy="1872208"/>
            </a:xfrm>
            <a:prstGeom prst="ellipse">
              <a:avLst/>
            </a:prstGeom>
            <a:noFill/>
            <a:ln w="381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rgbClr val="1E2122"/>
                </a:solidFill>
                <a:ea typeface="微软雅黑" panose="020B0503020204020204" pitchFamily="34" charset="-122"/>
              </a:endParaRPr>
            </a:p>
          </p:txBody>
        </p:sp>
        <p:sp>
          <p:nvSpPr>
            <p:cNvPr id="19480" name="弦形 15"/>
            <p:cNvSpPr/>
            <p:nvPr/>
          </p:nvSpPr>
          <p:spPr bwMode="auto">
            <a:xfrm rot="-3600000">
              <a:off x="84151" y="73104"/>
              <a:ext cx="1732929" cy="1732929"/>
            </a:xfrm>
            <a:custGeom>
              <a:avLst/>
              <a:gdLst>
                <a:gd name="T0" fmla="*/ 1479147 w 1732929"/>
                <a:gd name="T1" fmla="*/ 1479147 h 1732929"/>
                <a:gd name="T2" fmla="*/ 502407 w 1732929"/>
                <a:gd name="T3" fmla="*/ 1652736 h 1732929"/>
                <a:gd name="T4" fmla="*/ 2900 w 1732929"/>
                <a:gd name="T5" fmla="*/ 795621 h 1732929"/>
                <a:gd name="T6" fmla="*/ 635416 w 1732929"/>
                <a:gd name="T7" fmla="*/ 31372 h 1732929"/>
                <a:gd name="T8" fmla="*/ 1479147 w 1732929"/>
                <a:gd name="T9" fmla="*/ 1479147 h 1732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2929" h="1732929">
                  <a:moveTo>
                    <a:pt x="1479147" y="1479147"/>
                  </a:moveTo>
                  <a:cubicBezTo>
                    <a:pt x="1222184" y="1736110"/>
                    <a:pt x="832175" y="1805424"/>
                    <a:pt x="502407" y="1652736"/>
                  </a:cubicBezTo>
                  <a:cubicBezTo>
                    <a:pt x="172639" y="1500048"/>
                    <a:pt x="-26812" y="1157805"/>
                    <a:pt x="2900" y="795621"/>
                  </a:cubicBezTo>
                  <a:cubicBezTo>
                    <a:pt x="32612" y="433437"/>
                    <a:pt x="285173" y="128275"/>
                    <a:pt x="635416" y="31372"/>
                  </a:cubicBezTo>
                  <a:lnTo>
                    <a:pt x="1479147" y="147914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81" name="TextBox 16"/>
            <p:cNvSpPr txBox="1">
              <a:spLocks noChangeArrowheads="1"/>
            </p:cNvSpPr>
            <p:nvPr/>
          </p:nvSpPr>
          <p:spPr bwMode="auto">
            <a:xfrm>
              <a:off x="502782" y="615559"/>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rgbClr val="957F66"/>
                  </a:solidFill>
                </a:rPr>
                <a:t>60%</a:t>
              </a:r>
              <a:endParaRPr lang="zh-CN" altLang="en-US" sz="2800">
                <a:solidFill>
                  <a:srgbClr val="957F66"/>
                </a:solidFill>
              </a:endParaRPr>
            </a:p>
          </p:txBody>
        </p:sp>
      </p:grpSp>
      <p:grpSp>
        <p:nvGrpSpPr>
          <p:cNvPr id="21521" name="组合 17"/>
          <p:cNvGrpSpPr/>
          <p:nvPr/>
        </p:nvGrpSpPr>
        <p:grpSpPr bwMode="auto">
          <a:xfrm>
            <a:off x="8839200" y="1831975"/>
            <a:ext cx="1873250" cy="1871663"/>
            <a:chOff x="0" y="0"/>
            <a:chExt cx="1872208" cy="1872208"/>
          </a:xfrm>
        </p:grpSpPr>
        <p:sp>
          <p:nvSpPr>
            <p:cNvPr id="19476" name="椭圆 18"/>
            <p:cNvSpPr>
              <a:spLocks noChangeArrowheads="1"/>
            </p:cNvSpPr>
            <p:nvPr/>
          </p:nvSpPr>
          <p:spPr bwMode="auto">
            <a:xfrm>
              <a:off x="0" y="0"/>
              <a:ext cx="1872208" cy="1872208"/>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rgbClr val="1E2122"/>
                </a:solidFill>
                <a:ea typeface="微软雅黑" panose="020B0503020204020204" pitchFamily="34" charset="-122"/>
              </a:endParaRPr>
            </a:p>
          </p:txBody>
        </p:sp>
        <p:sp>
          <p:nvSpPr>
            <p:cNvPr id="19477" name="弦形 19"/>
            <p:cNvSpPr/>
            <p:nvPr/>
          </p:nvSpPr>
          <p:spPr bwMode="auto">
            <a:xfrm rot="-5241008">
              <a:off x="84151" y="69638"/>
              <a:ext cx="1732929" cy="1732929"/>
            </a:xfrm>
            <a:custGeom>
              <a:avLst/>
              <a:gdLst>
                <a:gd name="T0" fmla="*/ 1479147 w 1732929"/>
                <a:gd name="T1" fmla="*/ 1479147 h 1732929"/>
                <a:gd name="T2" fmla="*/ 275934 w 1732929"/>
                <a:gd name="T3" fmla="*/ 1500527 h 1732929"/>
                <a:gd name="T4" fmla="*/ 211822 w 1732929"/>
                <a:gd name="T5" fmla="*/ 298833 h 1732929"/>
                <a:gd name="T6" fmla="*/ 1410480 w 1732929"/>
                <a:gd name="T7" fmla="*/ 192069 h 1732929"/>
                <a:gd name="T8" fmla="*/ 1479147 w 1732929"/>
                <a:gd name="T9" fmla="*/ 1479147 h 1732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2929" h="1732929">
                  <a:moveTo>
                    <a:pt x="1479147" y="1479147"/>
                  </a:moveTo>
                  <a:cubicBezTo>
                    <a:pt x="1149243" y="1809051"/>
                    <a:pt x="617350" y="1818503"/>
                    <a:pt x="275934" y="1500527"/>
                  </a:cubicBezTo>
                  <a:cubicBezTo>
                    <a:pt x="-65483" y="1182551"/>
                    <a:pt x="-93824" y="651330"/>
                    <a:pt x="211822" y="298833"/>
                  </a:cubicBezTo>
                  <a:cubicBezTo>
                    <a:pt x="517468" y="-53665"/>
                    <a:pt x="1047346" y="-100861"/>
                    <a:pt x="1410480" y="192069"/>
                  </a:cubicBezTo>
                  <a:lnTo>
                    <a:pt x="1479147" y="147914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78" name="TextBox 20"/>
            <p:cNvSpPr txBox="1">
              <a:spLocks noChangeArrowheads="1"/>
            </p:cNvSpPr>
            <p:nvPr/>
          </p:nvSpPr>
          <p:spPr bwMode="auto">
            <a:xfrm>
              <a:off x="505962" y="615559"/>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rgbClr val="F8F8F8"/>
                  </a:solidFill>
                </a:rPr>
                <a:t>90%</a:t>
              </a:r>
              <a:endParaRPr lang="zh-CN" altLang="en-US" sz="2800">
                <a:solidFill>
                  <a:srgbClr val="F8F8F8"/>
                </a:solidFill>
              </a:endParaRPr>
            </a:p>
          </p:txBody>
        </p:sp>
      </p:grpSp>
      <p:cxnSp>
        <p:nvCxnSpPr>
          <p:cNvPr id="21525" name="直接连接符 21"/>
          <p:cNvCxnSpPr>
            <a:cxnSpLocks noChangeShapeType="1"/>
          </p:cNvCxnSpPr>
          <p:nvPr/>
        </p:nvCxnSpPr>
        <p:spPr bwMode="auto">
          <a:xfrm>
            <a:off x="2359025" y="3943350"/>
            <a:ext cx="8335963" cy="0"/>
          </a:xfrm>
          <a:prstGeom prst="line">
            <a:avLst/>
          </a:prstGeom>
          <a:noFill/>
          <a:ln w="28575">
            <a:solidFill>
              <a:schemeClr val="bg1"/>
            </a:solidFill>
            <a:round/>
          </a:ln>
          <a:extLst>
            <a:ext uri="{909E8E84-426E-40DD-AFC4-6F175D3DCCD1}">
              <a14:hiddenFill xmlns:a14="http://schemas.microsoft.com/office/drawing/2010/main">
                <a:noFill/>
              </a14:hiddenFill>
            </a:ext>
          </a:extLst>
        </p:spPr>
      </p:cxnSp>
      <p:grpSp>
        <p:nvGrpSpPr>
          <p:cNvPr id="21526" name="组合 22"/>
          <p:cNvGrpSpPr/>
          <p:nvPr/>
        </p:nvGrpSpPr>
        <p:grpSpPr bwMode="auto">
          <a:xfrm>
            <a:off x="2214563" y="4210050"/>
            <a:ext cx="2252662" cy="1560513"/>
            <a:chOff x="0" y="0"/>
            <a:chExt cx="2252948" cy="1559788"/>
          </a:xfrm>
        </p:grpSpPr>
        <p:sp>
          <p:nvSpPr>
            <p:cNvPr id="19474" name="TextBox 23"/>
            <p:cNvSpPr txBox="1">
              <a:spLocks noChangeArrowheads="1"/>
            </p:cNvSpPr>
            <p:nvPr/>
          </p:nvSpPr>
          <p:spPr bwMode="auto">
            <a:xfrm>
              <a:off x="72008" y="0"/>
              <a:ext cx="21089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单击添加文本</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475" name="矩形 24"/>
            <p:cNvSpPr>
              <a:spLocks noChangeArrowheads="1"/>
            </p:cNvSpPr>
            <p:nvPr/>
          </p:nvSpPr>
          <p:spPr bwMode="auto">
            <a:xfrm>
              <a:off x="0" y="482570"/>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1529" name="组合 25"/>
          <p:cNvGrpSpPr/>
          <p:nvPr/>
        </p:nvGrpSpPr>
        <p:grpSpPr bwMode="auto">
          <a:xfrm>
            <a:off x="4335463" y="4210050"/>
            <a:ext cx="2252662" cy="1560513"/>
            <a:chOff x="0" y="0"/>
            <a:chExt cx="2252948" cy="1559788"/>
          </a:xfrm>
        </p:grpSpPr>
        <p:sp>
          <p:nvSpPr>
            <p:cNvPr id="19472" name="TextBox 26"/>
            <p:cNvSpPr txBox="1">
              <a:spLocks noChangeArrowheads="1"/>
            </p:cNvSpPr>
            <p:nvPr/>
          </p:nvSpPr>
          <p:spPr bwMode="auto">
            <a:xfrm>
              <a:off x="39454" y="0"/>
              <a:ext cx="216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单击添加文本</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473" name="矩形 27"/>
            <p:cNvSpPr>
              <a:spLocks noChangeArrowheads="1"/>
            </p:cNvSpPr>
            <p:nvPr/>
          </p:nvSpPr>
          <p:spPr bwMode="auto">
            <a:xfrm>
              <a:off x="0" y="482570"/>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1532" name="组合 28"/>
          <p:cNvGrpSpPr/>
          <p:nvPr/>
        </p:nvGrpSpPr>
        <p:grpSpPr bwMode="auto">
          <a:xfrm>
            <a:off x="6456363" y="4210050"/>
            <a:ext cx="2252662" cy="1560513"/>
            <a:chOff x="0" y="0"/>
            <a:chExt cx="2252948" cy="1559788"/>
          </a:xfrm>
        </p:grpSpPr>
        <p:sp>
          <p:nvSpPr>
            <p:cNvPr id="19470" name="TextBox 29"/>
            <p:cNvSpPr txBox="1">
              <a:spLocks noChangeArrowheads="1"/>
            </p:cNvSpPr>
            <p:nvPr/>
          </p:nvSpPr>
          <p:spPr bwMode="auto">
            <a:xfrm>
              <a:off x="64112" y="0"/>
              <a:ext cx="21750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单击添加文本</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471" name="矩形 30"/>
            <p:cNvSpPr>
              <a:spLocks noChangeArrowheads="1"/>
            </p:cNvSpPr>
            <p:nvPr/>
          </p:nvSpPr>
          <p:spPr bwMode="auto">
            <a:xfrm>
              <a:off x="0" y="482570"/>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1535" name="组合 31"/>
          <p:cNvGrpSpPr/>
          <p:nvPr/>
        </p:nvGrpSpPr>
        <p:grpSpPr bwMode="auto">
          <a:xfrm>
            <a:off x="8747125" y="4210050"/>
            <a:ext cx="2252663" cy="1560513"/>
            <a:chOff x="0" y="0"/>
            <a:chExt cx="2252948" cy="1559788"/>
          </a:xfrm>
        </p:grpSpPr>
        <p:sp>
          <p:nvSpPr>
            <p:cNvPr id="19468" name="TextBox 32"/>
            <p:cNvSpPr txBox="1">
              <a:spLocks noChangeArrowheads="1"/>
            </p:cNvSpPr>
            <p:nvPr/>
          </p:nvSpPr>
          <p:spPr bwMode="auto">
            <a:xfrm>
              <a:off x="137728" y="0"/>
              <a:ext cx="1971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bg1"/>
                  </a:solidFill>
                  <a:latin typeface="微软雅黑" panose="020B0503020204020204" pitchFamily="34" charset="-122"/>
                  <a:ea typeface="微软雅黑" panose="020B0503020204020204" pitchFamily="34" charset="-122"/>
                </a:rPr>
                <a:t>单击添加文本</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469" name="矩形 33"/>
            <p:cNvSpPr>
              <a:spLocks noChangeArrowheads="1"/>
            </p:cNvSpPr>
            <p:nvPr/>
          </p:nvSpPr>
          <p:spPr bwMode="auto">
            <a:xfrm>
              <a:off x="0" y="482570"/>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21525"/>
                                        </p:tgtEl>
                                        <p:attrNameLst>
                                          <p:attrName>style.visibility</p:attrName>
                                        </p:attrNameLst>
                                      </p:cBhvr>
                                      <p:to>
                                        <p:strVal val="visible"/>
                                      </p:to>
                                    </p:set>
                                    <p:animEffect transition="in" filter="wipe(left)">
                                      <p:cBhvr>
                                        <p:cTn id="15" dur="500"/>
                                        <p:tgtEl>
                                          <p:spTgt spid="21525"/>
                                        </p:tgtEl>
                                      </p:cBhvr>
                                    </p:animEffect>
                                  </p:childTnLst>
                                </p:cTn>
                              </p:par>
                            </p:childTnLst>
                          </p:cTn>
                        </p:par>
                        <p:par>
                          <p:cTn id="16" fill="hold">
                            <p:stCondLst>
                              <p:cond delay="500"/>
                            </p:stCondLst>
                            <p:childTnLst>
                              <p:par>
                                <p:cTn id="17" presetID="2" presetClass="entr" presetSubtype="1" fill="hold" nodeType="afterEffect">
                                  <p:stCondLst>
                                    <p:cond delay="0"/>
                                  </p:stCondLst>
                                  <p:childTnLst>
                                    <p:set>
                                      <p:cBhvr>
                                        <p:cTn id="18" dur="1" fill="hold">
                                          <p:stCondLst>
                                            <p:cond delay="0"/>
                                          </p:stCondLst>
                                        </p:cTn>
                                        <p:tgtEl>
                                          <p:spTgt spid="21507"/>
                                        </p:tgtEl>
                                        <p:attrNameLst>
                                          <p:attrName>style.visibility</p:attrName>
                                        </p:attrNameLst>
                                      </p:cBhvr>
                                      <p:to>
                                        <p:strVal val="visible"/>
                                      </p:to>
                                    </p:set>
                                    <p:anim calcmode="lin" valueType="num">
                                      <p:cBhvr additive="base">
                                        <p:cTn id="19" dur="500" fill="hold"/>
                                        <p:tgtEl>
                                          <p:spTgt spid="21507"/>
                                        </p:tgtEl>
                                        <p:attrNameLst>
                                          <p:attrName>ppt_x</p:attrName>
                                        </p:attrNameLst>
                                      </p:cBhvr>
                                      <p:tavLst>
                                        <p:tav tm="0">
                                          <p:val>
                                            <p:strVal val="#ppt_x"/>
                                          </p:val>
                                        </p:tav>
                                        <p:tav tm="100000">
                                          <p:val>
                                            <p:strVal val="#ppt_x"/>
                                          </p:val>
                                        </p:tav>
                                      </p:tavLst>
                                    </p:anim>
                                    <p:anim calcmode="lin" valueType="num">
                                      <p:cBhvr additive="base">
                                        <p:cTn id="20" dur="500" fill="hold"/>
                                        <p:tgtEl>
                                          <p:spTgt spid="21507"/>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21526"/>
                                        </p:tgtEl>
                                        <p:attrNameLst>
                                          <p:attrName>style.visibility</p:attrName>
                                        </p:attrNameLst>
                                      </p:cBhvr>
                                      <p:to>
                                        <p:strVal val="visible"/>
                                      </p:to>
                                    </p:set>
                                    <p:animEffect transition="in" filter="wipe(up)">
                                      <p:cBhvr>
                                        <p:cTn id="23" dur="500"/>
                                        <p:tgtEl>
                                          <p:spTgt spid="21526"/>
                                        </p:tgtEl>
                                      </p:cBhvr>
                                    </p:animEffect>
                                  </p:childTnLst>
                                </p:cTn>
                              </p:par>
                            </p:childTnLst>
                          </p:cTn>
                        </p:par>
                        <p:par>
                          <p:cTn id="24" fill="hold">
                            <p:stCondLst>
                              <p:cond delay="1000"/>
                            </p:stCondLst>
                            <p:childTnLst>
                              <p:par>
                                <p:cTn id="25" presetID="2" presetClass="entr" presetSubtype="1"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 calcmode="lin" valueType="num">
                                      <p:cBhvr additive="base">
                                        <p:cTn id="27" dur="500" fill="hold"/>
                                        <p:tgtEl>
                                          <p:spTgt spid="21512"/>
                                        </p:tgtEl>
                                        <p:attrNameLst>
                                          <p:attrName>ppt_x</p:attrName>
                                        </p:attrNameLst>
                                      </p:cBhvr>
                                      <p:tavLst>
                                        <p:tav tm="0">
                                          <p:val>
                                            <p:strVal val="#ppt_x"/>
                                          </p:val>
                                        </p:tav>
                                        <p:tav tm="100000">
                                          <p:val>
                                            <p:strVal val="#ppt_x"/>
                                          </p:val>
                                        </p:tav>
                                      </p:tavLst>
                                    </p:anim>
                                    <p:anim calcmode="lin" valueType="num">
                                      <p:cBhvr additive="base">
                                        <p:cTn id="28" dur="500" fill="hold"/>
                                        <p:tgtEl>
                                          <p:spTgt spid="21512"/>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21529"/>
                                        </p:tgtEl>
                                        <p:attrNameLst>
                                          <p:attrName>style.visibility</p:attrName>
                                        </p:attrNameLst>
                                      </p:cBhvr>
                                      <p:to>
                                        <p:strVal val="visible"/>
                                      </p:to>
                                    </p:set>
                                    <p:animEffect transition="in" filter="wipe(up)">
                                      <p:cBhvr>
                                        <p:cTn id="31" dur="500"/>
                                        <p:tgtEl>
                                          <p:spTgt spid="21529"/>
                                        </p:tgtEl>
                                      </p:cBhvr>
                                    </p:animEffect>
                                  </p:childTnLst>
                                </p:cTn>
                              </p:par>
                            </p:childTnLst>
                          </p:cTn>
                        </p:par>
                        <p:par>
                          <p:cTn id="32" fill="hold">
                            <p:stCondLst>
                              <p:cond delay="1500"/>
                            </p:stCondLst>
                            <p:childTnLst>
                              <p:par>
                                <p:cTn id="33" presetID="2" presetClass="entr" presetSubtype="1" fill="hold" nodeType="afterEffect">
                                  <p:stCondLst>
                                    <p:cond delay="0"/>
                                  </p:stCondLst>
                                  <p:childTnLst>
                                    <p:set>
                                      <p:cBhvr>
                                        <p:cTn id="34" dur="1" fill="hold">
                                          <p:stCondLst>
                                            <p:cond delay="0"/>
                                          </p:stCondLst>
                                        </p:cTn>
                                        <p:tgtEl>
                                          <p:spTgt spid="21517"/>
                                        </p:tgtEl>
                                        <p:attrNameLst>
                                          <p:attrName>style.visibility</p:attrName>
                                        </p:attrNameLst>
                                      </p:cBhvr>
                                      <p:to>
                                        <p:strVal val="visible"/>
                                      </p:to>
                                    </p:set>
                                    <p:anim calcmode="lin" valueType="num">
                                      <p:cBhvr additive="base">
                                        <p:cTn id="35" dur="500" fill="hold"/>
                                        <p:tgtEl>
                                          <p:spTgt spid="21517"/>
                                        </p:tgtEl>
                                        <p:attrNameLst>
                                          <p:attrName>ppt_x</p:attrName>
                                        </p:attrNameLst>
                                      </p:cBhvr>
                                      <p:tavLst>
                                        <p:tav tm="0">
                                          <p:val>
                                            <p:strVal val="#ppt_x"/>
                                          </p:val>
                                        </p:tav>
                                        <p:tav tm="100000">
                                          <p:val>
                                            <p:strVal val="#ppt_x"/>
                                          </p:val>
                                        </p:tav>
                                      </p:tavLst>
                                    </p:anim>
                                    <p:anim calcmode="lin" valueType="num">
                                      <p:cBhvr additive="base">
                                        <p:cTn id="36" dur="500" fill="hold"/>
                                        <p:tgtEl>
                                          <p:spTgt spid="21517"/>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21532"/>
                                        </p:tgtEl>
                                        <p:attrNameLst>
                                          <p:attrName>style.visibility</p:attrName>
                                        </p:attrNameLst>
                                      </p:cBhvr>
                                      <p:to>
                                        <p:strVal val="visible"/>
                                      </p:to>
                                    </p:set>
                                    <p:animEffect transition="in" filter="wipe(up)">
                                      <p:cBhvr>
                                        <p:cTn id="39" dur="500"/>
                                        <p:tgtEl>
                                          <p:spTgt spid="21532"/>
                                        </p:tgtEl>
                                      </p:cBhvr>
                                    </p:animEffect>
                                  </p:childTnLst>
                                </p:cTn>
                              </p:par>
                            </p:childTnLst>
                          </p:cTn>
                        </p:par>
                        <p:par>
                          <p:cTn id="40" fill="hold">
                            <p:stCondLst>
                              <p:cond delay="2000"/>
                            </p:stCondLst>
                            <p:childTnLst>
                              <p:par>
                                <p:cTn id="41" presetID="2" presetClass="entr" presetSubtype="1" fill="hold" nodeType="afterEffect">
                                  <p:stCondLst>
                                    <p:cond delay="0"/>
                                  </p:stCondLst>
                                  <p:childTnLst>
                                    <p:set>
                                      <p:cBhvr>
                                        <p:cTn id="42" dur="1" fill="hold">
                                          <p:stCondLst>
                                            <p:cond delay="0"/>
                                          </p:stCondLst>
                                        </p:cTn>
                                        <p:tgtEl>
                                          <p:spTgt spid="21521"/>
                                        </p:tgtEl>
                                        <p:attrNameLst>
                                          <p:attrName>style.visibility</p:attrName>
                                        </p:attrNameLst>
                                      </p:cBhvr>
                                      <p:to>
                                        <p:strVal val="visible"/>
                                      </p:to>
                                    </p:set>
                                    <p:anim calcmode="lin" valueType="num">
                                      <p:cBhvr additive="base">
                                        <p:cTn id="43" dur="500" fill="hold"/>
                                        <p:tgtEl>
                                          <p:spTgt spid="21521"/>
                                        </p:tgtEl>
                                        <p:attrNameLst>
                                          <p:attrName>ppt_x</p:attrName>
                                        </p:attrNameLst>
                                      </p:cBhvr>
                                      <p:tavLst>
                                        <p:tav tm="0">
                                          <p:val>
                                            <p:strVal val="#ppt_x"/>
                                          </p:val>
                                        </p:tav>
                                        <p:tav tm="100000">
                                          <p:val>
                                            <p:strVal val="#ppt_x"/>
                                          </p:val>
                                        </p:tav>
                                      </p:tavLst>
                                    </p:anim>
                                    <p:anim calcmode="lin" valueType="num">
                                      <p:cBhvr additive="base">
                                        <p:cTn id="44" dur="500" fill="hold"/>
                                        <p:tgtEl>
                                          <p:spTgt spid="21521"/>
                                        </p:tgtEl>
                                        <p:attrNameLst>
                                          <p:attrName>ppt_y</p:attrName>
                                        </p:attrNameLst>
                                      </p:cBhvr>
                                      <p:tavLst>
                                        <p:tav tm="0">
                                          <p:val>
                                            <p:strVal val="0-#ppt_h/2"/>
                                          </p:val>
                                        </p:tav>
                                        <p:tav tm="100000">
                                          <p:val>
                                            <p:strVal val="#ppt_y"/>
                                          </p:val>
                                        </p:tav>
                                      </p:tavLst>
                                    </p:anim>
                                  </p:childTnLst>
                                </p:cTn>
                              </p:par>
                              <p:par>
                                <p:cTn id="45" presetID="22" presetClass="entr" presetSubtype="1" fill="hold" nodeType="withEffect">
                                  <p:stCondLst>
                                    <p:cond delay="0"/>
                                  </p:stCondLst>
                                  <p:childTnLst>
                                    <p:set>
                                      <p:cBhvr>
                                        <p:cTn id="46" dur="1" fill="hold">
                                          <p:stCondLst>
                                            <p:cond delay="0"/>
                                          </p:stCondLst>
                                        </p:cTn>
                                        <p:tgtEl>
                                          <p:spTgt spid="21535"/>
                                        </p:tgtEl>
                                        <p:attrNameLst>
                                          <p:attrName>style.visibility</p:attrName>
                                        </p:attrNameLst>
                                      </p:cBhvr>
                                      <p:to>
                                        <p:strVal val="visible"/>
                                      </p:to>
                                    </p:set>
                                    <p:animEffect transition="in" filter="wipe(up)">
                                      <p:cBhvr>
                                        <p:cTn id="47" dur="500"/>
                                        <p:tgtEl>
                                          <p:spTgt spid="21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5"/>
          <p:cNvSpPr>
            <a:spLocks noEditPoints="1"/>
          </p:cNvSpPr>
          <p:nvPr/>
        </p:nvSpPr>
        <p:spPr bwMode="auto">
          <a:xfrm>
            <a:off x="6216650" y="1700213"/>
            <a:ext cx="1617663" cy="1624012"/>
          </a:xfrm>
          <a:custGeom>
            <a:avLst/>
            <a:gdLst>
              <a:gd name="T0" fmla="*/ 1181948320 w 2214"/>
              <a:gd name="T1" fmla="*/ 595622172 h 2214"/>
              <a:gd name="T2" fmla="*/ 590974526 w 2214"/>
              <a:gd name="T3" fmla="*/ 1013149495 h 2214"/>
              <a:gd name="T4" fmla="*/ 600049951 w 2214"/>
              <a:gd name="T5" fmla="*/ 146349594 h 2214"/>
              <a:gd name="T6" fmla="*/ 590974526 w 2214"/>
              <a:gd name="T7" fmla="*/ 146349594 h 2214"/>
              <a:gd name="T8" fmla="*/ 623538944 w 2214"/>
              <a:gd name="T9" fmla="*/ 120523109 h 2214"/>
              <a:gd name="T10" fmla="*/ 822132285 w 2214"/>
              <a:gd name="T11" fmla="*/ 95772697 h 2214"/>
              <a:gd name="T12" fmla="*/ 857366505 w 2214"/>
              <a:gd name="T13" fmla="*/ 235128184 h 2214"/>
              <a:gd name="T14" fmla="*/ 836012476 w 2214"/>
              <a:gd name="T15" fmla="*/ 102767538 h 2214"/>
              <a:gd name="T16" fmla="*/ 882991192 w 2214"/>
              <a:gd name="T17" fmla="*/ 251807682 h 2214"/>
              <a:gd name="T18" fmla="*/ 991897030 w 2214"/>
              <a:gd name="T19" fmla="*/ 220600831 h 2214"/>
              <a:gd name="T20" fmla="*/ 997235171 w 2214"/>
              <a:gd name="T21" fmla="*/ 409994813 h 2214"/>
              <a:gd name="T22" fmla="*/ 936376263 w 2214"/>
              <a:gd name="T23" fmla="*/ 310993163 h 2214"/>
              <a:gd name="T24" fmla="*/ 1138172782 w 2214"/>
              <a:gd name="T25" fmla="*/ 605845232 h 2214"/>
              <a:gd name="T26" fmla="*/ 1034070980 w 2214"/>
              <a:gd name="T27" fmla="*/ 543431531 h 2214"/>
              <a:gd name="T28" fmla="*/ 1034070980 w 2214"/>
              <a:gd name="T29" fmla="*/ 543431531 h 2214"/>
              <a:gd name="T30" fmla="*/ 1134969604 w 2214"/>
              <a:gd name="T31" fmla="*/ 656422130 h 2214"/>
              <a:gd name="T32" fmla="*/ 973212072 w 2214"/>
              <a:gd name="T33" fmla="*/ 826983733 h 2214"/>
              <a:gd name="T34" fmla="*/ 894735689 w 2214"/>
              <a:gd name="T35" fmla="*/ 924909309 h 2214"/>
              <a:gd name="T36" fmla="*/ 794905277 w 2214"/>
              <a:gd name="T37" fmla="*/ 995393924 h 2214"/>
              <a:gd name="T38" fmla="*/ 881923710 w 2214"/>
              <a:gd name="T39" fmla="*/ 936746112 h 2214"/>
              <a:gd name="T40" fmla="*/ 779424228 w 2214"/>
              <a:gd name="T41" fmla="*/ 1113764887 h 2214"/>
              <a:gd name="T42" fmla="*/ 566417320 w 2214"/>
              <a:gd name="T43" fmla="*/ 1044356346 h 2214"/>
              <a:gd name="T44" fmla="*/ 598981738 w 2214"/>
              <a:gd name="T45" fmla="*/ 1044894749 h 2214"/>
              <a:gd name="T46" fmla="*/ 557341164 w 2214"/>
              <a:gd name="T47" fmla="*/ 1146047811 h 2214"/>
              <a:gd name="T48" fmla="*/ 304296000 w 2214"/>
              <a:gd name="T49" fmla="*/ 965800817 h 2214"/>
              <a:gd name="T50" fmla="*/ 316573873 w 2214"/>
              <a:gd name="T51" fmla="*/ 950197391 h 2214"/>
              <a:gd name="T52" fmla="*/ 286144419 w 2214"/>
              <a:gd name="T53" fmla="*/ 923833236 h 2214"/>
              <a:gd name="T54" fmla="*/ 286144419 w 2214"/>
              <a:gd name="T55" fmla="*/ 923833236 h 2214"/>
              <a:gd name="T56" fmla="*/ 261053837 w 2214"/>
              <a:gd name="T57" fmla="*/ 898006751 h 2214"/>
              <a:gd name="T58" fmla="*/ 169764745 w 2214"/>
              <a:gd name="T59" fmla="*/ 948045245 h 2214"/>
              <a:gd name="T60" fmla="*/ 177772688 w 2214"/>
              <a:gd name="T61" fmla="*/ 765108436 h 2214"/>
              <a:gd name="T62" fmla="*/ 147343234 w 2214"/>
              <a:gd name="T63" fmla="*/ 643508520 h 2214"/>
              <a:gd name="T64" fmla="*/ 162290908 w 2214"/>
              <a:gd name="T65" fmla="*/ 720450306 h 2214"/>
              <a:gd name="T66" fmla="*/ 72070028 w 2214"/>
              <a:gd name="T67" fmla="*/ 548811896 h 2214"/>
              <a:gd name="T68" fmla="*/ 146275752 w 2214"/>
              <a:gd name="T69" fmla="*/ 627367425 h 2214"/>
              <a:gd name="T70" fmla="*/ 83814525 w 2214"/>
              <a:gd name="T71" fmla="*/ 536974360 h 2214"/>
              <a:gd name="T72" fmla="*/ 168163156 w 2214"/>
              <a:gd name="T73" fmla="*/ 369102572 h 2214"/>
              <a:gd name="T74" fmla="*/ 252511787 w 2214"/>
              <a:gd name="T75" fmla="*/ 162491423 h 2214"/>
              <a:gd name="T76" fmla="*/ 263722908 w 2214"/>
              <a:gd name="T77" fmla="*/ 290547043 h 2214"/>
              <a:gd name="T78" fmla="*/ 347004057 w 2214"/>
              <a:gd name="T79" fmla="*/ 219524758 h 2214"/>
              <a:gd name="T80" fmla="*/ 276001511 w 2214"/>
              <a:gd name="T81" fmla="*/ 277634167 h 2214"/>
              <a:gd name="T82" fmla="*/ 323514334 w 2214"/>
              <a:gd name="T83" fmla="*/ 114605074 h 2214"/>
              <a:gd name="T84" fmla="*/ 517302908 w 2214"/>
              <a:gd name="T85" fmla="*/ 48962421 h 2214"/>
              <a:gd name="T86" fmla="*/ 513565625 w 2214"/>
              <a:gd name="T87" fmla="*/ 102767538 h 2214"/>
              <a:gd name="T88" fmla="*/ 535453760 w 2214"/>
              <a:gd name="T89" fmla="*/ 46810275 h 2214"/>
              <a:gd name="T90" fmla="*/ 1027131249 w 2214"/>
              <a:gd name="T91" fmla="*/ 262568412 h 2214"/>
              <a:gd name="T92" fmla="*/ 1057026597 w 2214"/>
              <a:gd name="T93" fmla="*/ 884555472 h 2214"/>
              <a:gd name="T94" fmla="*/ 913954753 w 2214"/>
              <a:gd name="T95" fmla="*/ 1041128127 h 2214"/>
              <a:gd name="T96" fmla="*/ 347537433 w 2214"/>
              <a:gd name="T97" fmla="*/ 1089552878 h 2214"/>
              <a:gd name="T98" fmla="*/ 151613894 w 2214"/>
              <a:gd name="T99" fmla="*/ 359955585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2531" name="直接连接符 19"/>
          <p:cNvCxnSpPr>
            <a:cxnSpLocks noChangeShapeType="1"/>
          </p:cNvCxnSpPr>
          <p:nvPr/>
        </p:nvCxnSpPr>
        <p:spPr bwMode="auto">
          <a:xfrm>
            <a:off x="4086225" y="4027488"/>
            <a:ext cx="5905500" cy="0"/>
          </a:xfrm>
          <a:prstGeom prst="line">
            <a:avLst/>
          </a:prstGeom>
          <a:noFill/>
          <a:ln w="9525">
            <a:solidFill>
              <a:srgbClr val="1E212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2" name="TextBox 20"/>
          <p:cNvSpPr txBox="1">
            <a:spLocks noChangeArrowheads="1"/>
          </p:cNvSpPr>
          <p:nvPr/>
        </p:nvSpPr>
        <p:spPr bwMode="auto">
          <a:xfrm>
            <a:off x="4854575" y="3381375"/>
            <a:ext cx="434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rgbClr val="AF251C"/>
                </a:solidFill>
                <a:latin typeface="方正小标宋简体" panose="02010601030101010101" pitchFamily="2" charset="-122"/>
                <a:ea typeface="方正小标宋简体" panose="02010601030101010101" pitchFamily="2" charset="-122"/>
              </a:rPr>
              <a:t>请输入第一部分标题</a:t>
            </a:r>
            <a:endParaRPr lang="zh-CN" altLang="en-US" sz="3600">
              <a:solidFill>
                <a:srgbClr val="AF251C"/>
              </a:solidFill>
              <a:latin typeface="方正小标宋简体" panose="02010601030101010101" pitchFamily="2" charset="-122"/>
              <a:ea typeface="方正小标宋简体" panose="02010601030101010101" pitchFamily="2" charset="-122"/>
            </a:endParaRPr>
          </a:p>
        </p:txBody>
      </p:sp>
      <p:sp>
        <p:nvSpPr>
          <p:cNvPr id="22533" name="TextBox 21"/>
          <p:cNvSpPr txBox="1">
            <a:spLocks noChangeArrowheads="1"/>
          </p:cNvSpPr>
          <p:nvPr/>
        </p:nvSpPr>
        <p:spPr bwMode="auto">
          <a:xfrm>
            <a:off x="4159250" y="4044950"/>
            <a:ext cx="57610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这里是小节标题一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这里是小节标题二</a:t>
            </a:r>
            <a:endParaRPr lang="zh-CN" altLang="en-US" sz="2000">
              <a:solidFill>
                <a:srgbClr val="1E2122"/>
              </a:solidFill>
              <a:latin typeface="微软雅黑" panose="020B0503020204020204" pitchFamily="34" charset="-122"/>
              <a:ea typeface="微软雅黑" panose="020B0503020204020204" pitchFamily="34" charset="-122"/>
            </a:endParaRPr>
          </a:p>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这里是小节标题三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这里是小节标题四</a:t>
            </a:r>
            <a:endParaRPr lang="zh-CN" altLang="en-US" sz="2000">
              <a:solidFill>
                <a:srgbClr val="1E2122"/>
              </a:solidFill>
              <a:latin typeface="微软雅黑" panose="020B0503020204020204" pitchFamily="34" charset="-122"/>
              <a:ea typeface="微软雅黑" panose="020B0503020204020204" pitchFamily="34" charset="-122"/>
            </a:endParaRPr>
          </a:p>
        </p:txBody>
      </p:sp>
      <p:sp>
        <p:nvSpPr>
          <p:cNvPr id="22534" name="TextBox 17"/>
          <p:cNvSpPr txBox="1">
            <a:spLocks noChangeArrowheads="1"/>
          </p:cNvSpPr>
          <p:nvPr/>
        </p:nvSpPr>
        <p:spPr bwMode="auto">
          <a:xfrm>
            <a:off x="6419850" y="1851025"/>
            <a:ext cx="1209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a:solidFill>
                  <a:srgbClr val="1E2122"/>
                </a:solidFill>
                <a:latin typeface="方正隶二简体" panose="03000509000000000000" pitchFamily="65" charset="-122"/>
                <a:ea typeface="方正隶二简体" panose="03000509000000000000" pitchFamily="65" charset="-122"/>
              </a:rPr>
              <a:t>叁</a:t>
            </a:r>
            <a:endParaRPr lang="zh-CN" altLang="en-US" sz="8000">
              <a:solidFill>
                <a:srgbClr val="1E2122"/>
              </a:solidFill>
              <a:latin typeface="方正隶二简体" panose="03000509000000000000" pitchFamily="65" charset="-122"/>
              <a:ea typeface="方正隶二简体" panose="03000509000000000000" pitchFamily="65" charset="-122"/>
            </a:endParaRPr>
          </a:p>
        </p:txBody>
      </p:sp>
    </p:spTree>
  </p:cSld>
  <p:clrMapOvr>
    <a:masterClrMapping/>
  </p:clrMapOvr>
  <p:transition spd="slow" advTm="64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Effect transition="in" filter="fade">
                                      <p:cBhvr>
                                        <p:cTn id="9" dur="1000"/>
                                        <p:tgtEl>
                                          <p:spTgt spid="22530"/>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p:cTn id="13" dur="1000" fill="hold"/>
                                        <p:tgtEl>
                                          <p:spTgt spid="22534"/>
                                        </p:tgtEl>
                                        <p:attrNameLst>
                                          <p:attrName>ppt_w</p:attrName>
                                        </p:attrNameLst>
                                      </p:cBhvr>
                                      <p:tavLst>
                                        <p:tav tm="0">
                                          <p:val>
                                            <p:fltVal val="0"/>
                                          </p:val>
                                        </p:tav>
                                        <p:tav tm="100000">
                                          <p:val>
                                            <p:strVal val="#ppt_w"/>
                                          </p:val>
                                        </p:tav>
                                      </p:tavLst>
                                    </p:anim>
                                    <p:anim calcmode="lin" valueType="num">
                                      <p:cBhvr>
                                        <p:cTn id="14" dur="1000" fill="hold"/>
                                        <p:tgtEl>
                                          <p:spTgt spid="22534"/>
                                        </p:tgtEl>
                                        <p:attrNameLst>
                                          <p:attrName>ppt_h</p:attrName>
                                        </p:attrNameLst>
                                      </p:cBhvr>
                                      <p:tavLst>
                                        <p:tav tm="0">
                                          <p:val>
                                            <p:fltVal val="0"/>
                                          </p:val>
                                        </p:tav>
                                        <p:tav tm="100000">
                                          <p:val>
                                            <p:strVal val="#ppt_h"/>
                                          </p:val>
                                        </p:tav>
                                      </p:tavLst>
                                    </p:anim>
                                    <p:anim calcmode="lin" valueType="num">
                                      <p:cBhvr>
                                        <p:cTn id="15" dur="1000" fill="hold"/>
                                        <p:tgtEl>
                                          <p:spTgt spid="22534"/>
                                        </p:tgtEl>
                                        <p:attrNameLst>
                                          <p:attrName>style.rotation</p:attrName>
                                        </p:attrNameLst>
                                      </p:cBhvr>
                                      <p:tavLst>
                                        <p:tav tm="0">
                                          <p:val>
                                            <p:fltVal val="90"/>
                                          </p:val>
                                        </p:tav>
                                        <p:tav tm="100000">
                                          <p:val>
                                            <p:fltVal val="0"/>
                                          </p:val>
                                        </p:tav>
                                      </p:tavLst>
                                    </p:anim>
                                    <p:animEffect transition="in" filter="fade">
                                      <p:cBhvr>
                                        <p:cTn id="16" dur="1000"/>
                                        <p:tgtEl>
                                          <p:spTgt spid="22534"/>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2531"/>
                                        </p:tgtEl>
                                        <p:attrNameLst>
                                          <p:attrName>style.visibility</p:attrName>
                                        </p:attrNameLst>
                                      </p:cBhvr>
                                      <p:to>
                                        <p:strVal val="visible"/>
                                      </p:to>
                                    </p:set>
                                    <p:anim calcmode="lin" valueType="num">
                                      <p:cBhvr>
                                        <p:cTn id="20" dur="500" fill="hold"/>
                                        <p:tgtEl>
                                          <p:spTgt spid="22531"/>
                                        </p:tgtEl>
                                        <p:attrNameLst>
                                          <p:attrName>ppt_w</p:attrName>
                                        </p:attrNameLst>
                                      </p:cBhvr>
                                      <p:tavLst>
                                        <p:tav tm="0">
                                          <p:val>
                                            <p:fltVal val="0"/>
                                          </p:val>
                                        </p:tav>
                                        <p:tav tm="100000">
                                          <p:val>
                                            <p:strVal val="#ppt_w"/>
                                          </p:val>
                                        </p:tav>
                                      </p:tavLst>
                                    </p:anim>
                                    <p:anim calcmode="lin" valueType="num">
                                      <p:cBhvr>
                                        <p:cTn id="21" dur="500" fill="hold"/>
                                        <p:tgtEl>
                                          <p:spTgt spid="22531"/>
                                        </p:tgtEl>
                                        <p:attrNameLst>
                                          <p:attrName>ppt_h</p:attrName>
                                        </p:attrNameLst>
                                      </p:cBhvr>
                                      <p:tavLst>
                                        <p:tav tm="0">
                                          <p:val>
                                            <p:fltVal val="0"/>
                                          </p:val>
                                        </p:tav>
                                        <p:tav tm="100000">
                                          <p:val>
                                            <p:strVal val="#ppt_h"/>
                                          </p:val>
                                        </p:tav>
                                      </p:tavLst>
                                    </p:anim>
                                    <p:anim calcmode="lin" valueType="num">
                                      <p:cBhvr>
                                        <p:cTn id="22" dur="500" fill="hold"/>
                                        <p:tgtEl>
                                          <p:spTgt spid="22531"/>
                                        </p:tgtEl>
                                        <p:attrNameLst>
                                          <p:attrName>style.rotation</p:attrName>
                                        </p:attrNameLst>
                                      </p:cBhvr>
                                      <p:tavLst>
                                        <p:tav tm="0">
                                          <p:val>
                                            <p:fltVal val="90"/>
                                          </p:val>
                                        </p:tav>
                                        <p:tav tm="100000">
                                          <p:val>
                                            <p:fltVal val="0"/>
                                          </p:val>
                                        </p:tav>
                                      </p:tavLst>
                                    </p:anim>
                                    <p:animEffect transition="in" filter="fade">
                                      <p:cBhvr>
                                        <p:cTn id="23" dur="500"/>
                                        <p:tgtEl>
                                          <p:spTgt spid="22531"/>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2532"/>
                                        </p:tgtEl>
                                        <p:attrNameLst>
                                          <p:attrName>style.visibility</p:attrName>
                                        </p:attrNameLst>
                                      </p:cBhvr>
                                      <p:to>
                                        <p:strVal val="visible"/>
                                      </p:to>
                                    </p:set>
                                    <p:anim calcmode="lin" valueType="num">
                                      <p:cBhvr>
                                        <p:cTn id="27" dur="500" fill="hold"/>
                                        <p:tgtEl>
                                          <p:spTgt spid="2253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2532"/>
                                        </p:tgtEl>
                                        <p:attrNameLst>
                                          <p:attrName>ppt_y</p:attrName>
                                        </p:attrNameLst>
                                      </p:cBhvr>
                                      <p:tavLst>
                                        <p:tav tm="0">
                                          <p:val>
                                            <p:strVal val="#ppt_y"/>
                                          </p:val>
                                        </p:tav>
                                        <p:tav tm="100000">
                                          <p:val>
                                            <p:strVal val="#ppt_y"/>
                                          </p:val>
                                        </p:tav>
                                      </p:tavLst>
                                    </p:anim>
                                    <p:anim calcmode="lin" valueType="num">
                                      <p:cBhvr>
                                        <p:cTn id="29" dur="500" fill="hold"/>
                                        <p:tgtEl>
                                          <p:spTgt spid="2253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25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2532"/>
                                        </p:tgtEl>
                                      </p:cBhvr>
                                    </p:animEffect>
                                  </p:childTnLst>
                                </p:cTn>
                              </p:par>
                            </p:childTnLst>
                          </p:cTn>
                        </p:par>
                        <p:par>
                          <p:cTn id="32" fill="hold">
                            <p:stCondLst>
                              <p:cond delay="3400"/>
                            </p:stCondLst>
                            <p:childTnLst>
                              <p:par>
                                <p:cTn id="33" presetID="22" presetClass="entr" presetSubtype="1" fill="hold" grpId="0" nodeType="afterEffect">
                                  <p:stCondLst>
                                    <p:cond delay="0"/>
                                  </p:stCondLst>
                                  <p:childTnLst>
                                    <p:set>
                                      <p:cBhvr>
                                        <p:cTn id="34" dur="1" fill="hold">
                                          <p:stCondLst>
                                            <p:cond delay="0"/>
                                          </p:stCondLst>
                                        </p:cTn>
                                        <p:tgtEl>
                                          <p:spTgt spid="22533"/>
                                        </p:tgtEl>
                                        <p:attrNameLst>
                                          <p:attrName>style.visibility</p:attrName>
                                        </p:attrNameLst>
                                      </p:cBhvr>
                                      <p:to>
                                        <p:strVal val="visible"/>
                                      </p:to>
                                    </p:set>
                                    <p:animEffect transition="in" filter="wipe(up)">
                                      <p:cBhvr>
                                        <p:cTn id="35"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3" grpId="0" autoUpdateAnimBg="0"/>
      <p:bldP spid="225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23555" name="椭圆 2"/>
          <p:cNvSpPr>
            <a:spLocks noChangeArrowheads="1"/>
          </p:cNvSpPr>
          <p:nvPr/>
        </p:nvSpPr>
        <p:spPr bwMode="auto">
          <a:xfrm>
            <a:off x="7040563" y="1412875"/>
            <a:ext cx="1376362" cy="137636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6" name="TextBox 147"/>
          <p:cNvSpPr txBox="1">
            <a:spLocks noChangeArrowheads="1"/>
          </p:cNvSpPr>
          <p:nvPr/>
        </p:nvSpPr>
        <p:spPr bwMode="auto">
          <a:xfrm>
            <a:off x="7138988" y="1906588"/>
            <a:ext cx="1179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a:defRPr>
                <a:solidFill>
                  <a:schemeClr val="tx1"/>
                </a:solidFill>
                <a:latin typeface="Arial" panose="020B0604020202020204" pitchFamily="34" charset="0"/>
                <a:ea typeface="宋体" panose="02010600030101010101" pitchFamily="2" charset="-122"/>
              </a:defRPr>
            </a:lvl1pPr>
            <a:lvl2pPr marL="742950" indent="-285750" defTabSz="913130">
              <a:defRPr>
                <a:solidFill>
                  <a:schemeClr val="tx1"/>
                </a:solidFill>
                <a:latin typeface="Arial" panose="020B0604020202020204" pitchFamily="34" charset="0"/>
                <a:ea typeface="宋体" panose="02010600030101010101" pitchFamily="2" charset="-122"/>
              </a:defRPr>
            </a:lvl2pPr>
            <a:lvl3pPr marL="1143000" indent="-228600" defTabSz="913130">
              <a:defRPr>
                <a:solidFill>
                  <a:schemeClr val="tx1"/>
                </a:solidFill>
                <a:latin typeface="Arial" panose="020B0604020202020204" pitchFamily="34" charset="0"/>
                <a:ea typeface="宋体" panose="02010600030101010101" pitchFamily="2" charset="-122"/>
              </a:defRPr>
            </a:lvl3pPr>
            <a:lvl4pPr marL="1600200" indent="-228600" defTabSz="913130">
              <a:defRPr>
                <a:solidFill>
                  <a:schemeClr val="tx1"/>
                </a:solidFill>
                <a:latin typeface="Arial" panose="020B0604020202020204" pitchFamily="34" charset="0"/>
                <a:ea typeface="宋体" panose="02010600030101010101" pitchFamily="2" charset="-122"/>
              </a:defRPr>
            </a:lvl4pPr>
            <a:lvl5pPr marL="2057400" indent="-228600" defTabSz="91313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a:solidFill>
                  <a:srgbClr val="F8F8F8"/>
                </a:solidFill>
                <a:latin typeface="微软雅黑" panose="020B0503020204020204" pitchFamily="34" charset="-122"/>
                <a:ea typeface="微软雅黑" panose="020B0503020204020204" pitchFamily="34" charset="-122"/>
              </a:rPr>
              <a:t>添加文本</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3557" name="矩形 87"/>
          <p:cNvSpPr>
            <a:spLocks noChangeArrowheads="1"/>
          </p:cNvSpPr>
          <p:nvPr/>
        </p:nvSpPr>
        <p:spPr bwMode="auto">
          <a:xfrm>
            <a:off x="8689975" y="1538288"/>
            <a:ext cx="173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58" name="矩形 87"/>
          <p:cNvSpPr>
            <a:spLocks noChangeArrowheads="1"/>
          </p:cNvSpPr>
          <p:nvPr/>
        </p:nvSpPr>
        <p:spPr bwMode="auto">
          <a:xfrm>
            <a:off x="8689975" y="1839913"/>
            <a:ext cx="173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59" name="矩形 87"/>
          <p:cNvSpPr>
            <a:spLocks noChangeArrowheads="1"/>
          </p:cNvSpPr>
          <p:nvPr/>
        </p:nvSpPr>
        <p:spPr bwMode="auto">
          <a:xfrm>
            <a:off x="8697913" y="2141538"/>
            <a:ext cx="167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60" name="AutoShape 60"/>
          <p:cNvSpPr>
            <a:spLocks noChangeArrowheads="1"/>
          </p:cNvSpPr>
          <p:nvPr/>
        </p:nvSpPr>
        <p:spPr bwMode="auto">
          <a:xfrm>
            <a:off x="2008188" y="2038350"/>
            <a:ext cx="4603750" cy="2960688"/>
          </a:xfrm>
          <a:prstGeom prst="rightArrow">
            <a:avLst>
              <a:gd name="adj1" fmla="val 68037"/>
              <a:gd name="adj2" fmla="val 41127"/>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tabLst>
                <a:tab pos="136525" algn="l"/>
              </a:tabLst>
              <a:defRPr>
                <a:solidFill>
                  <a:schemeClr val="tx1"/>
                </a:solidFill>
                <a:latin typeface="Arial" panose="020B0604020202020204" pitchFamily="34" charset="0"/>
                <a:ea typeface="宋体" panose="02010600030101010101" pitchFamily="2" charset="-122"/>
              </a:defRPr>
            </a:lvl1pPr>
            <a:lvl2pPr marL="742950" indent="-285750">
              <a:tabLst>
                <a:tab pos="136525" algn="l"/>
              </a:tabLst>
              <a:defRPr>
                <a:solidFill>
                  <a:schemeClr val="tx1"/>
                </a:solidFill>
                <a:latin typeface="Arial" panose="020B0604020202020204" pitchFamily="34" charset="0"/>
                <a:ea typeface="宋体" panose="02010600030101010101" pitchFamily="2" charset="-122"/>
              </a:defRPr>
            </a:lvl2pPr>
            <a:lvl3pPr>
              <a:tabLst>
                <a:tab pos="136525" algn="l"/>
              </a:tabLst>
              <a:defRPr>
                <a:solidFill>
                  <a:schemeClr val="tx1"/>
                </a:solidFill>
                <a:latin typeface="Arial" panose="020B0604020202020204" pitchFamily="34" charset="0"/>
                <a:ea typeface="宋体" panose="02010600030101010101" pitchFamily="2" charset="-122"/>
              </a:defRPr>
            </a:lvl3pPr>
            <a:lvl4pPr marL="1600200" indent="-228600">
              <a:tabLst>
                <a:tab pos="136525" algn="l"/>
              </a:tabLst>
              <a:defRPr>
                <a:solidFill>
                  <a:schemeClr val="tx1"/>
                </a:solidFill>
                <a:latin typeface="Arial" panose="020B0604020202020204" pitchFamily="34" charset="0"/>
                <a:ea typeface="宋体" panose="02010600030101010101" pitchFamily="2" charset="-122"/>
              </a:defRPr>
            </a:lvl4pPr>
            <a:lvl5pPr marL="2057400" indent="-228600">
              <a:tabLst>
                <a:tab pos="136525"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9pPr>
          </a:lstStyle>
          <a:p>
            <a:pPr marL="0" lvl="2" algn="ctr" fontAlgn="ctr">
              <a:buClr>
                <a:srgbClr val="FF0000"/>
              </a:buClr>
              <a:buSzPct val="70000"/>
              <a:buFont typeface="Wingdings" panose="05000000000000000000" pitchFamily="2" charset="2"/>
              <a:buChar char="u"/>
            </a:pPr>
            <a:endParaRPr lang="zh-CN" altLang="en-US" sz="1400">
              <a:solidFill>
                <a:srgbClr val="1E2122"/>
              </a:solidFill>
              <a:latin typeface="微软雅黑" panose="020B0503020204020204" pitchFamily="34" charset="-122"/>
              <a:ea typeface="微软雅黑" panose="020B0503020204020204" pitchFamily="34" charset="-122"/>
            </a:endParaRPr>
          </a:p>
        </p:txBody>
      </p:sp>
      <p:sp>
        <p:nvSpPr>
          <p:cNvPr id="23561" name="矩形 14"/>
          <p:cNvSpPr>
            <a:spLocks noChangeArrowheads="1"/>
          </p:cNvSpPr>
          <p:nvPr/>
        </p:nvSpPr>
        <p:spPr bwMode="auto">
          <a:xfrm>
            <a:off x="4975225" y="3219450"/>
            <a:ext cx="141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点击添</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加文本</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3562" name="圆角矩形 9"/>
          <p:cNvSpPr>
            <a:spLocks noChangeArrowheads="1"/>
          </p:cNvSpPr>
          <p:nvPr/>
        </p:nvSpPr>
        <p:spPr bwMode="auto">
          <a:xfrm>
            <a:off x="2479675" y="3068638"/>
            <a:ext cx="981075" cy="995362"/>
          </a:xfrm>
          <a:prstGeom prst="roundRect">
            <a:avLst>
              <a:gd name="adj" fmla="val 10569"/>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3563" name="矩形 14"/>
          <p:cNvSpPr>
            <a:spLocks noChangeArrowheads="1"/>
          </p:cNvSpPr>
          <p:nvPr/>
        </p:nvSpPr>
        <p:spPr bwMode="auto">
          <a:xfrm>
            <a:off x="2616200" y="3241675"/>
            <a:ext cx="946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添加</a:t>
            </a:r>
            <a:endParaRPr lang="en-US" altLang="zh-CN">
              <a:solidFill>
                <a:srgbClr val="F8F8F8"/>
              </a:solidFill>
              <a:latin typeface="微软雅黑" panose="020B0503020204020204" pitchFamily="34" charset="-122"/>
              <a:ea typeface="微软雅黑" panose="020B0503020204020204" pitchFamily="34" charset="-122"/>
            </a:endParaRPr>
          </a:p>
          <a:p>
            <a:pP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3564" name="椭圆 11"/>
          <p:cNvSpPr>
            <a:spLocks noChangeArrowheads="1"/>
          </p:cNvSpPr>
          <p:nvPr/>
        </p:nvSpPr>
        <p:spPr bwMode="auto">
          <a:xfrm>
            <a:off x="7040563" y="2900363"/>
            <a:ext cx="1376362" cy="137636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65" name="TextBox 147"/>
          <p:cNvSpPr txBox="1">
            <a:spLocks noChangeArrowheads="1"/>
          </p:cNvSpPr>
          <p:nvPr/>
        </p:nvSpPr>
        <p:spPr bwMode="auto">
          <a:xfrm>
            <a:off x="7138988" y="3394075"/>
            <a:ext cx="117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a:defRPr>
                <a:solidFill>
                  <a:schemeClr val="tx1"/>
                </a:solidFill>
                <a:latin typeface="Arial" panose="020B0604020202020204" pitchFamily="34" charset="0"/>
                <a:ea typeface="宋体" panose="02010600030101010101" pitchFamily="2" charset="-122"/>
              </a:defRPr>
            </a:lvl1pPr>
            <a:lvl2pPr marL="742950" indent="-285750" defTabSz="913130">
              <a:defRPr>
                <a:solidFill>
                  <a:schemeClr val="tx1"/>
                </a:solidFill>
                <a:latin typeface="Arial" panose="020B0604020202020204" pitchFamily="34" charset="0"/>
                <a:ea typeface="宋体" panose="02010600030101010101" pitchFamily="2" charset="-122"/>
              </a:defRPr>
            </a:lvl2pPr>
            <a:lvl3pPr marL="1143000" indent="-228600" defTabSz="913130">
              <a:defRPr>
                <a:solidFill>
                  <a:schemeClr val="tx1"/>
                </a:solidFill>
                <a:latin typeface="Arial" panose="020B0604020202020204" pitchFamily="34" charset="0"/>
                <a:ea typeface="宋体" panose="02010600030101010101" pitchFamily="2" charset="-122"/>
              </a:defRPr>
            </a:lvl3pPr>
            <a:lvl4pPr marL="1600200" indent="-228600" defTabSz="913130">
              <a:defRPr>
                <a:solidFill>
                  <a:schemeClr val="tx1"/>
                </a:solidFill>
                <a:latin typeface="Arial" panose="020B0604020202020204" pitchFamily="34" charset="0"/>
                <a:ea typeface="宋体" panose="02010600030101010101" pitchFamily="2" charset="-122"/>
              </a:defRPr>
            </a:lvl4pPr>
            <a:lvl5pPr marL="2057400" indent="-228600" defTabSz="91313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a:solidFill>
                  <a:srgbClr val="F8F8F8"/>
                </a:solidFill>
                <a:latin typeface="微软雅黑" panose="020B0503020204020204" pitchFamily="34" charset="-122"/>
                <a:ea typeface="微软雅黑" panose="020B0503020204020204" pitchFamily="34" charset="-122"/>
              </a:rPr>
              <a:t>添加文本</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3566" name="矩形 87"/>
          <p:cNvSpPr>
            <a:spLocks noChangeArrowheads="1"/>
          </p:cNvSpPr>
          <p:nvPr/>
        </p:nvSpPr>
        <p:spPr bwMode="auto">
          <a:xfrm>
            <a:off x="8689975" y="3025775"/>
            <a:ext cx="173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67" name="矩形 87"/>
          <p:cNvSpPr>
            <a:spLocks noChangeArrowheads="1"/>
          </p:cNvSpPr>
          <p:nvPr/>
        </p:nvSpPr>
        <p:spPr bwMode="auto">
          <a:xfrm>
            <a:off x="8689975" y="3327400"/>
            <a:ext cx="173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68" name="矩形 87"/>
          <p:cNvSpPr>
            <a:spLocks noChangeArrowheads="1"/>
          </p:cNvSpPr>
          <p:nvPr/>
        </p:nvSpPr>
        <p:spPr bwMode="auto">
          <a:xfrm>
            <a:off x="8697913" y="3629025"/>
            <a:ext cx="167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69" name="椭圆 16"/>
          <p:cNvSpPr>
            <a:spLocks noChangeArrowheads="1"/>
          </p:cNvSpPr>
          <p:nvPr/>
        </p:nvSpPr>
        <p:spPr bwMode="auto">
          <a:xfrm>
            <a:off x="7040563" y="4387850"/>
            <a:ext cx="1376362" cy="137636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70" name="TextBox 147"/>
          <p:cNvSpPr txBox="1">
            <a:spLocks noChangeArrowheads="1"/>
          </p:cNvSpPr>
          <p:nvPr/>
        </p:nvSpPr>
        <p:spPr bwMode="auto">
          <a:xfrm>
            <a:off x="7138988" y="4881563"/>
            <a:ext cx="1179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a:defRPr>
                <a:solidFill>
                  <a:schemeClr val="tx1"/>
                </a:solidFill>
                <a:latin typeface="Arial" panose="020B0604020202020204" pitchFamily="34" charset="0"/>
                <a:ea typeface="宋体" panose="02010600030101010101" pitchFamily="2" charset="-122"/>
              </a:defRPr>
            </a:lvl1pPr>
            <a:lvl2pPr marL="742950" indent="-285750" defTabSz="913130">
              <a:defRPr>
                <a:solidFill>
                  <a:schemeClr val="tx1"/>
                </a:solidFill>
                <a:latin typeface="Arial" panose="020B0604020202020204" pitchFamily="34" charset="0"/>
                <a:ea typeface="宋体" panose="02010600030101010101" pitchFamily="2" charset="-122"/>
              </a:defRPr>
            </a:lvl2pPr>
            <a:lvl3pPr marL="1143000" indent="-228600" defTabSz="913130">
              <a:defRPr>
                <a:solidFill>
                  <a:schemeClr val="tx1"/>
                </a:solidFill>
                <a:latin typeface="Arial" panose="020B0604020202020204" pitchFamily="34" charset="0"/>
                <a:ea typeface="宋体" panose="02010600030101010101" pitchFamily="2" charset="-122"/>
              </a:defRPr>
            </a:lvl3pPr>
            <a:lvl4pPr marL="1600200" indent="-228600" defTabSz="913130">
              <a:defRPr>
                <a:solidFill>
                  <a:schemeClr val="tx1"/>
                </a:solidFill>
                <a:latin typeface="Arial" panose="020B0604020202020204" pitchFamily="34" charset="0"/>
                <a:ea typeface="宋体" panose="02010600030101010101" pitchFamily="2" charset="-122"/>
              </a:defRPr>
            </a:lvl4pPr>
            <a:lvl5pPr marL="2057400" indent="-228600" defTabSz="91313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a:solidFill>
                  <a:srgbClr val="F8F8F8"/>
                </a:solidFill>
                <a:latin typeface="微软雅黑" panose="020B0503020204020204" pitchFamily="34" charset="-122"/>
                <a:ea typeface="微软雅黑" panose="020B0503020204020204" pitchFamily="34" charset="-122"/>
              </a:rPr>
              <a:t>添加文本</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3571" name="矩形 87"/>
          <p:cNvSpPr>
            <a:spLocks noChangeArrowheads="1"/>
          </p:cNvSpPr>
          <p:nvPr/>
        </p:nvSpPr>
        <p:spPr bwMode="auto">
          <a:xfrm>
            <a:off x="8689975" y="4513263"/>
            <a:ext cx="173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72" name="矩形 87"/>
          <p:cNvSpPr>
            <a:spLocks noChangeArrowheads="1"/>
          </p:cNvSpPr>
          <p:nvPr/>
        </p:nvSpPr>
        <p:spPr bwMode="auto">
          <a:xfrm>
            <a:off x="8689975" y="4814888"/>
            <a:ext cx="173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73" name="矩形 87"/>
          <p:cNvSpPr>
            <a:spLocks noChangeArrowheads="1"/>
          </p:cNvSpPr>
          <p:nvPr/>
        </p:nvSpPr>
        <p:spPr bwMode="auto">
          <a:xfrm>
            <a:off x="8697913" y="5116513"/>
            <a:ext cx="167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3574" name="燕尾形 21"/>
          <p:cNvSpPr>
            <a:spLocks noChangeArrowheads="1"/>
          </p:cNvSpPr>
          <p:nvPr/>
        </p:nvSpPr>
        <p:spPr bwMode="auto">
          <a:xfrm>
            <a:off x="3562350" y="3322638"/>
            <a:ext cx="320675" cy="382587"/>
          </a:xfrm>
          <a:prstGeom prst="chevron">
            <a:avLst>
              <a:gd name="adj" fmla="val 50000"/>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23575" name="圆角矩形 22"/>
          <p:cNvSpPr>
            <a:spLocks noChangeArrowheads="1"/>
          </p:cNvSpPr>
          <p:nvPr/>
        </p:nvSpPr>
        <p:spPr bwMode="auto">
          <a:xfrm>
            <a:off x="3967163" y="3068638"/>
            <a:ext cx="981075" cy="995362"/>
          </a:xfrm>
          <a:prstGeom prst="roundRect">
            <a:avLst>
              <a:gd name="adj" fmla="val 10569"/>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3576" name="矩形 14"/>
          <p:cNvSpPr>
            <a:spLocks noChangeArrowheads="1"/>
          </p:cNvSpPr>
          <p:nvPr/>
        </p:nvSpPr>
        <p:spPr bwMode="auto">
          <a:xfrm>
            <a:off x="4103688" y="3241675"/>
            <a:ext cx="946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添加</a:t>
            </a:r>
            <a:endParaRPr lang="en-US" altLang="zh-CN">
              <a:solidFill>
                <a:srgbClr val="F8F8F8"/>
              </a:solidFill>
              <a:latin typeface="微软雅黑" panose="020B0503020204020204" pitchFamily="34" charset="-122"/>
              <a:ea typeface="微软雅黑" panose="020B0503020204020204" pitchFamily="34" charset="-122"/>
            </a:endParaRPr>
          </a:p>
          <a:p>
            <a:pP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3577" name="AutoShape 60"/>
          <p:cNvSpPr>
            <a:spLocks noChangeArrowheads="1"/>
          </p:cNvSpPr>
          <p:nvPr/>
        </p:nvSpPr>
        <p:spPr bwMode="auto">
          <a:xfrm>
            <a:off x="2008188" y="2038350"/>
            <a:ext cx="4603750" cy="2960688"/>
          </a:xfrm>
          <a:prstGeom prst="rightArrow">
            <a:avLst>
              <a:gd name="adj1" fmla="val 68037"/>
              <a:gd name="adj2" fmla="val 41127"/>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lvl1pPr marL="342900" indent="-342900">
              <a:tabLst>
                <a:tab pos="136525" algn="l"/>
              </a:tabLst>
              <a:defRPr>
                <a:solidFill>
                  <a:schemeClr val="tx1"/>
                </a:solidFill>
                <a:latin typeface="Arial" panose="020B0604020202020204" pitchFamily="34" charset="0"/>
                <a:ea typeface="宋体" panose="02010600030101010101" pitchFamily="2" charset="-122"/>
              </a:defRPr>
            </a:lvl1pPr>
            <a:lvl2pPr marL="742950" indent="-285750">
              <a:tabLst>
                <a:tab pos="136525" algn="l"/>
              </a:tabLst>
              <a:defRPr>
                <a:solidFill>
                  <a:schemeClr val="tx1"/>
                </a:solidFill>
                <a:latin typeface="Arial" panose="020B0604020202020204" pitchFamily="34" charset="0"/>
                <a:ea typeface="宋体" panose="02010600030101010101" pitchFamily="2" charset="-122"/>
              </a:defRPr>
            </a:lvl2pPr>
            <a:lvl3pPr>
              <a:tabLst>
                <a:tab pos="136525" algn="l"/>
              </a:tabLst>
              <a:defRPr>
                <a:solidFill>
                  <a:schemeClr val="tx1"/>
                </a:solidFill>
                <a:latin typeface="Arial" panose="020B0604020202020204" pitchFamily="34" charset="0"/>
                <a:ea typeface="宋体" panose="02010600030101010101" pitchFamily="2" charset="-122"/>
              </a:defRPr>
            </a:lvl3pPr>
            <a:lvl4pPr marL="1600200" indent="-228600">
              <a:tabLst>
                <a:tab pos="136525" algn="l"/>
              </a:tabLst>
              <a:defRPr>
                <a:solidFill>
                  <a:schemeClr val="tx1"/>
                </a:solidFill>
                <a:latin typeface="Arial" panose="020B0604020202020204" pitchFamily="34" charset="0"/>
                <a:ea typeface="宋体" panose="02010600030101010101" pitchFamily="2" charset="-122"/>
              </a:defRPr>
            </a:lvl4pPr>
            <a:lvl5pPr marL="2057400" indent="-228600">
              <a:tabLst>
                <a:tab pos="136525"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136525" algn="l"/>
              </a:tabLst>
              <a:defRPr>
                <a:solidFill>
                  <a:schemeClr val="tx1"/>
                </a:solidFill>
                <a:latin typeface="Arial" panose="020B0604020202020204" pitchFamily="34" charset="0"/>
                <a:ea typeface="宋体" panose="02010600030101010101" pitchFamily="2" charset="-122"/>
              </a:defRPr>
            </a:lvl9pPr>
          </a:lstStyle>
          <a:p>
            <a:pPr marL="0" lvl="2" algn="ctr" fontAlgn="ctr">
              <a:buClr>
                <a:srgbClr val="FF0000"/>
              </a:buClr>
              <a:buSzPct val="70000"/>
              <a:buFont typeface="Wingdings" panose="05000000000000000000" pitchFamily="2" charset="2"/>
              <a:buChar char="u"/>
            </a:pPr>
            <a:endParaRPr lang="zh-CN" altLang="en-US" sz="1400">
              <a:solidFill>
                <a:srgbClr val="1E2122"/>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554"/>
                                        </p:tgtEl>
                                        <p:attrNameLst>
                                          <p:attrName>ppt_y</p:attrName>
                                        </p:attrNameLst>
                                      </p:cBhvr>
                                      <p:tavLst>
                                        <p:tav tm="0">
                                          <p:val>
                                            <p:strVal val="#ppt_y"/>
                                          </p:val>
                                        </p:tav>
                                        <p:tav tm="100000">
                                          <p:val>
                                            <p:strVal val="#ppt_y"/>
                                          </p:val>
                                        </p:tav>
                                      </p:tavLst>
                                    </p:anim>
                                    <p:anim calcmode="lin" valueType="num">
                                      <p:cBhvr>
                                        <p:cTn id="9" dur="5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554"/>
                                        </p:tgtEl>
                                      </p:cBhvr>
                                    </p:animEffec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fade">
                                      <p:cBhvr>
                                        <p:cTn id="15" dur="1000"/>
                                        <p:tgtEl>
                                          <p:spTgt spid="235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63"/>
                                        </p:tgtEl>
                                        <p:attrNameLst>
                                          <p:attrName>style.visibility</p:attrName>
                                        </p:attrNameLst>
                                      </p:cBhvr>
                                      <p:to>
                                        <p:strVal val="visible"/>
                                      </p:to>
                                    </p:set>
                                    <p:animEffect transition="in" filter="fade">
                                      <p:cBhvr>
                                        <p:cTn id="18" dur="1000"/>
                                        <p:tgtEl>
                                          <p:spTgt spid="23563"/>
                                        </p:tgtEl>
                                      </p:cBhvr>
                                    </p:animEffect>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23574"/>
                                        </p:tgtEl>
                                        <p:attrNameLst>
                                          <p:attrName>style.visibility</p:attrName>
                                        </p:attrNameLst>
                                      </p:cBhvr>
                                      <p:to>
                                        <p:strVal val="visible"/>
                                      </p:to>
                                    </p:set>
                                    <p:anim calcmode="lin" valueType="num">
                                      <p:cBhvr additive="base">
                                        <p:cTn id="22" dur="500" fill="hold"/>
                                        <p:tgtEl>
                                          <p:spTgt spid="23574"/>
                                        </p:tgtEl>
                                        <p:attrNameLst>
                                          <p:attrName>ppt_x</p:attrName>
                                        </p:attrNameLst>
                                      </p:cBhvr>
                                      <p:tavLst>
                                        <p:tav tm="0">
                                          <p:val>
                                            <p:strVal val="0-#ppt_w/2"/>
                                          </p:val>
                                        </p:tav>
                                        <p:tav tm="100000">
                                          <p:val>
                                            <p:strVal val="#ppt_x"/>
                                          </p:val>
                                        </p:tav>
                                      </p:tavLst>
                                    </p:anim>
                                    <p:anim calcmode="lin" valueType="num">
                                      <p:cBhvr additive="base">
                                        <p:cTn id="23" dur="500" fill="hold"/>
                                        <p:tgtEl>
                                          <p:spTgt spid="2357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3575"/>
                                        </p:tgtEl>
                                        <p:attrNameLst>
                                          <p:attrName>style.visibility</p:attrName>
                                        </p:attrNameLst>
                                      </p:cBhvr>
                                      <p:to>
                                        <p:strVal val="visible"/>
                                      </p:to>
                                    </p:set>
                                    <p:animEffect transition="in" filter="fade">
                                      <p:cBhvr>
                                        <p:cTn id="27" dur="1000"/>
                                        <p:tgtEl>
                                          <p:spTgt spid="2357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576"/>
                                        </p:tgtEl>
                                        <p:attrNameLst>
                                          <p:attrName>style.visibility</p:attrName>
                                        </p:attrNameLst>
                                      </p:cBhvr>
                                      <p:to>
                                        <p:strVal val="visible"/>
                                      </p:to>
                                    </p:set>
                                    <p:animEffect transition="in" filter="fade">
                                      <p:cBhvr>
                                        <p:cTn id="30" dur="1000"/>
                                        <p:tgtEl>
                                          <p:spTgt spid="23576"/>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23577"/>
                                        </p:tgtEl>
                                        <p:attrNameLst>
                                          <p:attrName>style.visibility</p:attrName>
                                        </p:attrNameLst>
                                      </p:cBhvr>
                                      <p:to>
                                        <p:strVal val="visible"/>
                                      </p:to>
                                    </p:set>
                                    <p:animEffect transition="in" filter="wheel(1)">
                                      <p:cBhvr>
                                        <p:cTn id="34" dur="2000"/>
                                        <p:tgtEl>
                                          <p:spTgt spid="23577"/>
                                        </p:tgtEl>
                                      </p:cBhvr>
                                    </p:animEffect>
                                  </p:childTnLst>
                                </p:cTn>
                              </p:par>
                            </p:childTnLst>
                          </p:cTn>
                        </p:par>
                        <p:par>
                          <p:cTn id="35" fill="hold">
                            <p:stCondLst>
                              <p:cond delay="4500"/>
                            </p:stCondLst>
                            <p:childTnLst>
                              <p:par>
                                <p:cTn id="36" presetID="10" presetClass="exit" presetSubtype="0" fill="hold" grpId="1" nodeType="afterEffect">
                                  <p:stCondLst>
                                    <p:cond delay="0"/>
                                  </p:stCondLst>
                                  <p:childTnLst>
                                    <p:animEffect transition="out" filter="fade">
                                      <p:cBhvr>
                                        <p:cTn id="37" dur="500"/>
                                        <p:tgtEl>
                                          <p:spTgt spid="23577"/>
                                        </p:tgtEl>
                                      </p:cBhvr>
                                    </p:animEffect>
                                    <p:set>
                                      <p:cBhvr>
                                        <p:cTn id="38" dur="1" fill="hold">
                                          <p:stCondLst>
                                            <p:cond delay="499"/>
                                          </p:stCondLst>
                                        </p:cTn>
                                        <p:tgtEl>
                                          <p:spTgt spid="2357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3560"/>
                                        </p:tgtEl>
                                        <p:attrNameLst>
                                          <p:attrName>style.visibility</p:attrName>
                                        </p:attrNameLst>
                                      </p:cBhvr>
                                      <p:to>
                                        <p:strVal val="visible"/>
                                      </p:to>
                                    </p:set>
                                    <p:animEffect transition="in" filter="fade">
                                      <p:cBhvr>
                                        <p:cTn id="41" dur="1000"/>
                                        <p:tgtEl>
                                          <p:spTgt spid="23560"/>
                                        </p:tgtEl>
                                      </p:cBhvr>
                                    </p:animEffect>
                                  </p:childTnLst>
                                </p:cTn>
                              </p:par>
                            </p:childTnLst>
                          </p:cTn>
                        </p:par>
                        <p:par>
                          <p:cTn id="42" fill="hold">
                            <p:stCondLst>
                              <p:cond delay="5000"/>
                            </p:stCondLst>
                            <p:childTnLst>
                              <p:par>
                                <p:cTn id="43" presetID="31" presetClass="entr" presetSubtype="0" fill="hold" grpId="0" nodeType="afterEffect">
                                  <p:stCondLst>
                                    <p:cond delay="0"/>
                                  </p:stCondLst>
                                  <p:childTnLst>
                                    <p:set>
                                      <p:cBhvr>
                                        <p:cTn id="44" dur="1" fill="hold">
                                          <p:stCondLst>
                                            <p:cond delay="0"/>
                                          </p:stCondLst>
                                        </p:cTn>
                                        <p:tgtEl>
                                          <p:spTgt spid="23561"/>
                                        </p:tgtEl>
                                        <p:attrNameLst>
                                          <p:attrName>style.visibility</p:attrName>
                                        </p:attrNameLst>
                                      </p:cBhvr>
                                      <p:to>
                                        <p:strVal val="visible"/>
                                      </p:to>
                                    </p:set>
                                    <p:anim calcmode="lin" valueType="num">
                                      <p:cBhvr>
                                        <p:cTn id="45" dur="500" fill="hold"/>
                                        <p:tgtEl>
                                          <p:spTgt spid="23561"/>
                                        </p:tgtEl>
                                        <p:attrNameLst>
                                          <p:attrName>ppt_w</p:attrName>
                                        </p:attrNameLst>
                                      </p:cBhvr>
                                      <p:tavLst>
                                        <p:tav tm="0">
                                          <p:val>
                                            <p:fltVal val="0"/>
                                          </p:val>
                                        </p:tav>
                                        <p:tav tm="100000">
                                          <p:val>
                                            <p:strVal val="#ppt_w"/>
                                          </p:val>
                                        </p:tav>
                                      </p:tavLst>
                                    </p:anim>
                                    <p:anim calcmode="lin" valueType="num">
                                      <p:cBhvr>
                                        <p:cTn id="46" dur="500" fill="hold"/>
                                        <p:tgtEl>
                                          <p:spTgt spid="23561"/>
                                        </p:tgtEl>
                                        <p:attrNameLst>
                                          <p:attrName>ppt_h</p:attrName>
                                        </p:attrNameLst>
                                      </p:cBhvr>
                                      <p:tavLst>
                                        <p:tav tm="0">
                                          <p:val>
                                            <p:fltVal val="0"/>
                                          </p:val>
                                        </p:tav>
                                        <p:tav tm="100000">
                                          <p:val>
                                            <p:strVal val="#ppt_h"/>
                                          </p:val>
                                        </p:tav>
                                      </p:tavLst>
                                    </p:anim>
                                    <p:anim calcmode="lin" valueType="num">
                                      <p:cBhvr>
                                        <p:cTn id="47" dur="500" fill="hold"/>
                                        <p:tgtEl>
                                          <p:spTgt spid="23561"/>
                                        </p:tgtEl>
                                        <p:attrNameLst>
                                          <p:attrName>style.rotation</p:attrName>
                                        </p:attrNameLst>
                                      </p:cBhvr>
                                      <p:tavLst>
                                        <p:tav tm="0">
                                          <p:val>
                                            <p:fltVal val="90"/>
                                          </p:val>
                                        </p:tav>
                                        <p:tav tm="100000">
                                          <p:val>
                                            <p:fltVal val="0"/>
                                          </p:val>
                                        </p:tav>
                                      </p:tavLst>
                                    </p:anim>
                                    <p:animEffect transition="in" filter="fade">
                                      <p:cBhvr>
                                        <p:cTn id="48" dur="500"/>
                                        <p:tgtEl>
                                          <p:spTgt spid="23561"/>
                                        </p:tgtEl>
                                      </p:cBhvr>
                                    </p:animEffect>
                                  </p:childTnLst>
                                </p:cTn>
                              </p:par>
                            </p:childTnLst>
                          </p:cTn>
                        </p:par>
                        <p:par>
                          <p:cTn id="49" fill="hold">
                            <p:stCondLst>
                              <p:cond delay="5500"/>
                            </p:stCondLst>
                            <p:childTnLst>
                              <p:par>
                                <p:cTn id="50" presetID="21" presetClass="entr" presetSubtype="1" fill="hold" grpId="0" nodeType="afterEffect">
                                  <p:stCondLst>
                                    <p:cond delay="0"/>
                                  </p:stCondLst>
                                  <p:childTnLst>
                                    <p:set>
                                      <p:cBhvr>
                                        <p:cTn id="51" dur="1" fill="hold">
                                          <p:stCondLst>
                                            <p:cond delay="0"/>
                                          </p:stCondLst>
                                        </p:cTn>
                                        <p:tgtEl>
                                          <p:spTgt spid="23555"/>
                                        </p:tgtEl>
                                        <p:attrNameLst>
                                          <p:attrName>style.visibility</p:attrName>
                                        </p:attrNameLst>
                                      </p:cBhvr>
                                      <p:to>
                                        <p:strVal val="visible"/>
                                      </p:to>
                                    </p:set>
                                    <p:animEffect transition="in" filter="wheel(1)">
                                      <p:cBhvr>
                                        <p:cTn id="52" dur="500"/>
                                        <p:tgtEl>
                                          <p:spTgt spid="23555"/>
                                        </p:tgtEl>
                                      </p:cBhvr>
                                    </p:animEffect>
                                  </p:childTnLst>
                                </p:cTn>
                              </p:par>
                            </p:childTnLst>
                          </p:cTn>
                        </p:par>
                        <p:par>
                          <p:cTn id="53" fill="hold">
                            <p:stCondLst>
                              <p:cond delay="6000"/>
                            </p:stCondLst>
                            <p:childTnLst>
                              <p:par>
                                <p:cTn id="54" presetID="31" presetClass="entr" presetSubtype="0" fill="hold" grpId="0" nodeType="afterEffect">
                                  <p:stCondLst>
                                    <p:cond delay="0"/>
                                  </p:stCondLst>
                                  <p:childTnLst>
                                    <p:set>
                                      <p:cBhvr>
                                        <p:cTn id="55" dur="1" fill="hold">
                                          <p:stCondLst>
                                            <p:cond delay="0"/>
                                          </p:stCondLst>
                                        </p:cTn>
                                        <p:tgtEl>
                                          <p:spTgt spid="23557"/>
                                        </p:tgtEl>
                                        <p:attrNameLst>
                                          <p:attrName>style.visibility</p:attrName>
                                        </p:attrNameLst>
                                      </p:cBhvr>
                                      <p:to>
                                        <p:strVal val="visible"/>
                                      </p:to>
                                    </p:set>
                                    <p:anim calcmode="lin" valueType="num">
                                      <p:cBhvr>
                                        <p:cTn id="56" dur="500" fill="hold"/>
                                        <p:tgtEl>
                                          <p:spTgt spid="23557"/>
                                        </p:tgtEl>
                                        <p:attrNameLst>
                                          <p:attrName>ppt_w</p:attrName>
                                        </p:attrNameLst>
                                      </p:cBhvr>
                                      <p:tavLst>
                                        <p:tav tm="0">
                                          <p:val>
                                            <p:fltVal val="0"/>
                                          </p:val>
                                        </p:tav>
                                        <p:tav tm="100000">
                                          <p:val>
                                            <p:strVal val="#ppt_w"/>
                                          </p:val>
                                        </p:tav>
                                      </p:tavLst>
                                    </p:anim>
                                    <p:anim calcmode="lin" valueType="num">
                                      <p:cBhvr>
                                        <p:cTn id="57" dur="500" fill="hold"/>
                                        <p:tgtEl>
                                          <p:spTgt spid="23557"/>
                                        </p:tgtEl>
                                        <p:attrNameLst>
                                          <p:attrName>ppt_h</p:attrName>
                                        </p:attrNameLst>
                                      </p:cBhvr>
                                      <p:tavLst>
                                        <p:tav tm="0">
                                          <p:val>
                                            <p:fltVal val="0"/>
                                          </p:val>
                                        </p:tav>
                                        <p:tav tm="100000">
                                          <p:val>
                                            <p:strVal val="#ppt_h"/>
                                          </p:val>
                                        </p:tav>
                                      </p:tavLst>
                                    </p:anim>
                                    <p:anim calcmode="lin" valueType="num">
                                      <p:cBhvr>
                                        <p:cTn id="58" dur="500" fill="hold"/>
                                        <p:tgtEl>
                                          <p:spTgt spid="23557"/>
                                        </p:tgtEl>
                                        <p:attrNameLst>
                                          <p:attrName>style.rotation</p:attrName>
                                        </p:attrNameLst>
                                      </p:cBhvr>
                                      <p:tavLst>
                                        <p:tav tm="0">
                                          <p:val>
                                            <p:fltVal val="90"/>
                                          </p:val>
                                        </p:tav>
                                        <p:tav tm="100000">
                                          <p:val>
                                            <p:fltVal val="0"/>
                                          </p:val>
                                        </p:tav>
                                      </p:tavLst>
                                    </p:anim>
                                    <p:animEffect transition="in" filter="fade">
                                      <p:cBhvr>
                                        <p:cTn id="59" dur="500"/>
                                        <p:tgtEl>
                                          <p:spTgt spid="23557"/>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23558"/>
                                        </p:tgtEl>
                                        <p:attrNameLst>
                                          <p:attrName>style.visibility</p:attrName>
                                        </p:attrNameLst>
                                      </p:cBhvr>
                                      <p:to>
                                        <p:strVal val="visible"/>
                                      </p:to>
                                    </p:set>
                                    <p:anim calcmode="lin" valueType="num">
                                      <p:cBhvr>
                                        <p:cTn id="62" dur="500" fill="hold"/>
                                        <p:tgtEl>
                                          <p:spTgt spid="23558"/>
                                        </p:tgtEl>
                                        <p:attrNameLst>
                                          <p:attrName>ppt_w</p:attrName>
                                        </p:attrNameLst>
                                      </p:cBhvr>
                                      <p:tavLst>
                                        <p:tav tm="0">
                                          <p:val>
                                            <p:fltVal val="0"/>
                                          </p:val>
                                        </p:tav>
                                        <p:tav tm="100000">
                                          <p:val>
                                            <p:strVal val="#ppt_w"/>
                                          </p:val>
                                        </p:tav>
                                      </p:tavLst>
                                    </p:anim>
                                    <p:anim calcmode="lin" valueType="num">
                                      <p:cBhvr>
                                        <p:cTn id="63" dur="500" fill="hold"/>
                                        <p:tgtEl>
                                          <p:spTgt spid="23558"/>
                                        </p:tgtEl>
                                        <p:attrNameLst>
                                          <p:attrName>ppt_h</p:attrName>
                                        </p:attrNameLst>
                                      </p:cBhvr>
                                      <p:tavLst>
                                        <p:tav tm="0">
                                          <p:val>
                                            <p:fltVal val="0"/>
                                          </p:val>
                                        </p:tav>
                                        <p:tav tm="100000">
                                          <p:val>
                                            <p:strVal val="#ppt_h"/>
                                          </p:val>
                                        </p:tav>
                                      </p:tavLst>
                                    </p:anim>
                                    <p:anim calcmode="lin" valueType="num">
                                      <p:cBhvr>
                                        <p:cTn id="64" dur="500" fill="hold"/>
                                        <p:tgtEl>
                                          <p:spTgt spid="23558"/>
                                        </p:tgtEl>
                                        <p:attrNameLst>
                                          <p:attrName>style.rotation</p:attrName>
                                        </p:attrNameLst>
                                      </p:cBhvr>
                                      <p:tavLst>
                                        <p:tav tm="0">
                                          <p:val>
                                            <p:fltVal val="90"/>
                                          </p:val>
                                        </p:tav>
                                        <p:tav tm="100000">
                                          <p:val>
                                            <p:fltVal val="0"/>
                                          </p:val>
                                        </p:tav>
                                      </p:tavLst>
                                    </p:anim>
                                    <p:animEffect transition="in" filter="fade">
                                      <p:cBhvr>
                                        <p:cTn id="65" dur="500"/>
                                        <p:tgtEl>
                                          <p:spTgt spid="23558"/>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23559"/>
                                        </p:tgtEl>
                                        <p:attrNameLst>
                                          <p:attrName>style.visibility</p:attrName>
                                        </p:attrNameLst>
                                      </p:cBhvr>
                                      <p:to>
                                        <p:strVal val="visible"/>
                                      </p:to>
                                    </p:set>
                                    <p:anim calcmode="lin" valueType="num">
                                      <p:cBhvr>
                                        <p:cTn id="68" dur="500" fill="hold"/>
                                        <p:tgtEl>
                                          <p:spTgt spid="23559"/>
                                        </p:tgtEl>
                                        <p:attrNameLst>
                                          <p:attrName>ppt_w</p:attrName>
                                        </p:attrNameLst>
                                      </p:cBhvr>
                                      <p:tavLst>
                                        <p:tav tm="0">
                                          <p:val>
                                            <p:fltVal val="0"/>
                                          </p:val>
                                        </p:tav>
                                        <p:tav tm="100000">
                                          <p:val>
                                            <p:strVal val="#ppt_w"/>
                                          </p:val>
                                        </p:tav>
                                      </p:tavLst>
                                    </p:anim>
                                    <p:anim calcmode="lin" valueType="num">
                                      <p:cBhvr>
                                        <p:cTn id="69" dur="500" fill="hold"/>
                                        <p:tgtEl>
                                          <p:spTgt spid="23559"/>
                                        </p:tgtEl>
                                        <p:attrNameLst>
                                          <p:attrName>ppt_h</p:attrName>
                                        </p:attrNameLst>
                                      </p:cBhvr>
                                      <p:tavLst>
                                        <p:tav tm="0">
                                          <p:val>
                                            <p:fltVal val="0"/>
                                          </p:val>
                                        </p:tav>
                                        <p:tav tm="100000">
                                          <p:val>
                                            <p:strVal val="#ppt_h"/>
                                          </p:val>
                                        </p:tav>
                                      </p:tavLst>
                                    </p:anim>
                                    <p:anim calcmode="lin" valueType="num">
                                      <p:cBhvr>
                                        <p:cTn id="70" dur="500" fill="hold"/>
                                        <p:tgtEl>
                                          <p:spTgt spid="23559"/>
                                        </p:tgtEl>
                                        <p:attrNameLst>
                                          <p:attrName>style.rotation</p:attrName>
                                        </p:attrNameLst>
                                      </p:cBhvr>
                                      <p:tavLst>
                                        <p:tav tm="0">
                                          <p:val>
                                            <p:fltVal val="90"/>
                                          </p:val>
                                        </p:tav>
                                        <p:tav tm="100000">
                                          <p:val>
                                            <p:fltVal val="0"/>
                                          </p:val>
                                        </p:tav>
                                      </p:tavLst>
                                    </p:anim>
                                    <p:animEffect transition="in" filter="fade">
                                      <p:cBhvr>
                                        <p:cTn id="71" dur="500"/>
                                        <p:tgtEl>
                                          <p:spTgt spid="23559"/>
                                        </p:tgtEl>
                                      </p:cBhvr>
                                    </p:animEffect>
                                  </p:childTnLst>
                                </p:cTn>
                              </p:par>
                            </p:childTnLst>
                          </p:cTn>
                        </p:par>
                        <p:par>
                          <p:cTn id="72" fill="hold">
                            <p:stCondLst>
                              <p:cond delay="65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3556"/>
                                        </p:tgtEl>
                                        <p:attrNameLst>
                                          <p:attrName>style.visibility</p:attrName>
                                        </p:attrNameLst>
                                      </p:cBhvr>
                                      <p:to>
                                        <p:strVal val="visible"/>
                                      </p:to>
                                    </p:set>
                                    <p:anim calcmode="lin" valueType="num">
                                      <p:cBhvr>
                                        <p:cTn id="75" dur="500" fill="hold"/>
                                        <p:tgtEl>
                                          <p:spTgt spid="23556"/>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3556"/>
                                        </p:tgtEl>
                                        <p:attrNameLst>
                                          <p:attrName>ppt_y</p:attrName>
                                        </p:attrNameLst>
                                      </p:cBhvr>
                                      <p:tavLst>
                                        <p:tav tm="0">
                                          <p:val>
                                            <p:strVal val="#ppt_y"/>
                                          </p:val>
                                        </p:tav>
                                        <p:tav tm="100000">
                                          <p:val>
                                            <p:strVal val="#ppt_y"/>
                                          </p:val>
                                        </p:tav>
                                      </p:tavLst>
                                    </p:anim>
                                    <p:anim calcmode="lin" valueType="num">
                                      <p:cBhvr>
                                        <p:cTn id="77" dur="500" fill="hold"/>
                                        <p:tgtEl>
                                          <p:spTgt spid="23556"/>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355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3556"/>
                                        </p:tgtEl>
                                      </p:cBhvr>
                                    </p:animEffect>
                                  </p:childTnLst>
                                </p:cTn>
                              </p:par>
                            </p:childTnLst>
                          </p:cTn>
                        </p:par>
                        <p:par>
                          <p:cTn id="80" fill="hold">
                            <p:stCondLst>
                              <p:cond delay="7650"/>
                            </p:stCondLst>
                            <p:childTnLst>
                              <p:par>
                                <p:cTn id="81" presetID="21" presetClass="entr" presetSubtype="1" fill="hold" grpId="0" nodeType="afterEffect">
                                  <p:stCondLst>
                                    <p:cond delay="0"/>
                                  </p:stCondLst>
                                  <p:childTnLst>
                                    <p:set>
                                      <p:cBhvr>
                                        <p:cTn id="82" dur="1" fill="hold">
                                          <p:stCondLst>
                                            <p:cond delay="0"/>
                                          </p:stCondLst>
                                        </p:cTn>
                                        <p:tgtEl>
                                          <p:spTgt spid="23564"/>
                                        </p:tgtEl>
                                        <p:attrNameLst>
                                          <p:attrName>style.visibility</p:attrName>
                                        </p:attrNameLst>
                                      </p:cBhvr>
                                      <p:to>
                                        <p:strVal val="visible"/>
                                      </p:to>
                                    </p:set>
                                    <p:animEffect transition="in" filter="wheel(1)">
                                      <p:cBhvr>
                                        <p:cTn id="83" dur="500"/>
                                        <p:tgtEl>
                                          <p:spTgt spid="23564"/>
                                        </p:tgtEl>
                                      </p:cBhvr>
                                    </p:animEffect>
                                  </p:childTnLst>
                                </p:cTn>
                              </p:par>
                            </p:childTnLst>
                          </p:cTn>
                        </p:par>
                        <p:par>
                          <p:cTn id="84" fill="hold">
                            <p:stCondLst>
                              <p:cond delay="81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3565"/>
                                        </p:tgtEl>
                                        <p:attrNameLst>
                                          <p:attrName>style.visibility</p:attrName>
                                        </p:attrNameLst>
                                      </p:cBhvr>
                                      <p:to>
                                        <p:strVal val="visible"/>
                                      </p:to>
                                    </p:set>
                                    <p:anim calcmode="lin" valueType="num">
                                      <p:cBhvr>
                                        <p:cTn id="87" dur="500" fill="hold"/>
                                        <p:tgtEl>
                                          <p:spTgt spid="23565"/>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3565"/>
                                        </p:tgtEl>
                                        <p:attrNameLst>
                                          <p:attrName>ppt_y</p:attrName>
                                        </p:attrNameLst>
                                      </p:cBhvr>
                                      <p:tavLst>
                                        <p:tav tm="0">
                                          <p:val>
                                            <p:strVal val="#ppt_y"/>
                                          </p:val>
                                        </p:tav>
                                        <p:tav tm="100000">
                                          <p:val>
                                            <p:strVal val="#ppt_y"/>
                                          </p:val>
                                        </p:tav>
                                      </p:tavLst>
                                    </p:anim>
                                    <p:anim calcmode="lin" valueType="num">
                                      <p:cBhvr>
                                        <p:cTn id="89" dur="500" fill="hold"/>
                                        <p:tgtEl>
                                          <p:spTgt spid="23565"/>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3565"/>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3565"/>
                                        </p:tgtEl>
                                      </p:cBhvr>
                                    </p:animEffect>
                                  </p:childTnLst>
                                </p:cTn>
                              </p:par>
                            </p:childTnLst>
                          </p:cTn>
                        </p:par>
                        <p:par>
                          <p:cTn id="92" fill="hold">
                            <p:stCondLst>
                              <p:cond delay="8800"/>
                            </p:stCondLst>
                            <p:childTnLst>
                              <p:par>
                                <p:cTn id="93" presetID="31" presetClass="entr" presetSubtype="0" fill="hold" grpId="0" nodeType="afterEffect">
                                  <p:stCondLst>
                                    <p:cond delay="0"/>
                                  </p:stCondLst>
                                  <p:childTnLst>
                                    <p:set>
                                      <p:cBhvr>
                                        <p:cTn id="94" dur="1" fill="hold">
                                          <p:stCondLst>
                                            <p:cond delay="0"/>
                                          </p:stCondLst>
                                        </p:cTn>
                                        <p:tgtEl>
                                          <p:spTgt spid="23566"/>
                                        </p:tgtEl>
                                        <p:attrNameLst>
                                          <p:attrName>style.visibility</p:attrName>
                                        </p:attrNameLst>
                                      </p:cBhvr>
                                      <p:to>
                                        <p:strVal val="visible"/>
                                      </p:to>
                                    </p:set>
                                    <p:anim calcmode="lin" valueType="num">
                                      <p:cBhvr>
                                        <p:cTn id="95" dur="500" fill="hold"/>
                                        <p:tgtEl>
                                          <p:spTgt spid="23566"/>
                                        </p:tgtEl>
                                        <p:attrNameLst>
                                          <p:attrName>ppt_w</p:attrName>
                                        </p:attrNameLst>
                                      </p:cBhvr>
                                      <p:tavLst>
                                        <p:tav tm="0">
                                          <p:val>
                                            <p:fltVal val="0"/>
                                          </p:val>
                                        </p:tav>
                                        <p:tav tm="100000">
                                          <p:val>
                                            <p:strVal val="#ppt_w"/>
                                          </p:val>
                                        </p:tav>
                                      </p:tavLst>
                                    </p:anim>
                                    <p:anim calcmode="lin" valueType="num">
                                      <p:cBhvr>
                                        <p:cTn id="96" dur="500" fill="hold"/>
                                        <p:tgtEl>
                                          <p:spTgt spid="23566"/>
                                        </p:tgtEl>
                                        <p:attrNameLst>
                                          <p:attrName>ppt_h</p:attrName>
                                        </p:attrNameLst>
                                      </p:cBhvr>
                                      <p:tavLst>
                                        <p:tav tm="0">
                                          <p:val>
                                            <p:fltVal val="0"/>
                                          </p:val>
                                        </p:tav>
                                        <p:tav tm="100000">
                                          <p:val>
                                            <p:strVal val="#ppt_h"/>
                                          </p:val>
                                        </p:tav>
                                      </p:tavLst>
                                    </p:anim>
                                    <p:anim calcmode="lin" valueType="num">
                                      <p:cBhvr>
                                        <p:cTn id="97" dur="500" fill="hold"/>
                                        <p:tgtEl>
                                          <p:spTgt spid="23566"/>
                                        </p:tgtEl>
                                        <p:attrNameLst>
                                          <p:attrName>style.rotation</p:attrName>
                                        </p:attrNameLst>
                                      </p:cBhvr>
                                      <p:tavLst>
                                        <p:tav tm="0">
                                          <p:val>
                                            <p:fltVal val="90"/>
                                          </p:val>
                                        </p:tav>
                                        <p:tav tm="100000">
                                          <p:val>
                                            <p:fltVal val="0"/>
                                          </p:val>
                                        </p:tav>
                                      </p:tavLst>
                                    </p:anim>
                                    <p:animEffect transition="in" filter="fade">
                                      <p:cBhvr>
                                        <p:cTn id="98" dur="500"/>
                                        <p:tgtEl>
                                          <p:spTgt spid="23566"/>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3567"/>
                                        </p:tgtEl>
                                        <p:attrNameLst>
                                          <p:attrName>style.visibility</p:attrName>
                                        </p:attrNameLst>
                                      </p:cBhvr>
                                      <p:to>
                                        <p:strVal val="visible"/>
                                      </p:to>
                                    </p:set>
                                    <p:anim calcmode="lin" valueType="num">
                                      <p:cBhvr>
                                        <p:cTn id="101" dur="500" fill="hold"/>
                                        <p:tgtEl>
                                          <p:spTgt spid="23567"/>
                                        </p:tgtEl>
                                        <p:attrNameLst>
                                          <p:attrName>ppt_w</p:attrName>
                                        </p:attrNameLst>
                                      </p:cBhvr>
                                      <p:tavLst>
                                        <p:tav tm="0">
                                          <p:val>
                                            <p:fltVal val="0"/>
                                          </p:val>
                                        </p:tav>
                                        <p:tav tm="100000">
                                          <p:val>
                                            <p:strVal val="#ppt_w"/>
                                          </p:val>
                                        </p:tav>
                                      </p:tavLst>
                                    </p:anim>
                                    <p:anim calcmode="lin" valueType="num">
                                      <p:cBhvr>
                                        <p:cTn id="102" dur="500" fill="hold"/>
                                        <p:tgtEl>
                                          <p:spTgt spid="23567"/>
                                        </p:tgtEl>
                                        <p:attrNameLst>
                                          <p:attrName>ppt_h</p:attrName>
                                        </p:attrNameLst>
                                      </p:cBhvr>
                                      <p:tavLst>
                                        <p:tav tm="0">
                                          <p:val>
                                            <p:fltVal val="0"/>
                                          </p:val>
                                        </p:tav>
                                        <p:tav tm="100000">
                                          <p:val>
                                            <p:strVal val="#ppt_h"/>
                                          </p:val>
                                        </p:tav>
                                      </p:tavLst>
                                    </p:anim>
                                    <p:anim calcmode="lin" valueType="num">
                                      <p:cBhvr>
                                        <p:cTn id="103" dur="500" fill="hold"/>
                                        <p:tgtEl>
                                          <p:spTgt spid="23567"/>
                                        </p:tgtEl>
                                        <p:attrNameLst>
                                          <p:attrName>style.rotation</p:attrName>
                                        </p:attrNameLst>
                                      </p:cBhvr>
                                      <p:tavLst>
                                        <p:tav tm="0">
                                          <p:val>
                                            <p:fltVal val="90"/>
                                          </p:val>
                                        </p:tav>
                                        <p:tav tm="100000">
                                          <p:val>
                                            <p:fltVal val="0"/>
                                          </p:val>
                                        </p:tav>
                                      </p:tavLst>
                                    </p:anim>
                                    <p:animEffect transition="in" filter="fade">
                                      <p:cBhvr>
                                        <p:cTn id="104" dur="500"/>
                                        <p:tgtEl>
                                          <p:spTgt spid="23567"/>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23568"/>
                                        </p:tgtEl>
                                        <p:attrNameLst>
                                          <p:attrName>style.visibility</p:attrName>
                                        </p:attrNameLst>
                                      </p:cBhvr>
                                      <p:to>
                                        <p:strVal val="visible"/>
                                      </p:to>
                                    </p:set>
                                    <p:anim calcmode="lin" valueType="num">
                                      <p:cBhvr>
                                        <p:cTn id="107" dur="500" fill="hold"/>
                                        <p:tgtEl>
                                          <p:spTgt spid="23568"/>
                                        </p:tgtEl>
                                        <p:attrNameLst>
                                          <p:attrName>ppt_w</p:attrName>
                                        </p:attrNameLst>
                                      </p:cBhvr>
                                      <p:tavLst>
                                        <p:tav tm="0">
                                          <p:val>
                                            <p:fltVal val="0"/>
                                          </p:val>
                                        </p:tav>
                                        <p:tav tm="100000">
                                          <p:val>
                                            <p:strVal val="#ppt_w"/>
                                          </p:val>
                                        </p:tav>
                                      </p:tavLst>
                                    </p:anim>
                                    <p:anim calcmode="lin" valueType="num">
                                      <p:cBhvr>
                                        <p:cTn id="108" dur="500" fill="hold"/>
                                        <p:tgtEl>
                                          <p:spTgt spid="23568"/>
                                        </p:tgtEl>
                                        <p:attrNameLst>
                                          <p:attrName>ppt_h</p:attrName>
                                        </p:attrNameLst>
                                      </p:cBhvr>
                                      <p:tavLst>
                                        <p:tav tm="0">
                                          <p:val>
                                            <p:fltVal val="0"/>
                                          </p:val>
                                        </p:tav>
                                        <p:tav tm="100000">
                                          <p:val>
                                            <p:strVal val="#ppt_h"/>
                                          </p:val>
                                        </p:tav>
                                      </p:tavLst>
                                    </p:anim>
                                    <p:anim calcmode="lin" valueType="num">
                                      <p:cBhvr>
                                        <p:cTn id="109" dur="500" fill="hold"/>
                                        <p:tgtEl>
                                          <p:spTgt spid="23568"/>
                                        </p:tgtEl>
                                        <p:attrNameLst>
                                          <p:attrName>style.rotation</p:attrName>
                                        </p:attrNameLst>
                                      </p:cBhvr>
                                      <p:tavLst>
                                        <p:tav tm="0">
                                          <p:val>
                                            <p:fltVal val="90"/>
                                          </p:val>
                                        </p:tav>
                                        <p:tav tm="100000">
                                          <p:val>
                                            <p:fltVal val="0"/>
                                          </p:val>
                                        </p:tav>
                                      </p:tavLst>
                                    </p:anim>
                                    <p:animEffect transition="in" filter="fade">
                                      <p:cBhvr>
                                        <p:cTn id="110" dur="500"/>
                                        <p:tgtEl>
                                          <p:spTgt spid="23568"/>
                                        </p:tgtEl>
                                      </p:cBhvr>
                                    </p:animEffect>
                                  </p:childTnLst>
                                </p:cTn>
                              </p:par>
                            </p:childTnLst>
                          </p:cTn>
                        </p:par>
                        <p:par>
                          <p:cTn id="111" fill="hold">
                            <p:stCondLst>
                              <p:cond delay="9300"/>
                            </p:stCondLst>
                            <p:childTnLst>
                              <p:par>
                                <p:cTn id="112" presetID="21" presetClass="entr" presetSubtype="1" fill="hold" grpId="0" nodeType="afterEffect">
                                  <p:stCondLst>
                                    <p:cond delay="0"/>
                                  </p:stCondLst>
                                  <p:childTnLst>
                                    <p:set>
                                      <p:cBhvr>
                                        <p:cTn id="113" dur="1" fill="hold">
                                          <p:stCondLst>
                                            <p:cond delay="0"/>
                                          </p:stCondLst>
                                        </p:cTn>
                                        <p:tgtEl>
                                          <p:spTgt spid="23569"/>
                                        </p:tgtEl>
                                        <p:attrNameLst>
                                          <p:attrName>style.visibility</p:attrName>
                                        </p:attrNameLst>
                                      </p:cBhvr>
                                      <p:to>
                                        <p:strVal val="visible"/>
                                      </p:to>
                                    </p:set>
                                    <p:animEffect transition="in" filter="wheel(1)">
                                      <p:cBhvr>
                                        <p:cTn id="114" dur="500"/>
                                        <p:tgtEl>
                                          <p:spTgt spid="23569"/>
                                        </p:tgtEl>
                                      </p:cBhvr>
                                    </p:animEffect>
                                  </p:childTnLst>
                                </p:cTn>
                              </p:par>
                            </p:childTnLst>
                          </p:cTn>
                        </p:par>
                        <p:par>
                          <p:cTn id="115" fill="hold">
                            <p:stCondLst>
                              <p:cond delay="9800"/>
                            </p:stCondLst>
                            <p:childTnLst>
                              <p:par>
                                <p:cTn id="116" presetID="41" presetClass="entr" presetSubtype="0" fill="hold" grpId="0" nodeType="afterEffect">
                                  <p:stCondLst>
                                    <p:cond delay="0"/>
                                  </p:stCondLst>
                                  <p:iterate type="lt">
                                    <p:tmPct val="10000"/>
                                  </p:iterate>
                                  <p:childTnLst>
                                    <p:set>
                                      <p:cBhvr>
                                        <p:cTn id="117" dur="1" fill="hold">
                                          <p:stCondLst>
                                            <p:cond delay="0"/>
                                          </p:stCondLst>
                                        </p:cTn>
                                        <p:tgtEl>
                                          <p:spTgt spid="23570"/>
                                        </p:tgtEl>
                                        <p:attrNameLst>
                                          <p:attrName>style.visibility</p:attrName>
                                        </p:attrNameLst>
                                      </p:cBhvr>
                                      <p:to>
                                        <p:strVal val="visible"/>
                                      </p:to>
                                    </p:set>
                                    <p:anim calcmode="lin" valueType="num">
                                      <p:cBhvr>
                                        <p:cTn id="11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3570"/>
                                        </p:tgtEl>
                                        <p:attrNameLst>
                                          <p:attrName>ppt_y</p:attrName>
                                        </p:attrNameLst>
                                      </p:cBhvr>
                                      <p:tavLst>
                                        <p:tav tm="0">
                                          <p:val>
                                            <p:strVal val="#ppt_y"/>
                                          </p:val>
                                        </p:tav>
                                        <p:tav tm="100000">
                                          <p:val>
                                            <p:strVal val="#ppt_y"/>
                                          </p:val>
                                        </p:tav>
                                      </p:tavLst>
                                    </p:anim>
                                    <p:anim calcmode="lin" valueType="num">
                                      <p:cBhvr>
                                        <p:cTn id="12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3570"/>
                                        </p:tgtEl>
                                      </p:cBhvr>
                                    </p:animEffect>
                                  </p:childTnLst>
                                </p:cTn>
                              </p:par>
                            </p:childTnLst>
                          </p:cTn>
                        </p:par>
                        <p:par>
                          <p:cTn id="123" fill="hold">
                            <p:stCondLst>
                              <p:cond delay="10449"/>
                            </p:stCondLst>
                            <p:childTnLst>
                              <p:par>
                                <p:cTn id="124" presetID="31" presetClass="entr" presetSubtype="0" fill="hold" grpId="0" nodeType="afterEffect">
                                  <p:stCondLst>
                                    <p:cond delay="0"/>
                                  </p:stCondLst>
                                  <p:childTnLst>
                                    <p:set>
                                      <p:cBhvr>
                                        <p:cTn id="125" dur="1" fill="hold">
                                          <p:stCondLst>
                                            <p:cond delay="0"/>
                                          </p:stCondLst>
                                        </p:cTn>
                                        <p:tgtEl>
                                          <p:spTgt spid="23571"/>
                                        </p:tgtEl>
                                        <p:attrNameLst>
                                          <p:attrName>style.visibility</p:attrName>
                                        </p:attrNameLst>
                                      </p:cBhvr>
                                      <p:to>
                                        <p:strVal val="visible"/>
                                      </p:to>
                                    </p:set>
                                    <p:anim calcmode="lin" valueType="num">
                                      <p:cBhvr>
                                        <p:cTn id="126" dur="500" fill="hold"/>
                                        <p:tgtEl>
                                          <p:spTgt spid="23571"/>
                                        </p:tgtEl>
                                        <p:attrNameLst>
                                          <p:attrName>ppt_w</p:attrName>
                                        </p:attrNameLst>
                                      </p:cBhvr>
                                      <p:tavLst>
                                        <p:tav tm="0">
                                          <p:val>
                                            <p:fltVal val="0"/>
                                          </p:val>
                                        </p:tav>
                                        <p:tav tm="100000">
                                          <p:val>
                                            <p:strVal val="#ppt_w"/>
                                          </p:val>
                                        </p:tav>
                                      </p:tavLst>
                                    </p:anim>
                                    <p:anim calcmode="lin" valueType="num">
                                      <p:cBhvr>
                                        <p:cTn id="127" dur="500" fill="hold"/>
                                        <p:tgtEl>
                                          <p:spTgt spid="23571"/>
                                        </p:tgtEl>
                                        <p:attrNameLst>
                                          <p:attrName>ppt_h</p:attrName>
                                        </p:attrNameLst>
                                      </p:cBhvr>
                                      <p:tavLst>
                                        <p:tav tm="0">
                                          <p:val>
                                            <p:fltVal val="0"/>
                                          </p:val>
                                        </p:tav>
                                        <p:tav tm="100000">
                                          <p:val>
                                            <p:strVal val="#ppt_h"/>
                                          </p:val>
                                        </p:tav>
                                      </p:tavLst>
                                    </p:anim>
                                    <p:anim calcmode="lin" valueType="num">
                                      <p:cBhvr>
                                        <p:cTn id="128" dur="500" fill="hold"/>
                                        <p:tgtEl>
                                          <p:spTgt spid="23571"/>
                                        </p:tgtEl>
                                        <p:attrNameLst>
                                          <p:attrName>style.rotation</p:attrName>
                                        </p:attrNameLst>
                                      </p:cBhvr>
                                      <p:tavLst>
                                        <p:tav tm="0">
                                          <p:val>
                                            <p:fltVal val="90"/>
                                          </p:val>
                                        </p:tav>
                                        <p:tav tm="100000">
                                          <p:val>
                                            <p:fltVal val="0"/>
                                          </p:val>
                                        </p:tav>
                                      </p:tavLst>
                                    </p:anim>
                                    <p:animEffect transition="in" filter="fade">
                                      <p:cBhvr>
                                        <p:cTn id="129" dur="500"/>
                                        <p:tgtEl>
                                          <p:spTgt spid="23571"/>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23572"/>
                                        </p:tgtEl>
                                        <p:attrNameLst>
                                          <p:attrName>style.visibility</p:attrName>
                                        </p:attrNameLst>
                                      </p:cBhvr>
                                      <p:to>
                                        <p:strVal val="visible"/>
                                      </p:to>
                                    </p:set>
                                    <p:anim calcmode="lin" valueType="num">
                                      <p:cBhvr>
                                        <p:cTn id="132" dur="500" fill="hold"/>
                                        <p:tgtEl>
                                          <p:spTgt spid="23572"/>
                                        </p:tgtEl>
                                        <p:attrNameLst>
                                          <p:attrName>ppt_w</p:attrName>
                                        </p:attrNameLst>
                                      </p:cBhvr>
                                      <p:tavLst>
                                        <p:tav tm="0">
                                          <p:val>
                                            <p:fltVal val="0"/>
                                          </p:val>
                                        </p:tav>
                                        <p:tav tm="100000">
                                          <p:val>
                                            <p:strVal val="#ppt_w"/>
                                          </p:val>
                                        </p:tav>
                                      </p:tavLst>
                                    </p:anim>
                                    <p:anim calcmode="lin" valueType="num">
                                      <p:cBhvr>
                                        <p:cTn id="133" dur="500" fill="hold"/>
                                        <p:tgtEl>
                                          <p:spTgt spid="23572"/>
                                        </p:tgtEl>
                                        <p:attrNameLst>
                                          <p:attrName>ppt_h</p:attrName>
                                        </p:attrNameLst>
                                      </p:cBhvr>
                                      <p:tavLst>
                                        <p:tav tm="0">
                                          <p:val>
                                            <p:fltVal val="0"/>
                                          </p:val>
                                        </p:tav>
                                        <p:tav tm="100000">
                                          <p:val>
                                            <p:strVal val="#ppt_h"/>
                                          </p:val>
                                        </p:tav>
                                      </p:tavLst>
                                    </p:anim>
                                    <p:anim calcmode="lin" valueType="num">
                                      <p:cBhvr>
                                        <p:cTn id="134" dur="500" fill="hold"/>
                                        <p:tgtEl>
                                          <p:spTgt spid="23572"/>
                                        </p:tgtEl>
                                        <p:attrNameLst>
                                          <p:attrName>style.rotation</p:attrName>
                                        </p:attrNameLst>
                                      </p:cBhvr>
                                      <p:tavLst>
                                        <p:tav tm="0">
                                          <p:val>
                                            <p:fltVal val="90"/>
                                          </p:val>
                                        </p:tav>
                                        <p:tav tm="100000">
                                          <p:val>
                                            <p:fltVal val="0"/>
                                          </p:val>
                                        </p:tav>
                                      </p:tavLst>
                                    </p:anim>
                                    <p:animEffect transition="in" filter="fade">
                                      <p:cBhvr>
                                        <p:cTn id="135" dur="500"/>
                                        <p:tgtEl>
                                          <p:spTgt spid="23572"/>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23573"/>
                                        </p:tgtEl>
                                        <p:attrNameLst>
                                          <p:attrName>style.visibility</p:attrName>
                                        </p:attrNameLst>
                                      </p:cBhvr>
                                      <p:to>
                                        <p:strVal val="visible"/>
                                      </p:to>
                                    </p:set>
                                    <p:anim calcmode="lin" valueType="num">
                                      <p:cBhvr>
                                        <p:cTn id="138" dur="500" fill="hold"/>
                                        <p:tgtEl>
                                          <p:spTgt spid="23573"/>
                                        </p:tgtEl>
                                        <p:attrNameLst>
                                          <p:attrName>ppt_w</p:attrName>
                                        </p:attrNameLst>
                                      </p:cBhvr>
                                      <p:tavLst>
                                        <p:tav tm="0">
                                          <p:val>
                                            <p:fltVal val="0"/>
                                          </p:val>
                                        </p:tav>
                                        <p:tav tm="100000">
                                          <p:val>
                                            <p:strVal val="#ppt_w"/>
                                          </p:val>
                                        </p:tav>
                                      </p:tavLst>
                                    </p:anim>
                                    <p:anim calcmode="lin" valueType="num">
                                      <p:cBhvr>
                                        <p:cTn id="139" dur="500" fill="hold"/>
                                        <p:tgtEl>
                                          <p:spTgt spid="23573"/>
                                        </p:tgtEl>
                                        <p:attrNameLst>
                                          <p:attrName>ppt_h</p:attrName>
                                        </p:attrNameLst>
                                      </p:cBhvr>
                                      <p:tavLst>
                                        <p:tav tm="0">
                                          <p:val>
                                            <p:fltVal val="0"/>
                                          </p:val>
                                        </p:tav>
                                        <p:tav tm="100000">
                                          <p:val>
                                            <p:strVal val="#ppt_h"/>
                                          </p:val>
                                        </p:tav>
                                      </p:tavLst>
                                    </p:anim>
                                    <p:anim calcmode="lin" valueType="num">
                                      <p:cBhvr>
                                        <p:cTn id="140" dur="500" fill="hold"/>
                                        <p:tgtEl>
                                          <p:spTgt spid="23573"/>
                                        </p:tgtEl>
                                        <p:attrNameLst>
                                          <p:attrName>style.rotation</p:attrName>
                                        </p:attrNameLst>
                                      </p:cBhvr>
                                      <p:tavLst>
                                        <p:tav tm="0">
                                          <p:val>
                                            <p:fltVal val="90"/>
                                          </p:val>
                                        </p:tav>
                                        <p:tav tm="100000">
                                          <p:val>
                                            <p:fltVal val="0"/>
                                          </p:val>
                                        </p:tav>
                                      </p:tavLst>
                                    </p:anim>
                                    <p:animEffect transition="in" filter="fade">
                                      <p:cBhvr>
                                        <p:cTn id="141" dur="500"/>
                                        <p:tgtEl>
                                          <p:spTgt spid="23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autoUpdateAnimBg="0"/>
      <p:bldP spid="23556" grpId="0" autoUpdateAnimBg="0"/>
      <p:bldP spid="23557" grpId="0" autoUpdateAnimBg="0"/>
      <p:bldP spid="23558" grpId="0" autoUpdateAnimBg="0"/>
      <p:bldP spid="23559" grpId="0" autoUpdateAnimBg="0"/>
      <p:bldP spid="23560" grpId="0" animBg="1" autoUpdateAnimBg="0"/>
      <p:bldP spid="23561" grpId="0" autoUpdateAnimBg="0"/>
      <p:bldP spid="23562" grpId="0" animBg="1" autoUpdateAnimBg="0"/>
      <p:bldP spid="23563" grpId="0" autoUpdateAnimBg="0"/>
      <p:bldP spid="23564" grpId="0" animBg="1" autoUpdateAnimBg="0"/>
      <p:bldP spid="23565" grpId="0" autoUpdateAnimBg="0"/>
      <p:bldP spid="23566" grpId="0" autoUpdateAnimBg="0"/>
      <p:bldP spid="23567" grpId="0" autoUpdateAnimBg="0"/>
      <p:bldP spid="23568" grpId="0" autoUpdateAnimBg="0"/>
      <p:bldP spid="23569" grpId="0" animBg="1" autoUpdateAnimBg="0"/>
      <p:bldP spid="23570" grpId="0" autoUpdateAnimBg="0"/>
      <p:bldP spid="23571" grpId="0" autoUpdateAnimBg="0"/>
      <p:bldP spid="23572" grpId="0" autoUpdateAnimBg="0"/>
      <p:bldP spid="23573" grpId="0" autoUpdateAnimBg="0"/>
      <p:bldP spid="23574" grpId="0" animBg="1" autoUpdateAnimBg="0"/>
      <p:bldP spid="23575" grpId="0" animBg="1" autoUpdateAnimBg="0"/>
      <p:bldP spid="23576" grpId="0" autoUpdateAnimBg="0"/>
      <p:bldP spid="23577" grpId="0" animBg="1" autoUpdateAnimBg="0"/>
      <p:bldP spid="23577" grpId="1"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24579" name="Freeform 6"/>
          <p:cNvSpPr/>
          <p:nvPr/>
        </p:nvSpPr>
        <p:spPr bwMode="auto">
          <a:xfrm>
            <a:off x="1646238" y="1243013"/>
            <a:ext cx="3784600" cy="4514850"/>
          </a:xfrm>
          <a:custGeom>
            <a:avLst/>
            <a:gdLst>
              <a:gd name="T0" fmla="*/ 1221698961 w 5863"/>
              <a:gd name="T1" fmla="*/ 0 h 6999"/>
              <a:gd name="T2" fmla="*/ 2147483647 w 5863"/>
              <a:gd name="T3" fmla="*/ 1220052579 h 6999"/>
              <a:gd name="T4" fmla="*/ 2147483647 w 5863"/>
              <a:gd name="T5" fmla="*/ 1845059669 h 6999"/>
              <a:gd name="T6" fmla="*/ 1221698961 w 5863"/>
              <a:gd name="T7" fmla="*/ 2147483647 h 6999"/>
              <a:gd name="T8" fmla="*/ 172504301 w 5863"/>
              <a:gd name="T9" fmla="*/ 1845059669 h 6999"/>
              <a:gd name="T10" fmla="*/ 0 w 5863"/>
              <a:gd name="T11" fmla="*/ 1220052579 h 6999"/>
              <a:gd name="T12" fmla="*/ 1221698961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0" name="Freeform 6"/>
          <p:cNvSpPr/>
          <p:nvPr/>
        </p:nvSpPr>
        <p:spPr bwMode="auto">
          <a:xfrm>
            <a:off x="5041900" y="2841625"/>
            <a:ext cx="2513013" cy="2998788"/>
          </a:xfrm>
          <a:custGeom>
            <a:avLst/>
            <a:gdLst>
              <a:gd name="T0" fmla="*/ 538658743 w 5863"/>
              <a:gd name="T1" fmla="*/ 0 h 6999"/>
              <a:gd name="T2" fmla="*/ 1077133607 w 5863"/>
              <a:gd name="T3" fmla="*/ 538249240 h 6999"/>
              <a:gd name="T4" fmla="*/ 1001258445 w 5863"/>
              <a:gd name="T5" fmla="*/ 813982634 h 6999"/>
              <a:gd name="T6" fmla="*/ 538658743 w 5863"/>
              <a:gd name="T7" fmla="*/ 1284859190 h 6999"/>
              <a:gd name="T8" fmla="*/ 76059041 w 5863"/>
              <a:gd name="T9" fmla="*/ 813982634 h 6999"/>
              <a:gd name="T10" fmla="*/ 0 w 5863"/>
              <a:gd name="T11" fmla="*/ 538249240 h 6999"/>
              <a:gd name="T12" fmla="*/ 538658743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1" name="椭圆 4"/>
          <p:cNvSpPr>
            <a:spLocks noChangeArrowheads="1"/>
          </p:cNvSpPr>
          <p:nvPr/>
        </p:nvSpPr>
        <p:spPr bwMode="auto">
          <a:xfrm>
            <a:off x="4308475" y="1397000"/>
            <a:ext cx="935038" cy="935038"/>
          </a:xfrm>
          <a:prstGeom prst="ellipse">
            <a:avLst/>
          </a:prstGeom>
          <a:solidFill>
            <a:schemeClr val="tx1"/>
          </a:solidFill>
          <a:ln w="9525">
            <a:solidFill>
              <a:srgbClr val="F8F8F8"/>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2" name="椭圆 5"/>
          <p:cNvSpPr>
            <a:spLocks noChangeArrowheads="1"/>
          </p:cNvSpPr>
          <p:nvPr/>
        </p:nvSpPr>
        <p:spPr bwMode="auto">
          <a:xfrm>
            <a:off x="6878638" y="3162300"/>
            <a:ext cx="782637" cy="782638"/>
          </a:xfrm>
          <a:prstGeom prst="ellipse">
            <a:avLst/>
          </a:prstGeom>
          <a:solidFill>
            <a:schemeClr val="tx1"/>
          </a:solidFill>
          <a:ln w="9525">
            <a:solidFill>
              <a:srgbClr val="F8F8F8"/>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3" name="TextBox 6"/>
          <p:cNvSpPr txBox="1">
            <a:spLocks noChangeArrowheads="1"/>
          </p:cNvSpPr>
          <p:nvPr/>
        </p:nvSpPr>
        <p:spPr bwMode="auto">
          <a:xfrm>
            <a:off x="4308475" y="1587500"/>
            <a:ext cx="952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a:solidFill>
                  <a:srgbClr val="F8F8F8"/>
                </a:solidFill>
              </a:rPr>
              <a:t>75%</a:t>
            </a:r>
            <a:endParaRPr lang="zh-CN" altLang="en-US" sz="3000">
              <a:solidFill>
                <a:srgbClr val="F8F8F8"/>
              </a:solidFill>
            </a:endParaRPr>
          </a:p>
        </p:txBody>
      </p:sp>
      <p:sp>
        <p:nvSpPr>
          <p:cNvPr id="24584" name="TextBox 7"/>
          <p:cNvSpPr txBox="1">
            <a:spLocks noChangeArrowheads="1"/>
          </p:cNvSpPr>
          <p:nvPr/>
        </p:nvSpPr>
        <p:spPr bwMode="auto">
          <a:xfrm>
            <a:off x="6896100" y="3324225"/>
            <a:ext cx="801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8F8F8"/>
                </a:solidFill>
              </a:rPr>
              <a:t>34%</a:t>
            </a:r>
            <a:endParaRPr lang="zh-CN" altLang="en-US" sz="2400">
              <a:solidFill>
                <a:srgbClr val="F8F8F8"/>
              </a:solidFill>
            </a:endParaRPr>
          </a:p>
        </p:txBody>
      </p:sp>
      <p:sp>
        <p:nvSpPr>
          <p:cNvPr id="24585" name="TextBox 8"/>
          <p:cNvSpPr txBox="1">
            <a:spLocks noChangeArrowheads="1"/>
          </p:cNvSpPr>
          <p:nvPr/>
        </p:nvSpPr>
        <p:spPr bwMode="auto">
          <a:xfrm>
            <a:off x="2921000" y="1849438"/>
            <a:ext cx="1004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F8F8F8"/>
                </a:solidFill>
                <a:latin typeface="微软雅黑" panose="020B0503020204020204" pitchFamily="34" charset="-122"/>
                <a:ea typeface="微软雅黑" panose="020B0503020204020204" pitchFamily="34" charset="-122"/>
              </a:rPr>
              <a:t>目标</a:t>
            </a:r>
            <a:endParaRPr lang="zh-CN" altLang="en-US" sz="3200">
              <a:solidFill>
                <a:srgbClr val="F8F8F8"/>
              </a:solidFill>
              <a:latin typeface="微软雅黑" panose="020B0503020204020204" pitchFamily="34" charset="-122"/>
              <a:ea typeface="微软雅黑" panose="020B0503020204020204" pitchFamily="34" charset="-122"/>
            </a:endParaRPr>
          </a:p>
        </p:txBody>
      </p:sp>
      <p:sp>
        <p:nvSpPr>
          <p:cNvPr id="24586" name="TextBox 9"/>
          <p:cNvSpPr txBox="1">
            <a:spLocks noChangeArrowheads="1"/>
          </p:cNvSpPr>
          <p:nvPr/>
        </p:nvSpPr>
        <p:spPr bwMode="auto">
          <a:xfrm>
            <a:off x="2335213" y="2482850"/>
            <a:ext cx="2406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endParaRPr lang="zh-CN" altLang="en-US">
              <a:solidFill>
                <a:srgbClr val="F8F8F8"/>
              </a:solidFill>
              <a:latin typeface="微软雅黑" panose="020B0503020204020204" pitchFamily="34" charset="-122"/>
              <a:ea typeface="微软雅黑" panose="020B0503020204020204" pitchFamily="34" charset="-122"/>
            </a:endParaRPr>
          </a:p>
          <a:p>
            <a:pPr algn="ctr" eaLnBrk="1" hangingPunct="1"/>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4587" name="TextBox 10"/>
          <p:cNvSpPr txBox="1">
            <a:spLocks noChangeArrowheads="1"/>
          </p:cNvSpPr>
          <p:nvPr/>
        </p:nvSpPr>
        <p:spPr bwMode="auto">
          <a:xfrm>
            <a:off x="5743575" y="3203575"/>
            <a:ext cx="1004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F8F8F8"/>
                </a:solidFill>
                <a:latin typeface="微软雅黑" panose="020B0503020204020204" pitchFamily="34" charset="-122"/>
                <a:ea typeface="微软雅黑" panose="020B0503020204020204" pitchFamily="34" charset="-122"/>
              </a:rPr>
              <a:t>实际</a:t>
            </a:r>
            <a:endParaRPr lang="zh-CN" altLang="en-US" sz="3200">
              <a:solidFill>
                <a:srgbClr val="F8F8F8"/>
              </a:solidFill>
              <a:latin typeface="微软雅黑" panose="020B0503020204020204" pitchFamily="34" charset="-122"/>
              <a:ea typeface="微软雅黑" panose="020B0503020204020204" pitchFamily="34" charset="-122"/>
            </a:endParaRPr>
          </a:p>
        </p:txBody>
      </p:sp>
      <p:sp>
        <p:nvSpPr>
          <p:cNvPr id="24588" name="TextBox 11"/>
          <p:cNvSpPr txBox="1">
            <a:spLocks noChangeArrowheads="1"/>
          </p:cNvSpPr>
          <p:nvPr/>
        </p:nvSpPr>
        <p:spPr bwMode="auto">
          <a:xfrm>
            <a:off x="5373688" y="3998913"/>
            <a:ext cx="21574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请输入您的文字对实际情况进行说明</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4589" name="TextBox 12"/>
          <p:cNvSpPr txBox="1">
            <a:spLocks noChangeArrowheads="1"/>
          </p:cNvSpPr>
          <p:nvPr/>
        </p:nvSpPr>
        <p:spPr bwMode="auto">
          <a:xfrm>
            <a:off x="6294438" y="1397000"/>
            <a:ext cx="41814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590" name="TextBox 13"/>
          <p:cNvSpPr txBox="1">
            <a:spLocks noChangeArrowheads="1"/>
          </p:cNvSpPr>
          <p:nvPr/>
        </p:nvSpPr>
        <p:spPr bwMode="auto">
          <a:xfrm>
            <a:off x="7947025" y="3089275"/>
            <a:ext cx="2976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par>
                          <p:cTn id="12" fill="hold">
                            <p:stCondLst>
                              <p:cond delay="0"/>
                            </p:stCondLst>
                            <p:childTnLst>
                              <p:par>
                                <p:cTn id="13" presetID="26" presetClass="entr" presetSubtype="0" fill="hold" nodeType="afterEffect">
                                  <p:stCondLst>
                                    <p:cond delay="0"/>
                                  </p:stCondLst>
                                  <p:childTnLst>
                                    <p:set>
                                      <p:cBhvr>
                                        <p:cTn id="14" dur="1" fill="hold">
                                          <p:stCondLst>
                                            <p:cond delay="0"/>
                                          </p:stCondLst>
                                        </p:cTn>
                                        <p:tgtEl>
                                          <p:spTgt spid="24579"/>
                                        </p:tgtEl>
                                        <p:attrNameLst>
                                          <p:attrName>style.visibility</p:attrName>
                                        </p:attrNameLst>
                                      </p:cBhvr>
                                      <p:to>
                                        <p:strVal val="visible"/>
                                      </p:to>
                                    </p:set>
                                    <p:animEffect transition="in" filter="wipe(down)">
                                      <p:cBhvr>
                                        <p:cTn id="15" dur="435">
                                          <p:stCondLst>
                                            <p:cond delay="0"/>
                                          </p:stCondLst>
                                        </p:cTn>
                                        <p:tgtEl>
                                          <p:spTgt spid="24579"/>
                                        </p:tgtEl>
                                      </p:cBhvr>
                                    </p:animEffect>
                                    <p:anim calcmode="lin" valueType="num">
                                      <p:cBhvr>
                                        <p:cTn id="16" dur="1367" tmFilter="0,0; 0.14,0.36; 0.43,0.73; 0.71,0.91; 1.0,1.0">
                                          <p:stCondLst>
                                            <p:cond delay="0"/>
                                          </p:stCondLst>
                                        </p:cTn>
                                        <p:tgtEl>
                                          <p:spTgt spid="24579"/>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24579"/>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24579"/>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24579"/>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24579"/>
                                        </p:tgtEl>
                                        <p:attrNameLst>
                                          <p:attrName>ppt_y</p:attrName>
                                        </p:attrNameLst>
                                      </p:cBhvr>
                                      <p:tavLst>
                                        <p:tav tm="0" fmla="#ppt_y-sin(pi*$)/81">
                                          <p:val>
                                            <p:fltVal val="0"/>
                                          </p:val>
                                        </p:tav>
                                        <p:tav tm="100000">
                                          <p:val>
                                            <p:fltVal val="1"/>
                                          </p:val>
                                        </p:tav>
                                      </p:tavLst>
                                    </p:anim>
                                    <p:animScale>
                                      <p:cBhvr>
                                        <p:cTn id="21" dur="20">
                                          <p:stCondLst>
                                            <p:cond delay="487"/>
                                          </p:stCondLst>
                                        </p:cTn>
                                        <p:tgtEl>
                                          <p:spTgt spid="24579"/>
                                        </p:tgtEl>
                                      </p:cBhvr>
                                      <p:to x="100000" y="60000"/>
                                    </p:animScale>
                                    <p:animScale>
                                      <p:cBhvr>
                                        <p:cTn id="22" dur="124" decel="50000">
                                          <p:stCondLst>
                                            <p:cond delay="507"/>
                                          </p:stCondLst>
                                        </p:cTn>
                                        <p:tgtEl>
                                          <p:spTgt spid="24579"/>
                                        </p:tgtEl>
                                      </p:cBhvr>
                                      <p:to x="100000" y="100000"/>
                                    </p:animScale>
                                    <p:animScale>
                                      <p:cBhvr>
                                        <p:cTn id="23" dur="20">
                                          <p:stCondLst>
                                            <p:cond delay="984"/>
                                          </p:stCondLst>
                                        </p:cTn>
                                        <p:tgtEl>
                                          <p:spTgt spid="24579"/>
                                        </p:tgtEl>
                                      </p:cBhvr>
                                      <p:to x="100000" y="80000"/>
                                    </p:animScale>
                                    <p:animScale>
                                      <p:cBhvr>
                                        <p:cTn id="24" dur="124" decel="50000">
                                          <p:stCondLst>
                                            <p:cond delay="1004"/>
                                          </p:stCondLst>
                                        </p:cTn>
                                        <p:tgtEl>
                                          <p:spTgt spid="24579"/>
                                        </p:tgtEl>
                                      </p:cBhvr>
                                      <p:to x="100000" y="100000"/>
                                    </p:animScale>
                                    <p:animScale>
                                      <p:cBhvr>
                                        <p:cTn id="25" dur="20">
                                          <p:stCondLst>
                                            <p:cond delay="1231"/>
                                          </p:stCondLst>
                                        </p:cTn>
                                        <p:tgtEl>
                                          <p:spTgt spid="24579"/>
                                        </p:tgtEl>
                                      </p:cBhvr>
                                      <p:to x="100000" y="90000"/>
                                    </p:animScale>
                                    <p:animScale>
                                      <p:cBhvr>
                                        <p:cTn id="26" dur="124" decel="50000">
                                          <p:stCondLst>
                                            <p:cond delay="1251"/>
                                          </p:stCondLst>
                                        </p:cTn>
                                        <p:tgtEl>
                                          <p:spTgt spid="24579"/>
                                        </p:tgtEl>
                                      </p:cBhvr>
                                      <p:to x="100000" y="100000"/>
                                    </p:animScale>
                                    <p:animScale>
                                      <p:cBhvr>
                                        <p:cTn id="27" dur="20">
                                          <p:stCondLst>
                                            <p:cond delay="1356"/>
                                          </p:stCondLst>
                                        </p:cTn>
                                        <p:tgtEl>
                                          <p:spTgt spid="24579"/>
                                        </p:tgtEl>
                                      </p:cBhvr>
                                      <p:to x="100000" y="95000"/>
                                    </p:animScale>
                                    <p:animScale>
                                      <p:cBhvr>
                                        <p:cTn id="28" dur="124" decel="50000">
                                          <p:stCondLst>
                                            <p:cond delay="1376"/>
                                          </p:stCondLst>
                                        </p:cTn>
                                        <p:tgtEl>
                                          <p:spTgt spid="24579"/>
                                        </p:tgtEl>
                                      </p:cBhvr>
                                      <p:to x="100000" y="100000"/>
                                    </p:animScale>
                                  </p:childTnLst>
                                </p:cTn>
                              </p:par>
                              <p:par>
                                <p:cTn id="29" presetID="26" presetClass="entr" presetSubtype="0" fill="hold" nodeType="withEffect">
                                  <p:stCondLst>
                                    <p:cond delay="500"/>
                                  </p:stCondLst>
                                  <p:childTnLst>
                                    <p:set>
                                      <p:cBhvr>
                                        <p:cTn id="30" dur="1" fill="hold">
                                          <p:stCondLst>
                                            <p:cond delay="0"/>
                                          </p:stCondLst>
                                        </p:cTn>
                                        <p:tgtEl>
                                          <p:spTgt spid="24580"/>
                                        </p:tgtEl>
                                        <p:attrNameLst>
                                          <p:attrName>style.visibility</p:attrName>
                                        </p:attrNameLst>
                                      </p:cBhvr>
                                      <p:to>
                                        <p:strVal val="visible"/>
                                      </p:to>
                                    </p:set>
                                    <p:animEffect transition="in" filter="wipe(down)">
                                      <p:cBhvr>
                                        <p:cTn id="31" dur="435">
                                          <p:stCondLst>
                                            <p:cond delay="0"/>
                                          </p:stCondLst>
                                        </p:cTn>
                                        <p:tgtEl>
                                          <p:spTgt spid="24580"/>
                                        </p:tgtEl>
                                      </p:cBhvr>
                                    </p:animEffect>
                                    <p:anim calcmode="lin" valueType="num">
                                      <p:cBhvr>
                                        <p:cTn id="32" dur="1367" tmFilter="0,0; 0.14,0.36; 0.43,0.73; 0.71,0.91; 1.0,1.0">
                                          <p:stCondLst>
                                            <p:cond delay="0"/>
                                          </p:stCondLst>
                                        </p:cTn>
                                        <p:tgtEl>
                                          <p:spTgt spid="24580"/>
                                        </p:tgtEl>
                                        <p:attrNameLst>
                                          <p:attrName>ppt_x</p:attrName>
                                        </p:attrNameLst>
                                      </p:cBhvr>
                                      <p:tavLst>
                                        <p:tav tm="0">
                                          <p:val>
                                            <p:strVal val="#ppt_x-0.25"/>
                                          </p:val>
                                        </p:tav>
                                        <p:tav tm="100000">
                                          <p:val>
                                            <p:strVal val="#ppt_x"/>
                                          </p:val>
                                        </p:tav>
                                      </p:tavLst>
                                    </p:anim>
                                    <p:anim calcmode="lin" valueType="num">
                                      <p:cBhvr>
                                        <p:cTn id="33" dur="498" tmFilter="0.0,0.0; 0.25,0.07; 0.50,0.2; 0.75,0.467; 1.0,1.0">
                                          <p:stCondLst>
                                            <p:cond delay="0"/>
                                          </p:stCondLst>
                                        </p:cTn>
                                        <p:tgtEl>
                                          <p:spTgt spid="24580"/>
                                        </p:tgtEl>
                                        <p:attrNameLst>
                                          <p:attrName>ppt_y</p:attrName>
                                        </p:attrNameLst>
                                      </p:cBhvr>
                                      <p:tavLst>
                                        <p:tav tm="0" fmla="#ppt_y-sin(pi*$)/3">
                                          <p:val>
                                            <p:fltVal val="0.5"/>
                                          </p:val>
                                        </p:tav>
                                        <p:tav tm="100000">
                                          <p:val>
                                            <p:fltVal val="1"/>
                                          </p:val>
                                        </p:tav>
                                      </p:tavLst>
                                    </p:anim>
                                    <p:anim calcmode="lin" valueType="num">
                                      <p:cBhvr>
                                        <p:cTn id="34" dur="498" tmFilter="0, 0; 0.125,0.2665; 0.25,0.4; 0.375,0.465; 0.5,0.5;  0.625,0.535; 0.75,0.6; 0.875,0.7335; 1,1">
                                          <p:stCondLst>
                                            <p:cond delay="498"/>
                                          </p:stCondLst>
                                        </p:cTn>
                                        <p:tgtEl>
                                          <p:spTgt spid="24580"/>
                                        </p:tgtEl>
                                        <p:attrNameLst>
                                          <p:attrName>ppt_y</p:attrName>
                                        </p:attrNameLst>
                                      </p:cBhvr>
                                      <p:tavLst>
                                        <p:tav tm="0" fmla="#ppt_y-sin(pi*$)/9">
                                          <p:val>
                                            <p:fltVal val="0"/>
                                          </p:val>
                                        </p:tav>
                                        <p:tav tm="100000">
                                          <p:val>
                                            <p:fltVal val="1"/>
                                          </p:val>
                                        </p:tav>
                                      </p:tavLst>
                                    </p:anim>
                                    <p:anim calcmode="lin" valueType="num">
                                      <p:cBhvr>
                                        <p:cTn id="35" dur="249" tmFilter="0, 0; 0.125,0.2665; 0.25,0.4; 0.375,0.465; 0.5,0.5;  0.625,0.535; 0.75,0.6; 0.875,0.7335; 1,1">
                                          <p:stCondLst>
                                            <p:cond delay="993"/>
                                          </p:stCondLst>
                                        </p:cTn>
                                        <p:tgtEl>
                                          <p:spTgt spid="24580"/>
                                        </p:tgtEl>
                                        <p:attrNameLst>
                                          <p:attrName>ppt_y</p:attrName>
                                        </p:attrNameLst>
                                      </p:cBhvr>
                                      <p:tavLst>
                                        <p:tav tm="0" fmla="#ppt_y-sin(pi*$)/27">
                                          <p:val>
                                            <p:fltVal val="0"/>
                                          </p:val>
                                        </p:tav>
                                        <p:tav tm="100000">
                                          <p:val>
                                            <p:fltVal val="1"/>
                                          </p:val>
                                        </p:tav>
                                      </p:tavLst>
                                    </p:anim>
                                    <p:anim calcmode="lin" valueType="num">
                                      <p:cBhvr>
                                        <p:cTn id="36" dur="123" tmFilter="0, 0; 0.125,0.2665; 0.25,0.4; 0.375,0.465; 0.5,0.5;  0.625,0.535; 0.75,0.6; 0.875,0.7335; 1,1">
                                          <p:stCondLst>
                                            <p:cond delay="1242"/>
                                          </p:stCondLst>
                                        </p:cTn>
                                        <p:tgtEl>
                                          <p:spTgt spid="24580"/>
                                        </p:tgtEl>
                                        <p:attrNameLst>
                                          <p:attrName>ppt_y</p:attrName>
                                        </p:attrNameLst>
                                      </p:cBhvr>
                                      <p:tavLst>
                                        <p:tav tm="0" fmla="#ppt_y-sin(pi*$)/81">
                                          <p:val>
                                            <p:fltVal val="0"/>
                                          </p:val>
                                        </p:tav>
                                        <p:tav tm="100000">
                                          <p:val>
                                            <p:fltVal val="1"/>
                                          </p:val>
                                        </p:tav>
                                      </p:tavLst>
                                    </p:anim>
                                    <p:animScale>
                                      <p:cBhvr>
                                        <p:cTn id="37" dur="20">
                                          <p:stCondLst>
                                            <p:cond delay="487"/>
                                          </p:stCondLst>
                                        </p:cTn>
                                        <p:tgtEl>
                                          <p:spTgt spid="24580"/>
                                        </p:tgtEl>
                                      </p:cBhvr>
                                      <p:to x="100000" y="60000"/>
                                    </p:animScale>
                                    <p:animScale>
                                      <p:cBhvr>
                                        <p:cTn id="38" dur="124" decel="50000">
                                          <p:stCondLst>
                                            <p:cond delay="507"/>
                                          </p:stCondLst>
                                        </p:cTn>
                                        <p:tgtEl>
                                          <p:spTgt spid="24580"/>
                                        </p:tgtEl>
                                      </p:cBhvr>
                                      <p:to x="100000" y="100000"/>
                                    </p:animScale>
                                    <p:animScale>
                                      <p:cBhvr>
                                        <p:cTn id="39" dur="20">
                                          <p:stCondLst>
                                            <p:cond delay="984"/>
                                          </p:stCondLst>
                                        </p:cTn>
                                        <p:tgtEl>
                                          <p:spTgt spid="24580"/>
                                        </p:tgtEl>
                                      </p:cBhvr>
                                      <p:to x="100000" y="80000"/>
                                    </p:animScale>
                                    <p:animScale>
                                      <p:cBhvr>
                                        <p:cTn id="40" dur="124" decel="50000">
                                          <p:stCondLst>
                                            <p:cond delay="1004"/>
                                          </p:stCondLst>
                                        </p:cTn>
                                        <p:tgtEl>
                                          <p:spTgt spid="24580"/>
                                        </p:tgtEl>
                                      </p:cBhvr>
                                      <p:to x="100000" y="100000"/>
                                    </p:animScale>
                                    <p:animScale>
                                      <p:cBhvr>
                                        <p:cTn id="41" dur="20">
                                          <p:stCondLst>
                                            <p:cond delay="1231"/>
                                          </p:stCondLst>
                                        </p:cTn>
                                        <p:tgtEl>
                                          <p:spTgt spid="24580"/>
                                        </p:tgtEl>
                                      </p:cBhvr>
                                      <p:to x="100000" y="90000"/>
                                    </p:animScale>
                                    <p:animScale>
                                      <p:cBhvr>
                                        <p:cTn id="42" dur="124" decel="50000">
                                          <p:stCondLst>
                                            <p:cond delay="1251"/>
                                          </p:stCondLst>
                                        </p:cTn>
                                        <p:tgtEl>
                                          <p:spTgt spid="24580"/>
                                        </p:tgtEl>
                                      </p:cBhvr>
                                      <p:to x="100000" y="100000"/>
                                    </p:animScale>
                                    <p:animScale>
                                      <p:cBhvr>
                                        <p:cTn id="43" dur="20">
                                          <p:stCondLst>
                                            <p:cond delay="1356"/>
                                          </p:stCondLst>
                                        </p:cTn>
                                        <p:tgtEl>
                                          <p:spTgt spid="24580"/>
                                        </p:tgtEl>
                                      </p:cBhvr>
                                      <p:to x="100000" y="95000"/>
                                    </p:animScale>
                                    <p:animScale>
                                      <p:cBhvr>
                                        <p:cTn id="44" dur="124" decel="50000">
                                          <p:stCondLst>
                                            <p:cond delay="1376"/>
                                          </p:stCondLst>
                                        </p:cTn>
                                        <p:tgtEl>
                                          <p:spTgt spid="24580"/>
                                        </p:tgtEl>
                                      </p:cBhvr>
                                      <p:to x="100000" y="100000"/>
                                    </p:animScale>
                                  </p:childTnLst>
                                </p:cTn>
                              </p:par>
                            </p:childTnLst>
                          </p:cTn>
                        </p:par>
                        <p:par>
                          <p:cTn id="45" fill="hold">
                            <p:stCondLst>
                              <p:cond delay="1500"/>
                            </p:stCondLst>
                            <p:childTnLst>
                              <p:par>
                                <p:cTn id="46" presetID="31" presetClass="entr" presetSubtype="0" fill="hold" grpId="0" nodeType="afterEffect">
                                  <p:stCondLst>
                                    <p:cond delay="0"/>
                                  </p:stCondLst>
                                  <p:childTnLst>
                                    <p:set>
                                      <p:cBhvr>
                                        <p:cTn id="47" dur="1" fill="hold">
                                          <p:stCondLst>
                                            <p:cond delay="0"/>
                                          </p:stCondLst>
                                        </p:cTn>
                                        <p:tgtEl>
                                          <p:spTgt spid="24585"/>
                                        </p:tgtEl>
                                        <p:attrNameLst>
                                          <p:attrName>style.visibility</p:attrName>
                                        </p:attrNameLst>
                                      </p:cBhvr>
                                      <p:to>
                                        <p:strVal val="visible"/>
                                      </p:to>
                                    </p:set>
                                    <p:anim calcmode="lin" valueType="num">
                                      <p:cBhvr>
                                        <p:cTn id="48" dur="500" fill="hold"/>
                                        <p:tgtEl>
                                          <p:spTgt spid="24585"/>
                                        </p:tgtEl>
                                        <p:attrNameLst>
                                          <p:attrName>ppt_w</p:attrName>
                                        </p:attrNameLst>
                                      </p:cBhvr>
                                      <p:tavLst>
                                        <p:tav tm="0">
                                          <p:val>
                                            <p:fltVal val="0"/>
                                          </p:val>
                                        </p:tav>
                                        <p:tav tm="100000">
                                          <p:val>
                                            <p:strVal val="#ppt_w"/>
                                          </p:val>
                                        </p:tav>
                                      </p:tavLst>
                                    </p:anim>
                                    <p:anim calcmode="lin" valueType="num">
                                      <p:cBhvr>
                                        <p:cTn id="49" dur="500" fill="hold"/>
                                        <p:tgtEl>
                                          <p:spTgt spid="24585"/>
                                        </p:tgtEl>
                                        <p:attrNameLst>
                                          <p:attrName>ppt_h</p:attrName>
                                        </p:attrNameLst>
                                      </p:cBhvr>
                                      <p:tavLst>
                                        <p:tav tm="0">
                                          <p:val>
                                            <p:fltVal val="0"/>
                                          </p:val>
                                        </p:tav>
                                        <p:tav tm="100000">
                                          <p:val>
                                            <p:strVal val="#ppt_h"/>
                                          </p:val>
                                        </p:tav>
                                      </p:tavLst>
                                    </p:anim>
                                    <p:anim calcmode="lin" valueType="num">
                                      <p:cBhvr>
                                        <p:cTn id="50" dur="500" fill="hold"/>
                                        <p:tgtEl>
                                          <p:spTgt spid="24585"/>
                                        </p:tgtEl>
                                        <p:attrNameLst>
                                          <p:attrName>style.rotation</p:attrName>
                                        </p:attrNameLst>
                                      </p:cBhvr>
                                      <p:tavLst>
                                        <p:tav tm="0">
                                          <p:val>
                                            <p:fltVal val="90"/>
                                          </p:val>
                                        </p:tav>
                                        <p:tav tm="100000">
                                          <p:val>
                                            <p:fltVal val="0"/>
                                          </p:val>
                                        </p:tav>
                                      </p:tavLst>
                                    </p:anim>
                                    <p:animEffect transition="in" filter="fade">
                                      <p:cBhvr>
                                        <p:cTn id="51" dur="500"/>
                                        <p:tgtEl>
                                          <p:spTgt spid="24585"/>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4586"/>
                                        </p:tgtEl>
                                        <p:attrNameLst>
                                          <p:attrName>style.visibility</p:attrName>
                                        </p:attrNameLst>
                                      </p:cBhvr>
                                      <p:to>
                                        <p:strVal val="visible"/>
                                      </p:to>
                                    </p:set>
                                    <p:anim calcmode="lin" valueType="num">
                                      <p:cBhvr>
                                        <p:cTn id="54" dur="500" fill="hold"/>
                                        <p:tgtEl>
                                          <p:spTgt spid="24586"/>
                                        </p:tgtEl>
                                        <p:attrNameLst>
                                          <p:attrName>ppt_w</p:attrName>
                                        </p:attrNameLst>
                                      </p:cBhvr>
                                      <p:tavLst>
                                        <p:tav tm="0">
                                          <p:val>
                                            <p:fltVal val="0"/>
                                          </p:val>
                                        </p:tav>
                                        <p:tav tm="100000">
                                          <p:val>
                                            <p:strVal val="#ppt_w"/>
                                          </p:val>
                                        </p:tav>
                                      </p:tavLst>
                                    </p:anim>
                                    <p:anim calcmode="lin" valueType="num">
                                      <p:cBhvr>
                                        <p:cTn id="55" dur="500" fill="hold"/>
                                        <p:tgtEl>
                                          <p:spTgt spid="24586"/>
                                        </p:tgtEl>
                                        <p:attrNameLst>
                                          <p:attrName>ppt_h</p:attrName>
                                        </p:attrNameLst>
                                      </p:cBhvr>
                                      <p:tavLst>
                                        <p:tav tm="0">
                                          <p:val>
                                            <p:fltVal val="0"/>
                                          </p:val>
                                        </p:tav>
                                        <p:tav tm="100000">
                                          <p:val>
                                            <p:strVal val="#ppt_h"/>
                                          </p:val>
                                        </p:tav>
                                      </p:tavLst>
                                    </p:anim>
                                    <p:anim calcmode="lin" valueType="num">
                                      <p:cBhvr>
                                        <p:cTn id="56" dur="500" fill="hold"/>
                                        <p:tgtEl>
                                          <p:spTgt spid="24586"/>
                                        </p:tgtEl>
                                        <p:attrNameLst>
                                          <p:attrName>style.rotation</p:attrName>
                                        </p:attrNameLst>
                                      </p:cBhvr>
                                      <p:tavLst>
                                        <p:tav tm="0">
                                          <p:val>
                                            <p:fltVal val="90"/>
                                          </p:val>
                                        </p:tav>
                                        <p:tav tm="100000">
                                          <p:val>
                                            <p:fltVal val="0"/>
                                          </p:val>
                                        </p:tav>
                                      </p:tavLst>
                                    </p:anim>
                                    <p:animEffect transition="in" filter="fade">
                                      <p:cBhvr>
                                        <p:cTn id="57" dur="500"/>
                                        <p:tgtEl>
                                          <p:spTgt spid="24586"/>
                                        </p:tgtEl>
                                      </p:cBhvr>
                                    </p:animEffect>
                                  </p:childTnLst>
                                </p:cTn>
                              </p:par>
                            </p:childTnLst>
                          </p:cTn>
                        </p:par>
                        <p:par>
                          <p:cTn id="58" fill="hold">
                            <p:stCondLst>
                              <p:cond delay="2000"/>
                            </p:stCondLst>
                            <p:childTnLst>
                              <p:par>
                                <p:cTn id="59" presetID="52" presetClass="entr" presetSubtype="0" fill="hold" grpId="0" nodeType="afterEffect">
                                  <p:stCondLst>
                                    <p:cond delay="0"/>
                                  </p:stCondLst>
                                  <p:childTnLst>
                                    <p:set>
                                      <p:cBhvr>
                                        <p:cTn id="60" dur="1" fill="hold">
                                          <p:stCondLst>
                                            <p:cond delay="0"/>
                                          </p:stCondLst>
                                        </p:cTn>
                                        <p:tgtEl>
                                          <p:spTgt spid="24581"/>
                                        </p:tgtEl>
                                        <p:attrNameLst>
                                          <p:attrName>style.visibility</p:attrName>
                                        </p:attrNameLst>
                                      </p:cBhvr>
                                      <p:to>
                                        <p:strVal val="visible"/>
                                      </p:to>
                                    </p:set>
                                    <p:animScale>
                                      <p:cBhvr>
                                        <p:cTn id="61" dur="1000" decel="50000" fill="hold">
                                          <p:stCondLst>
                                            <p:cond delay="0"/>
                                          </p:stCondLst>
                                        </p:cTn>
                                        <p:tgtEl>
                                          <p:spTgt spid="245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24581"/>
                                        </p:tgtEl>
                                        <p:attrNameLst>
                                          <p:attrName>ppt_x</p:attrName>
                                          <p:attrName>ppt_y</p:attrName>
                                        </p:attrNameLst>
                                      </p:cBhvr>
                                      <p:rCtr x="0" y="0"/>
                                    </p:animMotion>
                                    <p:animEffect transition="in" filter="fade">
                                      <p:cBhvr>
                                        <p:cTn id="63" dur="1000"/>
                                        <p:tgtEl>
                                          <p:spTgt spid="24581"/>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24583"/>
                                        </p:tgtEl>
                                        <p:attrNameLst>
                                          <p:attrName>style.visibility</p:attrName>
                                        </p:attrNameLst>
                                      </p:cBhvr>
                                      <p:to>
                                        <p:strVal val="visible"/>
                                      </p:to>
                                    </p:set>
                                    <p:animScale>
                                      <p:cBhvr>
                                        <p:cTn id="66" dur="1000" decel="50000" fill="hold">
                                          <p:stCondLst>
                                            <p:cond delay="0"/>
                                          </p:stCondLst>
                                        </p:cTn>
                                        <p:tgtEl>
                                          <p:spTgt spid="245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24583"/>
                                        </p:tgtEl>
                                        <p:attrNameLst>
                                          <p:attrName>ppt_x</p:attrName>
                                          <p:attrName>ppt_y</p:attrName>
                                        </p:attrNameLst>
                                      </p:cBhvr>
                                      <p:rCtr x="0" y="0"/>
                                    </p:animMotion>
                                    <p:animEffect transition="in" filter="fade">
                                      <p:cBhvr>
                                        <p:cTn id="68" dur="1000"/>
                                        <p:tgtEl>
                                          <p:spTgt spid="24583"/>
                                        </p:tgtEl>
                                      </p:cBhvr>
                                    </p:animEffect>
                                  </p:childTnLst>
                                </p:cTn>
                              </p:par>
                            </p:childTnLst>
                          </p:cTn>
                        </p:par>
                        <p:par>
                          <p:cTn id="69" fill="hold">
                            <p:stCondLst>
                              <p:cond delay="3000"/>
                            </p:stCondLst>
                            <p:childTnLst>
                              <p:par>
                                <p:cTn id="70" presetID="22" presetClass="entr" presetSubtype="2" fill="hold" grpId="0" nodeType="afterEffect">
                                  <p:stCondLst>
                                    <p:cond delay="0"/>
                                  </p:stCondLst>
                                  <p:childTnLst>
                                    <p:set>
                                      <p:cBhvr>
                                        <p:cTn id="71" dur="1" fill="hold">
                                          <p:stCondLst>
                                            <p:cond delay="0"/>
                                          </p:stCondLst>
                                        </p:cTn>
                                        <p:tgtEl>
                                          <p:spTgt spid="24589"/>
                                        </p:tgtEl>
                                        <p:attrNameLst>
                                          <p:attrName>style.visibility</p:attrName>
                                        </p:attrNameLst>
                                      </p:cBhvr>
                                      <p:to>
                                        <p:strVal val="visible"/>
                                      </p:to>
                                    </p:set>
                                    <p:animEffect transition="in" filter="wipe(right)">
                                      <p:cBhvr>
                                        <p:cTn id="72" dur="500"/>
                                        <p:tgtEl>
                                          <p:spTgt spid="24589"/>
                                        </p:tgtEl>
                                      </p:cBhvr>
                                    </p:animEffect>
                                  </p:childTnLst>
                                </p:cTn>
                              </p:par>
                            </p:childTnLst>
                          </p:cTn>
                        </p:par>
                        <p:par>
                          <p:cTn id="73" fill="hold">
                            <p:stCondLst>
                              <p:cond delay="3500"/>
                            </p:stCondLst>
                            <p:childTnLst>
                              <p:par>
                                <p:cTn id="74" presetID="31" presetClass="entr" presetSubtype="0" fill="hold" grpId="0" nodeType="afterEffect">
                                  <p:stCondLst>
                                    <p:cond delay="0"/>
                                  </p:stCondLst>
                                  <p:childTnLst>
                                    <p:set>
                                      <p:cBhvr>
                                        <p:cTn id="75" dur="1" fill="hold">
                                          <p:stCondLst>
                                            <p:cond delay="0"/>
                                          </p:stCondLst>
                                        </p:cTn>
                                        <p:tgtEl>
                                          <p:spTgt spid="24587"/>
                                        </p:tgtEl>
                                        <p:attrNameLst>
                                          <p:attrName>style.visibility</p:attrName>
                                        </p:attrNameLst>
                                      </p:cBhvr>
                                      <p:to>
                                        <p:strVal val="visible"/>
                                      </p:to>
                                    </p:set>
                                    <p:anim calcmode="lin" valueType="num">
                                      <p:cBhvr>
                                        <p:cTn id="76" dur="500" fill="hold"/>
                                        <p:tgtEl>
                                          <p:spTgt spid="24587"/>
                                        </p:tgtEl>
                                        <p:attrNameLst>
                                          <p:attrName>ppt_w</p:attrName>
                                        </p:attrNameLst>
                                      </p:cBhvr>
                                      <p:tavLst>
                                        <p:tav tm="0">
                                          <p:val>
                                            <p:fltVal val="0"/>
                                          </p:val>
                                        </p:tav>
                                        <p:tav tm="100000">
                                          <p:val>
                                            <p:strVal val="#ppt_w"/>
                                          </p:val>
                                        </p:tav>
                                      </p:tavLst>
                                    </p:anim>
                                    <p:anim calcmode="lin" valueType="num">
                                      <p:cBhvr>
                                        <p:cTn id="77" dur="500" fill="hold"/>
                                        <p:tgtEl>
                                          <p:spTgt spid="24587"/>
                                        </p:tgtEl>
                                        <p:attrNameLst>
                                          <p:attrName>ppt_h</p:attrName>
                                        </p:attrNameLst>
                                      </p:cBhvr>
                                      <p:tavLst>
                                        <p:tav tm="0">
                                          <p:val>
                                            <p:fltVal val="0"/>
                                          </p:val>
                                        </p:tav>
                                        <p:tav tm="100000">
                                          <p:val>
                                            <p:strVal val="#ppt_h"/>
                                          </p:val>
                                        </p:tav>
                                      </p:tavLst>
                                    </p:anim>
                                    <p:anim calcmode="lin" valueType="num">
                                      <p:cBhvr>
                                        <p:cTn id="78" dur="500" fill="hold"/>
                                        <p:tgtEl>
                                          <p:spTgt spid="24587"/>
                                        </p:tgtEl>
                                        <p:attrNameLst>
                                          <p:attrName>style.rotation</p:attrName>
                                        </p:attrNameLst>
                                      </p:cBhvr>
                                      <p:tavLst>
                                        <p:tav tm="0">
                                          <p:val>
                                            <p:fltVal val="90"/>
                                          </p:val>
                                        </p:tav>
                                        <p:tav tm="100000">
                                          <p:val>
                                            <p:fltVal val="0"/>
                                          </p:val>
                                        </p:tav>
                                      </p:tavLst>
                                    </p:anim>
                                    <p:animEffect transition="in" filter="fade">
                                      <p:cBhvr>
                                        <p:cTn id="79" dur="500"/>
                                        <p:tgtEl>
                                          <p:spTgt spid="24587"/>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24588"/>
                                        </p:tgtEl>
                                        <p:attrNameLst>
                                          <p:attrName>style.visibility</p:attrName>
                                        </p:attrNameLst>
                                      </p:cBhvr>
                                      <p:to>
                                        <p:strVal val="visible"/>
                                      </p:to>
                                    </p:set>
                                    <p:anim calcmode="lin" valueType="num">
                                      <p:cBhvr>
                                        <p:cTn id="82" dur="500" fill="hold"/>
                                        <p:tgtEl>
                                          <p:spTgt spid="24588"/>
                                        </p:tgtEl>
                                        <p:attrNameLst>
                                          <p:attrName>ppt_w</p:attrName>
                                        </p:attrNameLst>
                                      </p:cBhvr>
                                      <p:tavLst>
                                        <p:tav tm="0">
                                          <p:val>
                                            <p:fltVal val="0"/>
                                          </p:val>
                                        </p:tav>
                                        <p:tav tm="100000">
                                          <p:val>
                                            <p:strVal val="#ppt_w"/>
                                          </p:val>
                                        </p:tav>
                                      </p:tavLst>
                                    </p:anim>
                                    <p:anim calcmode="lin" valueType="num">
                                      <p:cBhvr>
                                        <p:cTn id="83" dur="500" fill="hold"/>
                                        <p:tgtEl>
                                          <p:spTgt spid="24588"/>
                                        </p:tgtEl>
                                        <p:attrNameLst>
                                          <p:attrName>ppt_h</p:attrName>
                                        </p:attrNameLst>
                                      </p:cBhvr>
                                      <p:tavLst>
                                        <p:tav tm="0">
                                          <p:val>
                                            <p:fltVal val="0"/>
                                          </p:val>
                                        </p:tav>
                                        <p:tav tm="100000">
                                          <p:val>
                                            <p:strVal val="#ppt_h"/>
                                          </p:val>
                                        </p:tav>
                                      </p:tavLst>
                                    </p:anim>
                                    <p:anim calcmode="lin" valueType="num">
                                      <p:cBhvr>
                                        <p:cTn id="84" dur="500" fill="hold"/>
                                        <p:tgtEl>
                                          <p:spTgt spid="24588"/>
                                        </p:tgtEl>
                                        <p:attrNameLst>
                                          <p:attrName>style.rotation</p:attrName>
                                        </p:attrNameLst>
                                      </p:cBhvr>
                                      <p:tavLst>
                                        <p:tav tm="0">
                                          <p:val>
                                            <p:fltVal val="90"/>
                                          </p:val>
                                        </p:tav>
                                        <p:tav tm="100000">
                                          <p:val>
                                            <p:fltVal val="0"/>
                                          </p:val>
                                        </p:tav>
                                      </p:tavLst>
                                    </p:anim>
                                    <p:animEffect transition="in" filter="fade">
                                      <p:cBhvr>
                                        <p:cTn id="85" dur="500"/>
                                        <p:tgtEl>
                                          <p:spTgt spid="24588"/>
                                        </p:tgtEl>
                                      </p:cBhvr>
                                    </p:animEffect>
                                  </p:childTnLst>
                                </p:cTn>
                              </p:par>
                            </p:childTnLst>
                          </p:cTn>
                        </p:par>
                        <p:par>
                          <p:cTn id="86" fill="hold">
                            <p:stCondLst>
                              <p:cond delay="4000"/>
                            </p:stCondLst>
                            <p:childTnLst>
                              <p:par>
                                <p:cTn id="87" presetID="52" presetClass="entr" presetSubtype="0" fill="hold" grpId="0" nodeType="afterEffect">
                                  <p:stCondLst>
                                    <p:cond delay="0"/>
                                  </p:stCondLst>
                                  <p:childTnLst>
                                    <p:set>
                                      <p:cBhvr>
                                        <p:cTn id="88" dur="1" fill="hold">
                                          <p:stCondLst>
                                            <p:cond delay="0"/>
                                          </p:stCondLst>
                                        </p:cTn>
                                        <p:tgtEl>
                                          <p:spTgt spid="24582"/>
                                        </p:tgtEl>
                                        <p:attrNameLst>
                                          <p:attrName>style.visibility</p:attrName>
                                        </p:attrNameLst>
                                      </p:cBhvr>
                                      <p:to>
                                        <p:strVal val="visible"/>
                                      </p:to>
                                    </p:set>
                                    <p:animScale>
                                      <p:cBhvr>
                                        <p:cTn id="89" dur="1000" decel="50000" fill="hold">
                                          <p:stCondLst>
                                            <p:cond delay="0"/>
                                          </p:stCondLst>
                                        </p:cTn>
                                        <p:tgtEl>
                                          <p:spTgt spid="245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0" dur="1000" decel="50000" fill="hold">
                                          <p:stCondLst>
                                            <p:cond delay="0"/>
                                          </p:stCondLst>
                                        </p:cTn>
                                        <p:tgtEl>
                                          <p:spTgt spid="24582"/>
                                        </p:tgtEl>
                                        <p:attrNameLst>
                                          <p:attrName>ppt_x</p:attrName>
                                          <p:attrName>ppt_y</p:attrName>
                                        </p:attrNameLst>
                                      </p:cBhvr>
                                      <p:rCtr x="0" y="0"/>
                                    </p:animMotion>
                                    <p:animEffect transition="in" filter="fade">
                                      <p:cBhvr>
                                        <p:cTn id="91" dur="1000"/>
                                        <p:tgtEl>
                                          <p:spTgt spid="24582"/>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24584"/>
                                        </p:tgtEl>
                                        <p:attrNameLst>
                                          <p:attrName>style.visibility</p:attrName>
                                        </p:attrNameLst>
                                      </p:cBhvr>
                                      <p:to>
                                        <p:strVal val="visible"/>
                                      </p:to>
                                    </p:set>
                                    <p:animScale>
                                      <p:cBhvr>
                                        <p:cTn id="94" dur="1000" decel="50000" fill="hold">
                                          <p:stCondLst>
                                            <p:cond delay="0"/>
                                          </p:stCondLst>
                                        </p:cTn>
                                        <p:tgtEl>
                                          <p:spTgt spid="245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5" dur="1000" decel="50000" fill="hold">
                                          <p:stCondLst>
                                            <p:cond delay="0"/>
                                          </p:stCondLst>
                                        </p:cTn>
                                        <p:tgtEl>
                                          <p:spTgt spid="24584"/>
                                        </p:tgtEl>
                                        <p:attrNameLst>
                                          <p:attrName>ppt_x</p:attrName>
                                          <p:attrName>ppt_y</p:attrName>
                                        </p:attrNameLst>
                                      </p:cBhvr>
                                      <p:rCtr x="0" y="0"/>
                                    </p:animMotion>
                                    <p:animEffect transition="in" filter="fade">
                                      <p:cBhvr>
                                        <p:cTn id="96" dur="1000"/>
                                        <p:tgtEl>
                                          <p:spTgt spid="24584"/>
                                        </p:tgtEl>
                                      </p:cBhvr>
                                    </p:animEffect>
                                  </p:childTnLst>
                                </p:cTn>
                              </p:par>
                            </p:childTnLst>
                          </p:cTn>
                        </p:par>
                        <p:par>
                          <p:cTn id="97" fill="hold">
                            <p:stCondLst>
                              <p:cond delay="5000"/>
                            </p:stCondLst>
                            <p:childTnLst>
                              <p:par>
                                <p:cTn id="98" presetID="22" presetClass="entr" presetSubtype="2" fill="hold" grpId="0" nodeType="afterEffect">
                                  <p:stCondLst>
                                    <p:cond delay="0"/>
                                  </p:stCondLst>
                                  <p:childTnLst>
                                    <p:set>
                                      <p:cBhvr>
                                        <p:cTn id="99" dur="1" fill="hold">
                                          <p:stCondLst>
                                            <p:cond delay="0"/>
                                          </p:stCondLst>
                                        </p:cTn>
                                        <p:tgtEl>
                                          <p:spTgt spid="24590"/>
                                        </p:tgtEl>
                                        <p:attrNameLst>
                                          <p:attrName>style.visibility</p:attrName>
                                        </p:attrNameLst>
                                      </p:cBhvr>
                                      <p:to>
                                        <p:strVal val="visible"/>
                                      </p:to>
                                    </p:set>
                                    <p:animEffect transition="in" filter="wipe(right)">
                                      <p:cBhvr>
                                        <p:cTn id="100"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1" grpId="0" animBg="1" autoUpdateAnimBg="0"/>
      <p:bldP spid="24582" grpId="0" animBg="1" autoUpdateAnimBg="0"/>
      <p:bldP spid="24583" grpId="0" autoUpdateAnimBg="0"/>
      <p:bldP spid="24584" grpId="0" autoUpdateAnimBg="0"/>
      <p:bldP spid="24585" grpId="0" autoUpdateAnimBg="0"/>
      <p:bldP spid="24586" grpId="0" autoUpdateAnimBg="0"/>
      <p:bldP spid="24587" grpId="0" autoUpdateAnimBg="0"/>
      <p:bldP spid="24588" grpId="0" autoUpdateAnimBg="0"/>
      <p:bldP spid="24589" grpId="0" autoUpdateAnimBg="0"/>
      <p:bldP spid="2459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25603" name="椭圆 2"/>
          <p:cNvSpPr>
            <a:spLocks noChangeArrowheads="1"/>
          </p:cNvSpPr>
          <p:nvPr/>
        </p:nvSpPr>
        <p:spPr bwMode="auto">
          <a:xfrm>
            <a:off x="6207125" y="1195388"/>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8F8F8"/>
                </a:solidFill>
                <a:latin typeface="微软雅黑" panose="020B0503020204020204" pitchFamily="34" charset="-122"/>
                <a:ea typeface="微软雅黑" panose="020B0503020204020204" pitchFamily="34" charset="-122"/>
              </a:rPr>
              <a:t>1</a:t>
            </a:r>
            <a:endParaRPr lang="zh-CN" altLang="en-US" b="1">
              <a:solidFill>
                <a:srgbClr val="F8F8F8"/>
              </a:solidFill>
              <a:latin typeface="微软雅黑" panose="020B0503020204020204" pitchFamily="34" charset="-122"/>
              <a:ea typeface="微软雅黑" panose="020B0503020204020204" pitchFamily="34" charset="-122"/>
            </a:endParaRPr>
          </a:p>
        </p:txBody>
      </p:sp>
      <p:sp>
        <p:nvSpPr>
          <p:cNvPr id="25604" name="椭圆 3"/>
          <p:cNvSpPr>
            <a:spLocks noChangeArrowheads="1"/>
          </p:cNvSpPr>
          <p:nvPr/>
        </p:nvSpPr>
        <p:spPr bwMode="auto">
          <a:xfrm>
            <a:off x="6694488" y="1936750"/>
            <a:ext cx="433387"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8F8F8"/>
                </a:solidFill>
              </a:rPr>
              <a:t>2</a:t>
            </a:r>
            <a:endParaRPr lang="zh-CN" altLang="en-US" b="1">
              <a:solidFill>
                <a:srgbClr val="F8F8F8"/>
              </a:solidFill>
            </a:endParaRPr>
          </a:p>
        </p:txBody>
      </p:sp>
      <p:sp>
        <p:nvSpPr>
          <p:cNvPr id="25605" name="椭圆 4"/>
          <p:cNvSpPr>
            <a:spLocks noChangeArrowheads="1"/>
          </p:cNvSpPr>
          <p:nvPr/>
        </p:nvSpPr>
        <p:spPr bwMode="auto">
          <a:xfrm>
            <a:off x="6967538" y="2693988"/>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8F8F8"/>
                </a:solidFill>
                <a:latin typeface="微软雅黑" panose="020B0503020204020204" pitchFamily="34" charset="-122"/>
                <a:ea typeface="微软雅黑" panose="020B0503020204020204" pitchFamily="34" charset="-122"/>
              </a:rPr>
              <a:t>3</a:t>
            </a:r>
            <a:endParaRPr lang="zh-CN" altLang="en-US" b="1">
              <a:solidFill>
                <a:srgbClr val="F8F8F8"/>
              </a:solidFill>
              <a:latin typeface="微软雅黑" panose="020B0503020204020204" pitchFamily="34" charset="-122"/>
              <a:ea typeface="微软雅黑" panose="020B0503020204020204" pitchFamily="34" charset="-122"/>
            </a:endParaRPr>
          </a:p>
        </p:txBody>
      </p:sp>
      <p:sp>
        <p:nvSpPr>
          <p:cNvPr id="25606" name="椭圆 5"/>
          <p:cNvSpPr>
            <a:spLocks noChangeArrowheads="1"/>
          </p:cNvSpPr>
          <p:nvPr/>
        </p:nvSpPr>
        <p:spPr bwMode="auto">
          <a:xfrm>
            <a:off x="6967538" y="3560763"/>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8F8F8"/>
                </a:solidFill>
                <a:latin typeface="微软雅黑" panose="020B0503020204020204" pitchFamily="34" charset="-122"/>
                <a:ea typeface="微软雅黑" panose="020B0503020204020204" pitchFamily="34" charset="-122"/>
              </a:rPr>
              <a:t>4</a:t>
            </a:r>
            <a:endParaRPr lang="zh-CN" altLang="en-US" b="1">
              <a:solidFill>
                <a:srgbClr val="F8F8F8"/>
              </a:solidFill>
              <a:latin typeface="微软雅黑" panose="020B0503020204020204" pitchFamily="34" charset="-122"/>
              <a:ea typeface="微软雅黑" panose="020B0503020204020204" pitchFamily="34" charset="-122"/>
            </a:endParaRPr>
          </a:p>
        </p:txBody>
      </p:sp>
      <p:sp>
        <p:nvSpPr>
          <p:cNvPr id="25607" name="椭圆 6"/>
          <p:cNvSpPr>
            <a:spLocks noChangeArrowheads="1"/>
          </p:cNvSpPr>
          <p:nvPr/>
        </p:nvSpPr>
        <p:spPr bwMode="auto">
          <a:xfrm>
            <a:off x="6792913" y="4379913"/>
            <a:ext cx="433387" cy="43338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8F8F8"/>
                </a:solidFill>
                <a:latin typeface="微软雅黑" panose="020B0503020204020204" pitchFamily="34" charset="-122"/>
                <a:ea typeface="微软雅黑" panose="020B0503020204020204" pitchFamily="34" charset="-122"/>
              </a:rPr>
              <a:t>5</a:t>
            </a:r>
            <a:endParaRPr lang="zh-CN" altLang="en-US" b="1">
              <a:solidFill>
                <a:srgbClr val="F8F8F8"/>
              </a:solidFill>
              <a:latin typeface="微软雅黑" panose="020B0503020204020204" pitchFamily="34" charset="-122"/>
              <a:ea typeface="微软雅黑" panose="020B0503020204020204" pitchFamily="34" charset="-122"/>
            </a:endParaRPr>
          </a:p>
        </p:txBody>
      </p:sp>
      <p:sp>
        <p:nvSpPr>
          <p:cNvPr id="25608" name="椭圆 7"/>
          <p:cNvSpPr>
            <a:spLocks noChangeArrowheads="1"/>
          </p:cNvSpPr>
          <p:nvPr/>
        </p:nvSpPr>
        <p:spPr bwMode="auto">
          <a:xfrm>
            <a:off x="6415088" y="5153025"/>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8F8F8"/>
                </a:solidFill>
                <a:latin typeface="微软雅黑" panose="020B0503020204020204" pitchFamily="34" charset="-122"/>
                <a:ea typeface="微软雅黑" panose="020B0503020204020204" pitchFamily="34" charset="-122"/>
              </a:rPr>
              <a:t>6</a:t>
            </a:r>
            <a:endParaRPr lang="zh-CN" altLang="en-US" b="1">
              <a:solidFill>
                <a:srgbClr val="F8F8F8"/>
              </a:solidFill>
              <a:latin typeface="微软雅黑" panose="020B0503020204020204" pitchFamily="34" charset="-122"/>
              <a:ea typeface="微软雅黑" panose="020B0503020204020204" pitchFamily="34" charset="-122"/>
            </a:endParaRPr>
          </a:p>
        </p:txBody>
      </p:sp>
      <p:sp>
        <p:nvSpPr>
          <p:cNvPr id="25609" name="TextBox 8"/>
          <p:cNvSpPr txBox="1">
            <a:spLocks noChangeArrowheads="1"/>
          </p:cNvSpPr>
          <p:nvPr/>
        </p:nvSpPr>
        <p:spPr bwMode="auto">
          <a:xfrm>
            <a:off x="6808788" y="1179513"/>
            <a:ext cx="3519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a:solidFill>
                  <a:schemeClr val="bg1"/>
                </a:solidFill>
                <a:latin typeface="微软雅黑" panose="020B0503020204020204" pitchFamily="34" charset="-122"/>
                <a:ea typeface="微软雅黑" panose="020B0503020204020204" pitchFamily="34" charset="-122"/>
              </a:rPr>
              <a:t>这里可以输入可长可短的文字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5610" name="TextBox 9"/>
          <p:cNvSpPr txBox="1">
            <a:spLocks noChangeArrowheads="1"/>
          </p:cNvSpPr>
          <p:nvPr/>
        </p:nvSpPr>
        <p:spPr bwMode="auto">
          <a:xfrm>
            <a:off x="7245350" y="1916113"/>
            <a:ext cx="351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a:solidFill>
                  <a:schemeClr val="bg1"/>
                </a:solidFill>
                <a:latin typeface="微软雅黑" panose="020B0503020204020204" pitchFamily="34" charset="-122"/>
                <a:ea typeface="微软雅黑" panose="020B0503020204020204" pitchFamily="34" charset="-122"/>
              </a:rPr>
              <a:t>这里可以输入可长可短的文字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5611" name="TextBox 10"/>
          <p:cNvSpPr txBox="1">
            <a:spLocks noChangeArrowheads="1"/>
          </p:cNvSpPr>
          <p:nvPr/>
        </p:nvSpPr>
        <p:spPr bwMode="auto">
          <a:xfrm>
            <a:off x="7546975" y="2679700"/>
            <a:ext cx="351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a:solidFill>
                  <a:schemeClr val="bg1"/>
                </a:solidFill>
                <a:latin typeface="微软雅黑" panose="020B0503020204020204" pitchFamily="34" charset="-122"/>
                <a:ea typeface="微软雅黑" panose="020B0503020204020204" pitchFamily="34" charset="-122"/>
              </a:rPr>
              <a:t>这里可以输入可长可短的文字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5612" name="TextBox 11"/>
          <p:cNvSpPr txBox="1">
            <a:spLocks noChangeArrowheads="1"/>
          </p:cNvSpPr>
          <p:nvPr/>
        </p:nvSpPr>
        <p:spPr bwMode="auto">
          <a:xfrm>
            <a:off x="7518400" y="3594100"/>
            <a:ext cx="351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a:solidFill>
                  <a:schemeClr val="bg1"/>
                </a:solidFill>
                <a:latin typeface="微软雅黑" panose="020B0503020204020204" pitchFamily="34" charset="-122"/>
                <a:ea typeface="微软雅黑" panose="020B0503020204020204" pitchFamily="34" charset="-122"/>
              </a:rPr>
              <a:t>这里可以输入可长可短的文字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5613" name="TextBox 12"/>
          <p:cNvSpPr txBox="1">
            <a:spLocks noChangeArrowheads="1"/>
          </p:cNvSpPr>
          <p:nvPr/>
        </p:nvSpPr>
        <p:spPr bwMode="auto">
          <a:xfrm>
            <a:off x="7396163" y="4467225"/>
            <a:ext cx="35194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a:solidFill>
                  <a:schemeClr val="bg1"/>
                </a:solidFill>
                <a:latin typeface="微软雅黑" panose="020B0503020204020204" pitchFamily="34" charset="-122"/>
                <a:ea typeface="微软雅黑" panose="020B0503020204020204" pitchFamily="34" charset="-122"/>
              </a:rPr>
              <a:t>这里可以输入可长可短的文字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5614" name="TextBox 13"/>
          <p:cNvSpPr txBox="1">
            <a:spLocks noChangeArrowheads="1"/>
          </p:cNvSpPr>
          <p:nvPr/>
        </p:nvSpPr>
        <p:spPr bwMode="auto">
          <a:xfrm>
            <a:off x="7069138" y="5232400"/>
            <a:ext cx="351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a:solidFill>
                  <a:schemeClr val="bg1"/>
                </a:solidFill>
                <a:latin typeface="微软雅黑" panose="020B0503020204020204" pitchFamily="34" charset="-122"/>
                <a:ea typeface="微软雅黑" panose="020B0503020204020204" pitchFamily="34" charset="-122"/>
              </a:rPr>
              <a:t>这里可以输入可长可短的文字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5615" name="椭圆 14"/>
          <p:cNvSpPr>
            <a:spLocks noChangeArrowheads="1"/>
          </p:cNvSpPr>
          <p:nvPr/>
        </p:nvSpPr>
        <p:spPr bwMode="auto">
          <a:xfrm>
            <a:off x="1744663" y="1284288"/>
            <a:ext cx="4637087" cy="46370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6" name="Freeform 156"/>
          <p:cNvSpPr>
            <a:spLocks noEditPoints="1"/>
          </p:cNvSpPr>
          <p:nvPr/>
        </p:nvSpPr>
        <p:spPr bwMode="auto">
          <a:xfrm>
            <a:off x="3676650" y="1916113"/>
            <a:ext cx="773113" cy="1273175"/>
          </a:xfrm>
          <a:custGeom>
            <a:avLst/>
            <a:gdLst>
              <a:gd name="T0" fmla="*/ 494656333 w 307"/>
              <a:gd name="T1" fmla="*/ 2147483647 h 505"/>
              <a:gd name="T2" fmla="*/ 431238402 w 307"/>
              <a:gd name="T3" fmla="*/ 2147483647 h 505"/>
              <a:gd name="T4" fmla="*/ 431238402 w 307"/>
              <a:gd name="T5" fmla="*/ 2147483647 h 505"/>
              <a:gd name="T6" fmla="*/ 494656333 w 307"/>
              <a:gd name="T7" fmla="*/ 2147483647 h 505"/>
              <a:gd name="T8" fmla="*/ 1471286923 w 307"/>
              <a:gd name="T9" fmla="*/ 2147483647 h 505"/>
              <a:gd name="T10" fmla="*/ 1509335667 w 307"/>
              <a:gd name="T11" fmla="*/ 2147483647 h 505"/>
              <a:gd name="T12" fmla="*/ 1490312554 w 307"/>
              <a:gd name="T13" fmla="*/ 2147483647 h 505"/>
              <a:gd name="T14" fmla="*/ 1445920254 w 307"/>
              <a:gd name="T15" fmla="*/ 2147483647 h 505"/>
              <a:gd name="T16" fmla="*/ 494656333 w 307"/>
              <a:gd name="T17" fmla="*/ 2147483647 h 505"/>
              <a:gd name="T18" fmla="*/ 431238402 w 307"/>
              <a:gd name="T19" fmla="*/ 2147483647 h 505"/>
              <a:gd name="T20" fmla="*/ 431238402 w 307"/>
              <a:gd name="T21" fmla="*/ 2147483647 h 505"/>
              <a:gd name="T22" fmla="*/ 494656333 w 307"/>
              <a:gd name="T23" fmla="*/ 2147483647 h 505"/>
              <a:gd name="T24" fmla="*/ 1471286923 w 307"/>
              <a:gd name="T25" fmla="*/ 2147483647 h 505"/>
              <a:gd name="T26" fmla="*/ 1509335667 w 307"/>
              <a:gd name="T27" fmla="*/ 2147483647 h 505"/>
              <a:gd name="T28" fmla="*/ 1490312554 w 307"/>
              <a:gd name="T29" fmla="*/ 2147483647 h 505"/>
              <a:gd name="T30" fmla="*/ 1445920254 w 307"/>
              <a:gd name="T31" fmla="*/ 2147483647 h 505"/>
              <a:gd name="T32" fmla="*/ 1078097265 w 307"/>
              <a:gd name="T33" fmla="*/ 2147483647 h 505"/>
              <a:gd name="T34" fmla="*/ 1293717725 w 307"/>
              <a:gd name="T35" fmla="*/ 2147483647 h 505"/>
              <a:gd name="T36" fmla="*/ 691251162 w 307"/>
              <a:gd name="T37" fmla="*/ 2147483647 h 505"/>
              <a:gd name="T38" fmla="*/ 970287034 w 307"/>
              <a:gd name="T39" fmla="*/ 2147483647 h 505"/>
              <a:gd name="T40" fmla="*/ 1731297164 w 307"/>
              <a:gd name="T41" fmla="*/ 845365510 h 505"/>
              <a:gd name="T42" fmla="*/ 1902525325 w 307"/>
              <a:gd name="T43" fmla="*/ 711888868 h 505"/>
              <a:gd name="T44" fmla="*/ 1921550956 w 307"/>
              <a:gd name="T45" fmla="*/ 521202549 h 505"/>
              <a:gd name="T46" fmla="*/ 1661538196 w 307"/>
              <a:gd name="T47" fmla="*/ 368656015 h 505"/>
              <a:gd name="T48" fmla="*/ 215620460 w 307"/>
              <a:gd name="T49" fmla="*/ 826298138 h 505"/>
              <a:gd name="T50" fmla="*/ 0 w 307"/>
              <a:gd name="T51" fmla="*/ 1061474991 h 505"/>
              <a:gd name="T52" fmla="*/ 63417931 w 307"/>
              <a:gd name="T53" fmla="*/ 1233091417 h 505"/>
              <a:gd name="T54" fmla="*/ 412212771 w 307"/>
              <a:gd name="T55" fmla="*/ 1303007633 h 505"/>
              <a:gd name="T56" fmla="*/ 1293717725 w 307"/>
              <a:gd name="T57" fmla="*/ 279669906 h 505"/>
              <a:gd name="T58" fmla="*/ 1401527955 w 307"/>
              <a:gd name="T59" fmla="*/ 216109481 h 505"/>
              <a:gd name="T60" fmla="*/ 1426894623 w 307"/>
              <a:gd name="T61" fmla="*/ 88986109 h 505"/>
              <a:gd name="T62" fmla="*/ 1255666463 w 307"/>
              <a:gd name="T63" fmla="*/ 0 h 505"/>
              <a:gd name="T64" fmla="*/ 367820472 w 307"/>
              <a:gd name="T65" fmla="*/ 279669906 h 505"/>
              <a:gd name="T66" fmla="*/ 234643573 w 307"/>
              <a:gd name="T67" fmla="*/ 413149069 h 505"/>
              <a:gd name="T68" fmla="*/ 279035872 w 307"/>
              <a:gd name="T69" fmla="*/ 521202549 h 505"/>
              <a:gd name="T70" fmla="*/ 494656333 w 307"/>
              <a:gd name="T71" fmla="*/ 565695603 h 505"/>
              <a:gd name="T72" fmla="*/ 215620460 w 307"/>
              <a:gd name="T73" fmla="*/ 1519117114 h 505"/>
              <a:gd name="T74" fmla="*/ 44392300 w 307"/>
              <a:gd name="T75" fmla="*/ 1646240486 h 505"/>
              <a:gd name="T76" fmla="*/ 19025631 w 307"/>
              <a:gd name="T77" fmla="*/ 1843280075 h 505"/>
              <a:gd name="T78" fmla="*/ 279035872 w 307"/>
              <a:gd name="T79" fmla="*/ 1995829130 h 505"/>
              <a:gd name="T80" fmla="*/ 1731297164 w 307"/>
              <a:gd name="T81" fmla="*/ 1538187007 h 505"/>
              <a:gd name="T82" fmla="*/ 1946917625 w 307"/>
              <a:gd name="T83" fmla="*/ 1303007633 h 505"/>
              <a:gd name="T84" fmla="*/ 1877158657 w 307"/>
              <a:gd name="T85" fmla="*/ 1125037937 h 505"/>
              <a:gd name="T86" fmla="*/ 1534704854 w 307"/>
              <a:gd name="T87" fmla="*/ 1080544883 h 505"/>
              <a:gd name="T88" fmla="*/ 431238402 w 307"/>
              <a:gd name="T89" fmla="*/ 2122949981 h 505"/>
              <a:gd name="T90" fmla="*/ 887845991 w 307"/>
              <a:gd name="T91" fmla="*/ 1970403447 h 505"/>
              <a:gd name="T92" fmla="*/ 1059071634 w 307"/>
              <a:gd name="T93" fmla="*/ 2147483647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7" h="505">
                <a:moveTo>
                  <a:pt x="228" y="396"/>
                </a:moveTo>
                <a:lnTo>
                  <a:pt x="78" y="396"/>
                </a:lnTo>
                <a:lnTo>
                  <a:pt x="75" y="396"/>
                </a:lnTo>
                <a:lnTo>
                  <a:pt x="71" y="399"/>
                </a:lnTo>
                <a:lnTo>
                  <a:pt x="68" y="402"/>
                </a:lnTo>
                <a:lnTo>
                  <a:pt x="68" y="409"/>
                </a:lnTo>
                <a:lnTo>
                  <a:pt x="68" y="416"/>
                </a:lnTo>
                <a:lnTo>
                  <a:pt x="71" y="419"/>
                </a:lnTo>
                <a:lnTo>
                  <a:pt x="75" y="423"/>
                </a:lnTo>
                <a:lnTo>
                  <a:pt x="78" y="423"/>
                </a:lnTo>
                <a:lnTo>
                  <a:pt x="228" y="423"/>
                </a:lnTo>
                <a:lnTo>
                  <a:pt x="232" y="423"/>
                </a:lnTo>
                <a:lnTo>
                  <a:pt x="235" y="419"/>
                </a:lnTo>
                <a:lnTo>
                  <a:pt x="238" y="416"/>
                </a:lnTo>
                <a:lnTo>
                  <a:pt x="238" y="409"/>
                </a:lnTo>
                <a:lnTo>
                  <a:pt x="238" y="402"/>
                </a:lnTo>
                <a:lnTo>
                  <a:pt x="235" y="399"/>
                </a:lnTo>
                <a:lnTo>
                  <a:pt x="232" y="396"/>
                </a:lnTo>
                <a:lnTo>
                  <a:pt x="228" y="396"/>
                </a:lnTo>
                <a:close/>
                <a:moveTo>
                  <a:pt x="228" y="436"/>
                </a:moveTo>
                <a:lnTo>
                  <a:pt x="78" y="436"/>
                </a:lnTo>
                <a:lnTo>
                  <a:pt x="75" y="436"/>
                </a:lnTo>
                <a:lnTo>
                  <a:pt x="71" y="440"/>
                </a:lnTo>
                <a:lnTo>
                  <a:pt x="68" y="447"/>
                </a:lnTo>
                <a:lnTo>
                  <a:pt x="68" y="450"/>
                </a:lnTo>
                <a:lnTo>
                  <a:pt x="68" y="457"/>
                </a:lnTo>
                <a:lnTo>
                  <a:pt x="71" y="460"/>
                </a:lnTo>
                <a:lnTo>
                  <a:pt x="75" y="464"/>
                </a:lnTo>
                <a:lnTo>
                  <a:pt x="78" y="467"/>
                </a:lnTo>
                <a:lnTo>
                  <a:pt x="228" y="467"/>
                </a:lnTo>
                <a:lnTo>
                  <a:pt x="232" y="464"/>
                </a:lnTo>
                <a:lnTo>
                  <a:pt x="235" y="460"/>
                </a:lnTo>
                <a:lnTo>
                  <a:pt x="238" y="457"/>
                </a:lnTo>
                <a:lnTo>
                  <a:pt x="238" y="450"/>
                </a:lnTo>
                <a:lnTo>
                  <a:pt x="238" y="447"/>
                </a:lnTo>
                <a:lnTo>
                  <a:pt x="235" y="440"/>
                </a:lnTo>
                <a:lnTo>
                  <a:pt x="232" y="436"/>
                </a:lnTo>
                <a:lnTo>
                  <a:pt x="228" y="436"/>
                </a:lnTo>
                <a:close/>
                <a:moveTo>
                  <a:pt x="153" y="505"/>
                </a:moveTo>
                <a:lnTo>
                  <a:pt x="153" y="505"/>
                </a:lnTo>
                <a:lnTo>
                  <a:pt x="170" y="505"/>
                </a:lnTo>
                <a:lnTo>
                  <a:pt x="184" y="498"/>
                </a:lnTo>
                <a:lnTo>
                  <a:pt x="198" y="491"/>
                </a:lnTo>
                <a:lnTo>
                  <a:pt x="204" y="481"/>
                </a:lnTo>
                <a:lnTo>
                  <a:pt x="102" y="481"/>
                </a:lnTo>
                <a:lnTo>
                  <a:pt x="109" y="491"/>
                </a:lnTo>
                <a:lnTo>
                  <a:pt x="123" y="498"/>
                </a:lnTo>
                <a:lnTo>
                  <a:pt x="136" y="505"/>
                </a:lnTo>
                <a:lnTo>
                  <a:pt x="153" y="505"/>
                </a:lnTo>
                <a:close/>
                <a:moveTo>
                  <a:pt x="65" y="205"/>
                </a:moveTo>
                <a:lnTo>
                  <a:pt x="273" y="133"/>
                </a:lnTo>
                <a:lnTo>
                  <a:pt x="290" y="126"/>
                </a:lnTo>
                <a:lnTo>
                  <a:pt x="300" y="112"/>
                </a:lnTo>
                <a:lnTo>
                  <a:pt x="307" y="99"/>
                </a:lnTo>
                <a:lnTo>
                  <a:pt x="303" y="82"/>
                </a:lnTo>
                <a:lnTo>
                  <a:pt x="296" y="68"/>
                </a:lnTo>
                <a:lnTo>
                  <a:pt x="279" y="61"/>
                </a:lnTo>
                <a:lnTo>
                  <a:pt x="262" y="58"/>
                </a:lnTo>
                <a:lnTo>
                  <a:pt x="242" y="61"/>
                </a:lnTo>
                <a:lnTo>
                  <a:pt x="34" y="130"/>
                </a:lnTo>
                <a:lnTo>
                  <a:pt x="17" y="140"/>
                </a:lnTo>
                <a:lnTo>
                  <a:pt x="7" y="153"/>
                </a:lnTo>
                <a:lnTo>
                  <a:pt x="0" y="167"/>
                </a:lnTo>
                <a:lnTo>
                  <a:pt x="3" y="181"/>
                </a:lnTo>
                <a:lnTo>
                  <a:pt x="10" y="194"/>
                </a:lnTo>
                <a:lnTo>
                  <a:pt x="27" y="205"/>
                </a:lnTo>
                <a:lnTo>
                  <a:pt x="44" y="205"/>
                </a:lnTo>
                <a:lnTo>
                  <a:pt x="65" y="205"/>
                </a:lnTo>
                <a:close/>
                <a:moveTo>
                  <a:pt x="78" y="89"/>
                </a:moveTo>
                <a:lnTo>
                  <a:pt x="204" y="44"/>
                </a:lnTo>
                <a:lnTo>
                  <a:pt x="215" y="41"/>
                </a:lnTo>
                <a:lnTo>
                  <a:pt x="221" y="34"/>
                </a:lnTo>
                <a:lnTo>
                  <a:pt x="225" y="24"/>
                </a:lnTo>
                <a:lnTo>
                  <a:pt x="225" y="14"/>
                </a:lnTo>
                <a:lnTo>
                  <a:pt x="218" y="7"/>
                </a:lnTo>
                <a:lnTo>
                  <a:pt x="208" y="0"/>
                </a:lnTo>
                <a:lnTo>
                  <a:pt x="198" y="0"/>
                </a:lnTo>
                <a:lnTo>
                  <a:pt x="187" y="0"/>
                </a:lnTo>
                <a:lnTo>
                  <a:pt x="58" y="44"/>
                </a:lnTo>
                <a:lnTo>
                  <a:pt x="48" y="48"/>
                </a:lnTo>
                <a:lnTo>
                  <a:pt x="41" y="58"/>
                </a:lnTo>
                <a:lnTo>
                  <a:pt x="37" y="65"/>
                </a:lnTo>
                <a:lnTo>
                  <a:pt x="41" y="75"/>
                </a:lnTo>
                <a:lnTo>
                  <a:pt x="44" y="82"/>
                </a:lnTo>
                <a:lnTo>
                  <a:pt x="54" y="89"/>
                </a:lnTo>
                <a:lnTo>
                  <a:pt x="65" y="89"/>
                </a:lnTo>
                <a:lnTo>
                  <a:pt x="78" y="89"/>
                </a:lnTo>
                <a:close/>
                <a:moveTo>
                  <a:pt x="242" y="170"/>
                </a:moveTo>
                <a:lnTo>
                  <a:pt x="34" y="239"/>
                </a:lnTo>
                <a:lnTo>
                  <a:pt x="17" y="245"/>
                </a:lnTo>
                <a:lnTo>
                  <a:pt x="7" y="259"/>
                </a:lnTo>
                <a:lnTo>
                  <a:pt x="0" y="273"/>
                </a:lnTo>
                <a:lnTo>
                  <a:pt x="3" y="290"/>
                </a:lnTo>
                <a:lnTo>
                  <a:pt x="10" y="303"/>
                </a:lnTo>
                <a:lnTo>
                  <a:pt x="27" y="310"/>
                </a:lnTo>
                <a:lnTo>
                  <a:pt x="44" y="314"/>
                </a:lnTo>
                <a:lnTo>
                  <a:pt x="65" y="310"/>
                </a:lnTo>
                <a:lnTo>
                  <a:pt x="273" y="242"/>
                </a:lnTo>
                <a:lnTo>
                  <a:pt x="290" y="232"/>
                </a:lnTo>
                <a:lnTo>
                  <a:pt x="300" y="222"/>
                </a:lnTo>
                <a:lnTo>
                  <a:pt x="307" y="205"/>
                </a:lnTo>
                <a:lnTo>
                  <a:pt x="303" y="191"/>
                </a:lnTo>
                <a:lnTo>
                  <a:pt x="296" y="177"/>
                </a:lnTo>
                <a:lnTo>
                  <a:pt x="279" y="170"/>
                </a:lnTo>
                <a:lnTo>
                  <a:pt x="262" y="167"/>
                </a:lnTo>
                <a:lnTo>
                  <a:pt x="242" y="170"/>
                </a:lnTo>
                <a:close/>
                <a:moveTo>
                  <a:pt x="140" y="310"/>
                </a:moveTo>
                <a:lnTo>
                  <a:pt x="68" y="334"/>
                </a:lnTo>
                <a:lnTo>
                  <a:pt x="68" y="375"/>
                </a:lnTo>
                <a:lnTo>
                  <a:pt x="140" y="375"/>
                </a:lnTo>
                <a:lnTo>
                  <a:pt x="140" y="310"/>
                </a:lnTo>
                <a:close/>
                <a:moveTo>
                  <a:pt x="238" y="280"/>
                </a:moveTo>
                <a:lnTo>
                  <a:pt x="167" y="303"/>
                </a:lnTo>
                <a:lnTo>
                  <a:pt x="167" y="375"/>
                </a:lnTo>
                <a:lnTo>
                  <a:pt x="238" y="375"/>
                </a:lnTo>
                <a:lnTo>
                  <a:pt x="238" y="28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7" name="TextBox 16"/>
          <p:cNvSpPr txBox="1">
            <a:spLocks noChangeArrowheads="1"/>
          </p:cNvSpPr>
          <p:nvPr/>
        </p:nvSpPr>
        <p:spPr bwMode="auto">
          <a:xfrm>
            <a:off x="2909888" y="3292475"/>
            <a:ext cx="215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rgbClr val="F8F8F8"/>
                </a:solidFill>
                <a:latin typeface="微软雅黑" panose="020B0503020204020204" pitchFamily="34" charset="-122"/>
                <a:ea typeface="微软雅黑" panose="020B0503020204020204" pitchFamily="34" charset="-122"/>
              </a:rPr>
              <a:t>请输入您的标题</a:t>
            </a:r>
            <a:endParaRPr lang="zh-CN" altLang="en-US" sz="2200" b="1">
              <a:solidFill>
                <a:srgbClr val="F8F8F8"/>
              </a:solidFill>
              <a:latin typeface="微软雅黑" panose="020B0503020204020204" pitchFamily="34" charset="-122"/>
              <a:ea typeface="微软雅黑" panose="020B0503020204020204" pitchFamily="34" charset="-122"/>
            </a:endParaRPr>
          </a:p>
        </p:txBody>
      </p:sp>
      <p:sp>
        <p:nvSpPr>
          <p:cNvPr id="25618" name="TextBox 17"/>
          <p:cNvSpPr txBox="1">
            <a:spLocks noChangeArrowheads="1"/>
          </p:cNvSpPr>
          <p:nvPr/>
        </p:nvSpPr>
        <p:spPr bwMode="auto">
          <a:xfrm>
            <a:off x="2446338" y="3767138"/>
            <a:ext cx="3097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请在此输入段落文字请在此输入段落文字请在此输入段落文字请在此输入段落文字请在此输入段落文字</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5619" name="椭圆 18"/>
          <p:cNvSpPr>
            <a:spLocks noChangeArrowheads="1"/>
          </p:cNvSpPr>
          <p:nvPr/>
        </p:nvSpPr>
        <p:spPr bwMode="auto">
          <a:xfrm>
            <a:off x="1905000" y="1444625"/>
            <a:ext cx="4316413" cy="4316413"/>
          </a:xfrm>
          <a:prstGeom prst="ellipse">
            <a:avLst/>
          </a:prstGeom>
          <a:noFill/>
          <a:ln w="9525">
            <a:solidFill>
              <a:srgbClr val="957F66"/>
            </a:solidFill>
            <a:prstDash val="dash"/>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 calcmode="lin" valueType="num">
                                      <p:cBhvr>
                                        <p:cTn id="9"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2"/>
                                        </p:tgtEl>
                                      </p:cBhvr>
                                    </p:animEffect>
                                  </p:childTnLst>
                                </p:cTn>
                              </p:par>
                            </p:childTnLst>
                          </p:cTn>
                        </p:par>
                        <p:par>
                          <p:cTn id="12" fill="hold">
                            <p:stCondLst>
                              <p:cond delay="0"/>
                            </p:stCondLst>
                            <p:childTnLst>
                              <p:par>
                                <p:cTn id="13" presetID="21" presetClass="entr" presetSubtype="1" fill="hold" grpId="0" nodeType="afterEffect">
                                  <p:stCondLst>
                                    <p:cond delay="0"/>
                                  </p:stCondLst>
                                  <p:childTnLst>
                                    <p:set>
                                      <p:cBhvr>
                                        <p:cTn id="14" dur="1" fill="hold">
                                          <p:stCondLst>
                                            <p:cond delay="0"/>
                                          </p:stCondLst>
                                        </p:cTn>
                                        <p:tgtEl>
                                          <p:spTgt spid="25615"/>
                                        </p:tgtEl>
                                        <p:attrNameLst>
                                          <p:attrName>style.visibility</p:attrName>
                                        </p:attrNameLst>
                                      </p:cBhvr>
                                      <p:to>
                                        <p:strVal val="visible"/>
                                      </p:to>
                                    </p:set>
                                    <p:animEffect transition="in" filter="wheel(1)">
                                      <p:cBhvr>
                                        <p:cTn id="15" dur="2000"/>
                                        <p:tgtEl>
                                          <p:spTgt spid="256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5619"/>
                                        </p:tgtEl>
                                        <p:attrNameLst>
                                          <p:attrName>style.visibility</p:attrName>
                                        </p:attrNameLst>
                                      </p:cBhvr>
                                      <p:to>
                                        <p:strVal val="visible"/>
                                      </p:to>
                                    </p:set>
                                    <p:animEffect transition="in" filter="wheel(1)">
                                      <p:cBhvr>
                                        <p:cTn id="18" dur="2000"/>
                                        <p:tgtEl>
                                          <p:spTgt spid="25619"/>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5616"/>
                                        </p:tgtEl>
                                        <p:attrNameLst>
                                          <p:attrName>style.visibility</p:attrName>
                                        </p:attrNameLst>
                                      </p:cBhvr>
                                      <p:to>
                                        <p:strVal val="visible"/>
                                      </p:to>
                                    </p:set>
                                    <p:anim calcmode="lin" valueType="num">
                                      <p:cBhvr>
                                        <p:cTn id="22" dur="500" fill="hold"/>
                                        <p:tgtEl>
                                          <p:spTgt spid="25616"/>
                                        </p:tgtEl>
                                        <p:attrNameLst>
                                          <p:attrName>ppt_w</p:attrName>
                                        </p:attrNameLst>
                                      </p:cBhvr>
                                      <p:tavLst>
                                        <p:tav tm="0">
                                          <p:val>
                                            <p:fltVal val="0"/>
                                          </p:val>
                                        </p:tav>
                                        <p:tav tm="100000">
                                          <p:val>
                                            <p:strVal val="#ppt_w"/>
                                          </p:val>
                                        </p:tav>
                                      </p:tavLst>
                                    </p:anim>
                                    <p:anim calcmode="lin" valueType="num">
                                      <p:cBhvr>
                                        <p:cTn id="23" dur="500" fill="hold"/>
                                        <p:tgtEl>
                                          <p:spTgt spid="25616"/>
                                        </p:tgtEl>
                                        <p:attrNameLst>
                                          <p:attrName>ppt_h</p:attrName>
                                        </p:attrNameLst>
                                      </p:cBhvr>
                                      <p:tavLst>
                                        <p:tav tm="0">
                                          <p:val>
                                            <p:fltVal val="0"/>
                                          </p:val>
                                        </p:tav>
                                        <p:tav tm="100000">
                                          <p:val>
                                            <p:strVal val="#ppt_h"/>
                                          </p:val>
                                        </p:tav>
                                      </p:tavLst>
                                    </p:anim>
                                    <p:anim calcmode="lin" valueType="num">
                                      <p:cBhvr>
                                        <p:cTn id="24" dur="500" fill="hold"/>
                                        <p:tgtEl>
                                          <p:spTgt spid="25616"/>
                                        </p:tgtEl>
                                        <p:attrNameLst>
                                          <p:attrName>style.rotation</p:attrName>
                                        </p:attrNameLst>
                                      </p:cBhvr>
                                      <p:tavLst>
                                        <p:tav tm="0">
                                          <p:val>
                                            <p:fltVal val="90"/>
                                          </p:val>
                                        </p:tav>
                                        <p:tav tm="100000">
                                          <p:val>
                                            <p:fltVal val="0"/>
                                          </p:val>
                                        </p:tav>
                                      </p:tavLst>
                                    </p:anim>
                                    <p:animEffect transition="in" filter="fade">
                                      <p:cBhvr>
                                        <p:cTn id="25" dur="500"/>
                                        <p:tgtEl>
                                          <p:spTgt spid="25616"/>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5617"/>
                                        </p:tgtEl>
                                        <p:attrNameLst>
                                          <p:attrName>style.visibility</p:attrName>
                                        </p:attrNameLst>
                                      </p:cBhvr>
                                      <p:to>
                                        <p:strVal val="visible"/>
                                      </p:to>
                                    </p:set>
                                    <p:anim calcmode="lin" valueType="num">
                                      <p:cBhvr>
                                        <p:cTn id="29" dur="500" fill="hold"/>
                                        <p:tgtEl>
                                          <p:spTgt spid="2561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5617"/>
                                        </p:tgtEl>
                                        <p:attrNameLst>
                                          <p:attrName>ppt_y</p:attrName>
                                        </p:attrNameLst>
                                      </p:cBhvr>
                                      <p:tavLst>
                                        <p:tav tm="0">
                                          <p:val>
                                            <p:strVal val="#ppt_y"/>
                                          </p:val>
                                        </p:tav>
                                        <p:tav tm="100000">
                                          <p:val>
                                            <p:strVal val="#ppt_y"/>
                                          </p:val>
                                        </p:tav>
                                      </p:tavLst>
                                    </p:anim>
                                    <p:anim calcmode="lin" valueType="num">
                                      <p:cBhvr>
                                        <p:cTn id="31" dur="500" fill="hold"/>
                                        <p:tgtEl>
                                          <p:spTgt spid="2561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561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5617"/>
                                        </p:tgtEl>
                                      </p:cBhvr>
                                    </p:animEffect>
                                  </p:childTnLst>
                                </p:cTn>
                              </p:par>
                            </p:childTnLst>
                          </p:cTn>
                        </p:par>
                        <p:par>
                          <p:cTn id="34" fill="hold">
                            <p:stCondLst>
                              <p:cond delay="3299"/>
                            </p:stCondLst>
                            <p:childTnLst>
                              <p:par>
                                <p:cTn id="35" presetID="22" presetClass="entr" presetSubtype="1" fill="hold" grpId="0" nodeType="afterEffect">
                                  <p:stCondLst>
                                    <p:cond delay="0"/>
                                  </p:stCondLst>
                                  <p:childTnLst>
                                    <p:set>
                                      <p:cBhvr>
                                        <p:cTn id="36" dur="1" fill="hold">
                                          <p:stCondLst>
                                            <p:cond delay="0"/>
                                          </p:stCondLst>
                                        </p:cTn>
                                        <p:tgtEl>
                                          <p:spTgt spid="25618"/>
                                        </p:tgtEl>
                                        <p:attrNameLst>
                                          <p:attrName>style.visibility</p:attrName>
                                        </p:attrNameLst>
                                      </p:cBhvr>
                                      <p:to>
                                        <p:strVal val="visible"/>
                                      </p:to>
                                    </p:set>
                                    <p:animEffect transition="in" filter="wipe(up)">
                                      <p:cBhvr>
                                        <p:cTn id="37" dur="500"/>
                                        <p:tgtEl>
                                          <p:spTgt spid="25618"/>
                                        </p:tgtEl>
                                      </p:cBhvr>
                                    </p:animEffect>
                                  </p:childTnLst>
                                </p:cTn>
                              </p:par>
                            </p:childTnLst>
                          </p:cTn>
                        </p:par>
                        <p:par>
                          <p:cTn id="38" fill="hold">
                            <p:stCondLst>
                              <p:cond delay="3799"/>
                            </p:stCondLst>
                            <p:childTnLst>
                              <p:par>
                                <p:cTn id="39" presetID="1" presetClass="entr" presetSubtype="0" fill="hold" grpId="0" nodeType="afterEffect">
                                  <p:stCondLst>
                                    <p:cond delay="0"/>
                                  </p:stCondLst>
                                  <p:childTnLst>
                                    <p:set>
                                      <p:cBhvr>
                                        <p:cTn id="40" dur="1" fill="hold">
                                          <p:stCondLst>
                                            <p:cond delay="0"/>
                                          </p:stCondLst>
                                        </p:cTn>
                                        <p:tgtEl>
                                          <p:spTgt spid="25603"/>
                                        </p:tgtEl>
                                        <p:attrNameLst>
                                          <p:attrName>style.visibility</p:attrName>
                                        </p:attrNameLst>
                                      </p:cBhvr>
                                      <p:to>
                                        <p:strVal val="visible"/>
                                      </p:to>
                                    </p:set>
                                  </p:childTnLst>
                                </p:cTn>
                              </p:par>
                              <p:par>
                                <p:cTn id="41" presetID="56" presetClass="path" presetSubtype="0" accel="50000" decel="50000" fill="hold" grpId="1" nodeType="withEffect">
                                  <p:stCondLst>
                                    <p:cond delay="0"/>
                                  </p:stCondLst>
                                  <p:childTnLst>
                                    <p:animMotion origin="layout" path="M -0.18993 0.33727 L -1.54417E-6 -4.44444E-6 " pathEditMode="relative" rAng="0" ptsTypes="AA">
                                      <p:cBhvr>
                                        <p:cTn id="42" dur="500" fill="hold"/>
                                        <p:tgtEl>
                                          <p:spTgt spid="25603"/>
                                        </p:tgtEl>
                                        <p:attrNameLst>
                                          <p:attrName>ppt_x</p:attrName>
                                          <p:attrName>ppt_y</p:attrName>
                                        </p:attrNameLst>
                                      </p:cBhvr>
                                      <p:rCtr x="9500" y="-16700"/>
                                    </p:animMotion>
                                  </p:childTnLst>
                                </p:cTn>
                              </p:par>
                              <p:par>
                                <p:cTn id="43" presetID="1" presetClass="entr" presetSubtype="0" fill="hold" grpId="0" nodeType="withEffect">
                                  <p:stCondLst>
                                    <p:cond delay="200"/>
                                  </p:stCondLst>
                                  <p:childTnLst>
                                    <p:set>
                                      <p:cBhvr>
                                        <p:cTn id="44" dur="1" fill="hold">
                                          <p:stCondLst>
                                            <p:cond delay="0"/>
                                          </p:stCondLst>
                                        </p:cTn>
                                        <p:tgtEl>
                                          <p:spTgt spid="25604"/>
                                        </p:tgtEl>
                                        <p:attrNameLst>
                                          <p:attrName>style.visibility</p:attrName>
                                        </p:attrNameLst>
                                      </p:cBhvr>
                                      <p:to>
                                        <p:strVal val="visible"/>
                                      </p:to>
                                    </p:set>
                                  </p:childTnLst>
                                </p:cTn>
                              </p:par>
                              <p:par>
                                <p:cTn id="45" presetID="56" presetClass="path" presetSubtype="0" accel="50000" decel="50000" fill="hold" grpId="1" nodeType="withEffect">
                                  <p:stCondLst>
                                    <p:cond delay="200"/>
                                  </p:stCondLst>
                                  <p:childTnLst>
                                    <p:animMotion origin="layout" path="M -0.23 0.22916 L 8.09158E-7 3.7037E-6 " pathEditMode="relative" rAng="0" ptsTypes="AA">
                                      <p:cBhvr>
                                        <p:cTn id="46" dur="500" fill="hold"/>
                                        <p:tgtEl>
                                          <p:spTgt spid="25604"/>
                                        </p:tgtEl>
                                        <p:attrNameLst>
                                          <p:attrName>ppt_x</p:attrName>
                                          <p:attrName>ppt_y</p:attrName>
                                        </p:attrNameLst>
                                      </p:cBhvr>
                                      <p:rCtr x="11500" y="-11300"/>
                                    </p:animMotion>
                                  </p:childTnLst>
                                </p:cTn>
                              </p:par>
                              <p:par>
                                <p:cTn id="47" presetID="1" presetClass="entr" presetSubtype="0" fill="hold" grpId="0" nodeType="withEffect">
                                  <p:stCondLst>
                                    <p:cond delay="400"/>
                                  </p:stCondLst>
                                  <p:childTnLst>
                                    <p:set>
                                      <p:cBhvr>
                                        <p:cTn id="48" dur="1" fill="hold">
                                          <p:stCondLst>
                                            <p:cond delay="0"/>
                                          </p:stCondLst>
                                        </p:cTn>
                                        <p:tgtEl>
                                          <p:spTgt spid="25605"/>
                                        </p:tgtEl>
                                        <p:attrNameLst>
                                          <p:attrName>style.visibility</p:attrName>
                                        </p:attrNameLst>
                                      </p:cBhvr>
                                      <p:to>
                                        <p:strVal val="visible"/>
                                      </p:to>
                                    </p:set>
                                  </p:childTnLst>
                                </p:cTn>
                              </p:par>
                              <p:par>
                                <p:cTn id="49" presetID="56" presetClass="path" presetSubtype="0" accel="50000" decel="50000" fill="hold" grpId="1" nodeType="withEffect">
                                  <p:stCondLst>
                                    <p:cond delay="400"/>
                                  </p:stCondLst>
                                  <p:childTnLst>
                                    <p:animMotion origin="layout" path="M -0.25237 0.11898 L -4.62989E-6 -1.48148E-6 " pathEditMode="relative" rAng="0" ptsTypes="AA">
                                      <p:cBhvr>
                                        <p:cTn id="50" dur="500" fill="hold"/>
                                        <p:tgtEl>
                                          <p:spTgt spid="25605"/>
                                        </p:tgtEl>
                                        <p:attrNameLst>
                                          <p:attrName>ppt_x</p:attrName>
                                          <p:attrName>ppt_y</p:attrName>
                                        </p:attrNameLst>
                                      </p:cBhvr>
                                      <p:rCtr x="12600" y="-5700"/>
                                    </p:animMotion>
                                  </p:childTnLst>
                                </p:cTn>
                              </p:par>
                              <p:par>
                                <p:cTn id="51" presetID="1" presetClass="entr" presetSubtype="0" fill="hold" grpId="0" nodeType="withEffect">
                                  <p:stCondLst>
                                    <p:cond delay="600"/>
                                  </p:stCondLst>
                                  <p:childTnLst>
                                    <p:set>
                                      <p:cBhvr>
                                        <p:cTn id="52" dur="1" fill="hold">
                                          <p:stCondLst>
                                            <p:cond delay="0"/>
                                          </p:stCondLst>
                                        </p:cTn>
                                        <p:tgtEl>
                                          <p:spTgt spid="25606"/>
                                        </p:tgtEl>
                                        <p:attrNameLst>
                                          <p:attrName>style.visibility</p:attrName>
                                        </p:attrNameLst>
                                      </p:cBhvr>
                                      <p:to>
                                        <p:strVal val="visible"/>
                                      </p:to>
                                    </p:set>
                                  </p:childTnLst>
                                </p:cTn>
                              </p:par>
                              <p:par>
                                <p:cTn id="53" presetID="56" presetClass="path" presetSubtype="0" accel="50000" decel="50000" fill="hold" grpId="1" nodeType="withEffect">
                                  <p:stCondLst>
                                    <p:cond delay="600"/>
                                  </p:stCondLst>
                                  <p:childTnLst>
                                    <p:animMotion origin="layout" path="M -0.25237 -1.85185E-6 L -4.62989E-6 -1.85185E-6 " pathEditMode="relative" rAng="0" ptsTypes="AA">
                                      <p:cBhvr>
                                        <p:cTn id="54" dur="500" fill="hold"/>
                                        <p:tgtEl>
                                          <p:spTgt spid="25606"/>
                                        </p:tgtEl>
                                        <p:attrNameLst>
                                          <p:attrName>ppt_x</p:attrName>
                                          <p:attrName>ppt_y</p:attrName>
                                        </p:attrNameLst>
                                      </p:cBhvr>
                                      <p:rCtr x="12600" y="0"/>
                                    </p:animMotion>
                                  </p:childTnLst>
                                </p:cTn>
                              </p:par>
                              <p:par>
                                <p:cTn id="55" presetID="1" presetClass="entr" presetSubtype="0" fill="hold" grpId="0" nodeType="withEffect">
                                  <p:stCondLst>
                                    <p:cond delay="800"/>
                                  </p:stCondLst>
                                  <p:childTnLst>
                                    <p:set>
                                      <p:cBhvr>
                                        <p:cTn id="56" dur="1" fill="hold">
                                          <p:stCondLst>
                                            <p:cond delay="0"/>
                                          </p:stCondLst>
                                        </p:cTn>
                                        <p:tgtEl>
                                          <p:spTgt spid="25607"/>
                                        </p:tgtEl>
                                        <p:attrNameLst>
                                          <p:attrName>style.visibility</p:attrName>
                                        </p:attrNameLst>
                                      </p:cBhvr>
                                      <p:to>
                                        <p:strVal val="visible"/>
                                      </p:to>
                                    </p:set>
                                  </p:childTnLst>
                                </p:cTn>
                              </p:par>
                              <p:par>
                                <p:cTn id="57" presetID="56" presetClass="path" presetSubtype="0" accel="50000" decel="50000" fill="hold" grpId="1" nodeType="withEffect">
                                  <p:stCondLst>
                                    <p:cond delay="800"/>
                                  </p:stCondLst>
                                  <p:childTnLst>
                                    <p:animMotion origin="layout" path="M -0.23806 -0.11945 L -4.75608E-6 3.7037E-6 " pathEditMode="relative" rAng="0" ptsTypes="AA">
                                      <p:cBhvr>
                                        <p:cTn id="58" dur="500" fill="hold"/>
                                        <p:tgtEl>
                                          <p:spTgt spid="25607"/>
                                        </p:tgtEl>
                                        <p:attrNameLst>
                                          <p:attrName>ppt_x</p:attrName>
                                          <p:attrName>ppt_y</p:attrName>
                                        </p:attrNameLst>
                                      </p:cBhvr>
                                      <p:rCtr x="11900" y="6000"/>
                                    </p:animMotion>
                                  </p:childTnLst>
                                </p:cTn>
                              </p:par>
                              <p:par>
                                <p:cTn id="59" presetID="1" presetClass="entr" presetSubtype="0" fill="hold" grpId="0" nodeType="withEffect">
                                  <p:stCondLst>
                                    <p:cond delay="1000"/>
                                  </p:stCondLst>
                                  <p:childTnLst>
                                    <p:set>
                                      <p:cBhvr>
                                        <p:cTn id="60" dur="1" fill="hold">
                                          <p:stCondLst>
                                            <p:cond delay="0"/>
                                          </p:stCondLst>
                                        </p:cTn>
                                        <p:tgtEl>
                                          <p:spTgt spid="25608"/>
                                        </p:tgtEl>
                                        <p:attrNameLst>
                                          <p:attrName>style.visibility</p:attrName>
                                        </p:attrNameLst>
                                      </p:cBhvr>
                                      <p:to>
                                        <p:strVal val="visible"/>
                                      </p:to>
                                    </p:set>
                                  </p:childTnLst>
                                </p:cTn>
                              </p:par>
                              <p:par>
                                <p:cTn id="61" presetID="56" presetClass="path" presetSubtype="0" accel="50000" decel="50000" fill="hold" grpId="1" nodeType="withEffect">
                                  <p:stCondLst>
                                    <p:cond delay="1000"/>
                                  </p:stCondLst>
                                  <p:childTnLst>
                                    <p:animMotion origin="layout" path="M -0.2071 -0.23982 L -3.39274E-6 2.22222E-6 " pathEditMode="relative" rAng="0" ptsTypes="AA">
                                      <p:cBhvr>
                                        <p:cTn id="62" dur="500" fill="hold"/>
                                        <p:tgtEl>
                                          <p:spTgt spid="25608"/>
                                        </p:tgtEl>
                                        <p:attrNameLst>
                                          <p:attrName>ppt_x</p:attrName>
                                          <p:attrName>ppt_y</p:attrName>
                                        </p:attrNameLst>
                                      </p:cBhvr>
                                      <p:rCtr x="10400" y="12000"/>
                                    </p:animMotion>
                                  </p:childTnLst>
                                </p:cTn>
                              </p:par>
                            </p:childTnLst>
                          </p:cTn>
                        </p:par>
                        <p:par>
                          <p:cTn id="63" fill="hold">
                            <p:stCondLst>
                              <p:cond delay="3799"/>
                            </p:stCondLst>
                            <p:childTnLst>
                              <p:par>
                                <p:cTn id="64" presetID="22" presetClass="entr" presetSubtype="8" fill="hold" grpId="0" nodeType="afterEffect">
                                  <p:stCondLst>
                                    <p:cond delay="0"/>
                                  </p:stCondLst>
                                  <p:childTnLst>
                                    <p:set>
                                      <p:cBhvr>
                                        <p:cTn id="65" dur="1" fill="hold">
                                          <p:stCondLst>
                                            <p:cond delay="0"/>
                                          </p:stCondLst>
                                        </p:cTn>
                                        <p:tgtEl>
                                          <p:spTgt spid="25609"/>
                                        </p:tgtEl>
                                        <p:attrNameLst>
                                          <p:attrName>style.visibility</p:attrName>
                                        </p:attrNameLst>
                                      </p:cBhvr>
                                      <p:to>
                                        <p:strVal val="visible"/>
                                      </p:to>
                                    </p:set>
                                    <p:animEffect transition="in" filter="wipe(left)">
                                      <p:cBhvr>
                                        <p:cTn id="66" dur="500"/>
                                        <p:tgtEl>
                                          <p:spTgt spid="25609"/>
                                        </p:tgtEl>
                                      </p:cBhvr>
                                    </p:animEffect>
                                  </p:childTnLst>
                                </p:cTn>
                              </p:par>
                              <p:par>
                                <p:cTn id="67" presetID="22" presetClass="entr" presetSubtype="8" fill="hold" grpId="0" nodeType="withEffect">
                                  <p:stCondLst>
                                    <p:cond delay="200"/>
                                  </p:stCondLst>
                                  <p:childTnLst>
                                    <p:set>
                                      <p:cBhvr>
                                        <p:cTn id="68" dur="1" fill="hold">
                                          <p:stCondLst>
                                            <p:cond delay="0"/>
                                          </p:stCondLst>
                                        </p:cTn>
                                        <p:tgtEl>
                                          <p:spTgt spid="25610"/>
                                        </p:tgtEl>
                                        <p:attrNameLst>
                                          <p:attrName>style.visibility</p:attrName>
                                        </p:attrNameLst>
                                      </p:cBhvr>
                                      <p:to>
                                        <p:strVal val="visible"/>
                                      </p:to>
                                    </p:set>
                                    <p:animEffect transition="in" filter="wipe(left)">
                                      <p:cBhvr>
                                        <p:cTn id="69" dur="500"/>
                                        <p:tgtEl>
                                          <p:spTgt spid="25610"/>
                                        </p:tgtEl>
                                      </p:cBhvr>
                                    </p:animEffect>
                                  </p:childTnLst>
                                </p:cTn>
                              </p:par>
                              <p:par>
                                <p:cTn id="70" presetID="22" presetClass="entr" presetSubtype="8" fill="hold" grpId="0" nodeType="withEffect">
                                  <p:stCondLst>
                                    <p:cond delay="400"/>
                                  </p:stCondLst>
                                  <p:childTnLst>
                                    <p:set>
                                      <p:cBhvr>
                                        <p:cTn id="71" dur="1" fill="hold">
                                          <p:stCondLst>
                                            <p:cond delay="0"/>
                                          </p:stCondLst>
                                        </p:cTn>
                                        <p:tgtEl>
                                          <p:spTgt spid="25611"/>
                                        </p:tgtEl>
                                        <p:attrNameLst>
                                          <p:attrName>style.visibility</p:attrName>
                                        </p:attrNameLst>
                                      </p:cBhvr>
                                      <p:to>
                                        <p:strVal val="visible"/>
                                      </p:to>
                                    </p:set>
                                    <p:animEffect transition="in" filter="wipe(left)">
                                      <p:cBhvr>
                                        <p:cTn id="72" dur="500"/>
                                        <p:tgtEl>
                                          <p:spTgt spid="25611"/>
                                        </p:tgtEl>
                                      </p:cBhvr>
                                    </p:animEffect>
                                  </p:childTnLst>
                                </p:cTn>
                              </p:par>
                              <p:par>
                                <p:cTn id="73" presetID="22" presetClass="entr" presetSubtype="8" fill="hold" grpId="0" nodeType="withEffect">
                                  <p:stCondLst>
                                    <p:cond delay="600"/>
                                  </p:stCondLst>
                                  <p:childTnLst>
                                    <p:set>
                                      <p:cBhvr>
                                        <p:cTn id="74" dur="1" fill="hold">
                                          <p:stCondLst>
                                            <p:cond delay="0"/>
                                          </p:stCondLst>
                                        </p:cTn>
                                        <p:tgtEl>
                                          <p:spTgt spid="25612"/>
                                        </p:tgtEl>
                                        <p:attrNameLst>
                                          <p:attrName>style.visibility</p:attrName>
                                        </p:attrNameLst>
                                      </p:cBhvr>
                                      <p:to>
                                        <p:strVal val="visible"/>
                                      </p:to>
                                    </p:set>
                                    <p:animEffect transition="in" filter="wipe(left)">
                                      <p:cBhvr>
                                        <p:cTn id="75" dur="500"/>
                                        <p:tgtEl>
                                          <p:spTgt spid="25612"/>
                                        </p:tgtEl>
                                      </p:cBhvr>
                                    </p:animEffect>
                                  </p:childTnLst>
                                </p:cTn>
                              </p:par>
                              <p:par>
                                <p:cTn id="76" presetID="22" presetClass="entr" presetSubtype="8" fill="hold" grpId="0" nodeType="withEffect">
                                  <p:stCondLst>
                                    <p:cond delay="800"/>
                                  </p:stCondLst>
                                  <p:childTnLst>
                                    <p:set>
                                      <p:cBhvr>
                                        <p:cTn id="77" dur="1" fill="hold">
                                          <p:stCondLst>
                                            <p:cond delay="0"/>
                                          </p:stCondLst>
                                        </p:cTn>
                                        <p:tgtEl>
                                          <p:spTgt spid="25613"/>
                                        </p:tgtEl>
                                        <p:attrNameLst>
                                          <p:attrName>style.visibility</p:attrName>
                                        </p:attrNameLst>
                                      </p:cBhvr>
                                      <p:to>
                                        <p:strVal val="visible"/>
                                      </p:to>
                                    </p:set>
                                    <p:animEffect transition="in" filter="wipe(left)">
                                      <p:cBhvr>
                                        <p:cTn id="78" dur="500"/>
                                        <p:tgtEl>
                                          <p:spTgt spid="25613"/>
                                        </p:tgtEl>
                                      </p:cBhvr>
                                    </p:animEffect>
                                  </p:childTnLst>
                                </p:cTn>
                              </p:par>
                              <p:par>
                                <p:cTn id="79" presetID="22" presetClass="entr" presetSubtype="8" fill="hold" grpId="0" nodeType="withEffect">
                                  <p:stCondLst>
                                    <p:cond delay="1000"/>
                                  </p:stCondLst>
                                  <p:childTnLst>
                                    <p:set>
                                      <p:cBhvr>
                                        <p:cTn id="80" dur="1" fill="hold">
                                          <p:stCondLst>
                                            <p:cond delay="0"/>
                                          </p:stCondLst>
                                        </p:cTn>
                                        <p:tgtEl>
                                          <p:spTgt spid="25614"/>
                                        </p:tgtEl>
                                        <p:attrNameLst>
                                          <p:attrName>style.visibility</p:attrName>
                                        </p:attrNameLst>
                                      </p:cBhvr>
                                      <p:to>
                                        <p:strVal val="visible"/>
                                      </p:to>
                                    </p:set>
                                    <p:animEffect transition="in" filter="wipe(left)">
                                      <p:cBhvr>
                                        <p:cTn id="81"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nimBg="1" autoUpdateAnimBg="0"/>
      <p:bldP spid="25603" grpId="1" animBg="1" autoUpdateAnimBg="0"/>
      <p:bldP spid="25604" grpId="0" animBg="1" autoUpdateAnimBg="0"/>
      <p:bldP spid="25604" grpId="1" animBg="1" autoUpdateAnimBg="0"/>
      <p:bldP spid="25605" grpId="0" animBg="1" autoUpdateAnimBg="0"/>
      <p:bldP spid="25605" grpId="1" animBg="1" autoUpdateAnimBg="0"/>
      <p:bldP spid="25606" grpId="0" animBg="1" autoUpdateAnimBg="0"/>
      <p:bldP spid="25606" grpId="1" animBg="1" autoUpdateAnimBg="0"/>
      <p:bldP spid="25607" grpId="0" animBg="1" autoUpdateAnimBg="0"/>
      <p:bldP spid="25607" grpId="1" animBg="1" autoUpdateAnimBg="0"/>
      <p:bldP spid="25608" grpId="0" animBg="1" autoUpdateAnimBg="0"/>
      <p:bldP spid="25608" grpId="1" animBg="1" autoUpdateAnimBg="0"/>
      <p:bldP spid="25609" grpId="0" autoUpdateAnimBg="0"/>
      <p:bldP spid="25610" grpId="0" autoUpdateAnimBg="0"/>
      <p:bldP spid="25611" grpId="0" autoUpdateAnimBg="0"/>
      <p:bldP spid="25612" grpId="0" autoUpdateAnimBg="0"/>
      <p:bldP spid="25613" grpId="0" autoUpdateAnimBg="0"/>
      <p:bldP spid="25614" grpId="0" autoUpdateAnimBg="0"/>
      <p:bldP spid="25615" grpId="0" animBg="1" autoUpdateAnimBg="0"/>
      <p:bldP spid="25617" grpId="0" autoUpdateAnimBg="0"/>
      <p:bldP spid="25618" grpId="0" autoUpdateAnimBg="0"/>
      <p:bldP spid="2561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194" name="Freeform 5"/>
          <p:cNvSpPr>
            <a:spLocks noEditPoints="1"/>
          </p:cNvSpPr>
          <p:nvPr/>
        </p:nvSpPr>
        <p:spPr bwMode="auto">
          <a:xfrm>
            <a:off x="5195888" y="2255838"/>
            <a:ext cx="747712" cy="762000"/>
          </a:xfrm>
          <a:custGeom>
            <a:avLst/>
            <a:gdLst>
              <a:gd name="T0" fmla="*/ 298650232 w 936"/>
              <a:gd name="T1" fmla="*/ 0 h 936"/>
              <a:gd name="T2" fmla="*/ 597300465 w 936"/>
              <a:gd name="T3" fmla="*/ 310173077 h 936"/>
              <a:gd name="T4" fmla="*/ 298650232 w 936"/>
              <a:gd name="T5" fmla="*/ 620346154 h 936"/>
              <a:gd name="T6" fmla="*/ 0 w 936"/>
              <a:gd name="T7" fmla="*/ 310173077 h 936"/>
              <a:gd name="T8" fmla="*/ 298650232 w 936"/>
              <a:gd name="T9" fmla="*/ 0 h 936"/>
              <a:gd name="T10" fmla="*/ 298650232 w 936"/>
              <a:gd name="T11" fmla="*/ 25847756 h 936"/>
              <a:gd name="T12" fmla="*/ 571774408 w 936"/>
              <a:gd name="T13" fmla="*/ 310173077 h 936"/>
              <a:gd name="T14" fmla="*/ 298650232 w 936"/>
              <a:gd name="T15" fmla="*/ 593835718 h 936"/>
              <a:gd name="T16" fmla="*/ 24887786 w 936"/>
              <a:gd name="T17" fmla="*/ 310173077 h 936"/>
              <a:gd name="T18" fmla="*/ 298650232 w 936"/>
              <a:gd name="T19" fmla="*/ 25847756 h 936"/>
              <a:gd name="T20" fmla="*/ 298650232 w 936"/>
              <a:gd name="T21" fmla="*/ 52358192 h 936"/>
              <a:gd name="T22" fmla="*/ 546887421 w 936"/>
              <a:gd name="T23" fmla="*/ 310173077 h 936"/>
              <a:gd name="T24" fmla="*/ 298650232 w 936"/>
              <a:gd name="T25" fmla="*/ 567987962 h 936"/>
              <a:gd name="T26" fmla="*/ 50413044 w 936"/>
              <a:gd name="T27" fmla="*/ 310173077 h 936"/>
              <a:gd name="T28" fmla="*/ 298650232 w 936"/>
              <a:gd name="T29" fmla="*/ 52358192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5" name="Freeform 6"/>
          <p:cNvSpPr/>
          <p:nvPr/>
        </p:nvSpPr>
        <p:spPr bwMode="auto">
          <a:xfrm>
            <a:off x="5926138" y="2354263"/>
            <a:ext cx="5178425" cy="565150"/>
          </a:xfrm>
          <a:custGeom>
            <a:avLst/>
            <a:gdLst>
              <a:gd name="T0" fmla="*/ 0 w 6483"/>
              <a:gd name="T1" fmla="*/ 0 h 694"/>
              <a:gd name="T2" fmla="*/ 2147483647 w 6483"/>
              <a:gd name="T3" fmla="*/ 0 h 694"/>
              <a:gd name="T4" fmla="*/ 2147483647 w 6483"/>
              <a:gd name="T5" fmla="*/ 230111327 h 694"/>
              <a:gd name="T6" fmla="*/ 2147483647 w 6483"/>
              <a:gd name="T7" fmla="*/ 230111327 h 694"/>
              <a:gd name="T8" fmla="*/ 2147483647 w 6483"/>
              <a:gd name="T9" fmla="*/ 460222655 h 694"/>
              <a:gd name="T10" fmla="*/ 0 w 6483"/>
              <a:gd name="T11" fmla="*/ 460222655 h 694"/>
              <a:gd name="T12" fmla="*/ 76563689 w 6483"/>
              <a:gd name="T13" fmla="*/ 230111327 h 694"/>
              <a:gd name="T14" fmla="*/ 0 w 6483"/>
              <a:gd name="T15" fmla="*/ 0 h 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196" name="Freeform 5"/>
          <p:cNvSpPr>
            <a:spLocks noEditPoints="1"/>
          </p:cNvSpPr>
          <p:nvPr/>
        </p:nvSpPr>
        <p:spPr bwMode="auto">
          <a:xfrm>
            <a:off x="5414963" y="3279775"/>
            <a:ext cx="747712" cy="762000"/>
          </a:xfrm>
          <a:custGeom>
            <a:avLst/>
            <a:gdLst>
              <a:gd name="T0" fmla="*/ 298650232 w 936"/>
              <a:gd name="T1" fmla="*/ 0 h 936"/>
              <a:gd name="T2" fmla="*/ 597300465 w 936"/>
              <a:gd name="T3" fmla="*/ 310173077 h 936"/>
              <a:gd name="T4" fmla="*/ 298650232 w 936"/>
              <a:gd name="T5" fmla="*/ 620346154 h 936"/>
              <a:gd name="T6" fmla="*/ 0 w 936"/>
              <a:gd name="T7" fmla="*/ 310173077 h 936"/>
              <a:gd name="T8" fmla="*/ 298650232 w 936"/>
              <a:gd name="T9" fmla="*/ 0 h 936"/>
              <a:gd name="T10" fmla="*/ 298650232 w 936"/>
              <a:gd name="T11" fmla="*/ 25847756 h 936"/>
              <a:gd name="T12" fmla="*/ 571774408 w 936"/>
              <a:gd name="T13" fmla="*/ 310173077 h 936"/>
              <a:gd name="T14" fmla="*/ 298650232 w 936"/>
              <a:gd name="T15" fmla="*/ 593835718 h 936"/>
              <a:gd name="T16" fmla="*/ 24887786 w 936"/>
              <a:gd name="T17" fmla="*/ 310173077 h 936"/>
              <a:gd name="T18" fmla="*/ 298650232 w 936"/>
              <a:gd name="T19" fmla="*/ 25847756 h 936"/>
              <a:gd name="T20" fmla="*/ 298650232 w 936"/>
              <a:gd name="T21" fmla="*/ 52358192 h 936"/>
              <a:gd name="T22" fmla="*/ 546887421 w 936"/>
              <a:gd name="T23" fmla="*/ 310173077 h 936"/>
              <a:gd name="T24" fmla="*/ 298650232 w 936"/>
              <a:gd name="T25" fmla="*/ 567987962 h 936"/>
              <a:gd name="T26" fmla="*/ 50413044 w 936"/>
              <a:gd name="T27" fmla="*/ 310173077 h 936"/>
              <a:gd name="T28" fmla="*/ 298650232 w 936"/>
              <a:gd name="T29" fmla="*/ 52358192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6"/>
          <p:cNvSpPr/>
          <p:nvPr/>
        </p:nvSpPr>
        <p:spPr bwMode="auto">
          <a:xfrm>
            <a:off x="6145213" y="3378200"/>
            <a:ext cx="5178425" cy="565150"/>
          </a:xfrm>
          <a:custGeom>
            <a:avLst/>
            <a:gdLst>
              <a:gd name="T0" fmla="*/ 0 w 6483"/>
              <a:gd name="T1" fmla="*/ 0 h 694"/>
              <a:gd name="T2" fmla="*/ 2147483647 w 6483"/>
              <a:gd name="T3" fmla="*/ 0 h 694"/>
              <a:gd name="T4" fmla="*/ 2147483647 w 6483"/>
              <a:gd name="T5" fmla="*/ 230111327 h 694"/>
              <a:gd name="T6" fmla="*/ 2147483647 w 6483"/>
              <a:gd name="T7" fmla="*/ 230111327 h 694"/>
              <a:gd name="T8" fmla="*/ 2147483647 w 6483"/>
              <a:gd name="T9" fmla="*/ 460222655 h 694"/>
              <a:gd name="T10" fmla="*/ 0 w 6483"/>
              <a:gd name="T11" fmla="*/ 460222655 h 694"/>
              <a:gd name="T12" fmla="*/ 76563689 w 6483"/>
              <a:gd name="T13" fmla="*/ 230111327 h 694"/>
              <a:gd name="T14" fmla="*/ 0 w 6483"/>
              <a:gd name="T15" fmla="*/ 0 h 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198" name="Freeform 5"/>
          <p:cNvSpPr>
            <a:spLocks noEditPoints="1"/>
          </p:cNvSpPr>
          <p:nvPr/>
        </p:nvSpPr>
        <p:spPr bwMode="auto">
          <a:xfrm>
            <a:off x="5195888" y="4262438"/>
            <a:ext cx="747712" cy="762000"/>
          </a:xfrm>
          <a:custGeom>
            <a:avLst/>
            <a:gdLst>
              <a:gd name="T0" fmla="*/ 298650232 w 936"/>
              <a:gd name="T1" fmla="*/ 0 h 936"/>
              <a:gd name="T2" fmla="*/ 597300465 w 936"/>
              <a:gd name="T3" fmla="*/ 310173077 h 936"/>
              <a:gd name="T4" fmla="*/ 298650232 w 936"/>
              <a:gd name="T5" fmla="*/ 620346154 h 936"/>
              <a:gd name="T6" fmla="*/ 0 w 936"/>
              <a:gd name="T7" fmla="*/ 310173077 h 936"/>
              <a:gd name="T8" fmla="*/ 298650232 w 936"/>
              <a:gd name="T9" fmla="*/ 0 h 936"/>
              <a:gd name="T10" fmla="*/ 298650232 w 936"/>
              <a:gd name="T11" fmla="*/ 25847756 h 936"/>
              <a:gd name="T12" fmla="*/ 571774408 w 936"/>
              <a:gd name="T13" fmla="*/ 310173077 h 936"/>
              <a:gd name="T14" fmla="*/ 298650232 w 936"/>
              <a:gd name="T15" fmla="*/ 593835718 h 936"/>
              <a:gd name="T16" fmla="*/ 24887786 w 936"/>
              <a:gd name="T17" fmla="*/ 310173077 h 936"/>
              <a:gd name="T18" fmla="*/ 298650232 w 936"/>
              <a:gd name="T19" fmla="*/ 25847756 h 936"/>
              <a:gd name="T20" fmla="*/ 298650232 w 936"/>
              <a:gd name="T21" fmla="*/ 52358192 h 936"/>
              <a:gd name="T22" fmla="*/ 546887421 w 936"/>
              <a:gd name="T23" fmla="*/ 310173077 h 936"/>
              <a:gd name="T24" fmla="*/ 298650232 w 936"/>
              <a:gd name="T25" fmla="*/ 567987962 h 936"/>
              <a:gd name="T26" fmla="*/ 50413044 w 936"/>
              <a:gd name="T27" fmla="*/ 310173077 h 936"/>
              <a:gd name="T28" fmla="*/ 298650232 w 936"/>
              <a:gd name="T29" fmla="*/ 52358192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9" name="Freeform 6"/>
          <p:cNvSpPr/>
          <p:nvPr/>
        </p:nvSpPr>
        <p:spPr bwMode="auto">
          <a:xfrm>
            <a:off x="5926138" y="4360863"/>
            <a:ext cx="5178425" cy="565150"/>
          </a:xfrm>
          <a:custGeom>
            <a:avLst/>
            <a:gdLst>
              <a:gd name="T0" fmla="*/ 0 w 6483"/>
              <a:gd name="T1" fmla="*/ 0 h 694"/>
              <a:gd name="T2" fmla="*/ 2147483647 w 6483"/>
              <a:gd name="T3" fmla="*/ 0 h 694"/>
              <a:gd name="T4" fmla="*/ 2147483647 w 6483"/>
              <a:gd name="T5" fmla="*/ 230111327 h 694"/>
              <a:gd name="T6" fmla="*/ 2147483647 w 6483"/>
              <a:gd name="T7" fmla="*/ 230111327 h 694"/>
              <a:gd name="T8" fmla="*/ 2147483647 w 6483"/>
              <a:gd name="T9" fmla="*/ 460222655 h 694"/>
              <a:gd name="T10" fmla="*/ 0 w 6483"/>
              <a:gd name="T11" fmla="*/ 460222655 h 694"/>
              <a:gd name="T12" fmla="*/ 76563689 w 6483"/>
              <a:gd name="T13" fmla="*/ 230111327 h 694"/>
              <a:gd name="T14" fmla="*/ 0 w 6483"/>
              <a:gd name="T15" fmla="*/ 0 h 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0" name="Freeform 5"/>
          <p:cNvSpPr>
            <a:spLocks noEditPoints="1"/>
          </p:cNvSpPr>
          <p:nvPr/>
        </p:nvSpPr>
        <p:spPr bwMode="auto">
          <a:xfrm>
            <a:off x="4664075" y="5121275"/>
            <a:ext cx="747713" cy="762000"/>
          </a:xfrm>
          <a:custGeom>
            <a:avLst/>
            <a:gdLst>
              <a:gd name="T0" fmla="*/ 298651431 w 936"/>
              <a:gd name="T1" fmla="*/ 0 h 936"/>
              <a:gd name="T2" fmla="*/ 597302062 w 936"/>
              <a:gd name="T3" fmla="*/ 310173077 h 936"/>
              <a:gd name="T4" fmla="*/ 298651431 w 936"/>
              <a:gd name="T5" fmla="*/ 620346154 h 936"/>
              <a:gd name="T6" fmla="*/ 0 w 936"/>
              <a:gd name="T7" fmla="*/ 310173077 h 936"/>
              <a:gd name="T8" fmla="*/ 298651431 w 936"/>
              <a:gd name="T9" fmla="*/ 0 h 936"/>
              <a:gd name="T10" fmla="*/ 298651431 w 936"/>
              <a:gd name="T11" fmla="*/ 25847756 h 936"/>
              <a:gd name="T12" fmla="*/ 571775971 w 936"/>
              <a:gd name="T13" fmla="*/ 310173077 h 936"/>
              <a:gd name="T14" fmla="*/ 298651431 w 936"/>
              <a:gd name="T15" fmla="*/ 593835718 h 936"/>
              <a:gd name="T16" fmla="*/ 24887819 w 936"/>
              <a:gd name="T17" fmla="*/ 310173077 h 936"/>
              <a:gd name="T18" fmla="*/ 298651431 w 936"/>
              <a:gd name="T19" fmla="*/ 25847756 h 936"/>
              <a:gd name="T20" fmla="*/ 298651431 w 936"/>
              <a:gd name="T21" fmla="*/ 52358192 h 936"/>
              <a:gd name="T22" fmla="*/ 546888951 w 936"/>
              <a:gd name="T23" fmla="*/ 310173077 h 936"/>
              <a:gd name="T24" fmla="*/ 298651431 w 936"/>
              <a:gd name="T25" fmla="*/ 567987962 h 936"/>
              <a:gd name="T26" fmla="*/ 50413111 w 936"/>
              <a:gd name="T27" fmla="*/ 310173077 h 936"/>
              <a:gd name="T28" fmla="*/ 298651431 w 936"/>
              <a:gd name="T29" fmla="*/ 52358192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1" name="Freeform 6"/>
          <p:cNvSpPr/>
          <p:nvPr/>
        </p:nvSpPr>
        <p:spPr bwMode="auto">
          <a:xfrm>
            <a:off x="5394325" y="5219700"/>
            <a:ext cx="5178425" cy="565150"/>
          </a:xfrm>
          <a:custGeom>
            <a:avLst/>
            <a:gdLst>
              <a:gd name="T0" fmla="*/ 0 w 6483"/>
              <a:gd name="T1" fmla="*/ 0 h 694"/>
              <a:gd name="T2" fmla="*/ 2147483647 w 6483"/>
              <a:gd name="T3" fmla="*/ 0 h 694"/>
              <a:gd name="T4" fmla="*/ 2147483647 w 6483"/>
              <a:gd name="T5" fmla="*/ 230111327 h 694"/>
              <a:gd name="T6" fmla="*/ 2147483647 w 6483"/>
              <a:gd name="T7" fmla="*/ 230111327 h 694"/>
              <a:gd name="T8" fmla="*/ 2147483647 w 6483"/>
              <a:gd name="T9" fmla="*/ 460222655 h 694"/>
              <a:gd name="T10" fmla="*/ 0 w 6483"/>
              <a:gd name="T11" fmla="*/ 460222655 h 694"/>
              <a:gd name="T12" fmla="*/ 76563689 w 6483"/>
              <a:gd name="T13" fmla="*/ 230111327 h 694"/>
              <a:gd name="T14" fmla="*/ 0 w 6483"/>
              <a:gd name="T15" fmla="*/ 0 h 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2" name="Freeform 5"/>
          <p:cNvSpPr>
            <a:spLocks noEditPoints="1"/>
          </p:cNvSpPr>
          <p:nvPr/>
        </p:nvSpPr>
        <p:spPr bwMode="auto">
          <a:xfrm>
            <a:off x="4664075" y="1395413"/>
            <a:ext cx="747713" cy="762000"/>
          </a:xfrm>
          <a:custGeom>
            <a:avLst/>
            <a:gdLst>
              <a:gd name="T0" fmla="*/ 298651431 w 936"/>
              <a:gd name="T1" fmla="*/ 0 h 936"/>
              <a:gd name="T2" fmla="*/ 597302062 w 936"/>
              <a:gd name="T3" fmla="*/ 310173077 h 936"/>
              <a:gd name="T4" fmla="*/ 298651431 w 936"/>
              <a:gd name="T5" fmla="*/ 620346154 h 936"/>
              <a:gd name="T6" fmla="*/ 0 w 936"/>
              <a:gd name="T7" fmla="*/ 310173077 h 936"/>
              <a:gd name="T8" fmla="*/ 298651431 w 936"/>
              <a:gd name="T9" fmla="*/ 0 h 936"/>
              <a:gd name="T10" fmla="*/ 298651431 w 936"/>
              <a:gd name="T11" fmla="*/ 25847756 h 936"/>
              <a:gd name="T12" fmla="*/ 571775971 w 936"/>
              <a:gd name="T13" fmla="*/ 310173077 h 936"/>
              <a:gd name="T14" fmla="*/ 298651431 w 936"/>
              <a:gd name="T15" fmla="*/ 593835718 h 936"/>
              <a:gd name="T16" fmla="*/ 24887819 w 936"/>
              <a:gd name="T17" fmla="*/ 310173077 h 936"/>
              <a:gd name="T18" fmla="*/ 298651431 w 936"/>
              <a:gd name="T19" fmla="*/ 25847756 h 936"/>
              <a:gd name="T20" fmla="*/ 298651431 w 936"/>
              <a:gd name="T21" fmla="*/ 52358192 h 936"/>
              <a:gd name="T22" fmla="*/ 546888951 w 936"/>
              <a:gd name="T23" fmla="*/ 310173077 h 936"/>
              <a:gd name="T24" fmla="*/ 298651431 w 936"/>
              <a:gd name="T25" fmla="*/ 567987962 h 936"/>
              <a:gd name="T26" fmla="*/ 50413111 w 936"/>
              <a:gd name="T27" fmla="*/ 310173077 h 936"/>
              <a:gd name="T28" fmla="*/ 298651431 w 936"/>
              <a:gd name="T29" fmla="*/ 52358192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3" name="Freeform 6"/>
          <p:cNvSpPr/>
          <p:nvPr/>
        </p:nvSpPr>
        <p:spPr bwMode="auto">
          <a:xfrm>
            <a:off x="5394325" y="1493838"/>
            <a:ext cx="5178425" cy="565150"/>
          </a:xfrm>
          <a:custGeom>
            <a:avLst/>
            <a:gdLst>
              <a:gd name="T0" fmla="*/ 0 w 6483"/>
              <a:gd name="T1" fmla="*/ 0 h 694"/>
              <a:gd name="T2" fmla="*/ 2147483647 w 6483"/>
              <a:gd name="T3" fmla="*/ 0 h 694"/>
              <a:gd name="T4" fmla="*/ 2147483647 w 6483"/>
              <a:gd name="T5" fmla="*/ 230111327 h 694"/>
              <a:gd name="T6" fmla="*/ 2147483647 w 6483"/>
              <a:gd name="T7" fmla="*/ 230111327 h 694"/>
              <a:gd name="T8" fmla="*/ 2147483647 w 6483"/>
              <a:gd name="T9" fmla="*/ 460222655 h 694"/>
              <a:gd name="T10" fmla="*/ 0 w 6483"/>
              <a:gd name="T11" fmla="*/ 460222655 h 694"/>
              <a:gd name="T12" fmla="*/ 76563689 w 6483"/>
              <a:gd name="T13" fmla="*/ 230111327 h 694"/>
              <a:gd name="T14" fmla="*/ 0 w 6483"/>
              <a:gd name="T15" fmla="*/ 0 h 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4" name="Rectangle 3"/>
          <p:cNvSpPr txBox="1">
            <a:spLocks noChangeArrowheads="1"/>
          </p:cNvSpPr>
          <p:nvPr/>
        </p:nvSpPr>
        <p:spPr bwMode="auto">
          <a:xfrm>
            <a:off x="2916238" y="4789488"/>
            <a:ext cx="12049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200">
                <a:solidFill>
                  <a:schemeClr val="tx2"/>
                </a:solidFill>
                <a:latin typeface="华康俪金黑W8(P)" pitchFamily="2" charset="-122"/>
                <a:ea typeface="华康俪金黑W8(P)" pitchFamily="2" charset="-122"/>
              </a:rPr>
              <a:t>目录</a:t>
            </a:r>
            <a:endParaRPr lang="zh-CN" altLang="en-US" sz="3200">
              <a:solidFill>
                <a:schemeClr val="tx2"/>
              </a:solidFill>
              <a:latin typeface="华康俪金黑W8(P)" pitchFamily="2" charset="-122"/>
              <a:ea typeface="华康俪金黑W8(P)" pitchFamily="2" charset="-122"/>
            </a:endParaRPr>
          </a:p>
        </p:txBody>
      </p:sp>
      <p:sp>
        <p:nvSpPr>
          <p:cNvPr id="8205" name="Text Box 5"/>
          <p:cNvSpPr txBox="1">
            <a:spLocks noChangeArrowheads="1"/>
          </p:cNvSpPr>
          <p:nvPr/>
        </p:nvSpPr>
        <p:spPr bwMode="auto">
          <a:xfrm>
            <a:off x="2930525" y="5181600"/>
            <a:ext cx="12065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tx2"/>
                </a:solidFill>
                <a:ea typeface="微软雅黑" panose="020B0503020204020204" pitchFamily="34" charset="-122"/>
              </a:rPr>
              <a:t>C</a:t>
            </a:r>
            <a:r>
              <a:rPr lang="zh-CN" altLang="en-US">
                <a:solidFill>
                  <a:schemeClr val="tx2"/>
                </a:solidFill>
                <a:ea typeface="微软雅黑" panose="020B0503020204020204" pitchFamily="34" charset="-122"/>
              </a:rPr>
              <a:t>ontents</a:t>
            </a:r>
            <a:endParaRPr lang="zh-CN" altLang="en-US">
              <a:solidFill>
                <a:schemeClr val="tx2"/>
              </a:solidFill>
              <a:ea typeface="微软雅黑" panose="020B0503020204020204" pitchFamily="34" charset="-122"/>
            </a:endParaRPr>
          </a:p>
        </p:txBody>
      </p:sp>
      <p:sp>
        <p:nvSpPr>
          <p:cNvPr id="8206" name="Freeform 10"/>
          <p:cNvSpPr>
            <a:spLocks noEditPoints="1"/>
          </p:cNvSpPr>
          <p:nvPr/>
        </p:nvSpPr>
        <p:spPr bwMode="auto">
          <a:xfrm>
            <a:off x="4781550" y="1581150"/>
            <a:ext cx="500063" cy="392113"/>
          </a:xfrm>
          <a:custGeom>
            <a:avLst/>
            <a:gdLst>
              <a:gd name="T0" fmla="*/ 235472663 w 614"/>
              <a:gd name="T1" fmla="*/ 22504399 h 489"/>
              <a:gd name="T2" fmla="*/ 371450706 w 614"/>
              <a:gd name="T3" fmla="*/ 43080309 h 489"/>
              <a:gd name="T4" fmla="*/ 228839905 w 614"/>
              <a:gd name="T5" fmla="*/ 62370023 h 489"/>
              <a:gd name="T6" fmla="*/ 312416395 w 614"/>
              <a:gd name="T7" fmla="*/ 65584708 h 489"/>
              <a:gd name="T8" fmla="*/ 291190594 w 614"/>
              <a:gd name="T9" fmla="*/ 93233887 h 489"/>
              <a:gd name="T10" fmla="*/ 178428831 w 614"/>
              <a:gd name="T11" fmla="*/ 88089909 h 489"/>
              <a:gd name="T12" fmla="*/ 55054167 w 614"/>
              <a:gd name="T13" fmla="*/ 86803715 h 489"/>
              <a:gd name="T14" fmla="*/ 178428831 w 614"/>
              <a:gd name="T15" fmla="*/ 65584708 h 489"/>
              <a:gd name="T16" fmla="*/ 64340353 w 614"/>
              <a:gd name="T17" fmla="*/ 69443292 h 489"/>
              <a:gd name="T18" fmla="*/ 42451602 w 614"/>
              <a:gd name="T19" fmla="*/ 45009601 h 489"/>
              <a:gd name="T20" fmla="*/ 108781620 w 614"/>
              <a:gd name="T21" fmla="*/ 34721646 h 489"/>
              <a:gd name="T22" fmla="*/ 191031396 w 614"/>
              <a:gd name="T23" fmla="*/ 15431932 h 489"/>
              <a:gd name="T24" fmla="*/ 283894072 w 614"/>
              <a:gd name="T25" fmla="*/ 107379624 h 489"/>
              <a:gd name="T26" fmla="*/ 369460227 w 614"/>
              <a:gd name="T27" fmla="*/ 121525361 h 489"/>
              <a:gd name="T28" fmla="*/ 391349792 w 614"/>
              <a:gd name="T29" fmla="*/ 150459932 h 489"/>
              <a:gd name="T30" fmla="*/ 353541283 w 614"/>
              <a:gd name="T31" fmla="*/ 172964332 h 489"/>
              <a:gd name="T32" fmla="*/ 276597550 w 614"/>
              <a:gd name="T33" fmla="*/ 129884023 h 489"/>
              <a:gd name="T34" fmla="*/ 203634775 w 614"/>
              <a:gd name="T35" fmla="*/ 127955533 h 489"/>
              <a:gd name="T36" fmla="*/ 60361025 w 614"/>
              <a:gd name="T37" fmla="*/ 150459932 h 489"/>
              <a:gd name="T38" fmla="*/ 19899087 w 614"/>
              <a:gd name="T39" fmla="*/ 133098708 h 489"/>
              <a:gd name="T40" fmla="*/ 164499552 w 614"/>
              <a:gd name="T41" fmla="*/ 105450332 h 489"/>
              <a:gd name="T42" fmla="*/ 275270836 w 614"/>
              <a:gd name="T43" fmla="*/ 145315955 h 489"/>
              <a:gd name="T44" fmla="*/ 260678607 w 614"/>
              <a:gd name="T45" fmla="*/ 165891864 h 489"/>
              <a:gd name="T46" fmla="*/ 90873012 w 614"/>
              <a:gd name="T47" fmla="*/ 176822114 h 489"/>
              <a:gd name="T48" fmla="*/ 89546298 w 614"/>
              <a:gd name="T49" fmla="*/ 159461692 h 489"/>
              <a:gd name="T50" fmla="*/ 314406060 w 614"/>
              <a:gd name="T51" fmla="*/ 180037601 h 489"/>
              <a:gd name="T52" fmla="*/ 296496637 w 614"/>
              <a:gd name="T53" fmla="*/ 221831715 h 489"/>
              <a:gd name="T54" fmla="*/ 258688942 w 614"/>
              <a:gd name="T55" fmla="*/ 252695579 h 489"/>
              <a:gd name="T56" fmla="*/ 309100017 w 614"/>
              <a:gd name="T57" fmla="*/ 262983534 h 489"/>
              <a:gd name="T58" fmla="*/ 397982550 w 614"/>
              <a:gd name="T59" fmla="*/ 259768047 h 489"/>
              <a:gd name="T60" fmla="*/ 378746413 w 614"/>
              <a:gd name="T61" fmla="*/ 304777647 h 489"/>
              <a:gd name="T62" fmla="*/ 26531844 w 614"/>
              <a:gd name="T63" fmla="*/ 309921625 h 489"/>
              <a:gd name="T64" fmla="*/ 53727453 w 614"/>
              <a:gd name="T65" fmla="*/ 270056001 h 489"/>
              <a:gd name="T66" fmla="*/ 133987564 w 614"/>
              <a:gd name="T67" fmla="*/ 239192939 h 489"/>
              <a:gd name="T68" fmla="*/ 87555819 w 614"/>
              <a:gd name="T69" fmla="*/ 204471293 h 489"/>
              <a:gd name="T70" fmla="*/ 133987564 w 614"/>
              <a:gd name="T71" fmla="*/ 183252287 h 489"/>
              <a:gd name="T72" fmla="*/ 314406060 w 614"/>
              <a:gd name="T73" fmla="*/ 180037601 h 489"/>
              <a:gd name="T74" fmla="*/ 273281172 w 614"/>
              <a:gd name="T75" fmla="*/ 210900663 h 489"/>
              <a:gd name="T76" fmla="*/ 237463141 w 614"/>
              <a:gd name="T77" fmla="*/ 195469533 h 489"/>
              <a:gd name="T78" fmla="*/ 187715017 w 614"/>
              <a:gd name="T79" fmla="*/ 197398024 h 489"/>
              <a:gd name="T80" fmla="*/ 212257197 w 614"/>
              <a:gd name="T81" fmla="*/ 232119670 h 489"/>
              <a:gd name="T82" fmla="*/ 214246861 w 614"/>
              <a:gd name="T83" fmla="*/ 250766287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4" h="489">
                <a:moveTo>
                  <a:pt x="307" y="0"/>
                </a:moveTo>
                <a:cubicBezTo>
                  <a:pt x="319" y="0"/>
                  <a:pt x="329" y="8"/>
                  <a:pt x="337" y="24"/>
                </a:cubicBezTo>
                <a:cubicBezTo>
                  <a:pt x="340" y="31"/>
                  <a:pt x="346" y="35"/>
                  <a:pt x="355" y="35"/>
                </a:cubicBezTo>
                <a:cubicBezTo>
                  <a:pt x="422" y="30"/>
                  <a:pt x="476" y="32"/>
                  <a:pt x="517" y="43"/>
                </a:cubicBezTo>
                <a:cubicBezTo>
                  <a:pt x="531" y="48"/>
                  <a:pt x="541" y="49"/>
                  <a:pt x="547" y="46"/>
                </a:cubicBezTo>
                <a:cubicBezTo>
                  <a:pt x="561" y="46"/>
                  <a:pt x="565" y="53"/>
                  <a:pt x="560" y="67"/>
                </a:cubicBezTo>
                <a:cubicBezTo>
                  <a:pt x="535" y="84"/>
                  <a:pt x="511" y="88"/>
                  <a:pt x="490" y="81"/>
                </a:cubicBezTo>
                <a:cubicBezTo>
                  <a:pt x="415" y="68"/>
                  <a:pt x="368" y="65"/>
                  <a:pt x="350" y="70"/>
                </a:cubicBezTo>
                <a:cubicBezTo>
                  <a:pt x="337" y="79"/>
                  <a:pt x="336" y="88"/>
                  <a:pt x="345" y="97"/>
                </a:cubicBezTo>
                <a:cubicBezTo>
                  <a:pt x="371" y="97"/>
                  <a:pt x="389" y="98"/>
                  <a:pt x="396" y="100"/>
                </a:cubicBezTo>
                <a:cubicBezTo>
                  <a:pt x="405" y="100"/>
                  <a:pt x="412" y="100"/>
                  <a:pt x="417" y="100"/>
                </a:cubicBezTo>
                <a:cubicBezTo>
                  <a:pt x="430" y="105"/>
                  <a:pt x="448" y="106"/>
                  <a:pt x="471" y="102"/>
                </a:cubicBezTo>
                <a:cubicBezTo>
                  <a:pt x="511" y="109"/>
                  <a:pt x="533" y="119"/>
                  <a:pt x="538" y="132"/>
                </a:cubicBezTo>
                <a:cubicBezTo>
                  <a:pt x="526" y="141"/>
                  <a:pt x="511" y="146"/>
                  <a:pt x="495" y="148"/>
                </a:cubicBezTo>
                <a:cubicBezTo>
                  <a:pt x="481" y="148"/>
                  <a:pt x="462" y="147"/>
                  <a:pt x="439" y="145"/>
                </a:cubicBezTo>
                <a:cubicBezTo>
                  <a:pt x="414" y="144"/>
                  <a:pt x="399" y="142"/>
                  <a:pt x="396" y="140"/>
                </a:cubicBezTo>
                <a:cubicBezTo>
                  <a:pt x="372" y="135"/>
                  <a:pt x="350" y="133"/>
                  <a:pt x="328" y="135"/>
                </a:cubicBezTo>
                <a:cubicBezTo>
                  <a:pt x="318" y="138"/>
                  <a:pt x="298" y="139"/>
                  <a:pt x="269" y="137"/>
                </a:cubicBezTo>
                <a:cubicBezTo>
                  <a:pt x="246" y="137"/>
                  <a:pt x="222" y="141"/>
                  <a:pt x="199" y="148"/>
                </a:cubicBezTo>
                <a:cubicBezTo>
                  <a:pt x="122" y="171"/>
                  <a:pt x="81" y="176"/>
                  <a:pt x="75" y="162"/>
                </a:cubicBezTo>
                <a:cubicBezTo>
                  <a:pt x="64" y="149"/>
                  <a:pt x="67" y="140"/>
                  <a:pt x="83" y="135"/>
                </a:cubicBezTo>
                <a:cubicBezTo>
                  <a:pt x="85" y="142"/>
                  <a:pt x="95" y="141"/>
                  <a:pt x="113" y="132"/>
                </a:cubicBezTo>
                <a:cubicBezTo>
                  <a:pt x="131" y="125"/>
                  <a:pt x="169" y="118"/>
                  <a:pt x="226" y="110"/>
                </a:cubicBezTo>
                <a:cubicBezTo>
                  <a:pt x="249" y="109"/>
                  <a:pt x="264" y="106"/>
                  <a:pt x="269" y="102"/>
                </a:cubicBezTo>
                <a:cubicBezTo>
                  <a:pt x="280" y="93"/>
                  <a:pt x="285" y="84"/>
                  <a:pt x="285" y="75"/>
                </a:cubicBezTo>
                <a:cubicBezTo>
                  <a:pt x="275" y="68"/>
                  <a:pt x="257" y="70"/>
                  <a:pt x="234" y="81"/>
                </a:cubicBezTo>
                <a:cubicBezTo>
                  <a:pt x="200" y="93"/>
                  <a:pt x="154" y="102"/>
                  <a:pt x="97" y="108"/>
                </a:cubicBezTo>
                <a:cubicBezTo>
                  <a:pt x="82" y="111"/>
                  <a:pt x="70" y="104"/>
                  <a:pt x="59" y="86"/>
                </a:cubicBezTo>
                <a:cubicBezTo>
                  <a:pt x="54" y="83"/>
                  <a:pt x="52" y="79"/>
                  <a:pt x="54" y="75"/>
                </a:cubicBezTo>
                <a:cubicBezTo>
                  <a:pt x="56" y="70"/>
                  <a:pt x="59" y="68"/>
                  <a:pt x="64" y="70"/>
                </a:cubicBezTo>
                <a:cubicBezTo>
                  <a:pt x="74" y="75"/>
                  <a:pt x="85" y="75"/>
                  <a:pt x="100" y="67"/>
                </a:cubicBezTo>
                <a:cubicBezTo>
                  <a:pt x="117" y="60"/>
                  <a:pt x="135" y="56"/>
                  <a:pt x="153" y="54"/>
                </a:cubicBezTo>
                <a:cubicBezTo>
                  <a:pt x="155" y="54"/>
                  <a:pt x="159" y="54"/>
                  <a:pt x="164" y="54"/>
                </a:cubicBezTo>
                <a:cubicBezTo>
                  <a:pt x="180" y="52"/>
                  <a:pt x="195" y="49"/>
                  <a:pt x="207" y="46"/>
                </a:cubicBezTo>
                <a:cubicBezTo>
                  <a:pt x="234" y="40"/>
                  <a:pt x="254" y="38"/>
                  <a:pt x="266" y="38"/>
                </a:cubicBezTo>
                <a:cubicBezTo>
                  <a:pt x="277" y="36"/>
                  <a:pt x="284" y="31"/>
                  <a:pt x="288" y="24"/>
                </a:cubicBezTo>
                <a:cubicBezTo>
                  <a:pt x="290" y="12"/>
                  <a:pt x="296" y="4"/>
                  <a:pt x="307" y="0"/>
                </a:cubicBezTo>
                <a:close/>
                <a:moveTo>
                  <a:pt x="409" y="162"/>
                </a:moveTo>
                <a:cubicBezTo>
                  <a:pt x="413" y="163"/>
                  <a:pt x="419" y="165"/>
                  <a:pt x="428" y="167"/>
                </a:cubicBezTo>
                <a:cubicBezTo>
                  <a:pt x="437" y="169"/>
                  <a:pt x="445" y="170"/>
                  <a:pt x="452" y="170"/>
                </a:cubicBezTo>
                <a:cubicBezTo>
                  <a:pt x="474" y="170"/>
                  <a:pt x="493" y="172"/>
                  <a:pt x="509" y="178"/>
                </a:cubicBezTo>
                <a:cubicBezTo>
                  <a:pt x="527" y="185"/>
                  <a:pt x="543" y="189"/>
                  <a:pt x="557" y="189"/>
                </a:cubicBezTo>
                <a:cubicBezTo>
                  <a:pt x="575" y="194"/>
                  <a:pt x="587" y="198"/>
                  <a:pt x="592" y="202"/>
                </a:cubicBezTo>
                <a:cubicBezTo>
                  <a:pt x="600" y="209"/>
                  <a:pt x="600" y="217"/>
                  <a:pt x="595" y="226"/>
                </a:cubicBezTo>
                <a:cubicBezTo>
                  <a:pt x="593" y="230"/>
                  <a:pt x="591" y="233"/>
                  <a:pt x="590" y="234"/>
                </a:cubicBezTo>
                <a:cubicBezTo>
                  <a:pt x="586" y="236"/>
                  <a:pt x="583" y="241"/>
                  <a:pt x="581" y="248"/>
                </a:cubicBezTo>
                <a:cubicBezTo>
                  <a:pt x="576" y="260"/>
                  <a:pt x="565" y="271"/>
                  <a:pt x="549" y="280"/>
                </a:cubicBezTo>
                <a:cubicBezTo>
                  <a:pt x="542" y="282"/>
                  <a:pt x="537" y="278"/>
                  <a:pt x="533" y="269"/>
                </a:cubicBezTo>
                <a:cubicBezTo>
                  <a:pt x="529" y="260"/>
                  <a:pt x="530" y="250"/>
                  <a:pt x="536" y="240"/>
                </a:cubicBezTo>
                <a:cubicBezTo>
                  <a:pt x="539" y="231"/>
                  <a:pt x="538" y="223"/>
                  <a:pt x="530" y="218"/>
                </a:cubicBezTo>
                <a:cubicBezTo>
                  <a:pt x="491" y="209"/>
                  <a:pt x="453" y="204"/>
                  <a:pt x="417" y="202"/>
                </a:cubicBezTo>
                <a:cubicBezTo>
                  <a:pt x="410" y="202"/>
                  <a:pt x="398" y="202"/>
                  <a:pt x="380" y="202"/>
                </a:cubicBezTo>
                <a:cubicBezTo>
                  <a:pt x="363" y="200"/>
                  <a:pt x="354" y="199"/>
                  <a:pt x="350" y="199"/>
                </a:cubicBezTo>
                <a:cubicBezTo>
                  <a:pt x="334" y="197"/>
                  <a:pt x="319" y="197"/>
                  <a:pt x="307" y="199"/>
                </a:cubicBezTo>
                <a:cubicBezTo>
                  <a:pt x="301" y="199"/>
                  <a:pt x="294" y="200"/>
                  <a:pt x="285" y="202"/>
                </a:cubicBezTo>
                <a:cubicBezTo>
                  <a:pt x="280" y="204"/>
                  <a:pt x="266" y="205"/>
                  <a:pt x="242" y="205"/>
                </a:cubicBezTo>
                <a:cubicBezTo>
                  <a:pt x="176" y="210"/>
                  <a:pt x="126" y="220"/>
                  <a:pt x="91" y="234"/>
                </a:cubicBezTo>
                <a:cubicBezTo>
                  <a:pt x="81" y="238"/>
                  <a:pt x="73" y="251"/>
                  <a:pt x="67" y="275"/>
                </a:cubicBezTo>
                <a:cubicBezTo>
                  <a:pt x="55" y="294"/>
                  <a:pt x="41" y="295"/>
                  <a:pt x="27" y="277"/>
                </a:cubicBezTo>
                <a:cubicBezTo>
                  <a:pt x="12" y="223"/>
                  <a:pt x="13" y="200"/>
                  <a:pt x="30" y="207"/>
                </a:cubicBezTo>
                <a:cubicBezTo>
                  <a:pt x="56" y="207"/>
                  <a:pt x="77" y="203"/>
                  <a:pt x="91" y="194"/>
                </a:cubicBezTo>
                <a:cubicBezTo>
                  <a:pt x="111" y="189"/>
                  <a:pt x="132" y="184"/>
                  <a:pt x="153" y="180"/>
                </a:cubicBezTo>
                <a:cubicBezTo>
                  <a:pt x="177" y="180"/>
                  <a:pt x="208" y="175"/>
                  <a:pt x="248" y="164"/>
                </a:cubicBezTo>
                <a:cubicBezTo>
                  <a:pt x="294" y="157"/>
                  <a:pt x="348" y="156"/>
                  <a:pt x="409" y="162"/>
                </a:cubicBezTo>
                <a:close/>
                <a:moveTo>
                  <a:pt x="299" y="221"/>
                </a:moveTo>
                <a:cubicBezTo>
                  <a:pt x="338" y="217"/>
                  <a:pt x="377" y="219"/>
                  <a:pt x="415" y="226"/>
                </a:cubicBezTo>
                <a:cubicBezTo>
                  <a:pt x="434" y="230"/>
                  <a:pt x="452" y="230"/>
                  <a:pt x="468" y="226"/>
                </a:cubicBezTo>
                <a:cubicBezTo>
                  <a:pt x="485" y="232"/>
                  <a:pt x="491" y="239"/>
                  <a:pt x="487" y="248"/>
                </a:cubicBezTo>
                <a:cubicBezTo>
                  <a:pt x="464" y="264"/>
                  <a:pt x="433" y="267"/>
                  <a:pt x="393" y="258"/>
                </a:cubicBezTo>
                <a:cubicBezTo>
                  <a:pt x="334" y="251"/>
                  <a:pt x="271" y="254"/>
                  <a:pt x="205" y="267"/>
                </a:cubicBezTo>
                <a:cubicBezTo>
                  <a:pt x="196" y="270"/>
                  <a:pt x="186" y="273"/>
                  <a:pt x="175" y="275"/>
                </a:cubicBezTo>
                <a:cubicBezTo>
                  <a:pt x="164" y="276"/>
                  <a:pt x="152" y="276"/>
                  <a:pt x="137" y="275"/>
                </a:cubicBezTo>
                <a:cubicBezTo>
                  <a:pt x="126" y="275"/>
                  <a:pt x="119" y="271"/>
                  <a:pt x="116" y="264"/>
                </a:cubicBezTo>
                <a:cubicBezTo>
                  <a:pt x="112" y="257"/>
                  <a:pt x="115" y="252"/>
                  <a:pt x="124" y="250"/>
                </a:cubicBezTo>
                <a:cubicBezTo>
                  <a:pt x="126" y="250"/>
                  <a:pt x="129" y="250"/>
                  <a:pt x="135" y="248"/>
                </a:cubicBezTo>
                <a:cubicBezTo>
                  <a:pt x="138" y="248"/>
                  <a:pt x="141" y="247"/>
                  <a:pt x="143" y="245"/>
                </a:cubicBezTo>
                <a:cubicBezTo>
                  <a:pt x="184" y="234"/>
                  <a:pt x="236" y="226"/>
                  <a:pt x="299" y="221"/>
                </a:cubicBezTo>
                <a:close/>
                <a:moveTo>
                  <a:pt x="474" y="280"/>
                </a:moveTo>
                <a:cubicBezTo>
                  <a:pt x="481" y="284"/>
                  <a:pt x="485" y="287"/>
                  <a:pt x="487" y="291"/>
                </a:cubicBezTo>
                <a:cubicBezTo>
                  <a:pt x="489" y="296"/>
                  <a:pt x="487" y="301"/>
                  <a:pt x="482" y="304"/>
                </a:cubicBezTo>
                <a:cubicBezTo>
                  <a:pt x="476" y="308"/>
                  <a:pt x="465" y="321"/>
                  <a:pt x="447" y="345"/>
                </a:cubicBezTo>
                <a:cubicBezTo>
                  <a:pt x="449" y="343"/>
                  <a:pt x="448" y="344"/>
                  <a:pt x="444" y="347"/>
                </a:cubicBezTo>
                <a:cubicBezTo>
                  <a:pt x="439" y="356"/>
                  <a:pt x="426" y="361"/>
                  <a:pt x="406" y="361"/>
                </a:cubicBezTo>
                <a:cubicBezTo>
                  <a:pt x="390" y="368"/>
                  <a:pt x="385" y="379"/>
                  <a:pt x="390" y="393"/>
                </a:cubicBezTo>
                <a:cubicBezTo>
                  <a:pt x="390" y="395"/>
                  <a:pt x="391" y="396"/>
                  <a:pt x="393" y="396"/>
                </a:cubicBezTo>
                <a:cubicBezTo>
                  <a:pt x="411" y="403"/>
                  <a:pt x="423" y="406"/>
                  <a:pt x="428" y="404"/>
                </a:cubicBezTo>
                <a:cubicBezTo>
                  <a:pt x="439" y="404"/>
                  <a:pt x="451" y="406"/>
                  <a:pt x="466" y="409"/>
                </a:cubicBezTo>
                <a:cubicBezTo>
                  <a:pt x="467" y="409"/>
                  <a:pt x="469" y="409"/>
                  <a:pt x="471" y="409"/>
                </a:cubicBezTo>
                <a:cubicBezTo>
                  <a:pt x="480" y="413"/>
                  <a:pt x="503" y="414"/>
                  <a:pt x="541" y="412"/>
                </a:cubicBezTo>
                <a:cubicBezTo>
                  <a:pt x="573" y="410"/>
                  <a:pt x="593" y="408"/>
                  <a:pt x="600" y="404"/>
                </a:cubicBezTo>
                <a:cubicBezTo>
                  <a:pt x="606" y="402"/>
                  <a:pt x="609" y="402"/>
                  <a:pt x="611" y="404"/>
                </a:cubicBezTo>
                <a:cubicBezTo>
                  <a:pt x="613" y="406"/>
                  <a:pt x="614" y="409"/>
                  <a:pt x="614" y="415"/>
                </a:cubicBezTo>
                <a:cubicBezTo>
                  <a:pt x="605" y="438"/>
                  <a:pt x="591" y="458"/>
                  <a:pt x="571" y="474"/>
                </a:cubicBezTo>
                <a:cubicBezTo>
                  <a:pt x="547" y="481"/>
                  <a:pt x="520" y="482"/>
                  <a:pt x="490" y="477"/>
                </a:cubicBezTo>
                <a:cubicBezTo>
                  <a:pt x="442" y="453"/>
                  <a:pt x="376" y="441"/>
                  <a:pt x="293" y="439"/>
                </a:cubicBezTo>
                <a:cubicBezTo>
                  <a:pt x="243" y="441"/>
                  <a:pt x="159" y="455"/>
                  <a:pt x="40" y="482"/>
                </a:cubicBezTo>
                <a:cubicBezTo>
                  <a:pt x="12" y="489"/>
                  <a:pt x="0" y="473"/>
                  <a:pt x="5" y="434"/>
                </a:cubicBezTo>
                <a:cubicBezTo>
                  <a:pt x="5" y="419"/>
                  <a:pt x="12" y="415"/>
                  <a:pt x="27" y="420"/>
                </a:cubicBezTo>
                <a:cubicBezTo>
                  <a:pt x="39" y="429"/>
                  <a:pt x="57" y="429"/>
                  <a:pt x="81" y="420"/>
                </a:cubicBezTo>
                <a:cubicBezTo>
                  <a:pt x="108" y="411"/>
                  <a:pt x="143" y="406"/>
                  <a:pt x="186" y="404"/>
                </a:cubicBezTo>
                <a:cubicBezTo>
                  <a:pt x="205" y="406"/>
                  <a:pt x="217" y="399"/>
                  <a:pt x="221" y="382"/>
                </a:cubicBezTo>
                <a:cubicBezTo>
                  <a:pt x="222" y="372"/>
                  <a:pt x="216" y="368"/>
                  <a:pt x="202" y="372"/>
                </a:cubicBezTo>
                <a:cubicBezTo>
                  <a:pt x="173" y="381"/>
                  <a:pt x="158" y="377"/>
                  <a:pt x="156" y="361"/>
                </a:cubicBezTo>
                <a:cubicBezTo>
                  <a:pt x="154" y="357"/>
                  <a:pt x="152" y="354"/>
                  <a:pt x="151" y="350"/>
                </a:cubicBezTo>
                <a:cubicBezTo>
                  <a:pt x="145" y="336"/>
                  <a:pt x="139" y="325"/>
                  <a:pt x="132" y="318"/>
                </a:cubicBezTo>
                <a:cubicBezTo>
                  <a:pt x="126" y="316"/>
                  <a:pt x="125" y="312"/>
                  <a:pt x="126" y="307"/>
                </a:cubicBezTo>
                <a:cubicBezTo>
                  <a:pt x="128" y="303"/>
                  <a:pt x="133" y="301"/>
                  <a:pt x="140" y="299"/>
                </a:cubicBezTo>
                <a:cubicBezTo>
                  <a:pt x="160" y="297"/>
                  <a:pt x="180" y="293"/>
                  <a:pt x="202" y="285"/>
                </a:cubicBezTo>
                <a:cubicBezTo>
                  <a:pt x="261" y="276"/>
                  <a:pt x="318" y="272"/>
                  <a:pt x="371" y="272"/>
                </a:cubicBezTo>
                <a:cubicBezTo>
                  <a:pt x="384" y="276"/>
                  <a:pt x="398" y="276"/>
                  <a:pt x="412" y="275"/>
                </a:cubicBezTo>
                <a:cubicBezTo>
                  <a:pt x="446" y="276"/>
                  <a:pt x="467" y="278"/>
                  <a:pt x="474" y="280"/>
                </a:cubicBezTo>
                <a:close/>
                <a:moveTo>
                  <a:pt x="199" y="323"/>
                </a:moveTo>
                <a:cubicBezTo>
                  <a:pt x="188" y="334"/>
                  <a:pt x="188" y="341"/>
                  <a:pt x="199" y="345"/>
                </a:cubicBezTo>
                <a:cubicBezTo>
                  <a:pt x="237" y="330"/>
                  <a:pt x="308" y="325"/>
                  <a:pt x="412" y="328"/>
                </a:cubicBezTo>
                <a:cubicBezTo>
                  <a:pt x="421" y="323"/>
                  <a:pt x="424" y="317"/>
                  <a:pt x="423" y="310"/>
                </a:cubicBezTo>
                <a:cubicBezTo>
                  <a:pt x="414" y="308"/>
                  <a:pt x="404" y="307"/>
                  <a:pt x="393" y="307"/>
                </a:cubicBezTo>
                <a:cubicBezTo>
                  <a:pt x="379" y="309"/>
                  <a:pt x="367" y="308"/>
                  <a:pt x="358" y="304"/>
                </a:cubicBezTo>
                <a:cubicBezTo>
                  <a:pt x="345" y="304"/>
                  <a:pt x="331" y="304"/>
                  <a:pt x="315" y="304"/>
                </a:cubicBezTo>
                <a:cubicBezTo>
                  <a:pt x="310" y="304"/>
                  <a:pt x="305" y="304"/>
                  <a:pt x="301" y="304"/>
                </a:cubicBezTo>
                <a:cubicBezTo>
                  <a:pt x="296" y="306"/>
                  <a:pt x="290" y="307"/>
                  <a:pt x="283" y="307"/>
                </a:cubicBezTo>
                <a:cubicBezTo>
                  <a:pt x="265" y="311"/>
                  <a:pt x="251" y="311"/>
                  <a:pt x="242" y="310"/>
                </a:cubicBezTo>
                <a:cubicBezTo>
                  <a:pt x="224" y="311"/>
                  <a:pt x="210" y="316"/>
                  <a:pt x="199" y="323"/>
                </a:cubicBezTo>
                <a:close/>
                <a:moveTo>
                  <a:pt x="320" y="361"/>
                </a:moveTo>
                <a:cubicBezTo>
                  <a:pt x="299" y="361"/>
                  <a:pt x="287" y="363"/>
                  <a:pt x="285" y="366"/>
                </a:cubicBezTo>
                <a:cubicBezTo>
                  <a:pt x="282" y="375"/>
                  <a:pt x="280" y="383"/>
                  <a:pt x="280" y="390"/>
                </a:cubicBezTo>
                <a:cubicBezTo>
                  <a:pt x="284" y="396"/>
                  <a:pt x="298" y="396"/>
                  <a:pt x="323" y="390"/>
                </a:cubicBezTo>
                <a:cubicBezTo>
                  <a:pt x="328" y="389"/>
                  <a:pt x="332" y="381"/>
                  <a:pt x="334" y="369"/>
                </a:cubicBezTo>
                <a:cubicBezTo>
                  <a:pt x="334" y="365"/>
                  <a:pt x="329" y="363"/>
                  <a:pt x="320" y="361"/>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7" name="Freeform 11"/>
          <p:cNvSpPr>
            <a:spLocks noEditPoints="1"/>
          </p:cNvSpPr>
          <p:nvPr/>
        </p:nvSpPr>
        <p:spPr bwMode="auto">
          <a:xfrm>
            <a:off x="5354638" y="2430463"/>
            <a:ext cx="500062" cy="385762"/>
          </a:xfrm>
          <a:custGeom>
            <a:avLst/>
            <a:gdLst>
              <a:gd name="T0" fmla="*/ 205616550 w 615"/>
              <a:gd name="T1" fmla="*/ 20497408 h 482"/>
              <a:gd name="T2" fmla="*/ 257846603 w 615"/>
              <a:gd name="T3" fmla="*/ 32667319 h 482"/>
              <a:gd name="T4" fmla="*/ 310738527 w 615"/>
              <a:gd name="T5" fmla="*/ 27542767 h 482"/>
              <a:gd name="T6" fmla="*/ 357019062 w 615"/>
              <a:gd name="T7" fmla="*/ 44838030 h 482"/>
              <a:gd name="T8" fmla="*/ 368258667 w 615"/>
              <a:gd name="T9" fmla="*/ 48040174 h 482"/>
              <a:gd name="T10" fmla="*/ 302143965 w 615"/>
              <a:gd name="T11" fmla="*/ 58289278 h 482"/>
              <a:gd name="T12" fmla="*/ 241318538 w 615"/>
              <a:gd name="T13" fmla="*/ 57007940 h 482"/>
              <a:gd name="T14" fmla="*/ 225450717 w 615"/>
              <a:gd name="T15" fmla="*/ 77505348 h 482"/>
              <a:gd name="T16" fmla="*/ 291565418 w 615"/>
              <a:gd name="T17" fmla="*/ 199847926 h 482"/>
              <a:gd name="T18" fmla="*/ 337845953 w 615"/>
              <a:gd name="T19" fmla="*/ 239561403 h 482"/>
              <a:gd name="T20" fmla="*/ 394704222 w 615"/>
              <a:gd name="T21" fmla="*/ 265182563 h 482"/>
              <a:gd name="T22" fmla="*/ 401976668 w 615"/>
              <a:gd name="T23" fmla="*/ 279274881 h 482"/>
              <a:gd name="T24" fmla="*/ 323300247 w 615"/>
              <a:gd name="T25" fmla="*/ 308739254 h 482"/>
              <a:gd name="T26" fmla="*/ 271731251 w 615"/>
              <a:gd name="T27" fmla="*/ 267104170 h 482"/>
              <a:gd name="T28" fmla="*/ 238012437 w 615"/>
              <a:gd name="T29" fmla="*/ 174225966 h 482"/>
              <a:gd name="T30" fmla="*/ 179170995 w 615"/>
              <a:gd name="T31" fmla="*/ 58289278 h 482"/>
              <a:gd name="T32" fmla="*/ 119006625 w 615"/>
              <a:gd name="T33" fmla="*/ 62132492 h 482"/>
              <a:gd name="T34" fmla="*/ 9917490 w 615"/>
              <a:gd name="T35" fmla="*/ 73662134 h 482"/>
              <a:gd name="T36" fmla="*/ 13883835 w 615"/>
              <a:gd name="T37" fmla="*/ 53164726 h 482"/>
              <a:gd name="T38" fmla="*/ 31734829 w 615"/>
              <a:gd name="T39" fmla="*/ 48040174 h 482"/>
              <a:gd name="T40" fmla="*/ 134873633 w 615"/>
              <a:gd name="T41" fmla="*/ 39713478 h 482"/>
              <a:gd name="T42" fmla="*/ 170575620 w 615"/>
              <a:gd name="T43" fmla="*/ 25621160 h 482"/>
              <a:gd name="T44" fmla="*/ 171897735 w 615"/>
              <a:gd name="T45" fmla="*/ 75583741 h 482"/>
              <a:gd name="T46" fmla="*/ 183137340 w 615"/>
              <a:gd name="T47" fmla="*/ 90956597 h 482"/>
              <a:gd name="T48" fmla="*/ 120328740 w 615"/>
              <a:gd name="T49" fmla="*/ 103126508 h 482"/>
              <a:gd name="T50" fmla="*/ 42313376 w 615"/>
              <a:gd name="T51" fmla="*/ 106969722 h 482"/>
              <a:gd name="T52" fmla="*/ 83304637 w 615"/>
              <a:gd name="T53" fmla="*/ 79426955 h 482"/>
              <a:gd name="T54" fmla="*/ 183137340 w 615"/>
              <a:gd name="T55" fmla="*/ 115296419 h 482"/>
              <a:gd name="T56" fmla="*/ 186443441 w 615"/>
              <a:gd name="T57" fmla="*/ 130670075 h 482"/>
              <a:gd name="T58" fmla="*/ 68758932 w 615"/>
              <a:gd name="T59" fmla="*/ 147964537 h 482"/>
              <a:gd name="T60" fmla="*/ 35040930 w 615"/>
              <a:gd name="T61" fmla="*/ 155009896 h 482"/>
              <a:gd name="T62" fmla="*/ 26445555 w 615"/>
              <a:gd name="T63" fmla="*/ 130670075 h 482"/>
              <a:gd name="T64" fmla="*/ 148758281 w 615"/>
              <a:gd name="T65" fmla="*/ 108251060 h 482"/>
              <a:gd name="T66" fmla="*/ 183137340 w 615"/>
              <a:gd name="T67" fmla="*/ 146683199 h 482"/>
              <a:gd name="T68" fmla="*/ 179170995 w 615"/>
              <a:gd name="T69" fmla="*/ 197926319 h 482"/>
              <a:gd name="T70" fmla="*/ 165286347 w 615"/>
              <a:gd name="T71" fmla="*/ 227390692 h 482"/>
              <a:gd name="T72" fmla="*/ 161320001 w 615"/>
              <a:gd name="T73" fmla="*/ 186396677 h 482"/>
              <a:gd name="T74" fmla="*/ 119006625 w 615"/>
              <a:gd name="T75" fmla="*/ 192801767 h 482"/>
              <a:gd name="T76" fmla="*/ 29751656 w 615"/>
              <a:gd name="T77" fmla="*/ 306817647 h 482"/>
              <a:gd name="T78" fmla="*/ 13883835 w 615"/>
              <a:gd name="T79" fmla="*/ 265182563 h 482"/>
              <a:gd name="T80" fmla="*/ 95866357 w 615"/>
              <a:gd name="T81" fmla="*/ 204972478 h 482"/>
              <a:gd name="T82" fmla="*/ 95866357 w 615"/>
              <a:gd name="T83" fmla="*/ 186396677 h 482"/>
              <a:gd name="T84" fmla="*/ 61486485 w 615"/>
              <a:gd name="T85" fmla="*/ 213939443 h 482"/>
              <a:gd name="T86" fmla="*/ 49585823 w 615"/>
              <a:gd name="T87" fmla="*/ 241483010 h 482"/>
              <a:gd name="T88" fmla="*/ 40330204 w 615"/>
              <a:gd name="T89" fmla="*/ 242763548 h 482"/>
              <a:gd name="T90" fmla="*/ 33056944 w 615"/>
              <a:gd name="T91" fmla="*/ 184475070 h 482"/>
              <a:gd name="T92" fmla="*/ 74048205 w 615"/>
              <a:gd name="T93" fmla="*/ 156931503 h 482"/>
              <a:gd name="T94" fmla="*/ 127601186 w 615"/>
              <a:gd name="T95" fmla="*/ 149886144 h 482"/>
              <a:gd name="T96" fmla="*/ 183137340 w 615"/>
              <a:gd name="T97" fmla="*/ 146683199 h 482"/>
              <a:gd name="T98" fmla="*/ 154046742 w 615"/>
              <a:gd name="T99" fmla="*/ 236358458 h 482"/>
              <a:gd name="T100" fmla="*/ 197021176 w 615"/>
              <a:gd name="T101" fmla="*/ 272228722 h 482"/>
              <a:gd name="T102" fmla="*/ 161320001 w 615"/>
              <a:gd name="T103" fmla="*/ 289523185 h 482"/>
              <a:gd name="T104" fmla="*/ 136195748 w 615"/>
              <a:gd name="T105" fmla="*/ 229312299 h 4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15" h="482">
                <a:moveTo>
                  <a:pt x="263" y="16"/>
                </a:moveTo>
                <a:cubicBezTo>
                  <a:pt x="285" y="0"/>
                  <a:pt x="301" y="5"/>
                  <a:pt x="311" y="32"/>
                </a:cubicBezTo>
                <a:cubicBezTo>
                  <a:pt x="317" y="50"/>
                  <a:pt x="330" y="56"/>
                  <a:pt x="349" y="51"/>
                </a:cubicBezTo>
                <a:cubicBezTo>
                  <a:pt x="365" y="49"/>
                  <a:pt x="379" y="49"/>
                  <a:pt x="390" y="51"/>
                </a:cubicBezTo>
                <a:cubicBezTo>
                  <a:pt x="402" y="49"/>
                  <a:pt x="411" y="44"/>
                  <a:pt x="416" y="35"/>
                </a:cubicBezTo>
                <a:cubicBezTo>
                  <a:pt x="427" y="10"/>
                  <a:pt x="445" y="12"/>
                  <a:pt x="470" y="43"/>
                </a:cubicBezTo>
                <a:cubicBezTo>
                  <a:pt x="478" y="53"/>
                  <a:pt x="488" y="59"/>
                  <a:pt x="503" y="59"/>
                </a:cubicBezTo>
                <a:cubicBezTo>
                  <a:pt x="519" y="64"/>
                  <a:pt x="531" y="68"/>
                  <a:pt x="540" y="70"/>
                </a:cubicBezTo>
                <a:cubicBezTo>
                  <a:pt x="544" y="70"/>
                  <a:pt x="547" y="70"/>
                  <a:pt x="548" y="70"/>
                </a:cubicBezTo>
                <a:cubicBezTo>
                  <a:pt x="554" y="72"/>
                  <a:pt x="557" y="73"/>
                  <a:pt x="557" y="75"/>
                </a:cubicBezTo>
                <a:cubicBezTo>
                  <a:pt x="557" y="77"/>
                  <a:pt x="554" y="81"/>
                  <a:pt x="548" y="86"/>
                </a:cubicBezTo>
                <a:cubicBezTo>
                  <a:pt x="527" y="97"/>
                  <a:pt x="496" y="98"/>
                  <a:pt x="457" y="91"/>
                </a:cubicBezTo>
                <a:cubicBezTo>
                  <a:pt x="437" y="88"/>
                  <a:pt x="417" y="87"/>
                  <a:pt x="398" y="89"/>
                </a:cubicBezTo>
                <a:cubicBezTo>
                  <a:pt x="391" y="90"/>
                  <a:pt x="380" y="90"/>
                  <a:pt x="365" y="89"/>
                </a:cubicBezTo>
                <a:cubicBezTo>
                  <a:pt x="360" y="89"/>
                  <a:pt x="355" y="88"/>
                  <a:pt x="352" y="86"/>
                </a:cubicBezTo>
                <a:cubicBezTo>
                  <a:pt x="332" y="88"/>
                  <a:pt x="329" y="99"/>
                  <a:pt x="341" y="121"/>
                </a:cubicBezTo>
                <a:cubicBezTo>
                  <a:pt x="343" y="126"/>
                  <a:pt x="346" y="133"/>
                  <a:pt x="349" y="142"/>
                </a:cubicBezTo>
                <a:cubicBezTo>
                  <a:pt x="392" y="220"/>
                  <a:pt x="423" y="276"/>
                  <a:pt x="441" y="312"/>
                </a:cubicBezTo>
                <a:cubicBezTo>
                  <a:pt x="452" y="337"/>
                  <a:pt x="474" y="357"/>
                  <a:pt x="508" y="371"/>
                </a:cubicBezTo>
                <a:cubicBezTo>
                  <a:pt x="508" y="373"/>
                  <a:pt x="509" y="374"/>
                  <a:pt x="511" y="374"/>
                </a:cubicBezTo>
                <a:cubicBezTo>
                  <a:pt x="532" y="381"/>
                  <a:pt x="549" y="390"/>
                  <a:pt x="562" y="401"/>
                </a:cubicBezTo>
                <a:cubicBezTo>
                  <a:pt x="571" y="410"/>
                  <a:pt x="583" y="414"/>
                  <a:pt x="597" y="414"/>
                </a:cubicBezTo>
                <a:cubicBezTo>
                  <a:pt x="606" y="416"/>
                  <a:pt x="611" y="420"/>
                  <a:pt x="613" y="425"/>
                </a:cubicBezTo>
                <a:cubicBezTo>
                  <a:pt x="615" y="429"/>
                  <a:pt x="613" y="432"/>
                  <a:pt x="608" y="436"/>
                </a:cubicBezTo>
                <a:cubicBezTo>
                  <a:pt x="601" y="438"/>
                  <a:pt x="590" y="445"/>
                  <a:pt x="575" y="457"/>
                </a:cubicBezTo>
                <a:cubicBezTo>
                  <a:pt x="550" y="474"/>
                  <a:pt x="521" y="482"/>
                  <a:pt x="489" y="482"/>
                </a:cubicBezTo>
                <a:cubicBezTo>
                  <a:pt x="457" y="480"/>
                  <a:pt x="433" y="461"/>
                  <a:pt x="416" y="425"/>
                </a:cubicBezTo>
                <a:cubicBezTo>
                  <a:pt x="415" y="423"/>
                  <a:pt x="413" y="421"/>
                  <a:pt x="411" y="417"/>
                </a:cubicBezTo>
                <a:cubicBezTo>
                  <a:pt x="404" y="394"/>
                  <a:pt x="398" y="376"/>
                  <a:pt x="392" y="363"/>
                </a:cubicBezTo>
                <a:cubicBezTo>
                  <a:pt x="378" y="338"/>
                  <a:pt x="367" y="308"/>
                  <a:pt x="360" y="272"/>
                </a:cubicBezTo>
                <a:cubicBezTo>
                  <a:pt x="347" y="229"/>
                  <a:pt x="328" y="177"/>
                  <a:pt x="301" y="115"/>
                </a:cubicBezTo>
                <a:cubicBezTo>
                  <a:pt x="294" y="101"/>
                  <a:pt x="284" y="93"/>
                  <a:pt x="271" y="91"/>
                </a:cubicBezTo>
                <a:cubicBezTo>
                  <a:pt x="242" y="91"/>
                  <a:pt x="222" y="91"/>
                  <a:pt x="209" y="91"/>
                </a:cubicBezTo>
                <a:cubicBezTo>
                  <a:pt x="200" y="91"/>
                  <a:pt x="190" y="93"/>
                  <a:pt x="180" y="97"/>
                </a:cubicBezTo>
                <a:cubicBezTo>
                  <a:pt x="176" y="98"/>
                  <a:pt x="172" y="99"/>
                  <a:pt x="166" y="99"/>
                </a:cubicBezTo>
                <a:cubicBezTo>
                  <a:pt x="82" y="121"/>
                  <a:pt x="32" y="126"/>
                  <a:pt x="15" y="115"/>
                </a:cubicBezTo>
                <a:cubicBezTo>
                  <a:pt x="4" y="110"/>
                  <a:pt x="0" y="104"/>
                  <a:pt x="2" y="97"/>
                </a:cubicBezTo>
                <a:cubicBezTo>
                  <a:pt x="4" y="88"/>
                  <a:pt x="10" y="83"/>
                  <a:pt x="21" y="83"/>
                </a:cubicBezTo>
                <a:cubicBezTo>
                  <a:pt x="23" y="83"/>
                  <a:pt x="26" y="82"/>
                  <a:pt x="32" y="81"/>
                </a:cubicBezTo>
                <a:cubicBezTo>
                  <a:pt x="39" y="79"/>
                  <a:pt x="44" y="77"/>
                  <a:pt x="48" y="75"/>
                </a:cubicBezTo>
                <a:cubicBezTo>
                  <a:pt x="110" y="61"/>
                  <a:pt x="156" y="55"/>
                  <a:pt x="185" y="59"/>
                </a:cubicBezTo>
                <a:cubicBezTo>
                  <a:pt x="189" y="61"/>
                  <a:pt x="195" y="62"/>
                  <a:pt x="204" y="62"/>
                </a:cubicBezTo>
                <a:cubicBezTo>
                  <a:pt x="215" y="62"/>
                  <a:pt x="227" y="60"/>
                  <a:pt x="242" y="56"/>
                </a:cubicBezTo>
                <a:cubicBezTo>
                  <a:pt x="250" y="54"/>
                  <a:pt x="256" y="49"/>
                  <a:pt x="258" y="40"/>
                </a:cubicBezTo>
                <a:cubicBezTo>
                  <a:pt x="258" y="33"/>
                  <a:pt x="259" y="25"/>
                  <a:pt x="263" y="16"/>
                </a:cubicBezTo>
                <a:close/>
                <a:moveTo>
                  <a:pt x="260" y="118"/>
                </a:moveTo>
                <a:cubicBezTo>
                  <a:pt x="275" y="124"/>
                  <a:pt x="283" y="128"/>
                  <a:pt x="285" y="132"/>
                </a:cubicBezTo>
                <a:cubicBezTo>
                  <a:pt x="288" y="135"/>
                  <a:pt x="286" y="139"/>
                  <a:pt x="277" y="142"/>
                </a:cubicBezTo>
                <a:cubicBezTo>
                  <a:pt x="266" y="148"/>
                  <a:pt x="236" y="154"/>
                  <a:pt x="188" y="161"/>
                </a:cubicBezTo>
                <a:cubicBezTo>
                  <a:pt x="184" y="161"/>
                  <a:pt x="182" y="161"/>
                  <a:pt x="182" y="161"/>
                </a:cubicBezTo>
                <a:cubicBezTo>
                  <a:pt x="145" y="165"/>
                  <a:pt x="119" y="168"/>
                  <a:pt x="104" y="172"/>
                </a:cubicBezTo>
                <a:cubicBezTo>
                  <a:pt x="86" y="177"/>
                  <a:pt x="73" y="176"/>
                  <a:pt x="64" y="167"/>
                </a:cubicBezTo>
                <a:cubicBezTo>
                  <a:pt x="53" y="154"/>
                  <a:pt x="56" y="145"/>
                  <a:pt x="72" y="140"/>
                </a:cubicBezTo>
                <a:cubicBezTo>
                  <a:pt x="84" y="138"/>
                  <a:pt x="102" y="133"/>
                  <a:pt x="126" y="124"/>
                </a:cubicBezTo>
                <a:cubicBezTo>
                  <a:pt x="169" y="109"/>
                  <a:pt x="214" y="107"/>
                  <a:pt x="260" y="118"/>
                </a:cubicBezTo>
                <a:close/>
                <a:moveTo>
                  <a:pt x="277" y="180"/>
                </a:moveTo>
                <a:cubicBezTo>
                  <a:pt x="287" y="184"/>
                  <a:pt x="293" y="188"/>
                  <a:pt x="293" y="194"/>
                </a:cubicBezTo>
                <a:cubicBezTo>
                  <a:pt x="294" y="199"/>
                  <a:pt x="291" y="203"/>
                  <a:pt x="282" y="204"/>
                </a:cubicBezTo>
                <a:cubicBezTo>
                  <a:pt x="235" y="215"/>
                  <a:pt x="197" y="221"/>
                  <a:pt x="166" y="221"/>
                </a:cubicBezTo>
                <a:cubicBezTo>
                  <a:pt x="137" y="224"/>
                  <a:pt x="117" y="228"/>
                  <a:pt x="104" y="231"/>
                </a:cubicBezTo>
                <a:cubicBezTo>
                  <a:pt x="102" y="233"/>
                  <a:pt x="101" y="234"/>
                  <a:pt x="99" y="234"/>
                </a:cubicBezTo>
                <a:cubicBezTo>
                  <a:pt x="81" y="241"/>
                  <a:pt x="66" y="244"/>
                  <a:pt x="53" y="242"/>
                </a:cubicBezTo>
                <a:cubicBezTo>
                  <a:pt x="39" y="244"/>
                  <a:pt x="29" y="238"/>
                  <a:pt x="23" y="226"/>
                </a:cubicBezTo>
                <a:cubicBezTo>
                  <a:pt x="20" y="215"/>
                  <a:pt x="25" y="208"/>
                  <a:pt x="40" y="204"/>
                </a:cubicBezTo>
                <a:cubicBezTo>
                  <a:pt x="52" y="206"/>
                  <a:pt x="66" y="203"/>
                  <a:pt x="83" y="194"/>
                </a:cubicBezTo>
                <a:cubicBezTo>
                  <a:pt x="142" y="181"/>
                  <a:pt x="189" y="173"/>
                  <a:pt x="225" y="169"/>
                </a:cubicBezTo>
                <a:cubicBezTo>
                  <a:pt x="238" y="171"/>
                  <a:pt x="255" y="175"/>
                  <a:pt x="277" y="180"/>
                </a:cubicBezTo>
                <a:close/>
                <a:moveTo>
                  <a:pt x="277" y="229"/>
                </a:moveTo>
                <a:cubicBezTo>
                  <a:pt x="296" y="223"/>
                  <a:pt x="299" y="238"/>
                  <a:pt x="285" y="272"/>
                </a:cubicBezTo>
                <a:cubicBezTo>
                  <a:pt x="279" y="286"/>
                  <a:pt x="275" y="299"/>
                  <a:pt x="271" y="309"/>
                </a:cubicBezTo>
                <a:cubicBezTo>
                  <a:pt x="269" y="320"/>
                  <a:pt x="267" y="328"/>
                  <a:pt x="266" y="334"/>
                </a:cubicBezTo>
                <a:cubicBezTo>
                  <a:pt x="262" y="348"/>
                  <a:pt x="257" y="355"/>
                  <a:pt x="250" y="355"/>
                </a:cubicBezTo>
                <a:cubicBezTo>
                  <a:pt x="242" y="355"/>
                  <a:pt x="239" y="349"/>
                  <a:pt x="239" y="336"/>
                </a:cubicBezTo>
                <a:cubicBezTo>
                  <a:pt x="239" y="327"/>
                  <a:pt x="241" y="312"/>
                  <a:pt x="244" y="291"/>
                </a:cubicBezTo>
                <a:cubicBezTo>
                  <a:pt x="250" y="276"/>
                  <a:pt x="232" y="273"/>
                  <a:pt x="190" y="280"/>
                </a:cubicBezTo>
                <a:cubicBezTo>
                  <a:pt x="181" y="282"/>
                  <a:pt x="178" y="289"/>
                  <a:pt x="180" y="301"/>
                </a:cubicBezTo>
                <a:cubicBezTo>
                  <a:pt x="176" y="355"/>
                  <a:pt x="163" y="396"/>
                  <a:pt x="142" y="422"/>
                </a:cubicBezTo>
                <a:cubicBezTo>
                  <a:pt x="101" y="462"/>
                  <a:pt x="68" y="481"/>
                  <a:pt x="45" y="479"/>
                </a:cubicBezTo>
                <a:cubicBezTo>
                  <a:pt x="23" y="477"/>
                  <a:pt x="10" y="465"/>
                  <a:pt x="4" y="444"/>
                </a:cubicBezTo>
                <a:cubicBezTo>
                  <a:pt x="1" y="424"/>
                  <a:pt x="6" y="414"/>
                  <a:pt x="21" y="414"/>
                </a:cubicBezTo>
                <a:cubicBezTo>
                  <a:pt x="87" y="404"/>
                  <a:pt x="127" y="378"/>
                  <a:pt x="139" y="336"/>
                </a:cubicBezTo>
                <a:cubicBezTo>
                  <a:pt x="141" y="333"/>
                  <a:pt x="143" y="327"/>
                  <a:pt x="145" y="320"/>
                </a:cubicBezTo>
                <a:cubicBezTo>
                  <a:pt x="146" y="315"/>
                  <a:pt x="148" y="311"/>
                  <a:pt x="150" y="309"/>
                </a:cubicBezTo>
                <a:cubicBezTo>
                  <a:pt x="154" y="302"/>
                  <a:pt x="152" y="296"/>
                  <a:pt x="145" y="291"/>
                </a:cubicBezTo>
                <a:cubicBezTo>
                  <a:pt x="139" y="289"/>
                  <a:pt x="130" y="290"/>
                  <a:pt x="118" y="293"/>
                </a:cubicBezTo>
                <a:cubicBezTo>
                  <a:pt x="100" y="300"/>
                  <a:pt x="92" y="314"/>
                  <a:pt x="93" y="334"/>
                </a:cubicBezTo>
                <a:cubicBezTo>
                  <a:pt x="92" y="343"/>
                  <a:pt x="90" y="348"/>
                  <a:pt x="88" y="350"/>
                </a:cubicBezTo>
                <a:cubicBezTo>
                  <a:pt x="81" y="359"/>
                  <a:pt x="76" y="368"/>
                  <a:pt x="75" y="377"/>
                </a:cubicBezTo>
                <a:cubicBezTo>
                  <a:pt x="73" y="384"/>
                  <a:pt x="70" y="387"/>
                  <a:pt x="66" y="387"/>
                </a:cubicBezTo>
                <a:cubicBezTo>
                  <a:pt x="65" y="389"/>
                  <a:pt x="63" y="387"/>
                  <a:pt x="61" y="379"/>
                </a:cubicBezTo>
                <a:cubicBezTo>
                  <a:pt x="54" y="369"/>
                  <a:pt x="52" y="350"/>
                  <a:pt x="56" y="323"/>
                </a:cubicBezTo>
                <a:cubicBezTo>
                  <a:pt x="57" y="308"/>
                  <a:pt x="56" y="297"/>
                  <a:pt x="50" y="288"/>
                </a:cubicBezTo>
                <a:cubicBezTo>
                  <a:pt x="40" y="272"/>
                  <a:pt x="44" y="262"/>
                  <a:pt x="64" y="258"/>
                </a:cubicBezTo>
                <a:cubicBezTo>
                  <a:pt x="78" y="256"/>
                  <a:pt x="94" y="252"/>
                  <a:pt x="112" y="245"/>
                </a:cubicBezTo>
                <a:cubicBezTo>
                  <a:pt x="119" y="243"/>
                  <a:pt x="129" y="241"/>
                  <a:pt x="142" y="239"/>
                </a:cubicBezTo>
                <a:cubicBezTo>
                  <a:pt x="160" y="241"/>
                  <a:pt x="177" y="239"/>
                  <a:pt x="193" y="234"/>
                </a:cubicBezTo>
                <a:cubicBezTo>
                  <a:pt x="216" y="232"/>
                  <a:pt x="233" y="231"/>
                  <a:pt x="244" y="231"/>
                </a:cubicBezTo>
                <a:cubicBezTo>
                  <a:pt x="253" y="235"/>
                  <a:pt x="264" y="234"/>
                  <a:pt x="277" y="229"/>
                </a:cubicBezTo>
                <a:close/>
                <a:moveTo>
                  <a:pt x="206" y="358"/>
                </a:moveTo>
                <a:cubicBezTo>
                  <a:pt x="214" y="363"/>
                  <a:pt x="223" y="367"/>
                  <a:pt x="233" y="369"/>
                </a:cubicBezTo>
                <a:cubicBezTo>
                  <a:pt x="300" y="387"/>
                  <a:pt x="325" y="404"/>
                  <a:pt x="309" y="420"/>
                </a:cubicBezTo>
                <a:cubicBezTo>
                  <a:pt x="305" y="420"/>
                  <a:pt x="302" y="422"/>
                  <a:pt x="298" y="425"/>
                </a:cubicBezTo>
                <a:cubicBezTo>
                  <a:pt x="296" y="429"/>
                  <a:pt x="294" y="431"/>
                  <a:pt x="293" y="431"/>
                </a:cubicBezTo>
                <a:cubicBezTo>
                  <a:pt x="277" y="448"/>
                  <a:pt x="260" y="456"/>
                  <a:pt x="244" y="452"/>
                </a:cubicBezTo>
                <a:cubicBezTo>
                  <a:pt x="212" y="443"/>
                  <a:pt x="193" y="418"/>
                  <a:pt x="188" y="377"/>
                </a:cubicBezTo>
                <a:cubicBezTo>
                  <a:pt x="188" y="357"/>
                  <a:pt x="194" y="351"/>
                  <a:pt x="206" y="358"/>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8" name="Freeform 12"/>
          <p:cNvSpPr>
            <a:spLocks noEditPoints="1"/>
          </p:cNvSpPr>
          <p:nvPr/>
        </p:nvSpPr>
        <p:spPr bwMode="auto">
          <a:xfrm>
            <a:off x="5545138" y="3438525"/>
            <a:ext cx="514350" cy="385763"/>
          </a:xfrm>
          <a:custGeom>
            <a:avLst/>
            <a:gdLst>
              <a:gd name="T0" fmla="*/ 222547526 w 632"/>
              <a:gd name="T1" fmla="*/ 12758133 h 483"/>
              <a:gd name="T2" fmla="*/ 265599923 w 632"/>
              <a:gd name="T3" fmla="*/ 33808173 h 483"/>
              <a:gd name="T4" fmla="*/ 320574334 w 632"/>
              <a:gd name="T5" fmla="*/ 54220867 h 483"/>
              <a:gd name="T6" fmla="*/ 347730712 w 632"/>
              <a:gd name="T7" fmla="*/ 69529987 h 483"/>
              <a:gd name="T8" fmla="*/ 338457763 w 632"/>
              <a:gd name="T9" fmla="*/ 84839906 h 483"/>
              <a:gd name="T10" fmla="*/ 209963041 w 632"/>
              <a:gd name="T11" fmla="*/ 79736334 h 483"/>
              <a:gd name="T12" fmla="*/ 229833066 w 632"/>
              <a:gd name="T13" fmla="*/ 100787173 h 483"/>
              <a:gd name="T14" fmla="*/ 261625918 w 632"/>
              <a:gd name="T15" fmla="*/ 102062667 h 483"/>
              <a:gd name="T16" fmla="*/ 353028843 w 632"/>
              <a:gd name="T17" fmla="*/ 112269013 h 483"/>
              <a:gd name="T18" fmla="*/ 325873279 w 632"/>
              <a:gd name="T19" fmla="*/ 139698120 h 483"/>
              <a:gd name="T20" fmla="*/ 260300978 w 632"/>
              <a:gd name="T21" fmla="*/ 146715333 h 483"/>
              <a:gd name="T22" fmla="*/ 358327787 w 632"/>
              <a:gd name="T23" fmla="*/ 212418040 h 483"/>
              <a:gd name="T24" fmla="*/ 411978073 w 632"/>
              <a:gd name="T25" fmla="*/ 230917093 h 483"/>
              <a:gd name="T26" fmla="*/ 415289608 w 632"/>
              <a:gd name="T27" fmla="*/ 244950720 h 483"/>
              <a:gd name="T28" fmla="*/ 313288795 w 632"/>
              <a:gd name="T29" fmla="*/ 250053493 h 483"/>
              <a:gd name="T30" fmla="*/ 263612513 w 632"/>
              <a:gd name="T31" fmla="*/ 188178067 h 483"/>
              <a:gd name="T32" fmla="*/ 208638102 w 632"/>
              <a:gd name="T33" fmla="*/ 200298053 h 483"/>
              <a:gd name="T34" fmla="*/ 137105201 w 632"/>
              <a:gd name="T35" fmla="*/ 191367201 h 483"/>
              <a:gd name="T36" fmla="*/ 92065395 w 632"/>
              <a:gd name="T37" fmla="*/ 222624386 h 483"/>
              <a:gd name="T38" fmla="*/ 44377337 w 632"/>
              <a:gd name="T39" fmla="*/ 258346200 h 483"/>
              <a:gd name="T40" fmla="*/ 10597889 w 632"/>
              <a:gd name="T41" fmla="*/ 268552546 h 483"/>
              <a:gd name="T42" fmla="*/ 3311535 w 632"/>
              <a:gd name="T43" fmla="*/ 225813520 h 483"/>
              <a:gd name="T44" fmla="*/ 37090983 w 632"/>
              <a:gd name="T45" fmla="*/ 222624386 h 483"/>
              <a:gd name="T46" fmla="*/ 124520717 w 632"/>
              <a:gd name="T47" fmla="*/ 162024453 h 483"/>
              <a:gd name="T48" fmla="*/ 140416736 w 632"/>
              <a:gd name="T49" fmla="*/ 141611760 h 483"/>
              <a:gd name="T50" fmla="*/ 58285947 w 632"/>
              <a:gd name="T51" fmla="*/ 153731747 h 483"/>
              <a:gd name="T52" fmla="*/ 58285947 w 632"/>
              <a:gd name="T53" fmla="*/ 119285427 h 483"/>
              <a:gd name="T54" fmla="*/ 122533308 w 632"/>
              <a:gd name="T55" fmla="*/ 109079081 h 483"/>
              <a:gd name="T56" fmla="*/ 172872058 w 632"/>
              <a:gd name="T57" fmla="*/ 81649974 h 483"/>
              <a:gd name="T58" fmla="*/ 135117792 w 632"/>
              <a:gd name="T59" fmla="*/ 83563614 h 483"/>
              <a:gd name="T60" fmla="*/ 39078392 w 632"/>
              <a:gd name="T61" fmla="*/ 74633560 h 483"/>
              <a:gd name="T62" fmla="*/ 137105201 w 632"/>
              <a:gd name="T63" fmla="*/ 38911746 h 483"/>
              <a:gd name="T64" fmla="*/ 208638102 w 632"/>
              <a:gd name="T65" fmla="*/ 4465426 h 483"/>
              <a:gd name="T66" fmla="*/ 179495128 w 632"/>
              <a:gd name="T67" fmla="*/ 33808173 h 483"/>
              <a:gd name="T68" fmla="*/ 183469133 w 632"/>
              <a:gd name="T69" fmla="*/ 57410000 h 483"/>
              <a:gd name="T70" fmla="*/ 238443545 w 632"/>
              <a:gd name="T71" fmla="*/ 52307226 h 483"/>
              <a:gd name="T72" fmla="*/ 209963041 w 632"/>
              <a:gd name="T73" fmla="*/ 31894533 h 483"/>
              <a:gd name="T74" fmla="*/ 185456543 w 632"/>
              <a:gd name="T75" fmla="*/ 139698120 h 483"/>
              <a:gd name="T76" fmla="*/ 163599109 w 632"/>
              <a:gd name="T77" fmla="*/ 167765374 h 483"/>
              <a:gd name="T78" fmla="*/ 213937046 w 632"/>
              <a:gd name="T79" fmla="*/ 162024453 h 483"/>
              <a:gd name="T80" fmla="*/ 209963041 w 632"/>
              <a:gd name="T81" fmla="*/ 136508986 h 483"/>
              <a:gd name="T82" fmla="*/ 261625918 w 632"/>
              <a:gd name="T83" fmla="*/ 243037079 h 483"/>
              <a:gd name="T84" fmla="*/ 208638102 w 632"/>
              <a:gd name="T85" fmla="*/ 246226213 h 483"/>
              <a:gd name="T86" fmla="*/ 124520717 w 632"/>
              <a:gd name="T87" fmla="*/ 248139853 h 483"/>
              <a:gd name="T88" fmla="*/ 140416736 w 632"/>
              <a:gd name="T89" fmla="*/ 217520814 h 483"/>
              <a:gd name="T90" fmla="*/ 144390741 w 632"/>
              <a:gd name="T91" fmla="*/ 267276254 h 483"/>
              <a:gd name="T92" fmla="*/ 192079613 w 632"/>
              <a:gd name="T93" fmla="*/ 262173480 h 483"/>
              <a:gd name="T94" fmla="*/ 301365966 w 632"/>
              <a:gd name="T95" fmla="*/ 308101640 h 483"/>
              <a:gd name="T96" fmla="*/ 237118605 w 632"/>
              <a:gd name="T97" fmla="*/ 299808934 h 483"/>
              <a:gd name="T98" fmla="*/ 124520717 w 632"/>
              <a:gd name="T99" fmla="*/ 304912506 h 483"/>
              <a:gd name="T100" fmla="*/ 88753860 w 632"/>
              <a:gd name="T101" fmla="*/ 301722574 h 483"/>
              <a:gd name="T102" fmla="*/ 127832252 w 632"/>
              <a:gd name="T103" fmla="*/ 270466187 h 4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2" h="483">
                <a:moveTo>
                  <a:pt x="315" y="7"/>
                </a:moveTo>
                <a:cubicBezTo>
                  <a:pt x="324" y="10"/>
                  <a:pt x="331" y="15"/>
                  <a:pt x="336" y="20"/>
                </a:cubicBezTo>
                <a:cubicBezTo>
                  <a:pt x="340" y="27"/>
                  <a:pt x="352" y="35"/>
                  <a:pt x="374" y="42"/>
                </a:cubicBezTo>
                <a:cubicBezTo>
                  <a:pt x="383" y="45"/>
                  <a:pt x="392" y="49"/>
                  <a:pt x="401" y="53"/>
                </a:cubicBezTo>
                <a:cubicBezTo>
                  <a:pt x="406" y="60"/>
                  <a:pt x="421" y="66"/>
                  <a:pt x="446" y="71"/>
                </a:cubicBezTo>
                <a:cubicBezTo>
                  <a:pt x="457" y="73"/>
                  <a:pt x="470" y="78"/>
                  <a:pt x="484" y="85"/>
                </a:cubicBezTo>
                <a:cubicBezTo>
                  <a:pt x="495" y="92"/>
                  <a:pt x="507" y="96"/>
                  <a:pt x="519" y="98"/>
                </a:cubicBezTo>
                <a:cubicBezTo>
                  <a:pt x="526" y="105"/>
                  <a:pt x="528" y="109"/>
                  <a:pt x="525" y="109"/>
                </a:cubicBezTo>
                <a:cubicBezTo>
                  <a:pt x="519" y="116"/>
                  <a:pt x="518" y="120"/>
                  <a:pt x="522" y="120"/>
                </a:cubicBezTo>
                <a:cubicBezTo>
                  <a:pt x="524" y="127"/>
                  <a:pt x="520" y="131"/>
                  <a:pt x="511" y="133"/>
                </a:cubicBezTo>
                <a:cubicBezTo>
                  <a:pt x="477" y="133"/>
                  <a:pt x="450" y="131"/>
                  <a:pt x="430" y="128"/>
                </a:cubicBezTo>
                <a:cubicBezTo>
                  <a:pt x="420" y="126"/>
                  <a:pt x="382" y="125"/>
                  <a:pt x="317" y="125"/>
                </a:cubicBezTo>
                <a:cubicBezTo>
                  <a:pt x="306" y="129"/>
                  <a:pt x="305" y="137"/>
                  <a:pt x="312" y="149"/>
                </a:cubicBezTo>
                <a:cubicBezTo>
                  <a:pt x="324" y="157"/>
                  <a:pt x="336" y="159"/>
                  <a:pt x="347" y="158"/>
                </a:cubicBezTo>
                <a:cubicBezTo>
                  <a:pt x="352" y="156"/>
                  <a:pt x="358" y="157"/>
                  <a:pt x="363" y="160"/>
                </a:cubicBezTo>
                <a:cubicBezTo>
                  <a:pt x="370" y="164"/>
                  <a:pt x="381" y="164"/>
                  <a:pt x="395" y="160"/>
                </a:cubicBezTo>
                <a:cubicBezTo>
                  <a:pt x="422" y="158"/>
                  <a:pt x="456" y="161"/>
                  <a:pt x="498" y="168"/>
                </a:cubicBezTo>
                <a:cubicBezTo>
                  <a:pt x="514" y="175"/>
                  <a:pt x="526" y="178"/>
                  <a:pt x="533" y="176"/>
                </a:cubicBezTo>
                <a:cubicBezTo>
                  <a:pt x="538" y="175"/>
                  <a:pt x="540" y="179"/>
                  <a:pt x="538" y="190"/>
                </a:cubicBezTo>
                <a:cubicBezTo>
                  <a:pt x="526" y="210"/>
                  <a:pt x="510" y="219"/>
                  <a:pt x="492" y="219"/>
                </a:cubicBezTo>
                <a:cubicBezTo>
                  <a:pt x="456" y="221"/>
                  <a:pt x="426" y="219"/>
                  <a:pt x="401" y="211"/>
                </a:cubicBezTo>
                <a:cubicBezTo>
                  <a:pt x="390" y="213"/>
                  <a:pt x="387" y="219"/>
                  <a:pt x="393" y="230"/>
                </a:cubicBezTo>
                <a:cubicBezTo>
                  <a:pt x="400" y="234"/>
                  <a:pt x="408" y="241"/>
                  <a:pt x="417" y="252"/>
                </a:cubicBezTo>
                <a:cubicBezTo>
                  <a:pt x="456" y="289"/>
                  <a:pt x="498" y="316"/>
                  <a:pt x="541" y="333"/>
                </a:cubicBezTo>
                <a:cubicBezTo>
                  <a:pt x="555" y="334"/>
                  <a:pt x="570" y="341"/>
                  <a:pt x="587" y="351"/>
                </a:cubicBezTo>
                <a:cubicBezTo>
                  <a:pt x="595" y="357"/>
                  <a:pt x="607" y="360"/>
                  <a:pt x="622" y="362"/>
                </a:cubicBezTo>
                <a:cubicBezTo>
                  <a:pt x="627" y="360"/>
                  <a:pt x="631" y="362"/>
                  <a:pt x="632" y="368"/>
                </a:cubicBezTo>
                <a:cubicBezTo>
                  <a:pt x="632" y="375"/>
                  <a:pt x="631" y="380"/>
                  <a:pt x="627" y="384"/>
                </a:cubicBezTo>
                <a:cubicBezTo>
                  <a:pt x="602" y="403"/>
                  <a:pt x="575" y="419"/>
                  <a:pt x="546" y="429"/>
                </a:cubicBezTo>
                <a:cubicBezTo>
                  <a:pt x="514" y="429"/>
                  <a:pt x="490" y="417"/>
                  <a:pt x="473" y="392"/>
                </a:cubicBezTo>
                <a:cubicBezTo>
                  <a:pt x="468" y="385"/>
                  <a:pt x="461" y="375"/>
                  <a:pt x="452" y="362"/>
                </a:cubicBezTo>
                <a:cubicBezTo>
                  <a:pt x="418" y="328"/>
                  <a:pt x="400" y="306"/>
                  <a:pt x="398" y="295"/>
                </a:cubicBezTo>
                <a:cubicBezTo>
                  <a:pt x="391" y="288"/>
                  <a:pt x="384" y="289"/>
                  <a:pt x="377" y="297"/>
                </a:cubicBezTo>
                <a:cubicBezTo>
                  <a:pt x="364" y="308"/>
                  <a:pt x="343" y="314"/>
                  <a:pt x="315" y="314"/>
                </a:cubicBezTo>
                <a:cubicBezTo>
                  <a:pt x="307" y="312"/>
                  <a:pt x="291" y="311"/>
                  <a:pt x="266" y="311"/>
                </a:cubicBezTo>
                <a:cubicBezTo>
                  <a:pt x="237" y="316"/>
                  <a:pt x="218" y="313"/>
                  <a:pt x="207" y="300"/>
                </a:cubicBezTo>
                <a:cubicBezTo>
                  <a:pt x="203" y="295"/>
                  <a:pt x="196" y="296"/>
                  <a:pt x="185" y="303"/>
                </a:cubicBezTo>
                <a:cubicBezTo>
                  <a:pt x="160" y="324"/>
                  <a:pt x="145" y="340"/>
                  <a:pt x="139" y="349"/>
                </a:cubicBezTo>
                <a:cubicBezTo>
                  <a:pt x="122" y="370"/>
                  <a:pt x="102" y="386"/>
                  <a:pt x="80" y="397"/>
                </a:cubicBezTo>
                <a:cubicBezTo>
                  <a:pt x="77" y="399"/>
                  <a:pt x="72" y="402"/>
                  <a:pt x="67" y="405"/>
                </a:cubicBezTo>
                <a:cubicBezTo>
                  <a:pt x="65" y="409"/>
                  <a:pt x="63" y="411"/>
                  <a:pt x="61" y="411"/>
                </a:cubicBezTo>
                <a:cubicBezTo>
                  <a:pt x="54" y="418"/>
                  <a:pt x="39" y="421"/>
                  <a:pt x="16" y="421"/>
                </a:cubicBezTo>
                <a:cubicBezTo>
                  <a:pt x="5" y="421"/>
                  <a:pt x="0" y="418"/>
                  <a:pt x="0" y="411"/>
                </a:cubicBezTo>
                <a:cubicBezTo>
                  <a:pt x="1" y="394"/>
                  <a:pt x="3" y="376"/>
                  <a:pt x="5" y="354"/>
                </a:cubicBezTo>
                <a:cubicBezTo>
                  <a:pt x="9" y="343"/>
                  <a:pt x="16" y="340"/>
                  <a:pt x="26" y="343"/>
                </a:cubicBezTo>
                <a:cubicBezTo>
                  <a:pt x="34" y="356"/>
                  <a:pt x="43" y="358"/>
                  <a:pt x="56" y="349"/>
                </a:cubicBezTo>
                <a:cubicBezTo>
                  <a:pt x="92" y="325"/>
                  <a:pt x="119" y="308"/>
                  <a:pt x="137" y="297"/>
                </a:cubicBezTo>
                <a:cubicBezTo>
                  <a:pt x="144" y="294"/>
                  <a:pt x="161" y="280"/>
                  <a:pt x="188" y="254"/>
                </a:cubicBezTo>
                <a:cubicBezTo>
                  <a:pt x="195" y="249"/>
                  <a:pt x="202" y="243"/>
                  <a:pt x="210" y="236"/>
                </a:cubicBezTo>
                <a:cubicBezTo>
                  <a:pt x="215" y="230"/>
                  <a:pt x="216" y="226"/>
                  <a:pt x="212" y="222"/>
                </a:cubicBezTo>
                <a:cubicBezTo>
                  <a:pt x="209" y="219"/>
                  <a:pt x="202" y="217"/>
                  <a:pt x="193" y="217"/>
                </a:cubicBezTo>
                <a:cubicBezTo>
                  <a:pt x="143" y="228"/>
                  <a:pt x="108" y="236"/>
                  <a:pt x="88" y="241"/>
                </a:cubicBezTo>
                <a:cubicBezTo>
                  <a:pt x="74" y="243"/>
                  <a:pt x="67" y="230"/>
                  <a:pt x="67" y="203"/>
                </a:cubicBezTo>
                <a:cubicBezTo>
                  <a:pt x="72" y="191"/>
                  <a:pt x="79" y="185"/>
                  <a:pt x="88" y="187"/>
                </a:cubicBezTo>
                <a:cubicBezTo>
                  <a:pt x="94" y="192"/>
                  <a:pt x="105" y="190"/>
                  <a:pt x="123" y="179"/>
                </a:cubicBezTo>
                <a:cubicBezTo>
                  <a:pt x="152" y="168"/>
                  <a:pt x="173" y="166"/>
                  <a:pt x="185" y="171"/>
                </a:cubicBezTo>
                <a:cubicBezTo>
                  <a:pt x="203" y="178"/>
                  <a:pt x="227" y="172"/>
                  <a:pt x="255" y="152"/>
                </a:cubicBezTo>
                <a:cubicBezTo>
                  <a:pt x="263" y="145"/>
                  <a:pt x="264" y="137"/>
                  <a:pt x="261" y="128"/>
                </a:cubicBezTo>
                <a:cubicBezTo>
                  <a:pt x="246" y="126"/>
                  <a:pt x="234" y="126"/>
                  <a:pt x="223" y="128"/>
                </a:cubicBezTo>
                <a:cubicBezTo>
                  <a:pt x="212" y="130"/>
                  <a:pt x="206" y="131"/>
                  <a:pt x="204" y="131"/>
                </a:cubicBezTo>
                <a:cubicBezTo>
                  <a:pt x="190" y="131"/>
                  <a:pt x="164" y="134"/>
                  <a:pt x="126" y="141"/>
                </a:cubicBezTo>
                <a:cubicBezTo>
                  <a:pt x="94" y="148"/>
                  <a:pt x="71" y="140"/>
                  <a:pt x="59" y="117"/>
                </a:cubicBezTo>
                <a:cubicBezTo>
                  <a:pt x="61" y="114"/>
                  <a:pt x="68" y="106"/>
                  <a:pt x="80" y="96"/>
                </a:cubicBezTo>
                <a:cubicBezTo>
                  <a:pt x="107" y="96"/>
                  <a:pt x="149" y="84"/>
                  <a:pt x="207" y="61"/>
                </a:cubicBezTo>
                <a:cubicBezTo>
                  <a:pt x="237" y="44"/>
                  <a:pt x="254" y="30"/>
                  <a:pt x="258" y="17"/>
                </a:cubicBezTo>
                <a:cubicBezTo>
                  <a:pt x="263" y="3"/>
                  <a:pt x="282" y="0"/>
                  <a:pt x="315" y="7"/>
                </a:cubicBezTo>
                <a:close/>
                <a:moveTo>
                  <a:pt x="317" y="50"/>
                </a:moveTo>
                <a:cubicBezTo>
                  <a:pt x="296" y="46"/>
                  <a:pt x="280" y="47"/>
                  <a:pt x="271" y="53"/>
                </a:cubicBezTo>
                <a:cubicBezTo>
                  <a:pt x="259" y="61"/>
                  <a:pt x="250" y="70"/>
                  <a:pt x="245" y="77"/>
                </a:cubicBezTo>
                <a:cubicBezTo>
                  <a:pt x="237" y="91"/>
                  <a:pt x="248" y="96"/>
                  <a:pt x="277" y="90"/>
                </a:cubicBezTo>
                <a:cubicBezTo>
                  <a:pt x="291" y="88"/>
                  <a:pt x="317" y="87"/>
                  <a:pt x="355" y="85"/>
                </a:cubicBezTo>
                <a:cubicBezTo>
                  <a:pt x="359" y="85"/>
                  <a:pt x="360" y="84"/>
                  <a:pt x="360" y="82"/>
                </a:cubicBezTo>
                <a:cubicBezTo>
                  <a:pt x="362" y="80"/>
                  <a:pt x="361" y="78"/>
                  <a:pt x="358" y="74"/>
                </a:cubicBezTo>
                <a:cubicBezTo>
                  <a:pt x="347" y="67"/>
                  <a:pt x="333" y="59"/>
                  <a:pt x="317" y="50"/>
                </a:cubicBezTo>
                <a:close/>
                <a:moveTo>
                  <a:pt x="317" y="214"/>
                </a:moveTo>
                <a:cubicBezTo>
                  <a:pt x="306" y="211"/>
                  <a:pt x="294" y="212"/>
                  <a:pt x="280" y="219"/>
                </a:cubicBezTo>
                <a:cubicBezTo>
                  <a:pt x="260" y="234"/>
                  <a:pt x="249" y="242"/>
                  <a:pt x="247" y="244"/>
                </a:cubicBezTo>
                <a:cubicBezTo>
                  <a:pt x="242" y="251"/>
                  <a:pt x="242" y="257"/>
                  <a:pt x="247" y="263"/>
                </a:cubicBezTo>
                <a:cubicBezTo>
                  <a:pt x="253" y="266"/>
                  <a:pt x="261" y="266"/>
                  <a:pt x="271" y="263"/>
                </a:cubicBezTo>
                <a:cubicBezTo>
                  <a:pt x="286" y="259"/>
                  <a:pt x="303" y="256"/>
                  <a:pt x="323" y="254"/>
                </a:cubicBezTo>
                <a:cubicBezTo>
                  <a:pt x="348" y="256"/>
                  <a:pt x="359" y="253"/>
                  <a:pt x="358" y="244"/>
                </a:cubicBezTo>
                <a:cubicBezTo>
                  <a:pt x="349" y="231"/>
                  <a:pt x="335" y="221"/>
                  <a:pt x="317" y="214"/>
                </a:cubicBezTo>
                <a:close/>
                <a:moveTo>
                  <a:pt x="395" y="335"/>
                </a:moveTo>
                <a:cubicBezTo>
                  <a:pt x="413" y="348"/>
                  <a:pt x="413" y="363"/>
                  <a:pt x="395" y="381"/>
                </a:cubicBezTo>
                <a:cubicBezTo>
                  <a:pt x="390" y="385"/>
                  <a:pt x="377" y="387"/>
                  <a:pt x="358" y="389"/>
                </a:cubicBezTo>
                <a:cubicBezTo>
                  <a:pt x="334" y="389"/>
                  <a:pt x="320" y="388"/>
                  <a:pt x="315" y="386"/>
                </a:cubicBezTo>
                <a:cubicBezTo>
                  <a:pt x="277" y="386"/>
                  <a:pt x="254" y="387"/>
                  <a:pt x="245" y="389"/>
                </a:cubicBezTo>
                <a:cubicBezTo>
                  <a:pt x="227" y="393"/>
                  <a:pt x="208" y="393"/>
                  <a:pt x="188" y="389"/>
                </a:cubicBezTo>
                <a:cubicBezTo>
                  <a:pt x="172" y="384"/>
                  <a:pt x="169" y="370"/>
                  <a:pt x="180" y="349"/>
                </a:cubicBezTo>
                <a:cubicBezTo>
                  <a:pt x="192" y="349"/>
                  <a:pt x="203" y="346"/>
                  <a:pt x="212" y="341"/>
                </a:cubicBezTo>
                <a:cubicBezTo>
                  <a:pt x="295" y="333"/>
                  <a:pt x="356" y="332"/>
                  <a:pt x="395" y="335"/>
                </a:cubicBezTo>
                <a:close/>
                <a:moveTo>
                  <a:pt x="218" y="419"/>
                </a:moveTo>
                <a:cubicBezTo>
                  <a:pt x="227" y="415"/>
                  <a:pt x="239" y="412"/>
                  <a:pt x="255" y="411"/>
                </a:cubicBezTo>
                <a:cubicBezTo>
                  <a:pt x="268" y="414"/>
                  <a:pt x="280" y="414"/>
                  <a:pt x="290" y="411"/>
                </a:cubicBezTo>
                <a:cubicBezTo>
                  <a:pt x="350" y="405"/>
                  <a:pt x="410" y="412"/>
                  <a:pt x="471" y="429"/>
                </a:cubicBezTo>
                <a:cubicBezTo>
                  <a:pt x="483" y="446"/>
                  <a:pt x="478" y="464"/>
                  <a:pt x="455" y="483"/>
                </a:cubicBezTo>
                <a:cubicBezTo>
                  <a:pt x="451" y="483"/>
                  <a:pt x="446" y="483"/>
                  <a:pt x="438" y="483"/>
                </a:cubicBezTo>
                <a:cubicBezTo>
                  <a:pt x="399" y="478"/>
                  <a:pt x="372" y="473"/>
                  <a:pt x="358" y="470"/>
                </a:cubicBezTo>
                <a:cubicBezTo>
                  <a:pt x="311" y="461"/>
                  <a:pt x="270" y="461"/>
                  <a:pt x="234" y="470"/>
                </a:cubicBezTo>
                <a:cubicBezTo>
                  <a:pt x="221" y="473"/>
                  <a:pt x="206" y="476"/>
                  <a:pt x="188" y="478"/>
                </a:cubicBezTo>
                <a:cubicBezTo>
                  <a:pt x="172" y="480"/>
                  <a:pt x="163" y="479"/>
                  <a:pt x="161" y="475"/>
                </a:cubicBezTo>
                <a:cubicBezTo>
                  <a:pt x="154" y="473"/>
                  <a:pt x="145" y="473"/>
                  <a:pt x="134" y="473"/>
                </a:cubicBezTo>
                <a:cubicBezTo>
                  <a:pt x="120" y="465"/>
                  <a:pt x="120" y="454"/>
                  <a:pt x="134" y="438"/>
                </a:cubicBezTo>
                <a:cubicBezTo>
                  <a:pt x="141" y="436"/>
                  <a:pt x="161" y="431"/>
                  <a:pt x="193" y="424"/>
                </a:cubicBezTo>
                <a:cubicBezTo>
                  <a:pt x="206" y="422"/>
                  <a:pt x="214" y="421"/>
                  <a:pt x="218" y="419"/>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9" name="Freeform 13"/>
          <p:cNvSpPr>
            <a:spLocks noEditPoints="1"/>
          </p:cNvSpPr>
          <p:nvPr/>
        </p:nvSpPr>
        <p:spPr bwMode="auto">
          <a:xfrm>
            <a:off x="5332413" y="4456113"/>
            <a:ext cx="530225" cy="427037"/>
          </a:xfrm>
          <a:custGeom>
            <a:avLst/>
            <a:gdLst>
              <a:gd name="T0" fmla="*/ 300768092 w 650"/>
              <a:gd name="T1" fmla="*/ 20541041 h 533"/>
              <a:gd name="T2" fmla="*/ 336701032 w 650"/>
              <a:gd name="T3" fmla="*/ 30811561 h 533"/>
              <a:gd name="T4" fmla="*/ 385276168 w 650"/>
              <a:gd name="T5" fmla="*/ 58414335 h 533"/>
              <a:gd name="T6" fmla="*/ 422539565 w 650"/>
              <a:gd name="T7" fmla="*/ 73819715 h 533"/>
              <a:gd name="T8" fmla="*/ 429859118 w 650"/>
              <a:gd name="T9" fmla="*/ 79597133 h 533"/>
              <a:gd name="T10" fmla="*/ 391930084 w 650"/>
              <a:gd name="T11" fmla="*/ 130950536 h 533"/>
              <a:gd name="T12" fmla="*/ 361987055 w 650"/>
              <a:gd name="T13" fmla="*/ 162403854 h 533"/>
              <a:gd name="T14" fmla="*/ 308087644 w 650"/>
              <a:gd name="T15" fmla="*/ 163688169 h 533"/>
              <a:gd name="T16" fmla="*/ 315407196 w 650"/>
              <a:gd name="T17" fmla="*/ 174600447 h 533"/>
              <a:gd name="T18" fmla="*/ 374629250 w 650"/>
              <a:gd name="T19" fmla="*/ 195141487 h 533"/>
              <a:gd name="T20" fmla="*/ 304095458 w 650"/>
              <a:gd name="T21" fmla="*/ 220818189 h 533"/>
              <a:gd name="T22" fmla="*/ 357994053 w 650"/>
              <a:gd name="T23" fmla="*/ 222744262 h 533"/>
              <a:gd name="T24" fmla="*/ 399249636 w 650"/>
              <a:gd name="T25" fmla="*/ 238149642 h 533"/>
              <a:gd name="T26" fmla="*/ 297441542 w 650"/>
              <a:gd name="T27" fmla="*/ 260616755 h 533"/>
              <a:gd name="T28" fmla="*/ 275482885 w 650"/>
              <a:gd name="T29" fmla="*/ 342139961 h 533"/>
              <a:gd name="T30" fmla="*/ 264835967 w 650"/>
              <a:gd name="T31" fmla="*/ 260616755 h 533"/>
              <a:gd name="T32" fmla="*/ 166354423 w 650"/>
              <a:gd name="T33" fmla="*/ 265752416 h 533"/>
              <a:gd name="T34" fmla="*/ 257516415 w 650"/>
              <a:gd name="T35" fmla="*/ 224669534 h 533"/>
              <a:gd name="T36" fmla="*/ 256185142 w 650"/>
              <a:gd name="T37" fmla="*/ 210547668 h 533"/>
              <a:gd name="T38" fmla="*/ 214929559 w 650"/>
              <a:gd name="T39" fmla="*/ 215683329 h 533"/>
              <a:gd name="T40" fmla="*/ 180993527 w 650"/>
              <a:gd name="T41" fmla="*/ 210547668 h 533"/>
              <a:gd name="T42" fmla="*/ 218256925 w 650"/>
              <a:gd name="T43" fmla="*/ 182945695 h 533"/>
              <a:gd name="T44" fmla="*/ 252192956 w 650"/>
              <a:gd name="T45" fmla="*/ 162403854 h 533"/>
              <a:gd name="T46" fmla="*/ 230899936 w 650"/>
              <a:gd name="T47" fmla="*/ 165613441 h 533"/>
              <a:gd name="T48" fmla="*/ 187647443 w 650"/>
              <a:gd name="T49" fmla="*/ 155342921 h 533"/>
              <a:gd name="T50" fmla="*/ 261508601 w 650"/>
              <a:gd name="T51" fmla="*/ 132875807 h 533"/>
              <a:gd name="T52" fmla="*/ 259512508 w 650"/>
              <a:gd name="T53" fmla="*/ 117470428 h 533"/>
              <a:gd name="T54" fmla="*/ 186316986 w 650"/>
              <a:gd name="T55" fmla="*/ 120680015 h 533"/>
              <a:gd name="T56" fmla="*/ 207610007 w 650"/>
              <a:gd name="T57" fmla="*/ 95003314 h 533"/>
              <a:gd name="T58" fmla="*/ 270159426 w 650"/>
              <a:gd name="T59" fmla="*/ 79597133 h 533"/>
              <a:gd name="T60" fmla="*/ 225576477 w 650"/>
              <a:gd name="T61" fmla="*/ 75745788 h 533"/>
              <a:gd name="T62" fmla="*/ 191639630 w 650"/>
              <a:gd name="T63" fmla="*/ 67400540 h 533"/>
              <a:gd name="T64" fmla="*/ 218256925 w 650"/>
              <a:gd name="T65" fmla="*/ 39798566 h 533"/>
              <a:gd name="T66" fmla="*/ 236222579 w 650"/>
              <a:gd name="T67" fmla="*/ 35947222 h 533"/>
              <a:gd name="T68" fmla="*/ 275482885 w 650"/>
              <a:gd name="T69" fmla="*/ 6419175 h 533"/>
              <a:gd name="T70" fmla="*/ 173673975 w 650"/>
              <a:gd name="T71" fmla="*/ 17331453 h 533"/>
              <a:gd name="T72" fmla="*/ 182323984 w 650"/>
              <a:gd name="T73" fmla="*/ 34021148 h 533"/>
              <a:gd name="T74" fmla="*/ 100477638 w 650"/>
              <a:gd name="T75" fmla="*/ 56488262 h 533"/>
              <a:gd name="T76" fmla="*/ 148387953 w 650"/>
              <a:gd name="T77" fmla="*/ 67400540 h 533"/>
              <a:gd name="T78" fmla="*/ 121771474 w 650"/>
              <a:gd name="T79" fmla="*/ 103347761 h 533"/>
              <a:gd name="T80" fmla="*/ 111124556 w 650"/>
              <a:gd name="T81" fmla="*/ 124531360 h 533"/>
              <a:gd name="T82" fmla="*/ 166354423 w 650"/>
              <a:gd name="T83" fmla="*/ 129666220 h 533"/>
              <a:gd name="T84" fmla="*/ 100477638 w 650"/>
              <a:gd name="T85" fmla="*/ 158552509 h 533"/>
              <a:gd name="T86" fmla="*/ 166354423 w 650"/>
              <a:gd name="T87" fmla="*/ 160478582 h 533"/>
              <a:gd name="T88" fmla="*/ 161030964 w 650"/>
              <a:gd name="T89" fmla="*/ 197067561 h 533"/>
              <a:gd name="T90" fmla="*/ 130421483 w 650"/>
              <a:gd name="T91" fmla="*/ 270887276 h 533"/>
              <a:gd name="T92" fmla="*/ 51902502 w 650"/>
              <a:gd name="T93" fmla="*/ 290144801 h 533"/>
              <a:gd name="T94" fmla="*/ 31939938 w 650"/>
              <a:gd name="T95" fmla="*/ 269603761 h 533"/>
              <a:gd name="T96" fmla="*/ 44582949 w 650"/>
              <a:gd name="T97" fmla="*/ 234940054 h 533"/>
              <a:gd name="T98" fmla="*/ 3327366 w 650"/>
              <a:gd name="T99" fmla="*/ 212473742 h 533"/>
              <a:gd name="T100" fmla="*/ 59222054 w 650"/>
              <a:gd name="T101" fmla="*/ 129666220 h 533"/>
              <a:gd name="T102" fmla="*/ 37263397 w 650"/>
              <a:gd name="T103" fmla="*/ 43008154 h 533"/>
              <a:gd name="T104" fmla="*/ 107132369 w 650"/>
              <a:gd name="T105" fmla="*/ 17331453 h 533"/>
              <a:gd name="T106" fmla="*/ 153711412 w 650"/>
              <a:gd name="T107" fmla="*/ 17331453 h 533"/>
              <a:gd name="T108" fmla="*/ 304095458 w 650"/>
              <a:gd name="T109" fmla="*/ 79597133 h 533"/>
              <a:gd name="T110" fmla="*/ 347347135 w 650"/>
              <a:gd name="T111" fmla="*/ 65475268 h 533"/>
              <a:gd name="T112" fmla="*/ 306091551 w 650"/>
              <a:gd name="T113" fmla="*/ 63549195 h 533"/>
              <a:gd name="T114" fmla="*/ 306091551 w 650"/>
              <a:gd name="T115" fmla="*/ 115544355 h 533"/>
              <a:gd name="T116" fmla="*/ 342024491 w 650"/>
              <a:gd name="T117" fmla="*/ 129666220 h 533"/>
              <a:gd name="T118" fmla="*/ 340027582 w 650"/>
              <a:gd name="T119" fmla="*/ 115544355 h 533"/>
              <a:gd name="T120" fmla="*/ 103805003 w 650"/>
              <a:gd name="T121" fmla="*/ 214399013 h 533"/>
              <a:gd name="T122" fmla="*/ 119775380 w 650"/>
              <a:gd name="T123" fmla="*/ 231088709 h 5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50" h="533">
                <a:moveTo>
                  <a:pt x="414" y="10"/>
                </a:moveTo>
                <a:cubicBezTo>
                  <a:pt x="427" y="0"/>
                  <a:pt x="440" y="7"/>
                  <a:pt x="452" y="32"/>
                </a:cubicBezTo>
                <a:cubicBezTo>
                  <a:pt x="452" y="43"/>
                  <a:pt x="457" y="47"/>
                  <a:pt x="468" y="45"/>
                </a:cubicBezTo>
                <a:cubicBezTo>
                  <a:pt x="475" y="47"/>
                  <a:pt x="488" y="48"/>
                  <a:pt x="506" y="48"/>
                </a:cubicBezTo>
                <a:cubicBezTo>
                  <a:pt x="528" y="50"/>
                  <a:pt x="540" y="51"/>
                  <a:pt x="544" y="51"/>
                </a:cubicBezTo>
                <a:cubicBezTo>
                  <a:pt x="576" y="60"/>
                  <a:pt x="588" y="73"/>
                  <a:pt x="579" y="91"/>
                </a:cubicBezTo>
                <a:cubicBezTo>
                  <a:pt x="572" y="106"/>
                  <a:pt x="570" y="115"/>
                  <a:pt x="573" y="121"/>
                </a:cubicBezTo>
                <a:cubicBezTo>
                  <a:pt x="597" y="130"/>
                  <a:pt x="617" y="128"/>
                  <a:pt x="635" y="115"/>
                </a:cubicBezTo>
                <a:cubicBezTo>
                  <a:pt x="641" y="114"/>
                  <a:pt x="644" y="114"/>
                  <a:pt x="646" y="115"/>
                </a:cubicBezTo>
                <a:cubicBezTo>
                  <a:pt x="650" y="117"/>
                  <a:pt x="650" y="120"/>
                  <a:pt x="646" y="124"/>
                </a:cubicBezTo>
                <a:cubicBezTo>
                  <a:pt x="641" y="125"/>
                  <a:pt x="636" y="141"/>
                  <a:pt x="633" y="169"/>
                </a:cubicBezTo>
                <a:cubicBezTo>
                  <a:pt x="625" y="196"/>
                  <a:pt x="611" y="208"/>
                  <a:pt x="589" y="204"/>
                </a:cubicBezTo>
                <a:cubicBezTo>
                  <a:pt x="572" y="202"/>
                  <a:pt x="561" y="202"/>
                  <a:pt x="557" y="204"/>
                </a:cubicBezTo>
                <a:cubicBezTo>
                  <a:pt x="555" y="231"/>
                  <a:pt x="551" y="247"/>
                  <a:pt x="544" y="253"/>
                </a:cubicBezTo>
                <a:cubicBezTo>
                  <a:pt x="533" y="260"/>
                  <a:pt x="519" y="260"/>
                  <a:pt x="503" y="253"/>
                </a:cubicBezTo>
                <a:cubicBezTo>
                  <a:pt x="492" y="251"/>
                  <a:pt x="479" y="252"/>
                  <a:pt x="463" y="255"/>
                </a:cubicBezTo>
                <a:cubicBezTo>
                  <a:pt x="454" y="263"/>
                  <a:pt x="453" y="268"/>
                  <a:pt x="460" y="272"/>
                </a:cubicBezTo>
                <a:cubicBezTo>
                  <a:pt x="464" y="272"/>
                  <a:pt x="468" y="272"/>
                  <a:pt x="474" y="272"/>
                </a:cubicBezTo>
                <a:cubicBezTo>
                  <a:pt x="499" y="272"/>
                  <a:pt x="519" y="272"/>
                  <a:pt x="536" y="274"/>
                </a:cubicBezTo>
                <a:cubicBezTo>
                  <a:pt x="552" y="276"/>
                  <a:pt x="561" y="286"/>
                  <a:pt x="563" y="304"/>
                </a:cubicBezTo>
                <a:cubicBezTo>
                  <a:pt x="559" y="322"/>
                  <a:pt x="525" y="329"/>
                  <a:pt x="460" y="325"/>
                </a:cubicBezTo>
                <a:cubicBezTo>
                  <a:pt x="449" y="334"/>
                  <a:pt x="448" y="341"/>
                  <a:pt x="457" y="344"/>
                </a:cubicBezTo>
                <a:cubicBezTo>
                  <a:pt x="481" y="344"/>
                  <a:pt x="498" y="344"/>
                  <a:pt x="509" y="344"/>
                </a:cubicBezTo>
                <a:cubicBezTo>
                  <a:pt x="521" y="344"/>
                  <a:pt x="531" y="345"/>
                  <a:pt x="538" y="347"/>
                </a:cubicBezTo>
                <a:cubicBezTo>
                  <a:pt x="556" y="352"/>
                  <a:pt x="574" y="354"/>
                  <a:pt x="592" y="352"/>
                </a:cubicBezTo>
                <a:cubicBezTo>
                  <a:pt x="596" y="354"/>
                  <a:pt x="598" y="360"/>
                  <a:pt x="600" y="371"/>
                </a:cubicBezTo>
                <a:cubicBezTo>
                  <a:pt x="589" y="402"/>
                  <a:pt x="575" y="416"/>
                  <a:pt x="557" y="414"/>
                </a:cubicBezTo>
                <a:cubicBezTo>
                  <a:pt x="505" y="405"/>
                  <a:pt x="468" y="403"/>
                  <a:pt x="447" y="406"/>
                </a:cubicBezTo>
                <a:cubicBezTo>
                  <a:pt x="445" y="449"/>
                  <a:pt x="443" y="479"/>
                  <a:pt x="441" y="495"/>
                </a:cubicBezTo>
                <a:cubicBezTo>
                  <a:pt x="432" y="520"/>
                  <a:pt x="423" y="533"/>
                  <a:pt x="414" y="533"/>
                </a:cubicBezTo>
                <a:cubicBezTo>
                  <a:pt x="402" y="526"/>
                  <a:pt x="396" y="513"/>
                  <a:pt x="398" y="495"/>
                </a:cubicBezTo>
                <a:cubicBezTo>
                  <a:pt x="398" y="439"/>
                  <a:pt x="398" y="410"/>
                  <a:pt x="398" y="406"/>
                </a:cubicBezTo>
                <a:cubicBezTo>
                  <a:pt x="382" y="401"/>
                  <a:pt x="352" y="405"/>
                  <a:pt x="309" y="420"/>
                </a:cubicBezTo>
                <a:cubicBezTo>
                  <a:pt x="279" y="430"/>
                  <a:pt x="259" y="429"/>
                  <a:pt x="250" y="414"/>
                </a:cubicBezTo>
                <a:cubicBezTo>
                  <a:pt x="250" y="386"/>
                  <a:pt x="259" y="368"/>
                  <a:pt x="277" y="360"/>
                </a:cubicBezTo>
                <a:cubicBezTo>
                  <a:pt x="309" y="360"/>
                  <a:pt x="346" y="357"/>
                  <a:pt x="387" y="350"/>
                </a:cubicBezTo>
                <a:cubicBezTo>
                  <a:pt x="395" y="348"/>
                  <a:pt x="398" y="343"/>
                  <a:pt x="398" y="336"/>
                </a:cubicBezTo>
                <a:cubicBezTo>
                  <a:pt x="398" y="329"/>
                  <a:pt x="394" y="326"/>
                  <a:pt x="385" y="328"/>
                </a:cubicBezTo>
                <a:cubicBezTo>
                  <a:pt x="379" y="330"/>
                  <a:pt x="373" y="331"/>
                  <a:pt x="366" y="331"/>
                </a:cubicBezTo>
                <a:cubicBezTo>
                  <a:pt x="343" y="336"/>
                  <a:pt x="328" y="338"/>
                  <a:pt x="323" y="336"/>
                </a:cubicBezTo>
                <a:cubicBezTo>
                  <a:pt x="309" y="336"/>
                  <a:pt x="299" y="337"/>
                  <a:pt x="293" y="339"/>
                </a:cubicBezTo>
                <a:cubicBezTo>
                  <a:pt x="282" y="341"/>
                  <a:pt x="275" y="337"/>
                  <a:pt x="272" y="328"/>
                </a:cubicBezTo>
                <a:cubicBezTo>
                  <a:pt x="268" y="317"/>
                  <a:pt x="272" y="307"/>
                  <a:pt x="282" y="296"/>
                </a:cubicBezTo>
                <a:cubicBezTo>
                  <a:pt x="297" y="290"/>
                  <a:pt x="312" y="287"/>
                  <a:pt x="328" y="285"/>
                </a:cubicBezTo>
                <a:cubicBezTo>
                  <a:pt x="364" y="282"/>
                  <a:pt x="386" y="275"/>
                  <a:pt x="393" y="266"/>
                </a:cubicBezTo>
                <a:cubicBezTo>
                  <a:pt x="395" y="257"/>
                  <a:pt x="390" y="253"/>
                  <a:pt x="379" y="253"/>
                </a:cubicBezTo>
                <a:cubicBezTo>
                  <a:pt x="378" y="255"/>
                  <a:pt x="377" y="255"/>
                  <a:pt x="377" y="255"/>
                </a:cubicBezTo>
                <a:cubicBezTo>
                  <a:pt x="364" y="261"/>
                  <a:pt x="354" y="262"/>
                  <a:pt x="347" y="258"/>
                </a:cubicBezTo>
                <a:cubicBezTo>
                  <a:pt x="336" y="258"/>
                  <a:pt x="326" y="260"/>
                  <a:pt x="315" y="263"/>
                </a:cubicBezTo>
                <a:cubicBezTo>
                  <a:pt x="291" y="272"/>
                  <a:pt x="281" y="265"/>
                  <a:pt x="282" y="242"/>
                </a:cubicBezTo>
                <a:cubicBezTo>
                  <a:pt x="284" y="233"/>
                  <a:pt x="290" y="227"/>
                  <a:pt x="299" y="223"/>
                </a:cubicBezTo>
                <a:cubicBezTo>
                  <a:pt x="331" y="216"/>
                  <a:pt x="362" y="211"/>
                  <a:pt x="393" y="207"/>
                </a:cubicBezTo>
                <a:cubicBezTo>
                  <a:pt x="398" y="207"/>
                  <a:pt x="401" y="203"/>
                  <a:pt x="401" y="196"/>
                </a:cubicBezTo>
                <a:cubicBezTo>
                  <a:pt x="399" y="187"/>
                  <a:pt x="396" y="183"/>
                  <a:pt x="390" y="183"/>
                </a:cubicBezTo>
                <a:cubicBezTo>
                  <a:pt x="369" y="185"/>
                  <a:pt x="346" y="189"/>
                  <a:pt x="323" y="196"/>
                </a:cubicBezTo>
                <a:cubicBezTo>
                  <a:pt x="298" y="205"/>
                  <a:pt x="283" y="202"/>
                  <a:pt x="280" y="188"/>
                </a:cubicBezTo>
                <a:cubicBezTo>
                  <a:pt x="274" y="168"/>
                  <a:pt x="276" y="155"/>
                  <a:pt x="285" y="148"/>
                </a:cubicBezTo>
                <a:cubicBezTo>
                  <a:pt x="296" y="151"/>
                  <a:pt x="305" y="151"/>
                  <a:pt x="312" y="148"/>
                </a:cubicBezTo>
                <a:cubicBezTo>
                  <a:pt x="319" y="146"/>
                  <a:pt x="327" y="144"/>
                  <a:pt x="336" y="142"/>
                </a:cubicBezTo>
                <a:cubicBezTo>
                  <a:pt x="354" y="142"/>
                  <a:pt x="378" y="136"/>
                  <a:pt x="406" y="124"/>
                </a:cubicBezTo>
                <a:cubicBezTo>
                  <a:pt x="410" y="116"/>
                  <a:pt x="409" y="109"/>
                  <a:pt x="404" y="102"/>
                </a:cubicBezTo>
                <a:cubicBezTo>
                  <a:pt x="396" y="102"/>
                  <a:pt x="375" y="107"/>
                  <a:pt x="339" y="118"/>
                </a:cubicBezTo>
                <a:cubicBezTo>
                  <a:pt x="330" y="120"/>
                  <a:pt x="323" y="122"/>
                  <a:pt x="318" y="124"/>
                </a:cubicBezTo>
                <a:cubicBezTo>
                  <a:pt x="298" y="129"/>
                  <a:pt x="288" y="123"/>
                  <a:pt x="288" y="105"/>
                </a:cubicBezTo>
                <a:cubicBezTo>
                  <a:pt x="288" y="81"/>
                  <a:pt x="292" y="69"/>
                  <a:pt x="301" y="67"/>
                </a:cubicBezTo>
                <a:cubicBezTo>
                  <a:pt x="307" y="67"/>
                  <a:pt x="316" y="65"/>
                  <a:pt x="328" y="62"/>
                </a:cubicBezTo>
                <a:cubicBezTo>
                  <a:pt x="335" y="60"/>
                  <a:pt x="342" y="58"/>
                  <a:pt x="347" y="56"/>
                </a:cubicBezTo>
                <a:cubicBezTo>
                  <a:pt x="349" y="56"/>
                  <a:pt x="352" y="56"/>
                  <a:pt x="355" y="56"/>
                </a:cubicBezTo>
                <a:cubicBezTo>
                  <a:pt x="366" y="53"/>
                  <a:pt x="374" y="51"/>
                  <a:pt x="379" y="51"/>
                </a:cubicBezTo>
                <a:cubicBezTo>
                  <a:pt x="394" y="53"/>
                  <a:pt x="405" y="39"/>
                  <a:pt x="414" y="10"/>
                </a:cubicBezTo>
                <a:close/>
                <a:moveTo>
                  <a:pt x="231" y="27"/>
                </a:moveTo>
                <a:cubicBezTo>
                  <a:pt x="247" y="30"/>
                  <a:pt x="257" y="30"/>
                  <a:pt x="261" y="27"/>
                </a:cubicBezTo>
                <a:cubicBezTo>
                  <a:pt x="268" y="23"/>
                  <a:pt x="273" y="24"/>
                  <a:pt x="274" y="29"/>
                </a:cubicBezTo>
                <a:cubicBezTo>
                  <a:pt x="278" y="35"/>
                  <a:pt x="278" y="43"/>
                  <a:pt x="274" y="53"/>
                </a:cubicBezTo>
                <a:cubicBezTo>
                  <a:pt x="262" y="77"/>
                  <a:pt x="246" y="88"/>
                  <a:pt x="226" y="86"/>
                </a:cubicBezTo>
                <a:cubicBezTo>
                  <a:pt x="192" y="84"/>
                  <a:pt x="167" y="85"/>
                  <a:pt x="151" y="88"/>
                </a:cubicBezTo>
                <a:cubicBezTo>
                  <a:pt x="140" y="99"/>
                  <a:pt x="139" y="107"/>
                  <a:pt x="148" y="113"/>
                </a:cubicBezTo>
                <a:cubicBezTo>
                  <a:pt x="180" y="113"/>
                  <a:pt x="205" y="110"/>
                  <a:pt x="223" y="105"/>
                </a:cubicBezTo>
                <a:cubicBezTo>
                  <a:pt x="236" y="99"/>
                  <a:pt x="246" y="105"/>
                  <a:pt x="253" y="121"/>
                </a:cubicBezTo>
                <a:cubicBezTo>
                  <a:pt x="255" y="144"/>
                  <a:pt x="231" y="158"/>
                  <a:pt x="183" y="161"/>
                </a:cubicBezTo>
                <a:cubicBezTo>
                  <a:pt x="158" y="165"/>
                  <a:pt x="143" y="175"/>
                  <a:pt x="140" y="191"/>
                </a:cubicBezTo>
                <a:cubicBezTo>
                  <a:pt x="145" y="198"/>
                  <a:pt x="154" y="199"/>
                  <a:pt x="167" y="194"/>
                </a:cubicBezTo>
                <a:cubicBezTo>
                  <a:pt x="186" y="185"/>
                  <a:pt x="207" y="181"/>
                  <a:pt x="229" y="183"/>
                </a:cubicBezTo>
                <a:cubicBezTo>
                  <a:pt x="245" y="188"/>
                  <a:pt x="252" y="194"/>
                  <a:pt x="250" y="202"/>
                </a:cubicBezTo>
                <a:cubicBezTo>
                  <a:pt x="239" y="218"/>
                  <a:pt x="224" y="228"/>
                  <a:pt x="204" y="231"/>
                </a:cubicBezTo>
                <a:cubicBezTo>
                  <a:pt x="181" y="240"/>
                  <a:pt x="163" y="246"/>
                  <a:pt x="151" y="247"/>
                </a:cubicBezTo>
                <a:cubicBezTo>
                  <a:pt x="133" y="260"/>
                  <a:pt x="130" y="268"/>
                  <a:pt x="142" y="272"/>
                </a:cubicBezTo>
                <a:cubicBezTo>
                  <a:pt x="178" y="259"/>
                  <a:pt x="214" y="252"/>
                  <a:pt x="250" y="250"/>
                </a:cubicBezTo>
                <a:cubicBezTo>
                  <a:pt x="265" y="255"/>
                  <a:pt x="273" y="262"/>
                  <a:pt x="274" y="269"/>
                </a:cubicBezTo>
                <a:cubicBezTo>
                  <a:pt x="274" y="289"/>
                  <a:pt x="264" y="301"/>
                  <a:pt x="242" y="307"/>
                </a:cubicBezTo>
                <a:cubicBezTo>
                  <a:pt x="237" y="310"/>
                  <a:pt x="235" y="319"/>
                  <a:pt x="237" y="334"/>
                </a:cubicBezTo>
                <a:cubicBezTo>
                  <a:pt x="246" y="373"/>
                  <a:pt x="232" y="403"/>
                  <a:pt x="196" y="422"/>
                </a:cubicBezTo>
                <a:cubicBezTo>
                  <a:pt x="173" y="435"/>
                  <a:pt x="147" y="441"/>
                  <a:pt x="118" y="441"/>
                </a:cubicBezTo>
                <a:cubicBezTo>
                  <a:pt x="102" y="441"/>
                  <a:pt x="89" y="445"/>
                  <a:pt x="78" y="452"/>
                </a:cubicBezTo>
                <a:cubicBezTo>
                  <a:pt x="55" y="468"/>
                  <a:pt x="41" y="468"/>
                  <a:pt x="37" y="452"/>
                </a:cubicBezTo>
                <a:cubicBezTo>
                  <a:pt x="41" y="447"/>
                  <a:pt x="45" y="436"/>
                  <a:pt x="48" y="420"/>
                </a:cubicBezTo>
                <a:cubicBezTo>
                  <a:pt x="54" y="402"/>
                  <a:pt x="58" y="391"/>
                  <a:pt x="62" y="387"/>
                </a:cubicBezTo>
                <a:cubicBezTo>
                  <a:pt x="67" y="382"/>
                  <a:pt x="69" y="375"/>
                  <a:pt x="67" y="366"/>
                </a:cubicBezTo>
                <a:cubicBezTo>
                  <a:pt x="67" y="359"/>
                  <a:pt x="60" y="357"/>
                  <a:pt x="46" y="360"/>
                </a:cubicBezTo>
                <a:cubicBezTo>
                  <a:pt x="13" y="366"/>
                  <a:pt x="0" y="356"/>
                  <a:pt x="5" y="331"/>
                </a:cubicBezTo>
                <a:cubicBezTo>
                  <a:pt x="9" y="316"/>
                  <a:pt x="15" y="309"/>
                  <a:pt x="24" y="309"/>
                </a:cubicBezTo>
                <a:cubicBezTo>
                  <a:pt x="58" y="313"/>
                  <a:pt x="80" y="277"/>
                  <a:pt x="89" y="202"/>
                </a:cubicBezTo>
                <a:cubicBezTo>
                  <a:pt x="90" y="178"/>
                  <a:pt x="90" y="151"/>
                  <a:pt x="89" y="121"/>
                </a:cubicBezTo>
                <a:cubicBezTo>
                  <a:pt x="85" y="106"/>
                  <a:pt x="74" y="88"/>
                  <a:pt x="56" y="67"/>
                </a:cubicBezTo>
                <a:cubicBezTo>
                  <a:pt x="51" y="54"/>
                  <a:pt x="58" y="43"/>
                  <a:pt x="78" y="32"/>
                </a:cubicBezTo>
                <a:cubicBezTo>
                  <a:pt x="107" y="32"/>
                  <a:pt x="134" y="30"/>
                  <a:pt x="161" y="27"/>
                </a:cubicBezTo>
                <a:cubicBezTo>
                  <a:pt x="165" y="27"/>
                  <a:pt x="166" y="27"/>
                  <a:pt x="164" y="27"/>
                </a:cubicBezTo>
                <a:cubicBezTo>
                  <a:pt x="191" y="23"/>
                  <a:pt x="213" y="23"/>
                  <a:pt x="231" y="27"/>
                </a:cubicBezTo>
                <a:close/>
                <a:moveTo>
                  <a:pt x="460" y="99"/>
                </a:moveTo>
                <a:cubicBezTo>
                  <a:pt x="453" y="108"/>
                  <a:pt x="452" y="116"/>
                  <a:pt x="457" y="124"/>
                </a:cubicBezTo>
                <a:cubicBezTo>
                  <a:pt x="481" y="122"/>
                  <a:pt x="499" y="123"/>
                  <a:pt x="511" y="126"/>
                </a:cubicBezTo>
                <a:cubicBezTo>
                  <a:pt x="528" y="123"/>
                  <a:pt x="531" y="114"/>
                  <a:pt x="522" y="102"/>
                </a:cubicBezTo>
                <a:cubicBezTo>
                  <a:pt x="515" y="100"/>
                  <a:pt x="498" y="99"/>
                  <a:pt x="471" y="99"/>
                </a:cubicBezTo>
                <a:cubicBezTo>
                  <a:pt x="467" y="99"/>
                  <a:pt x="464" y="99"/>
                  <a:pt x="460" y="99"/>
                </a:cubicBezTo>
                <a:close/>
                <a:moveTo>
                  <a:pt x="511" y="180"/>
                </a:moveTo>
                <a:cubicBezTo>
                  <a:pt x="490" y="178"/>
                  <a:pt x="473" y="178"/>
                  <a:pt x="460" y="180"/>
                </a:cubicBezTo>
                <a:cubicBezTo>
                  <a:pt x="453" y="187"/>
                  <a:pt x="453" y="194"/>
                  <a:pt x="460" y="202"/>
                </a:cubicBezTo>
                <a:cubicBezTo>
                  <a:pt x="484" y="202"/>
                  <a:pt x="501" y="202"/>
                  <a:pt x="514" y="202"/>
                </a:cubicBezTo>
                <a:cubicBezTo>
                  <a:pt x="519" y="202"/>
                  <a:pt x="522" y="198"/>
                  <a:pt x="522" y="191"/>
                </a:cubicBezTo>
                <a:cubicBezTo>
                  <a:pt x="520" y="185"/>
                  <a:pt x="517" y="182"/>
                  <a:pt x="511" y="180"/>
                </a:cubicBezTo>
                <a:close/>
                <a:moveTo>
                  <a:pt x="183" y="334"/>
                </a:moveTo>
                <a:cubicBezTo>
                  <a:pt x="174" y="332"/>
                  <a:pt x="165" y="332"/>
                  <a:pt x="156" y="334"/>
                </a:cubicBezTo>
                <a:cubicBezTo>
                  <a:pt x="138" y="346"/>
                  <a:pt x="131" y="357"/>
                  <a:pt x="134" y="366"/>
                </a:cubicBezTo>
                <a:cubicBezTo>
                  <a:pt x="142" y="373"/>
                  <a:pt x="157" y="371"/>
                  <a:pt x="180" y="360"/>
                </a:cubicBezTo>
                <a:cubicBezTo>
                  <a:pt x="187" y="355"/>
                  <a:pt x="188" y="346"/>
                  <a:pt x="183" y="334"/>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0" name="Freeform 14"/>
          <p:cNvSpPr>
            <a:spLocks noEditPoints="1"/>
          </p:cNvSpPr>
          <p:nvPr/>
        </p:nvSpPr>
        <p:spPr bwMode="auto">
          <a:xfrm>
            <a:off x="4791075" y="5365750"/>
            <a:ext cx="498475" cy="341313"/>
          </a:xfrm>
          <a:custGeom>
            <a:avLst/>
            <a:gdLst>
              <a:gd name="T0" fmla="*/ 128523741 w 614"/>
              <a:gd name="T1" fmla="*/ 32892936 h 425"/>
              <a:gd name="T2" fmla="*/ 102160584 w 614"/>
              <a:gd name="T3" fmla="*/ 125120527 h 425"/>
              <a:gd name="T4" fmla="*/ 96887628 w 614"/>
              <a:gd name="T5" fmla="*/ 171557566 h 425"/>
              <a:gd name="T6" fmla="*/ 89637009 w 614"/>
              <a:gd name="T7" fmla="*/ 236052874 h 425"/>
              <a:gd name="T8" fmla="*/ 84364864 w 614"/>
              <a:gd name="T9" fmla="*/ 274104856 h 425"/>
              <a:gd name="T10" fmla="*/ 61296188 w 614"/>
              <a:gd name="T11" fmla="*/ 223798533 h 425"/>
              <a:gd name="T12" fmla="*/ 68545995 w 614"/>
              <a:gd name="T13" fmla="*/ 108996901 h 425"/>
              <a:gd name="T14" fmla="*/ 20431792 w 614"/>
              <a:gd name="T15" fmla="*/ 64495308 h 425"/>
              <a:gd name="T16" fmla="*/ 659221 w 614"/>
              <a:gd name="T17" fmla="*/ 34827579 h 425"/>
              <a:gd name="T18" fmla="*/ 34932219 w 614"/>
              <a:gd name="T19" fmla="*/ 25798444 h 425"/>
              <a:gd name="T20" fmla="*/ 364481023 w 614"/>
              <a:gd name="T21" fmla="*/ 12254341 h 425"/>
              <a:gd name="T22" fmla="*/ 324275848 w 614"/>
              <a:gd name="T23" fmla="*/ 55466173 h 425"/>
              <a:gd name="T24" fmla="*/ 270889500 w 614"/>
              <a:gd name="T25" fmla="*/ 57400816 h 425"/>
              <a:gd name="T26" fmla="*/ 266934986 w 614"/>
              <a:gd name="T27" fmla="*/ 93518156 h 425"/>
              <a:gd name="T28" fmla="*/ 327571953 w 614"/>
              <a:gd name="T29" fmla="*/ 93518156 h 425"/>
              <a:gd name="T30" fmla="*/ 341413159 w 614"/>
              <a:gd name="T31" fmla="*/ 103837052 h 425"/>
              <a:gd name="T32" fmla="*/ 306480940 w 614"/>
              <a:gd name="T33" fmla="*/ 180586701 h 425"/>
              <a:gd name="T34" fmla="*/ 324275848 w 614"/>
              <a:gd name="T35" fmla="*/ 211544191 h 425"/>
              <a:gd name="T36" fmla="*/ 350639817 w 614"/>
              <a:gd name="T37" fmla="*/ 211544191 h 425"/>
              <a:gd name="T38" fmla="*/ 404026977 w 614"/>
              <a:gd name="T39" fmla="*/ 201225295 h 425"/>
              <a:gd name="T40" fmla="*/ 364481023 w 614"/>
              <a:gd name="T41" fmla="*/ 258626111 h 425"/>
              <a:gd name="T42" fmla="*/ 208934091 w 614"/>
              <a:gd name="T43" fmla="*/ 243147366 h 425"/>
              <a:gd name="T44" fmla="*/ 116660199 w 614"/>
              <a:gd name="T45" fmla="*/ 215414279 h 425"/>
              <a:gd name="T46" fmla="*/ 158842225 w 614"/>
              <a:gd name="T47" fmla="*/ 194130804 h 425"/>
              <a:gd name="T48" fmla="*/ 191138371 w 614"/>
              <a:gd name="T49" fmla="*/ 158013463 h 425"/>
              <a:gd name="T50" fmla="*/ 181910901 w 614"/>
              <a:gd name="T51" fmla="*/ 143824480 h 425"/>
              <a:gd name="T52" fmla="*/ 146319461 w 614"/>
              <a:gd name="T53" fmla="*/ 93518156 h 425"/>
              <a:gd name="T54" fmla="*/ 171365800 w 614"/>
              <a:gd name="T55" fmla="*/ 98678005 h 425"/>
              <a:gd name="T56" fmla="*/ 235298061 w 614"/>
              <a:gd name="T57" fmla="*/ 64495308 h 425"/>
              <a:gd name="T58" fmla="*/ 203001914 w 614"/>
              <a:gd name="T59" fmla="*/ 55466173 h 425"/>
              <a:gd name="T60" fmla="*/ 158842225 w 614"/>
              <a:gd name="T61" fmla="*/ 58690577 h 425"/>
              <a:gd name="T62" fmla="*/ 168069695 w 614"/>
              <a:gd name="T63" fmla="*/ 10318896 h 425"/>
              <a:gd name="T64" fmla="*/ 260343588 w 614"/>
              <a:gd name="T65" fmla="*/ 3224404 h 425"/>
              <a:gd name="T66" fmla="*/ 253093781 w 614"/>
              <a:gd name="T67" fmla="*/ 132215019 h 425"/>
              <a:gd name="T68" fmla="*/ 219480004 w 614"/>
              <a:gd name="T69" fmla="*/ 171557566 h 425"/>
              <a:gd name="T70" fmla="*/ 220797634 w 614"/>
              <a:gd name="T71" fmla="*/ 201225295 h 425"/>
              <a:gd name="T72" fmla="*/ 265616544 w 614"/>
              <a:gd name="T73" fmla="*/ 188970954 h 425"/>
              <a:gd name="T74" fmla="*/ 283412264 w 614"/>
              <a:gd name="T75" fmla="*/ 132215019 h 4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14" h="425">
                <a:moveTo>
                  <a:pt x="179" y="0"/>
                </a:moveTo>
                <a:cubicBezTo>
                  <a:pt x="202" y="9"/>
                  <a:pt x="208" y="26"/>
                  <a:pt x="195" y="51"/>
                </a:cubicBezTo>
                <a:cubicBezTo>
                  <a:pt x="165" y="94"/>
                  <a:pt x="151" y="125"/>
                  <a:pt x="155" y="145"/>
                </a:cubicBezTo>
                <a:cubicBezTo>
                  <a:pt x="155" y="149"/>
                  <a:pt x="155" y="165"/>
                  <a:pt x="155" y="194"/>
                </a:cubicBezTo>
                <a:cubicBezTo>
                  <a:pt x="155" y="190"/>
                  <a:pt x="155" y="191"/>
                  <a:pt x="155" y="196"/>
                </a:cubicBezTo>
                <a:cubicBezTo>
                  <a:pt x="150" y="211"/>
                  <a:pt x="147" y="234"/>
                  <a:pt x="147" y="266"/>
                </a:cubicBezTo>
                <a:cubicBezTo>
                  <a:pt x="147" y="292"/>
                  <a:pt x="145" y="306"/>
                  <a:pt x="141" y="310"/>
                </a:cubicBezTo>
                <a:cubicBezTo>
                  <a:pt x="140" y="318"/>
                  <a:pt x="138" y="337"/>
                  <a:pt x="136" y="366"/>
                </a:cubicBezTo>
                <a:cubicBezTo>
                  <a:pt x="134" y="391"/>
                  <a:pt x="134" y="406"/>
                  <a:pt x="136" y="412"/>
                </a:cubicBezTo>
                <a:cubicBezTo>
                  <a:pt x="134" y="419"/>
                  <a:pt x="132" y="424"/>
                  <a:pt x="128" y="425"/>
                </a:cubicBezTo>
                <a:cubicBezTo>
                  <a:pt x="123" y="425"/>
                  <a:pt x="117" y="423"/>
                  <a:pt x="112" y="417"/>
                </a:cubicBezTo>
                <a:cubicBezTo>
                  <a:pt x="92" y="405"/>
                  <a:pt x="86" y="381"/>
                  <a:pt x="93" y="347"/>
                </a:cubicBezTo>
                <a:cubicBezTo>
                  <a:pt x="97" y="317"/>
                  <a:pt x="99" y="279"/>
                  <a:pt x="101" y="234"/>
                </a:cubicBezTo>
                <a:cubicBezTo>
                  <a:pt x="105" y="198"/>
                  <a:pt x="106" y="177"/>
                  <a:pt x="104" y="169"/>
                </a:cubicBezTo>
                <a:cubicBezTo>
                  <a:pt x="97" y="146"/>
                  <a:pt x="84" y="134"/>
                  <a:pt x="66" y="132"/>
                </a:cubicBezTo>
                <a:cubicBezTo>
                  <a:pt x="48" y="128"/>
                  <a:pt x="36" y="117"/>
                  <a:pt x="31" y="100"/>
                </a:cubicBezTo>
                <a:cubicBezTo>
                  <a:pt x="24" y="87"/>
                  <a:pt x="16" y="76"/>
                  <a:pt x="7" y="67"/>
                </a:cubicBezTo>
                <a:cubicBezTo>
                  <a:pt x="1" y="62"/>
                  <a:pt x="0" y="57"/>
                  <a:pt x="1" y="54"/>
                </a:cubicBezTo>
                <a:cubicBezTo>
                  <a:pt x="3" y="52"/>
                  <a:pt x="9" y="51"/>
                  <a:pt x="18" y="51"/>
                </a:cubicBezTo>
                <a:cubicBezTo>
                  <a:pt x="27" y="53"/>
                  <a:pt x="38" y="49"/>
                  <a:pt x="53" y="40"/>
                </a:cubicBezTo>
                <a:cubicBezTo>
                  <a:pt x="99" y="20"/>
                  <a:pt x="141" y="7"/>
                  <a:pt x="179" y="0"/>
                </a:cubicBezTo>
                <a:close/>
                <a:moveTo>
                  <a:pt x="553" y="19"/>
                </a:moveTo>
                <a:cubicBezTo>
                  <a:pt x="573" y="24"/>
                  <a:pt x="576" y="37"/>
                  <a:pt x="561" y="56"/>
                </a:cubicBezTo>
                <a:cubicBezTo>
                  <a:pt x="542" y="81"/>
                  <a:pt x="518" y="91"/>
                  <a:pt x="492" y="86"/>
                </a:cubicBezTo>
                <a:cubicBezTo>
                  <a:pt x="475" y="81"/>
                  <a:pt x="457" y="78"/>
                  <a:pt x="438" y="78"/>
                </a:cubicBezTo>
                <a:cubicBezTo>
                  <a:pt x="427" y="76"/>
                  <a:pt x="418" y="80"/>
                  <a:pt x="411" y="89"/>
                </a:cubicBezTo>
                <a:cubicBezTo>
                  <a:pt x="400" y="103"/>
                  <a:pt x="394" y="117"/>
                  <a:pt x="392" y="129"/>
                </a:cubicBezTo>
                <a:cubicBezTo>
                  <a:pt x="390" y="143"/>
                  <a:pt x="395" y="149"/>
                  <a:pt x="405" y="145"/>
                </a:cubicBezTo>
                <a:cubicBezTo>
                  <a:pt x="420" y="143"/>
                  <a:pt x="438" y="144"/>
                  <a:pt x="459" y="148"/>
                </a:cubicBezTo>
                <a:cubicBezTo>
                  <a:pt x="474" y="152"/>
                  <a:pt x="486" y="151"/>
                  <a:pt x="497" y="145"/>
                </a:cubicBezTo>
                <a:cubicBezTo>
                  <a:pt x="504" y="142"/>
                  <a:pt x="509" y="142"/>
                  <a:pt x="513" y="145"/>
                </a:cubicBezTo>
                <a:cubicBezTo>
                  <a:pt x="517" y="147"/>
                  <a:pt x="518" y="152"/>
                  <a:pt x="518" y="161"/>
                </a:cubicBezTo>
                <a:cubicBezTo>
                  <a:pt x="518" y="176"/>
                  <a:pt x="509" y="196"/>
                  <a:pt x="492" y="221"/>
                </a:cubicBezTo>
                <a:cubicBezTo>
                  <a:pt x="475" y="244"/>
                  <a:pt x="466" y="264"/>
                  <a:pt x="465" y="280"/>
                </a:cubicBezTo>
                <a:cubicBezTo>
                  <a:pt x="459" y="296"/>
                  <a:pt x="456" y="304"/>
                  <a:pt x="456" y="304"/>
                </a:cubicBezTo>
                <a:cubicBezTo>
                  <a:pt x="453" y="317"/>
                  <a:pt x="465" y="325"/>
                  <a:pt x="492" y="328"/>
                </a:cubicBezTo>
                <a:cubicBezTo>
                  <a:pt x="499" y="328"/>
                  <a:pt x="509" y="328"/>
                  <a:pt x="521" y="328"/>
                </a:cubicBezTo>
                <a:cubicBezTo>
                  <a:pt x="525" y="328"/>
                  <a:pt x="528" y="328"/>
                  <a:pt x="532" y="328"/>
                </a:cubicBezTo>
                <a:cubicBezTo>
                  <a:pt x="550" y="336"/>
                  <a:pt x="574" y="330"/>
                  <a:pt x="605" y="312"/>
                </a:cubicBezTo>
                <a:cubicBezTo>
                  <a:pt x="608" y="310"/>
                  <a:pt x="611" y="310"/>
                  <a:pt x="613" y="312"/>
                </a:cubicBezTo>
                <a:cubicBezTo>
                  <a:pt x="614" y="312"/>
                  <a:pt x="614" y="314"/>
                  <a:pt x="613" y="318"/>
                </a:cubicBezTo>
                <a:cubicBezTo>
                  <a:pt x="591" y="361"/>
                  <a:pt x="571" y="388"/>
                  <a:pt x="553" y="401"/>
                </a:cubicBezTo>
                <a:cubicBezTo>
                  <a:pt x="530" y="421"/>
                  <a:pt x="500" y="420"/>
                  <a:pt x="465" y="398"/>
                </a:cubicBezTo>
                <a:cubicBezTo>
                  <a:pt x="413" y="377"/>
                  <a:pt x="363" y="370"/>
                  <a:pt x="317" y="377"/>
                </a:cubicBezTo>
                <a:cubicBezTo>
                  <a:pt x="227" y="400"/>
                  <a:pt x="181" y="406"/>
                  <a:pt x="179" y="396"/>
                </a:cubicBezTo>
                <a:cubicBezTo>
                  <a:pt x="167" y="378"/>
                  <a:pt x="166" y="357"/>
                  <a:pt x="177" y="334"/>
                </a:cubicBezTo>
                <a:cubicBezTo>
                  <a:pt x="182" y="319"/>
                  <a:pt x="193" y="313"/>
                  <a:pt x="212" y="315"/>
                </a:cubicBezTo>
                <a:cubicBezTo>
                  <a:pt x="224" y="315"/>
                  <a:pt x="234" y="310"/>
                  <a:pt x="241" y="301"/>
                </a:cubicBezTo>
                <a:cubicBezTo>
                  <a:pt x="245" y="294"/>
                  <a:pt x="251" y="290"/>
                  <a:pt x="260" y="288"/>
                </a:cubicBezTo>
                <a:cubicBezTo>
                  <a:pt x="271" y="275"/>
                  <a:pt x="281" y="261"/>
                  <a:pt x="290" y="245"/>
                </a:cubicBezTo>
                <a:cubicBezTo>
                  <a:pt x="291" y="238"/>
                  <a:pt x="291" y="231"/>
                  <a:pt x="290" y="226"/>
                </a:cubicBezTo>
                <a:cubicBezTo>
                  <a:pt x="286" y="222"/>
                  <a:pt x="281" y="222"/>
                  <a:pt x="276" y="223"/>
                </a:cubicBezTo>
                <a:cubicBezTo>
                  <a:pt x="246" y="243"/>
                  <a:pt x="227" y="241"/>
                  <a:pt x="220" y="218"/>
                </a:cubicBezTo>
                <a:cubicBezTo>
                  <a:pt x="207" y="189"/>
                  <a:pt x="208" y="165"/>
                  <a:pt x="222" y="145"/>
                </a:cubicBezTo>
                <a:cubicBezTo>
                  <a:pt x="231" y="129"/>
                  <a:pt x="240" y="125"/>
                  <a:pt x="249" y="134"/>
                </a:cubicBezTo>
                <a:cubicBezTo>
                  <a:pt x="251" y="143"/>
                  <a:pt x="255" y="150"/>
                  <a:pt x="260" y="153"/>
                </a:cubicBezTo>
                <a:cubicBezTo>
                  <a:pt x="271" y="159"/>
                  <a:pt x="294" y="156"/>
                  <a:pt x="330" y="145"/>
                </a:cubicBezTo>
                <a:cubicBezTo>
                  <a:pt x="337" y="143"/>
                  <a:pt x="346" y="128"/>
                  <a:pt x="357" y="100"/>
                </a:cubicBezTo>
                <a:cubicBezTo>
                  <a:pt x="359" y="89"/>
                  <a:pt x="355" y="82"/>
                  <a:pt x="346" y="81"/>
                </a:cubicBezTo>
                <a:cubicBezTo>
                  <a:pt x="332" y="82"/>
                  <a:pt x="319" y="84"/>
                  <a:pt x="308" y="86"/>
                </a:cubicBezTo>
                <a:cubicBezTo>
                  <a:pt x="299" y="90"/>
                  <a:pt x="287" y="92"/>
                  <a:pt x="271" y="94"/>
                </a:cubicBezTo>
                <a:cubicBezTo>
                  <a:pt x="256" y="96"/>
                  <a:pt x="246" y="95"/>
                  <a:pt x="241" y="91"/>
                </a:cubicBezTo>
                <a:cubicBezTo>
                  <a:pt x="218" y="82"/>
                  <a:pt x="212" y="65"/>
                  <a:pt x="225" y="40"/>
                </a:cubicBezTo>
                <a:cubicBezTo>
                  <a:pt x="230" y="24"/>
                  <a:pt x="240" y="16"/>
                  <a:pt x="255" y="16"/>
                </a:cubicBezTo>
                <a:cubicBezTo>
                  <a:pt x="260" y="20"/>
                  <a:pt x="268" y="20"/>
                  <a:pt x="279" y="16"/>
                </a:cubicBezTo>
                <a:cubicBezTo>
                  <a:pt x="299" y="9"/>
                  <a:pt x="337" y="5"/>
                  <a:pt x="395" y="5"/>
                </a:cubicBezTo>
                <a:cubicBezTo>
                  <a:pt x="456" y="7"/>
                  <a:pt x="509" y="12"/>
                  <a:pt x="553" y="19"/>
                </a:cubicBezTo>
                <a:close/>
                <a:moveTo>
                  <a:pt x="384" y="205"/>
                </a:moveTo>
                <a:cubicBezTo>
                  <a:pt x="362" y="213"/>
                  <a:pt x="350" y="224"/>
                  <a:pt x="346" y="237"/>
                </a:cubicBezTo>
                <a:cubicBezTo>
                  <a:pt x="344" y="242"/>
                  <a:pt x="340" y="252"/>
                  <a:pt x="333" y="266"/>
                </a:cubicBezTo>
                <a:cubicBezTo>
                  <a:pt x="326" y="281"/>
                  <a:pt x="322" y="290"/>
                  <a:pt x="322" y="293"/>
                </a:cubicBezTo>
                <a:cubicBezTo>
                  <a:pt x="317" y="308"/>
                  <a:pt x="321" y="314"/>
                  <a:pt x="335" y="312"/>
                </a:cubicBezTo>
                <a:cubicBezTo>
                  <a:pt x="353" y="310"/>
                  <a:pt x="370" y="309"/>
                  <a:pt x="387" y="307"/>
                </a:cubicBezTo>
                <a:cubicBezTo>
                  <a:pt x="394" y="305"/>
                  <a:pt x="399" y="301"/>
                  <a:pt x="403" y="293"/>
                </a:cubicBezTo>
                <a:cubicBezTo>
                  <a:pt x="408" y="281"/>
                  <a:pt x="420" y="258"/>
                  <a:pt x="438" y="226"/>
                </a:cubicBezTo>
                <a:cubicBezTo>
                  <a:pt x="443" y="217"/>
                  <a:pt x="440" y="210"/>
                  <a:pt x="430" y="205"/>
                </a:cubicBezTo>
                <a:cubicBezTo>
                  <a:pt x="413" y="203"/>
                  <a:pt x="398" y="203"/>
                  <a:pt x="384" y="205"/>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1" name="TextBox 32"/>
          <p:cNvSpPr txBox="1">
            <a:spLocks noChangeArrowheads="1"/>
          </p:cNvSpPr>
          <p:nvPr/>
        </p:nvSpPr>
        <p:spPr bwMode="auto">
          <a:xfrm>
            <a:off x="5597525" y="1530350"/>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请在此输入第一部分标题</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8212" name="TextBox 33"/>
          <p:cNvSpPr txBox="1">
            <a:spLocks noChangeArrowheads="1"/>
          </p:cNvSpPr>
          <p:nvPr/>
        </p:nvSpPr>
        <p:spPr bwMode="auto">
          <a:xfrm>
            <a:off x="6032500" y="2376488"/>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请在此输入第二部分标题</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8213" name="TextBox 34"/>
          <p:cNvSpPr txBox="1">
            <a:spLocks noChangeArrowheads="1"/>
          </p:cNvSpPr>
          <p:nvPr/>
        </p:nvSpPr>
        <p:spPr bwMode="auto">
          <a:xfrm>
            <a:off x="6248400" y="3414713"/>
            <a:ext cx="4133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请在此输入第三部分标题</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8214" name="TextBox 35"/>
          <p:cNvSpPr txBox="1">
            <a:spLocks noChangeArrowheads="1"/>
          </p:cNvSpPr>
          <p:nvPr/>
        </p:nvSpPr>
        <p:spPr bwMode="auto">
          <a:xfrm>
            <a:off x="6032500" y="4383088"/>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请在此输入第四部分标题</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8215" name="TextBox 36"/>
          <p:cNvSpPr txBox="1">
            <a:spLocks noChangeArrowheads="1"/>
          </p:cNvSpPr>
          <p:nvPr/>
        </p:nvSpPr>
        <p:spPr bwMode="auto">
          <a:xfrm>
            <a:off x="5597525" y="5243513"/>
            <a:ext cx="4133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请在此输入第五部分标题</a:t>
            </a:r>
            <a:endParaRPr lang="zh-CN" altLang="en-US" sz="2800">
              <a:solidFill>
                <a:schemeClr val="bg1"/>
              </a:solidFill>
              <a:latin typeface="微软雅黑" panose="020B0503020204020204" pitchFamily="34" charset="-122"/>
              <a:ea typeface="微软雅黑" panose="020B0503020204020204" pitchFamily="34" charset="-122"/>
            </a:endParaRPr>
          </a:p>
        </p:txBody>
      </p:sp>
      <p:pic>
        <p:nvPicPr>
          <p:cNvPr id="821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2159000"/>
            <a:ext cx="208756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18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216"/>
                                        </p:tgtEl>
                                        <p:attrNameLst>
                                          <p:attrName>style.visibility</p:attrName>
                                        </p:attrNameLst>
                                      </p:cBhvr>
                                      <p:to>
                                        <p:strVal val="visible"/>
                                      </p:to>
                                    </p:set>
                                    <p:animEffect transition="in" filter="fade">
                                      <p:cBhvr>
                                        <p:cTn id="7" dur="1000"/>
                                        <p:tgtEl>
                                          <p:spTgt spid="8216"/>
                                        </p:tgtEl>
                                      </p:cBhvr>
                                    </p:animEffect>
                                    <p:anim calcmode="lin" valueType="num">
                                      <p:cBhvr>
                                        <p:cTn id="8" dur="1000" fill="hold"/>
                                        <p:tgtEl>
                                          <p:spTgt spid="8216"/>
                                        </p:tgtEl>
                                        <p:attrNameLst>
                                          <p:attrName>ppt_x</p:attrName>
                                        </p:attrNameLst>
                                      </p:cBhvr>
                                      <p:tavLst>
                                        <p:tav tm="0">
                                          <p:val>
                                            <p:strVal val="#ppt_x"/>
                                          </p:val>
                                        </p:tav>
                                        <p:tav tm="100000">
                                          <p:val>
                                            <p:strVal val="#ppt_x"/>
                                          </p:val>
                                        </p:tav>
                                      </p:tavLst>
                                    </p:anim>
                                    <p:anim calcmode="lin" valueType="num">
                                      <p:cBhvr>
                                        <p:cTn id="9" dur="1000" fill="hold"/>
                                        <p:tgtEl>
                                          <p:spTgt spid="82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204"/>
                                        </p:tgtEl>
                                        <p:attrNameLst>
                                          <p:attrName>style.visibility</p:attrName>
                                        </p:attrNameLst>
                                      </p:cBhvr>
                                      <p:to>
                                        <p:strVal val="visible"/>
                                      </p:to>
                                    </p:set>
                                    <p:anim calcmode="lin" valueType="num">
                                      <p:cBhvr>
                                        <p:cTn id="13" dur="500" fill="hold"/>
                                        <p:tgtEl>
                                          <p:spTgt spid="820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204"/>
                                        </p:tgtEl>
                                        <p:attrNameLst>
                                          <p:attrName>ppt_y</p:attrName>
                                        </p:attrNameLst>
                                      </p:cBhvr>
                                      <p:tavLst>
                                        <p:tav tm="0">
                                          <p:val>
                                            <p:strVal val="#ppt_y"/>
                                          </p:val>
                                        </p:tav>
                                        <p:tav tm="100000">
                                          <p:val>
                                            <p:strVal val="#ppt_y"/>
                                          </p:val>
                                        </p:tav>
                                      </p:tavLst>
                                    </p:anim>
                                    <p:anim calcmode="lin" valueType="num">
                                      <p:cBhvr>
                                        <p:cTn id="15" dur="500" fill="hold"/>
                                        <p:tgtEl>
                                          <p:spTgt spid="820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20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204"/>
                                        </p:tgtEl>
                                      </p:cBhvr>
                                    </p:animEffect>
                                  </p:childTnLst>
                                </p:cTn>
                              </p:par>
                            </p:childTnLst>
                          </p:cTn>
                        </p:par>
                        <p:par>
                          <p:cTn id="18" fill="hold">
                            <p:stCondLst>
                              <p:cond delay="154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205"/>
                                        </p:tgtEl>
                                        <p:attrNameLst>
                                          <p:attrName>style.visibility</p:attrName>
                                        </p:attrNameLst>
                                      </p:cBhvr>
                                      <p:to>
                                        <p:strVal val="visible"/>
                                      </p:to>
                                    </p:set>
                                    <p:anim calcmode="lin" valueType="num">
                                      <p:cBhvr>
                                        <p:cTn id="21" dur="500" fill="hold"/>
                                        <p:tgtEl>
                                          <p:spTgt spid="820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205"/>
                                        </p:tgtEl>
                                        <p:attrNameLst>
                                          <p:attrName>ppt_y</p:attrName>
                                        </p:attrNameLst>
                                      </p:cBhvr>
                                      <p:tavLst>
                                        <p:tav tm="0">
                                          <p:val>
                                            <p:strVal val="#ppt_y"/>
                                          </p:val>
                                        </p:tav>
                                        <p:tav tm="100000">
                                          <p:val>
                                            <p:strVal val="#ppt_y"/>
                                          </p:val>
                                        </p:tav>
                                      </p:tavLst>
                                    </p:anim>
                                    <p:anim calcmode="lin" valueType="num">
                                      <p:cBhvr>
                                        <p:cTn id="23" dur="500" fill="hold"/>
                                        <p:tgtEl>
                                          <p:spTgt spid="820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20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205"/>
                                        </p:tgtEl>
                                      </p:cBhvr>
                                    </p:animEffect>
                                  </p:childTnLst>
                                </p:cTn>
                              </p:par>
                            </p:childTnLst>
                          </p:cTn>
                        </p:par>
                        <p:par>
                          <p:cTn id="26" fill="hold">
                            <p:stCondLst>
                              <p:cond delay="2400"/>
                            </p:stCondLst>
                            <p:childTnLst>
                              <p:par>
                                <p:cTn id="27" presetID="1" presetClass="entr" presetSubtype="0" fill="hold" nodeType="afterEffect">
                                  <p:stCondLst>
                                    <p:cond delay="0"/>
                                  </p:stCondLst>
                                  <p:childTnLst>
                                    <p:set>
                                      <p:cBhvr>
                                        <p:cTn id="28" dur="1" fill="hold">
                                          <p:stCondLst>
                                            <p:cond delay="0"/>
                                          </p:stCondLst>
                                        </p:cTn>
                                        <p:tgtEl>
                                          <p:spTgt spid="8202"/>
                                        </p:tgtEl>
                                        <p:attrNameLst>
                                          <p:attrName>style.visibility</p:attrName>
                                        </p:attrNameLst>
                                      </p:cBhvr>
                                      <p:to>
                                        <p:strVal val="visible"/>
                                      </p:to>
                                    </p:set>
                                  </p:childTnLst>
                                </p:cTn>
                              </p:par>
                              <p:par>
                                <p:cTn id="29" presetID="56" presetClass="path" presetSubtype="0" accel="50000" decel="50000" fill="hold" nodeType="withEffect">
                                  <p:stCondLst>
                                    <p:cond delay="0"/>
                                  </p:stCondLst>
                                  <p:childTnLst>
                                    <p:animMotion origin="layout" path="M -0.13139 0.28287 L -4.81462E-6 2.22222E-6 " pathEditMode="relative" rAng="0" ptsTypes="AA">
                                      <p:cBhvr>
                                        <p:cTn id="30" dur="500" fill="hold"/>
                                        <p:tgtEl>
                                          <p:spTgt spid="8202"/>
                                        </p:tgtEl>
                                        <p:attrNameLst>
                                          <p:attrName>ppt_x</p:attrName>
                                          <p:attrName>ppt_y</p:attrName>
                                        </p:attrNameLst>
                                      </p:cBhvr>
                                      <p:rCtr x="6600" y="-13900"/>
                                    </p:animMotion>
                                  </p:childTnLst>
                                </p:cTn>
                              </p:par>
                              <p:par>
                                <p:cTn id="31" presetID="1" presetClass="entr" presetSubtype="0" fill="hold" nodeType="withEffect">
                                  <p:stCondLst>
                                    <p:cond delay="200"/>
                                  </p:stCondLst>
                                  <p:childTnLst>
                                    <p:set>
                                      <p:cBhvr>
                                        <p:cTn id="32" dur="1" fill="hold">
                                          <p:stCondLst>
                                            <p:cond delay="0"/>
                                          </p:stCondLst>
                                        </p:cTn>
                                        <p:tgtEl>
                                          <p:spTgt spid="8194"/>
                                        </p:tgtEl>
                                        <p:attrNameLst>
                                          <p:attrName>style.visibility</p:attrName>
                                        </p:attrNameLst>
                                      </p:cBhvr>
                                      <p:to>
                                        <p:strVal val="visible"/>
                                      </p:to>
                                    </p:set>
                                  </p:childTnLst>
                                </p:cTn>
                              </p:par>
                              <p:par>
                                <p:cTn id="33" presetID="56" presetClass="path" presetSubtype="0" accel="50000" decel="50000" fill="hold" nodeType="withEffect">
                                  <p:stCondLst>
                                    <p:cond delay="200"/>
                                  </p:stCondLst>
                                  <p:childTnLst>
                                    <p:animMotion origin="layout" path="M -0.17497 0.15741 L -4.88487E-6 -7.40741E-7 " pathEditMode="relative" rAng="0" ptsTypes="AA">
                                      <p:cBhvr>
                                        <p:cTn id="34" dur="500" fill="hold"/>
                                        <p:tgtEl>
                                          <p:spTgt spid="8194"/>
                                        </p:tgtEl>
                                        <p:attrNameLst>
                                          <p:attrName>ppt_x</p:attrName>
                                          <p:attrName>ppt_y</p:attrName>
                                        </p:attrNameLst>
                                      </p:cBhvr>
                                      <p:rCtr x="8700" y="-7700"/>
                                    </p:animMotion>
                                  </p:childTnLst>
                                </p:cTn>
                              </p:par>
                              <p:par>
                                <p:cTn id="35" presetID="1" presetClass="entr" presetSubtype="0" fill="hold" nodeType="withEffect">
                                  <p:stCondLst>
                                    <p:cond delay="400"/>
                                  </p:stCondLst>
                                  <p:childTnLst>
                                    <p:set>
                                      <p:cBhvr>
                                        <p:cTn id="36" dur="1" fill="hold">
                                          <p:stCondLst>
                                            <p:cond delay="0"/>
                                          </p:stCondLst>
                                        </p:cTn>
                                        <p:tgtEl>
                                          <p:spTgt spid="8196"/>
                                        </p:tgtEl>
                                        <p:attrNameLst>
                                          <p:attrName>style.visibility</p:attrName>
                                        </p:attrNameLst>
                                      </p:cBhvr>
                                      <p:to>
                                        <p:strVal val="visible"/>
                                      </p:to>
                                    </p:set>
                                  </p:childTnLst>
                                </p:cTn>
                              </p:par>
                              <p:par>
                                <p:cTn id="37" presetID="56" presetClass="path" presetSubtype="0" accel="50000" decel="50000" fill="hold" nodeType="withEffect">
                                  <p:stCondLst>
                                    <p:cond delay="400"/>
                                  </p:stCondLst>
                                  <p:childTnLst>
                                    <p:animMotion origin="layout" path="M -0.19293 0.0081 L 2.72798E-6 3.7037E-6 " pathEditMode="relative" rAng="0" ptsTypes="AA">
                                      <p:cBhvr>
                                        <p:cTn id="38" dur="500" fill="hold"/>
                                        <p:tgtEl>
                                          <p:spTgt spid="8196"/>
                                        </p:tgtEl>
                                        <p:attrNameLst>
                                          <p:attrName>ppt_x</p:attrName>
                                          <p:attrName>ppt_y</p:attrName>
                                        </p:attrNameLst>
                                      </p:cBhvr>
                                      <p:rCtr x="9600" y="-200"/>
                                    </p:animMotion>
                                  </p:childTnLst>
                                </p:cTn>
                              </p:par>
                              <p:par>
                                <p:cTn id="39" presetID="1" presetClass="entr" presetSubtype="0" fill="hold" nodeType="withEffect">
                                  <p:stCondLst>
                                    <p:cond delay="600"/>
                                  </p:stCondLst>
                                  <p:childTnLst>
                                    <p:set>
                                      <p:cBhvr>
                                        <p:cTn id="40" dur="1" fill="hold">
                                          <p:stCondLst>
                                            <p:cond delay="0"/>
                                          </p:stCondLst>
                                        </p:cTn>
                                        <p:tgtEl>
                                          <p:spTgt spid="8198"/>
                                        </p:tgtEl>
                                        <p:attrNameLst>
                                          <p:attrName>style.visibility</p:attrName>
                                        </p:attrNameLst>
                                      </p:cBhvr>
                                      <p:to>
                                        <p:strVal val="visible"/>
                                      </p:to>
                                    </p:set>
                                  </p:childTnLst>
                                </p:cTn>
                              </p:par>
                              <p:par>
                                <p:cTn id="41" presetID="56" presetClass="path" presetSubtype="0" accel="50000" decel="50000" fill="hold" nodeType="withEffect">
                                  <p:stCondLst>
                                    <p:cond delay="600"/>
                                  </p:stCondLst>
                                  <p:childTnLst>
                                    <p:animMotion origin="layout" path="M -0.17497 -0.13518 L -4.88487E-6 -3.33333E-6 " pathEditMode="relative" rAng="0" ptsTypes="AA">
                                      <p:cBhvr>
                                        <p:cTn id="42" dur="500" fill="hold"/>
                                        <p:tgtEl>
                                          <p:spTgt spid="8198"/>
                                        </p:tgtEl>
                                        <p:attrNameLst>
                                          <p:attrName>ppt_x</p:attrName>
                                          <p:attrName>ppt_y</p:attrName>
                                        </p:attrNameLst>
                                      </p:cBhvr>
                                      <p:rCtr x="8700" y="6800"/>
                                    </p:animMotion>
                                  </p:childTnLst>
                                </p:cTn>
                              </p:par>
                              <p:par>
                                <p:cTn id="43" presetID="1" presetClass="entr" presetSubtype="0" fill="hold" nodeType="withEffect">
                                  <p:stCondLst>
                                    <p:cond delay="800"/>
                                  </p:stCondLst>
                                  <p:childTnLst>
                                    <p:set>
                                      <p:cBhvr>
                                        <p:cTn id="44" dur="1" fill="hold">
                                          <p:stCondLst>
                                            <p:cond delay="0"/>
                                          </p:stCondLst>
                                        </p:cTn>
                                        <p:tgtEl>
                                          <p:spTgt spid="8200"/>
                                        </p:tgtEl>
                                        <p:attrNameLst>
                                          <p:attrName>style.visibility</p:attrName>
                                        </p:attrNameLst>
                                      </p:cBhvr>
                                      <p:to>
                                        <p:strVal val="visible"/>
                                      </p:to>
                                    </p:set>
                                  </p:childTnLst>
                                </p:cTn>
                              </p:par>
                              <p:par>
                                <p:cTn id="45" presetID="56" presetClass="path" presetSubtype="0" accel="50000" decel="50000" fill="hold" nodeType="withEffect">
                                  <p:stCondLst>
                                    <p:cond delay="800"/>
                                  </p:stCondLst>
                                  <p:childTnLst>
                                    <p:animMotion origin="layout" path="M -0.13139 -0.26041 L -4.81462E-6 -4.81481E-6 " pathEditMode="relative" rAng="0" ptsTypes="AA">
                                      <p:cBhvr>
                                        <p:cTn id="46" dur="500" fill="hold"/>
                                        <p:tgtEl>
                                          <p:spTgt spid="8200"/>
                                        </p:tgtEl>
                                        <p:attrNameLst>
                                          <p:attrName>ppt_x</p:attrName>
                                          <p:attrName>ppt_y</p:attrName>
                                        </p:attrNameLst>
                                      </p:cBhvr>
                                      <p:rCtr x="6600" y="13000"/>
                                    </p:animMotion>
                                  </p:childTnLst>
                                </p:cTn>
                              </p:par>
                            </p:childTnLst>
                          </p:cTn>
                        </p:par>
                        <p:par>
                          <p:cTn id="47" fill="hold">
                            <p:stCondLst>
                              <p:cond delay="2400"/>
                            </p:stCondLst>
                            <p:childTnLst>
                              <p:par>
                                <p:cTn id="48" presetID="31" presetClass="entr" presetSubtype="0" fill="hold" nodeType="afterEffect">
                                  <p:stCondLst>
                                    <p:cond delay="0"/>
                                  </p:stCondLst>
                                  <p:childTnLst>
                                    <p:set>
                                      <p:cBhvr>
                                        <p:cTn id="49" dur="1" fill="hold">
                                          <p:stCondLst>
                                            <p:cond delay="0"/>
                                          </p:stCondLst>
                                        </p:cTn>
                                        <p:tgtEl>
                                          <p:spTgt spid="8206"/>
                                        </p:tgtEl>
                                        <p:attrNameLst>
                                          <p:attrName>style.visibility</p:attrName>
                                        </p:attrNameLst>
                                      </p:cBhvr>
                                      <p:to>
                                        <p:strVal val="visible"/>
                                      </p:to>
                                    </p:set>
                                    <p:anim calcmode="lin" valueType="num">
                                      <p:cBhvr>
                                        <p:cTn id="50" dur="500" fill="hold"/>
                                        <p:tgtEl>
                                          <p:spTgt spid="8206"/>
                                        </p:tgtEl>
                                        <p:attrNameLst>
                                          <p:attrName>ppt_w</p:attrName>
                                        </p:attrNameLst>
                                      </p:cBhvr>
                                      <p:tavLst>
                                        <p:tav tm="0">
                                          <p:val>
                                            <p:fltVal val="0"/>
                                          </p:val>
                                        </p:tav>
                                        <p:tav tm="100000">
                                          <p:val>
                                            <p:strVal val="#ppt_w"/>
                                          </p:val>
                                        </p:tav>
                                      </p:tavLst>
                                    </p:anim>
                                    <p:anim calcmode="lin" valueType="num">
                                      <p:cBhvr>
                                        <p:cTn id="51" dur="500" fill="hold"/>
                                        <p:tgtEl>
                                          <p:spTgt spid="8206"/>
                                        </p:tgtEl>
                                        <p:attrNameLst>
                                          <p:attrName>ppt_h</p:attrName>
                                        </p:attrNameLst>
                                      </p:cBhvr>
                                      <p:tavLst>
                                        <p:tav tm="0">
                                          <p:val>
                                            <p:fltVal val="0"/>
                                          </p:val>
                                        </p:tav>
                                        <p:tav tm="100000">
                                          <p:val>
                                            <p:strVal val="#ppt_h"/>
                                          </p:val>
                                        </p:tav>
                                      </p:tavLst>
                                    </p:anim>
                                    <p:anim calcmode="lin" valueType="num">
                                      <p:cBhvr>
                                        <p:cTn id="52" dur="500" fill="hold"/>
                                        <p:tgtEl>
                                          <p:spTgt spid="8206"/>
                                        </p:tgtEl>
                                        <p:attrNameLst>
                                          <p:attrName>style.rotation</p:attrName>
                                        </p:attrNameLst>
                                      </p:cBhvr>
                                      <p:tavLst>
                                        <p:tav tm="0">
                                          <p:val>
                                            <p:fltVal val="90"/>
                                          </p:val>
                                        </p:tav>
                                        <p:tav tm="100000">
                                          <p:val>
                                            <p:fltVal val="0"/>
                                          </p:val>
                                        </p:tav>
                                      </p:tavLst>
                                    </p:anim>
                                    <p:animEffect transition="in" filter="fade">
                                      <p:cBhvr>
                                        <p:cTn id="53" dur="500"/>
                                        <p:tgtEl>
                                          <p:spTgt spid="8206"/>
                                        </p:tgtEl>
                                      </p:cBhvr>
                                    </p:animEffect>
                                  </p:childTnLst>
                                </p:cTn>
                              </p:par>
                            </p:childTnLst>
                          </p:cTn>
                        </p:par>
                        <p:par>
                          <p:cTn id="54" fill="hold">
                            <p:stCondLst>
                              <p:cond delay="2900"/>
                            </p:stCondLst>
                            <p:childTnLst>
                              <p:par>
                                <p:cTn id="55" presetID="22" presetClass="entr" presetSubtype="8" fill="hold" grpId="0" nodeType="afterEffect">
                                  <p:stCondLst>
                                    <p:cond delay="0"/>
                                  </p:stCondLst>
                                  <p:childTnLst>
                                    <p:set>
                                      <p:cBhvr>
                                        <p:cTn id="56" dur="1" fill="hold">
                                          <p:stCondLst>
                                            <p:cond delay="0"/>
                                          </p:stCondLst>
                                        </p:cTn>
                                        <p:tgtEl>
                                          <p:spTgt spid="8211"/>
                                        </p:tgtEl>
                                        <p:attrNameLst>
                                          <p:attrName>style.visibility</p:attrName>
                                        </p:attrNameLst>
                                      </p:cBhvr>
                                      <p:to>
                                        <p:strVal val="visible"/>
                                      </p:to>
                                    </p:set>
                                    <p:animEffect transition="in" filter="wipe(left)">
                                      <p:cBhvr>
                                        <p:cTn id="57" dur="500"/>
                                        <p:tgtEl>
                                          <p:spTgt spid="8211"/>
                                        </p:tgtEl>
                                      </p:cBhvr>
                                    </p:animEffect>
                                  </p:childTnLst>
                                </p:cTn>
                              </p:par>
                              <p:par>
                                <p:cTn id="58" presetID="22" presetClass="entr" presetSubtype="8" fill="hold" nodeType="withEffect">
                                  <p:stCondLst>
                                    <p:cond delay="0"/>
                                  </p:stCondLst>
                                  <p:childTnLst>
                                    <p:set>
                                      <p:cBhvr>
                                        <p:cTn id="59" dur="1" fill="hold">
                                          <p:stCondLst>
                                            <p:cond delay="0"/>
                                          </p:stCondLst>
                                        </p:cTn>
                                        <p:tgtEl>
                                          <p:spTgt spid="8203"/>
                                        </p:tgtEl>
                                        <p:attrNameLst>
                                          <p:attrName>style.visibility</p:attrName>
                                        </p:attrNameLst>
                                      </p:cBhvr>
                                      <p:to>
                                        <p:strVal val="visible"/>
                                      </p:to>
                                    </p:set>
                                    <p:animEffect transition="in" filter="wipe(left)">
                                      <p:cBhvr>
                                        <p:cTn id="60" dur="500"/>
                                        <p:tgtEl>
                                          <p:spTgt spid="8203"/>
                                        </p:tgtEl>
                                      </p:cBhvr>
                                    </p:animEffect>
                                  </p:childTnLst>
                                </p:cTn>
                              </p:par>
                            </p:childTnLst>
                          </p:cTn>
                        </p:par>
                        <p:par>
                          <p:cTn id="61" fill="hold">
                            <p:stCondLst>
                              <p:cond delay="3400"/>
                            </p:stCondLst>
                            <p:childTnLst>
                              <p:par>
                                <p:cTn id="62" presetID="31" presetClass="entr" presetSubtype="0" fill="hold" nodeType="afterEffect">
                                  <p:stCondLst>
                                    <p:cond delay="0"/>
                                  </p:stCondLst>
                                  <p:childTnLst>
                                    <p:set>
                                      <p:cBhvr>
                                        <p:cTn id="63" dur="1" fill="hold">
                                          <p:stCondLst>
                                            <p:cond delay="0"/>
                                          </p:stCondLst>
                                        </p:cTn>
                                        <p:tgtEl>
                                          <p:spTgt spid="8207"/>
                                        </p:tgtEl>
                                        <p:attrNameLst>
                                          <p:attrName>style.visibility</p:attrName>
                                        </p:attrNameLst>
                                      </p:cBhvr>
                                      <p:to>
                                        <p:strVal val="visible"/>
                                      </p:to>
                                    </p:set>
                                    <p:anim calcmode="lin" valueType="num">
                                      <p:cBhvr>
                                        <p:cTn id="64" dur="500" fill="hold"/>
                                        <p:tgtEl>
                                          <p:spTgt spid="8207"/>
                                        </p:tgtEl>
                                        <p:attrNameLst>
                                          <p:attrName>ppt_w</p:attrName>
                                        </p:attrNameLst>
                                      </p:cBhvr>
                                      <p:tavLst>
                                        <p:tav tm="0">
                                          <p:val>
                                            <p:fltVal val="0"/>
                                          </p:val>
                                        </p:tav>
                                        <p:tav tm="100000">
                                          <p:val>
                                            <p:strVal val="#ppt_w"/>
                                          </p:val>
                                        </p:tav>
                                      </p:tavLst>
                                    </p:anim>
                                    <p:anim calcmode="lin" valueType="num">
                                      <p:cBhvr>
                                        <p:cTn id="65" dur="500" fill="hold"/>
                                        <p:tgtEl>
                                          <p:spTgt spid="8207"/>
                                        </p:tgtEl>
                                        <p:attrNameLst>
                                          <p:attrName>ppt_h</p:attrName>
                                        </p:attrNameLst>
                                      </p:cBhvr>
                                      <p:tavLst>
                                        <p:tav tm="0">
                                          <p:val>
                                            <p:fltVal val="0"/>
                                          </p:val>
                                        </p:tav>
                                        <p:tav tm="100000">
                                          <p:val>
                                            <p:strVal val="#ppt_h"/>
                                          </p:val>
                                        </p:tav>
                                      </p:tavLst>
                                    </p:anim>
                                    <p:anim calcmode="lin" valueType="num">
                                      <p:cBhvr>
                                        <p:cTn id="66" dur="500" fill="hold"/>
                                        <p:tgtEl>
                                          <p:spTgt spid="8207"/>
                                        </p:tgtEl>
                                        <p:attrNameLst>
                                          <p:attrName>style.rotation</p:attrName>
                                        </p:attrNameLst>
                                      </p:cBhvr>
                                      <p:tavLst>
                                        <p:tav tm="0">
                                          <p:val>
                                            <p:fltVal val="90"/>
                                          </p:val>
                                        </p:tav>
                                        <p:tav tm="100000">
                                          <p:val>
                                            <p:fltVal val="0"/>
                                          </p:val>
                                        </p:tav>
                                      </p:tavLst>
                                    </p:anim>
                                    <p:animEffect transition="in" filter="fade">
                                      <p:cBhvr>
                                        <p:cTn id="67" dur="500"/>
                                        <p:tgtEl>
                                          <p:spTgt spid="8207"/>
                                        </p:tgtEl>
                                      </p:cBhvr>
                                    </p:animEffect>
                                  </p:childTnLst>
                                </p:cTn>
                              </p:par>
                            </p:childTnLst>
                          </p:cTn>
                        </p:par>
                        <p:par>
                          <p:cTn id="68" fill="hold">
                            <p:stCondLst>
                              <p:cond delay="3900"/>
                            </p:stCondLst>
                            <p:childTnLst>
                              <p:par>
                                <p:cTn id="69" presetID="22" presetClass="entr" presetSubtype="8" fill="hold" grpId="0" nodeType="afterEffect">
                                  <p:stCondLst>
                                    <p:cond delay="0"/>
                                  </p:stCondLst>
                                  <p:childTnLst>
                                    <p:set>
                                      <p:cBhvr>
                                        <p:cTn id="70" dur="1" fill="hold">
                                          <p:stCondLst>
                                            <p:cond delay="0"/>
                                          </p:stCondLst>
                                        </p:cTn>
                                        <p:tgtEl>
                                          <p:spTgt spid="8212"/>
                                        </p:tgtEl>
                                        <p:attrNameLst>
                                          <p:attrName>style.visibility</p:attrName>
                                        </p:attrNameLst>
                                      </p:cBhvr>
                                      <p:to>
                                        <p:strVal val="visible"/>
                                      </p:to>
                                    </p:set>
                                    <p:animEffect transition="in" filter="wipe(left)">
                                      <p:cBhvr>
                                        <p:cTn id="71" dur="500"/>
                                        <p:tgtEl>
                                          <p:spTgt spid="8212"/>
                                        </p:tgtEl>
                                      </p:cBhvr>
                                    </p:animEffect>
                                  </p:childTnLst>
                                </p:cTn>
                              </p:par>
                              <p:par>
                                <p:cTn id="72" presetID="22" presetClass="entr" presetSubtype="8" fill="hold" nodeType="withEffect">
                                  <p:stCondLst>
                                    <p:cond delay="0"/>
                                  </p:stCondLst>
                                  <p:childTnLst>
                                    <p:set>
                                      <p:cBhvr>
                                        <p:cTn id="73" dur="1" fill="hold">
                                          <p:stCondLst>
                                            <p:cond delay="0"/>
                                          </p:stCondLst>
                                        </p:cTn>
                                        <p:tgtEl>
                                          <p:spTgt spid="8195"/>
                                        </p:tgtEl>
                                        <p:attrNameLst>
                                          <p:attrName>style.visibility</p:attrName>
                                        </p:attrNameLst>
                                      </p:cBhvr>
                                      <p:to>
                                        <p:strVal val="visible"/>
                                      </p:to>
                                    </p:set>
                                    <p:animEffect transition="in" filter="wipe(left)">
                                      <p:cBhvr>
                                        <p:cTn id="74" dur="500"/>
                                        <p:tgtEl>
                                          <p:spTgt spid="8195"/>
                                        </p:tgtEl>
                                      </p:cBhvr>
                                    </p:animEffect>
                                  </p:childTnLst>
                                </p:cTn>
                              </p:par>
                            </p:childTnLst>
                          </p:cTn>
                        </p:par>
                        <p:par>
                          <p:cTn id="75" fill="hold">
                            <p:stCondLst>
                              <p:cond delay="4400"/>
                            </p:stCondLst>
                            <p:childTnLst>
                              <p:par>
                                <p:cTn id="76" presetID="31" presetClass="entr" presetSubtype="0" fill="hold" nodeType="afterEffect">
                                  <p:stCondLst>
                                    <p:cond delay="0"/>
                                  </p:stCondLst>
                                  <p:childTnLst>
                                    <p:set>
                                      <p:cBhvr>
                                        <p:cTn id="77" dur="1" fill="hold">
                                          <p:stCondLst>
                                            <p:cond delay="0"/>
                                          </p:stCondLst>
                                        </p:cTn>
                                        <p:tgtEl>
                                          <p:spTgt spid="8208"/>
                                        </p:tgtEl>
                                        <p:attrNameLst>
                                          <p:attrName>style.visibility</p:attrName>
                                        </p:attrNameLst>
                                      </p:cBhvr>
                                      <p:to>
                                        <p:strVal val="visible"/>
                                      </p:to>
                                    </p:set>
                                    <p:anim calcmode="lin" valueType="num">
                                      <p:cBhvr>
                                        <p:cTn id="78" dur="500" fill="hold"/>
                                        <p:tgtEl>
                                          <p:spTgt spid="8208"/>
                                        </p:tgtEl>
                                        <p:attrNameLst>
                                          <p:attrName>ppt_w</p:attrName>
                                        </p:attrNameLst>
                                      </p:cBhvr>
                                      <p:tavLst>
                                        <p:tav tm="0">
                                          <p:val>
                                            <p:fltVal val="0"/>
                                          </p:val>
                                        </p:tav>
                                        <p:tav tm="100000">
                                          <p:val>
                                            <p:strVal val="#ppt_w"/>
                                          </p:val>
                                        </p:tav>
                                      </p:tavLst>
                                    </p:anim>
                                    <p:anim calcmode="lin" valueType="num">
                                      <p:cBhvr>
                                        <p:cTn id="79" dur="500" fill="hold"/>
                                        <p:tgtEl>
                                          <p:spTgt spid="8208"/>
                                        </p:tgtEl>
                                        <p:attrNameLst>
                                          <p:attrName>ppt_h</p:attrName>
                                        </p:attrNameLst>
                                      </p:cBhvr>
                                      <p:tavLst>
                                        <p:tav tm="0">
                                          <p:val>
                                            <p:fltVal val="0"/>
                                          </p:val>
                                        </p:tav>
                                        <p:tav tm="100000">
                                          <p:val>
                                            <p:strVal val="#ppt_h"/>
                                          </p:val>
                                        </p:tav>
                                      </p:tavLst>
                                    </p:anim>
                                    <p:anim calcmode="lin" valueType="num">
                                      <p:cBhvr>
                                        <p:cTn id="80" dur="500" fill="hold"/>
                                        <p:tgtEl>
                                          <p:spTgt spid="8208"/>
                                        </p:tgtEl>
                                        <p:attrNameLst>
                                          <p:attrName>style.rotation</p:attrName>
                                        </p:attrNameLst>
                                      </p:cBhvr>
                                      <p:tavLst>
                                        <p:tav tm="0">
                                          <p:val>
                                            <p:fltVal val="90"/>
                                          </p:val>
                                        </p:tav>
                                        <p:tav tm="100000">
                                          <p:val>
                                            <p:fltVal val="0"/>
                                          </p:val>
                                        </p:tav>
                                      </p:tavLst>
                                    </p:anim>
                                    <p:animEffect transition="in" filter="fade">
                                      <p:cBhvr>
                                        <p:cTn id="81" dur="500"/>
                                        <p:tgtEl>
                                          <p:spTgt spid="8208"/>
                                        </p:tgtEl>
                                      </p:cBhvr>
                                    </p:animEffect>
                                  </p:childTnLst>
                                </p:cTn>
                              </p:par>
                            </p:childTnLst>
                          </p:cTn>
                        </p:par>
                        <p:par>
                          <p:cTn id="82" fill="hold">
                            <p:stCondLst>
                              <p:cond delay="4900"/>
                            </p:stCondLst>
                            <p:childTnLst>
                              <p:par>
                                <p:cTn id="83" presetID="22" presetClass="entr" presetSubtype="8" fill="hold" grpId="0" nodeType="afterEffect">
                                  <p:stCondLst>
                                    <p:cond delay="0"/>
                                  </p:stCondLst>
                                  <p:childTnLst>
                                    <p:set>
                                      <p:cBhvr>
                                        <p:cTn id="84" dur="1" fill="hold">
                                          <p:stCondLst>
                                            <p:cond delay="0"/>
                                          </p:stCondLst>
                                        </p:cTn>
                                        <p:tgtEl>
                                          <p:spTgt spid="8213"/>
                                        </p:tgtEl>
                                        <p:attrNameLst>
                                          <p:attrName>style.visibility</p:attrName>
                                        </p:attrNameLst>
                                      </p:cBhvr>
                                      <p:to>
                                        <p:strVal val="visible"/>
                                      </p:to>
                                    </p:set>
                                    <p:animEffect transition="in" filter="wipe(left)">
                                      <p:cBhvr>
                                        <p:cTn id="85" dur="500"/>
                                        <p:tgtEl>
                                          <p:spTgt spid="8213"/>
                                        </p:tgtEl>
                                      </p:cBhvr>
                                    </p:animEffect>
                                  </p:childTnLst>
                                </p:cTn>
                              </p:par>
                              <p:par>
                                <p:cTn id="86" presetID="22" presetClass="entr" presetSubtype="8" fill="hold" nodeType="withEffect">
                                  <p:stCondLst>
                                    <p:cond delay="0"/>
                                  </p:stCondLst>
                                  <p:childTnLst>
                                    <p:set>
                                      <p:cBhvr>
                                        <p:cTn id="87" dur="1" fill="hold">
                                          <p:stCondLst>
                                            <p:cond delay="0"/>
                                          </p:stCondLst>
                                        </p:cTn>
                                        <p:tgtEl>
                                          <p:spTgt spid="8197"/>
                                        </p:tgtEl>
                                        <p:attrNameLst>
                                          <p:attrName>style.visibility</p:attrName>
                                        </p:attrNameLst>
                                      </p:cBhvr>
                                      <p:to>
                                        <p:strVal val="visible"/>
                                      </p:to>
                                    </p:set>
                                    <p:animEffect transition="in" filter="wipe(left)">
                                      <p:cBhvr>
                                        <p:cTn id="88" dur="500"/>
                                        <p:tgtEl>
                                          <p:spTgt spid="8197"/>
                                        </p:tgtEl>
                                      </p:cBhvr>
                                    </p:animEffect>
                                  </p:childTnLst>
                                </p:cTn>
                              </p:par>
                            </p:childTnLst>
                          </p:cTn>
                        </p:par>
                        <p:par>
                          <p:cTn id="89" fill="hold">
                            <p:stCondLst>
                              <p:cond delay="5400"/>
                            </p:stCondLst>
                            <p:childTnLst>
                              <p:par>
                                <p:cTn id="90" presetID="31" presetClass="entr" presetSubtype="0" fill="hold" nodeType="afterEffect">
                                  <p:stCondLst>
                                    <p:cond delay="0"/>
                                  </p:stCondLst>
                                  <p:childTnLst>
                                    <p:set>
                                      <p:cBhvr>
                                        <p:cTn id="91" dur="1" fill="hold">
                                          <p:stCondLst>
                                            <p:cond delay="0"/>
                                          </p:stCondLst>
                                        </p:cTn>
                                        <p:tgtEl>
                                          <p:spTgt spid="8209"/>
                                        </p:tgtEl>
                                        <p:attrNameLst>
                                          <p:attrName>style.visibility</p:attrName>
                                        </p:attrNameLst>
                                      </p:cBhvr>
                                      <p:to>
                                        <p:strVal val="visible"/>
                                      </p:to>
                                    </p:set>
                                    <p:anim calcmode="lin" valueType="num">
                                      <p:cBhvr>
                                        <p:cTn id="92" dur="500" fill="hold"/>
                                        <p:tgtEl>
                                          <p:spTgt spid="8209"/>
                                        </p:tgtEl>
                                        <p:attrNameLst>
                                          <p:attrName>ppt_w</p:attrName>
                                        </p:attrNameLst>
                                      </p:cBhvr>
                                      <p:tavLst>
                                        <p:tav tm="0">
                                          <p:val>
                                            <p:fltVal val="0"/>
                                          </p:val>
                                        </p:tav>
                                        <p:tav tm="100000">
                                          <p:val>
                                            <p:strVal val="#ppt_w"/>
                                          </p:val>
                                        </p:tav>
                                      </p:tavLst>
                                    </p:anim>
                                    <p:anim calcmode="lin" valueType="num">
                                      <p:cBhvr>
                                        <p:cTn id="93" dur="500" fill="hold"/>
                                        <p:tgtEl>
                                          <p:spTgt spid="8209"/>
                                        </p:tgtEl>
                                        <p:attrNameLst>
                                          <p:attrName>ppt_h</p:attrName>
                                        </p:attrNameLst>
                                      </p:cBhvr>
                                      <p:tavLst>
                                        <p:tav tm="0">
                                          <p:val>
                                            <p:fltVal val="0"/>
                                          </p:val>
                                        </p:tav>
                                        <p:tav tm="100000">
                                          <p:val>
                                            <p:strVal val="#ppt_h"/>
                                          </p:val>
                                        </p:tav>
                                      </p:tavLst>
                                    </p:anim>
                                    <p:anim calcmode="lin" valueType="num">
                                      <p:cBhvr>
                                        <p:cTn id="94" dur="500" fill="hold"/>
                                        <p:tgtEl>
                                          <p:spTgt spid="8209"/>
                                        </p:tgtEl>
                                        <p:attrNameLst>
                                          <p:attrName>style.rotation</p:attrName>
                                        </p:attrNameLst>
                                      </p:cBhvr>
                                      <p:tavLst>
                                        <p:tav tm="0">
                                          <p:val>
                                            <p:fltVal val="90"/>
                                          </p:val>
                                        </p:tav>
                                        <p:tav tm="100000">
                                          <p:val>
                                            <p:fltVal val="0"/>
                                          </p:val>
                                        </p:tav>
                                      </p:tavLst>
                                    </p:anim>
                                    <p:animEffect transition="in" filter="fade">
                                      <p:cBhvr>
                                        <p:cTn id="95" dur="500"/>
                                        <p:tgtEl>
                                          <p:spTgt spid="8209"/>
                                        </p:tgtEl>
                                      </p:cBhvr>
                                    </p:animEffect>
                                  </p:childTnLst>
                                </p:cTn>
                              </p:par>
                            </p:childTnLst>
                          </p:cTn>
                        </p:par>
                        <p:par>
                          <p:cTn id="96" fill="hold">
                            <p:stCondLst>
                              <p:cond delay="5900"/>
                            </p:stCondLst>
                            <p:childTnLst>
                              <p:par>
                                <p:cTn id="97" presetID="22" presetClass="entr" presetSubtype="8" fill="hold" grpId="0" nodeType="afterEffect">
                                  <p:stCondLst>
                                    <p:cond delay="0"/>
                                  </p:stCondLst>
                                  <p:childTnLst>
                                    <p:set>
                                      <p:cBhvr>
                                        <p:cTn id="98" dur="1" fill="hold">
                                          <p:stCondLst>
                                            <p:cond delay="0"/>
                                          </p:stCondLst>
                                        </p:cTn>
                                        <p:tgtEl>
                                          <p:spTgt spid="8214"/>
                                        </p:tgtEl>
                                        <p:attrNameLst>
                                          <p:attrName>style.visibility</p:attrName>
                                        </p:attrNameLst>
                                      </p:cBhvr>
                                      <p:to>
                                        <p:strVal val="visible"/>
                                      </p:to>
                                    </p:set>
                                    <p:animEffect transition="in" filter="wipe(left)">
                                      <p:cBhvr>
                                        <p:cTn id="99" dur="500"/>
                                        <p:tgtEl>
                                          <p:spTgt spid="8214"/>
                                        </p:tgtEl>
                                      </p:cBhvr>
                                    </p:animEffect>
                                  </p:childTnLst>
                                </p:cTn>
                              </p:par>
                              <p:par>
                                <p:cTn id="100" presetID="22" presetClass="entr" presetSubtype="8" fill="hold" nodeType="withEffect">
                                  <p:stCondLst>
                                    <p:cond delay="0"/>
                                  </p:stCondLst>
                                  <p:childTnLst>
                                    <p:set>
                                      <p:cBhvr>
                                        <p:cTn id="101" dur="1" fill="hold">
                                          <p:stCondLst>
                                            <p:cond delay="0"/>
                                          </p:stCondLst>
                                        </p:cTn>
                                        <p:tgtEl>
                                          <p:spTgt spid="8199"/>
                                        </p:tgtEl>
                                        <p:attrNameLst>
                                          <p:attrName>style.visibility</p:attrName>
                                        </p:attrNameLst>
                                      </p:cBhvr>
                                      <p:to>
                                        <p:strVal val="visible"/>
                                      </p:to>
                                    </p:set>
                                    <p:animEffect transition="in" filter="wipe(left)">
                                      <p:cBhvr>
                                        <p:cTn id="102" dur="500"/>
                                        <p:tgtEl>
                                          <p:spTgt spid="8199"/>
                                        </p:tgtEl>
                                      </p:cBhvr>
                                    </p:animEffect>
                                  </p:childTnLst>
                                </p:cTn>
                              </p:par>
                            </p:childTnLst>
                          </p:cTn>
                        </p:par>
                        <p:par>
                          <p:cTn id="103" fill="hold">
                            <p:stCondLst>
                              <p:cond delay="6400"/>
                            </p:stCondLst>
                            <p:childTnLst>
                              <p:par>
                                <p:cTn id="104" presetID="31" presetClass="entr" presetSubtype="0" fill="hold" nodeType="afterEffect">
                                  <p:stCondLst>
                                    <p:cond delay="0"/>
                                  </p:stCondLst>
                                  <p:childTnLst>
                                    <p:set>
                                      <p:cBhvr>
                                        <p:cTn id="105" dur="1" fill="hold">
                                          <p:stCondLst>
                                            <p:cond delay="0"/>
                                          </p:stCondLst>
                                        </p:cTn>
                                        <p:tgtEl>
                                          <p:spTgt spid="8210"/>
                                        </p:tgtEl>
                                        <p:attrNameLst>
                                          <p:attrName>style.visibility</p:attrName>
                                        </p:attrNameLst>
                                      </p:cBhvr>
                                      <p:to>
                                        <p:strVal val="visible"/>
                                      </p:to>
                                    </p:set>
                                    <p:anim calcmode="lin" valueType="num">
                                      <p:cBhvr>
                                        <p:cTn id="106" dur="500" fill="hold"/>
                                        <p:tgtEl>
                                          <p:spTgt spid="8210"/>
                                        </p:tgtEl>
                                        <p:attrNameLst>
                                          <p:attrName>ppt_w</p:attrName>
                                        </p:attrNameLst>
                                      </p:cBhvr>
                                      <p:tavLst>
                                        <p:tav tm="0">
                                          <p:val>
                                            <p:fltVal val="0"/>
                                          </p:val>
                                        </p:tav>
                                        <p:tav tm="100000">
                                          <p:val>
                                            <p:strVal val="#ppt_w"/>
                                          </p:val>
                                        </p:tav>
                                      </p:tavLst>
                                    </p:anim>
                                    <p:anim calcmode="lin" valueType="num">
                                      <p:cBhvr>
                                        <p:cTn id="107" dur="500" fill="hold"/>
                                        <p:tgtEl>
                                          <p:spTgt spid="8210"/>
                                        </p:tgtEl>
                                        <p:attrNameLst>
                                          <p:attrName>ppt_h</p:attrName>
                                        </p:attrNameLst>
                                      </p:cBhvr>
                                      <p:tavLst>
                                        <p:tav tm="0">
                                          <p:val>
                                            <p:fltVal val="0"/>
                                          </p:val>
                                        </p:tav>
                                        <p:tav tm="100000">
                                          <p:val>
                                            <p:strVal val="#ppt_h"/>
                                          </p:val>
                                        </p:tav>
                                      </p:tavLst>
                                    </p:anim>
                                    <p:anim calcmode="lin" valueType="num">
                                      <p:cBhvr>
                                        <p:cTn id="108" dur="500" fill="hold"/>
                                        <p:tgtEl>
                                          <p:spTgt spid="8210"/>
                                        </p:tgtEl>
                                        <p:attrNameLst>
                                          <p:attrName>style.rotation</p:attrName>
                                        </p:attrNameLst>
                                      </p:cBhvr>
                                      <p:tavLst>
                                        <p:tav tm="0">
                                          <p:val>
                                            <p:fltVal val="90"/>
                                          </p:val>
                                        </p:tav>
                                        <p:tav tm="100000">
                                          <p:val>
                                            <p:fltVal val="0"/>
                                          </p:val>
                                        </p:tav>
                                      </p:tavLst>
                                    </p:anim>
                                    <p:animEffect transition="in" filter="fade">
                                      <p:cBhvr>
                                        <p:cTn id="109" dur="500"/>
                                        <p:tgtEl>
                                          <p:spTgt spid="8210"/>
                                        </p:tgtEl>
                                      </p:cBhvr>
                                    </p:animEffect>
                                  </p:childTnLst>
                                </p:cTn>
                              </p:par>
                            </p:childTnLst>
                          </p:cTn>
                        </p:par>
                        <p:par>
                          <p:cTn id="110" fill="hold">
                            <p:stCondLst>
                              <p:cond delay="6900"/>
                            </p:stCondLst>
                            <p:childTnLst>
                              <p:par>
                                <p:cTn id="111" presetID="22" presetClass="entr" presetSubtype="8" fill="hold" grpId="0" nodeType="afterEffect">
                                  <p:stCondLst>
                                    <p:cond delay="0"/>
                                  </p:stCondLst>
                                  <p:childTnLst>
                                    <p:set>
                                      <p:cBhvr>
                                        <p:cTn id="112" dur="1" fill="hold">
                                          <p:stCondLst>
                                            <p:cond delay="0"/>
                                          </p:stCondLst>
                                        </p:cTn>
                                        <p:tgtEl>
                                          <p:spTgt spid="8215"/>
                                        </p:tgtEl>
                                        <p:attrNameLst>
                                          <p:attrName>style.visibility</p:attrName>
                                        </p:attrNameLst>
                                      </p:cBhvr>
                                      <p:to>
                                        <p:strVal val="visible"/>
                                      </p:to>
                                    </p:set>
                                    <p:animEffect transition="in" filter="wipe(left)">
                                      <p:cBhvr>
                                        <p:cTn id="113" dur="500"/>
                                        <p:tgtEl>
                                          <p:spTgt spid="8215"/>
                                        </p:tgtEl>
                                      </p:cBhvr>
                                    </p:animEffect>
                                  </p:childTnLst>
                                </p:cTn>
                              </p:par>
                              <p:par>
                                <p:cTn id="114" presetID="22" presetClass="entr" presetSubtype="8" fill="hold" nodeType="withEffect">
                                  <p:stCondLst>
                                    <p:cond delay="0"/>
                                  </p:stCondLst>
                                  <p:childTnLst>
                                    <p:set>
                                      <p:cBhvr>
                                        <p:cTn id="115" dur="1" fill="hold">
                                          <p:stCondLst>
                                            <p:cond delay="0"/>
                                          </p:stCondLst>
                                        </p:cTn>
                                        <p:tgtEl>
                                          <p:spTgt spid="8201"/>
                                        </p:tgtEl>
                                        <p:attrNameLst>
                                          <p:attrName>style.visibility</p:attrName>
                                        </p:attrNameLst>
                                      </p:cBhvr>
                                      <p:to>
                                        <p:strVal val="visible"/>
                                      </p:to>
                                    </p:set>
                                    <p:animEffect transition="in" filter="wipe(left)">
                                      <p:cBhvr>
                                        <p:cTn id="11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utoUpdateAnimBg="0"/>
      <p:bldP spid="8205" grpId="0" autoUpdateAnimBg="0"/>
      <p:bldP spid="8211" grpId="0" autoUpdateAnimBg="0"/>
      <p:bldP spid="8212" grpId="0" autoUpdateAnimBg="0"/>
      <p:bldP spid="8213" grpId="0" autoUpdateAnimBg="0"/>
      <p:bldP spid="8214" grpId="0" autoUpdateAnimBg="0"/>
      <p:bldP spid="821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26627" name="TextBox 2"/>
          <p:cNvSpPr txBox="1">
            <a:spLocks noChangeArrowheads="1"/>
          </p:cNvSpPr>
          <p:nvPr/>
        </p:nvSpPr>
        <p:spPr bwMode="auto">
          <a:xfrm>
            <a:off x="1574800" y="1341438"/>
            <a:ext cx="187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rPr>
              <a:t>请输入您标题</a:t>
            </a:r>
            <a:endParaRPr lang="zh-CN" altLang="en-US" sz="2000" b="1">
              <a:latin typeface="微软雅黑" panose="020B0503020204020204" pitchFamily="34" charset="-122"/>
              <a:ea typeface="微软雅黑" panose="020B0503020204020204" pitchFamily="34" charset="-122"/>
            </a:endParaRPr>
          </a:p>
        </p:txBody>
      </p:sp>
      <p:sp>
        <p:nvSpPr>
          <p:cNvPr id="26628" name="TextBox 3"/>
          <p:cNvSpPr txBox="1">
            <a:spLocks noChangeArrowheads="1"/>
          </p:cNvSpPr>
          <p:nvPr/>
        </p:nvSpPr>
        <p:spPr bwMode="auto">
          <a:xfrm>
            <a:off x="1562100" y="1738313"/>
            <a:ext cx="5862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26629" name="直接连接符 4"/>
          <p:cNvCxnSpPr>
            <a:cxnSpLocks noChangeShapeType="1"/>
          </p:cNvCxnSpPr>
          <p:nvPr/>
        </p:nvCxnSpPr>
        <p:spPr bwMode="auto">
          <a:xfrm flipH="1">
            <a:off x="1574800" y="1724025"/>
            <a:ext cx="5849938"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0" name="TextBox 5"/>
          <p:cNvSpPr txBox="1">
            <a:spLocks noChangeArrowheads="1"/>
          </p:cNvSpPr>
          <p:nvPr/>
        </p:nvSpPr>
        <p:spPr bwMode="auto">
          <a:xfrm>
            <a:off x="1574800" y="2967038"/>
            <a:ext cx="187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rPr>
              <a:t>请输入您标题</a:t>
            </a:r>
            <a:endParaRPr lang="zh-CN" altLang="en-US" sz="2000" b="1">
              <a:latin typeface="微软雅黑" panose="020B0503020204020204" pitchFamily="34" charset="-122"/>
              <a:ea typeface="微软雅黑" panose="020B0503020204020204" pitchFamily="34" charset="-122"/>
            </a:endParaRPr>
          </a:p>
        </p:txBody>
      </p:sp>
      <p:sp>
        <p:nvSpPr>
          <p:cNvPr id="26631" name="TextBox 6"/>
          <p:cNvSpPr txBox="1">
            <a:spLocks noChangeArrowheads="1"/>
          </p:cNvSpPr>
          <p:nvPr/>
        </p:nvSpPr>
        <p:spPr bwMode="auto">
          <a:xfrm>
            <a:off x="1562100" y="3363913"/>
            <a:ext cx="5862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26632" name="直接连接符 7"/>
          <p:cNvCxnSpPr>
            <a:cxnSpLocks noChangeShapeType="1"/>
          </p:cNvCxnSpPr>
          <p:nvPr/>
        </p:nvCxnSpPr>
        <p:spPr bwMode="auto">
          <a:xfrm flipH="1">
            <a:off x="1574800" y="3349625"/>
            <a:ext cx="5849938"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3" name="TextBox 8"/>
          <p:cNvSpPr txBox="1">
            <a:spLocks noChangeArrowheads="1"/>
          </p:cNvSpPr>
          <p:nvPr/>
        </p:nvSpPr>
        <p:spPr bwMode="auto">
          <a:xfrm>
            <a:off x="1574800" y="4556125"/>
            <a:ext cx="187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rPr>
              <a:t>请输入您标题</a:t>
            </a:r>
            <a:endParaRPr lang="zh-CN" altLang="en-US" sz="2000" b="1">
              <a:latin typeface="微软雅黑" panose="020B0503020204020204" pitchFamily="34" charset="-122"/>
              <a:ea typeface="微软雅黑" panose="020B0503020204020204" pitchFamily="34" charset="-122"/>
            </a:endParaRPr>
          </a:p>
        </p:txBody>
      </p:sp>
      <p:sp>
        <p:nvSpPr>
          <p:cNvPr id="26634" name="TextBox 9"/>
          <p:cNvSpPr txBox="1">
            <a:spLocks noChangeArrowheads="1"/>
          </p:cNvSpPr>
          <p:nvPr/>
        </p:nvSpPr>
        <p:spPr bwMode="auto">
          <a:xfrm>
            <a:off x="1562100" y="4954588"/>
            <a:ext cx="58626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26635" name="直接连接符 10"/>
          <p:cNvCxnSpPr>
            <a:cxnSpLocks noChangeShapeType="1"/>
          </p:cNvCxnSpPr>
          <p:nvPr/>
        </p:nvCxnSpPr>
        <p:spPr bwMode="auto">
          <a:xfrm flipH="1">
            <a:off x="1574800" y="4940300"/>
            <a:ext cx="5849938" cy="0"/>
          </a:xfrm>
          <a:prstGeom prst="line">
            <a:avLst/>
          </a:prstGeom>
          <a:noFill/>
          <a:ln w="190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636" name="Picture 2" descr="C:\Documents and Settings\Administrator\My Documents\11664993_113400201185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78675" y="1752600"/>
            <a:ext cx="4643438"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 calcmode="lin" valueType="num">
                                      <p:cBhvr>
                                        <p:cTn id="9"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6"/>
                                        </p:tgtEl>
                                      </p:cBhvr>
                                    </p:animEffec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26636"/>
                                        </p:tgtEl>
                                        <p:attrNameLst>
                                          <p:attrName>style.visibility</p:attrName>
                                        </p:attrNameLst>
                                      </p:cBhvr>
                                      <p:to>
                                        <p:strVal val="visible"/>
                                      </p:to>
                                    </p:set>
                                    <p:animEffect transition="in" filter="fade">
                                      <p:cBhvr>
                                        <p:cTn id="15" dur="1000"/>
                                        <p:tgtEl>
                                          <p:spTgt spid="26636"/>
                                        </p:tgtEl>
                                      </p:cBhvr>
                                    </p:animEffect>
                                    <p:anim calcmode="lin" valueType="num">
                                      <p:cBhvr>
                                        <p:cTn id="16" dur="1000" fill="hold"/>
                                        <p:tgtEl>
                                          <p:spTgt spid="26636"/>
                                        </p:tgtEl>
                                        <p:attrNameLst>
                                          <p:attrName>ppt_x</p:attrName>
                                        </p:attrNameLst>
                                      </p:cBhvr>
                                      <p:tavLst>
                                        <p:tav tm="0">
                                          <p:val>
                                            <p:strVal val="#ppt_x"/>
                                          </p:val>
                                        </p:tav>
                                        <p:tav tm="100000">
                                          <p:val>
                                            <p:strVal val="#ppt_x"/>
                                          </p:val>
                                        </p:tav>
                                      </p:tavLst>
                                    </p:anim>
                                    <p:anim calcmode="lin" valueType="num">
                                      <p:cBhvr>
                                        <p:cTn id="17" dur="1000" fill="hold"/>
                                        <p:tgtEl>
                                          <p:spTgt spid="2663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26629"/>
                                        </p:tgtEl>
                                        <p:attrNameLst>
                                          <p:attrName>style.visibility</p:attrName>
                                        </p:attrNameLst>
                                      </p:cBhvr>
                                      <p:to>
                                        <p:strVal val="visible"/>
                                      </p:to>
                                    </p:set>
                                    <p:anim calcmode="lin" valueType="num">
                                      <p:cBhvr additive="base">
                                        <p:cTn id="21" dur="500" fill="hold"/>
                                        <p:tgtEl>
                                          <p:spTgt spid="26629"/>
                                        </p:tgtEl>
                                        <p:attrNameLst>
                                          <p:attrName>ppt_x</p:attrName>
                                        </p:attrNameLst>
                                      </p:cBhvr>
                                      <p:tavLst>
                                        <p:tav tm="0">
                                          <p:val>
                                            <p:strVal val="1+#ppt_w/2"/>
                                          </p:val>
                                        </p:tav>
                                        <p:tav tm="100000">
                                          <p:val>
                                            <p:strVal val="#ppt_x"/>
                                          </p:val>
                                        </p:tav>
                                      </p:tavLst>
                                    </p:anim>
                                    <p:anim calcmode="lin" valueType="num">
                                      <p:cBhvr additive="base">
                                        <p:cTn id="22" dur="500" fill="hold"/>
                                        <p:tgtEl>
                                          <p:spTgt spid="2662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6632"/>
                                        </p:tgtEl>
                                        <p:attrNameLst>
                                          <p:attrName>style.visibility</p:attrName>
                                        </p:attrNameLst>
                                      </p:cBhvr>
                                      <p:to>
                                        <p:strVal val="visible"/>
                                      </p:to>
                                    </p:set>
                                    <p:anim calcmode="lin" valueType="num">
                                      <p:cBhvr additive="base">
                                        <p:cTn id="25" dur="500" fill="hold"/>
                                        <p:tgtEl>
                                          <p:spTgt spid="26632"/>
                                        </p:tgtEl>
                                        <p:attrNameLst>
                                          <p:attrName>ppt_x</p:attrName>
                                        </p:attrNameLst>
                                      </p:cBhvr>
                                      <p:tavLst>
                                        <p:tav tm="0">
                                          <p:val>
                                            <p:strVal val="1+#ppt_w/2"/>
                                          </p:val>
                                        </p:tav>
                                        <p:tav tm="100000">
                                          <p:val>
                                            <p:strVal val="#ppt_x"/>
                                          </p:val>
                                        </p:tav>
                                      </p:tavLst>
                                    </p:anim>
                                    <p:anim calcmode="lin" valueType="num">
                                      <p:cBhvr additive="base">
                                        <p:cTn id="26" dur="500" fill="hold"/>
                                        <p:tgtEl>
                                          <p:spTgt spid="26632"/>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6635"/>
                                        </p:tgtEl>
                                        <p:attrNameLst>
                                          <p:attrName>style.visibility</p:attrName>
                                        </p:attrNameLst>
                                      </p:cBhvr>
                                      <p:to>
                                        <p:strVal val="visible"/>
                                      </p:to>
                                    </p:set>
                                    <p:anim calcmode="lin" valueType="num">
                                      <p:cBhvr additive="base">
                                        <p:cTn id="29" dur="500" fill="hold"/>
                                        <p:tgtEl>
                                          <p:spTgt spid="26635"/>
                                        </p:tgtEl>
                                        <p:attrNameLst>
                                          <p:attrName>ppt_x</p:attrName>
                                        </p:attrNameLst>
                                      </p:cBhvr>
                                      <p:tavLst>
                                        <p:tav tm="0">
                                          <p:val>
                                            <p:strVal val="1+#ppt_w/2"/>
                                          </p:val>
                                        </p:tav>
                                        <p:tav tm="100000">
                                          <p:val>
                                            <p:strVal val="#ppt_x"/>
                                          </p:val>
                                        </p:tav>
                                      </p:tavLst>
                                    </p:anim>
                                    <p:anim calcmode="lin" valueType="num">
                                      <p:cBhvr additive="base">
                                        <p:cTn id="30" dur="500" fill="hold"/>
                                        <p:tgtEl>
                                          <p:spTgt spid="2663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31" presetClass="entr" presetSubtype="0" fill="hold" grpId="0" nodeType="afterEffect">
                                  <p:stCondLst>
                                    <p:cond delay="0"/>
                                  </p:stCondLst>
                                  <p:childTnLst>
                                    <p:set>
                                      <p:cBhvr>
                                        <p:cTn id="33" dur="1" fill="hold">
                                          <p:stCondLst>
                                            <p:cond delay="0"/>
                                          </p:stCondLst>
                                        </p:cTn>
                                        <p:tgtEl>
                                          <p:spTgt spid="26627"/>
                                        </p:tgtEl>
                                        <p:attrNameLst>
                                          <p:attrName>style.visibility</p:attrName>
                                        </p:attrNameLst>
                                      </p:cBhvr>
                                      <p:to>
                                        <p:strVal val="visible"/>
                                      </p:to>
                                    </p:set>
                                    <p:anim calcmode="lin" valueType="num">
                                      <p:cBhvr>
                                        <p:cTn id="34" dur="500" fill="hold"/>
                                        <p:tgtEl>
                                          <p:spTgt spid="26627"/>
                                        </p:tgtEl>
                                        <p:attrNameLst>
                                          <p:attrName>ppt_w</p:attrName>
                                        </p:attrNameLst>
                                      </p:cBhvr>
                                      <p:tavLst>
                                        <p:tav tm="0">
                                          <p:val>
                                            <p:fltVal val="0"/>
                                          </p:val>
                                        </p:tav>
                                        <p:tav tm="100000">
                                          <p:val>
                                            <p:strVal val="#ppt_w"/>
                                          </p:val>
                                        </p:tav>
                                      </p:tavLst>
                                    </p:anim>
                                    <p:anim calcmode="lin" valueType="num">
                                      <p:cBhvr>
                                        <p:cTn id="35" dur="500" fill="hold"/>
                                        <p:tgtEl>
                                          <p:spTgt spid="26627"/>
                                        </p:tgtEl>
                                        <p:attrNameLst>
                                          <p:attrName>ppt_h</p:attrName>
                                        </p:attrNameLst>
                                      </p:cBhvr>
                                      <p:tavLst>
                                        <p:tav tm="0">
                                          <p:val>
                                            <p:fltVal val="0"/>
                                          </p:val>
                                        </p:tav>
                                        <p:tav tm="100000">
                                          <p:val>
                                            <p:strVal val="#ppt_h"/>
                                          </p:val>
                                        </p:tav>
                                      </p:tavLst>
                                    </p:anim>
                                    <p:anim calcmode="lin" valueType="num">
                                      <p:cBhvr>
                                        <p:cTn id="36" dur="500" fill="hold"/>
                                        <p:tgtEl>
                                          <p:spTgt spid="26627"/>
                                        </p:tgtEl>
                                        <p:attrNameLst>
                                          <p:attrName>style.rotation</p:attrName>
                                        </p:attrNameLst>
                                      </p:cBhvr>
                                      <p:tavLst>
                                        <p:tav tm="0">
                                          <p:val>
                                            <p:fltVal val="90"/>
                                          </p:val>
                                        </p:tav>
                                        <p:tav tm="100000">
                                          <p:val>
                                            <p:fltVal val="0"/>
                                          </p:val>
                                        </p:tav>
                                      </p:tavLst>
                                    </p:anim>
                                    <p:animEffect transition="in" filter="fade">
                                      <p:cBhvr>
                                        <p:cTn id="37" dur="500"/>
                                        <p:tgtEl>
                                          <p:spTgt spid="26627"/>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26630"/>
                                        </p:tgtEl>
                                        <p:attrNameLst>
                                          <p:attrName>style.visibility</p:attrName>
                                        </p:attrNameLst>
                                      </p:cBhvr>
                                      <p:to>
                                        <p:strVal val="visible"/>
                                      </p:to>
                                    </p:set>
                                    <p:anim calcmode="lin" valueType="num">
                                      <p:cBhvr>
                                        <p:cTn id="40" dur="500" fill="hold"/>
                                        <p:tgtEl>
                                          <p:spTgt spid="26630"/>
                                        </p:tgtEl>
                                        <p:attrNameLst>
                                          <p:attrName>ppt_w</p:attrName>
                                        </p:attrNameLst>
                                      </p:cBhvr>
                                      <p:tavLst>
                                        <p:tav tm="0">
                                          <p:val>
                                            <p:fltVal val="0"/>
                                          </p:val>
                                        </p:tav>
                                        <p:tav tm="100000">
                                          <p:val>
                                            <p:strVal val="#ppt_w"/>
                                          </p:val>
                                        </p:tav>
                                      </p:tavLst>
                                    </p:anim>
                                    <p:anim calcmode="lin" valueType="num">
                                      <p:cBhvr>
                                        <p:cTn id="41" dur="500" fill="hold"/>
                                        <p:tgtEl>
                                          <p:spTgt spid="26630"/>
                                        </p:tgtEl>
                                        <p:attrNameLst>
                                          <p:attrName>ppt_h</p:attrName>
                                        </p:attrNameLst>
                                      </p:cBhvr>
                                      <p:tavLst>
                                        <p:tav tm="0">
                                          <p:val>
                                            <p:fltVal val="0"/>
                                          </p:val>
                                        </p:tav>
                                        <p:tav tm="100000">
                                          <p:val>
                                            <p:strVal val="#ppt_h"/>
                                          </p:val>
                                        </p:tav>
                                      </p:tavLst>
                                    </p:anim>
                                    <p:anim calcmode="lin" valueType="num">
                                      <p:cBhvr>
                                        <p:cTn id="42" dur="500" fill="hold"/>
                                        <p:tgtEl>
                                          <p:spTgt spid="26630"/>
                                        </p:tgtEl>
                                        <p:attrNameLst>
                                          <p:attrName>style.rotation</p:attrName>
                                        </p:attrNameLst>
                                      </p:cBhvr>
                                      <p:tavLst>
                                        <p:tav tm="0">
                                          <p:val>
                                            <p:fltVal val="90"/>
                                          </p:val>
                                        </p:tav>
                                        <p:tav tm="100000">
                                          <p:val>
                                            <p:fltVal val="0"/>
                                          </p:val>
                                        </p:tav>
                                      </p:tavLst>
                                    </p:anim>
                                    <p:animEffect transition="in" filter="fade">
                                      <p:cBhvr>
                                        <p:cTn id="43" dur="500"/>
                                        <p:tgtEl>
                                          <p:spTgt spid="2663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26633"/>
                                        </p:tgtEl>
                                        <p:attrNameLst>
                                          <p:attrName>style.visibility</p:attrName>
                                        </p:attrNameLst>
                                      </p:cBhvr>
                                      <p:to>
                                        <p:strVal val="visible"/>
                                      </p:to>
                                    </p:set>
                                    <p:anim calcmode="lin" valueType="num">
                                      <p:cBhvr>
                                        <p:cTn id="46" dur="500" fill="hold"/>
                                        <p:tgtEl>
                                          <p:spTgt spid="26633"/>
                                        </p:tgtEl>
                                        <p:attrNameLst>
                                          <p:attrName>ppt_w</p:attrName>
                                        </p:attrNameLst>
                                      </p:cBhvr>
                                      <p:tavLst>
                                        <p:tav tm="0">
                                          <p:val>
                                            <p:fltVal val="0"/>
                                          </p:val>
                                        </p:tav>
                                        <p:tav tm="100000">
                                          <p:val>
                                            <p:strVal val="#ppt_w"/>
                                          </p:val>
                                        </p:tav>
                                      </p:tavLst>
                                    </p:anim>
                                    <p:anim calcmode="lin" valueType="num">
                                      <p:cBhvr>
                                        <p:cTn id="47" dur="500" fill="hold"/>
                                        <p:tgtEl>
                                          <p:spTgt spid="26633"/>
                                        </p:tgtEl>
                                        <p:attrNameLst>
                                          <p:attrName>ppt_h</p:attrName>
                                        </p:attrNameLst>
                                      </p:cBhvr>
                                      <p:tavLst>
                                        <p:tav tm="0">
                                          <p:val>
                                            <p:fltVal val="0"/>
                                          </p:val>
                                        </p:tav>
                                        <p:tav tm="100000">
                                          <p:val>
                                            <p:strVal val="#ppt_h"/>
                                          </p:val>
                                        </p:tav>
                                      </p:tavLst>
                                    </p:anim>
                                    <p:anim calcmode="lin" valueType="num">
                                      <p:cBhvr>
                                        <p:cTn id="48" dur="500" fill="hold"/>
                                        <p:tgtEl>
                                          <p:spTgt spid="26633"/>
                                        </p:tgtEl>
                                        <p:attrNameLst>
                                          <p:attrName>style.rotation</p:attrName>
                                        </p:attrNameLst>
                                      </p:cBhvr>
                                      <p:tavLst>
                                        <p:tav tm="0">
                                          <p:val>
                                            <p:fltVal val="90"/>
                                          </p:val>
                                        </p:tav>
                                        <p:tav tm="100000">
                                          <p:val>
                                            <p:fltVal val="0"/>
                                          </p:val>
                                        </p:tav>
                                      </p:tavLst>
                                    </p:anim>
                                    <p:animEffect transition="in" filter="fade">
                                      <p:cBhvr>
                                        <p:cTn id="49" dur="500"/>
                                        <p:tgtEl>
                                          <p:spTgt spid="26633"/>
                                        </p:tgtEl>
                                      </p:cBhvr>
                                    </p:animEffec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26628"/>
                                        </p:tgtEl>
                                        <p:attrNameLst>
                                          <p:attrName>style.visibility</p:attrName>
                                        </p:attrNameLst>
                                      </p:cBhvr>
                                      <p:to>
                                        <p:strVal val="visible"/>
                                      </p:to>
                                    </p:set>
                                    <p:animEffect transition="in" filter="wipe(up)">
                                      <p:cBhvr>
                                        <p:cTn id="53" dur="500"/>
                                        <p:tgtEl>
                                          <p:spTgt spid="26628"/>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631"/>
                                        </p:tgtEl>
                                        <p:attrNameLst>
                                          <p:attrName>style.visibility</p:attrName>
                                        </p:attrNameLst>
                                      </p:cBhvr>
                                      <p:to>
                                        <p:strVal val="visible"/>
                                      </p:to>
                                    </p:set>
                                    <p:animEffect transition="in" filter="wipe(up)">
                                      <p:cBhvr>
                                        <p:cTn id="56" dur="500"/>
                                        <p:tgtEl>
                                          <p:spTgt spid="266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6634"/>
                                        </p:tgtEl>
                                        <p:attrNameLst>
                                          <p:attrName>style.visibility</p:attrName>
                                        </p:attrNameLst>
                                      </p:cBhvr>
                                      <p:to>
                                        <p:strVal val="visible"/>
                                      </p:to>
                                    </p:set>
                                    <p:animEffect transition="in" filter="wipe(up)">
                                      <p:cBhvr>
                                        <p:cTn id="59"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P spid="26628" grpId="0" autoUpdateAnimBg="0"/>
      <p:bldP spid="26630" grpId="0" autoUpdateAnimBg="0"/>
      <p:bldP spid="26631" grpId="0" autoUpdateAnimBg="0"/>
      <p:bldP spid="26633" grpId="0" autoUpdateAnimBg="0"/>
      <p:bldP spid="266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cxnSp>
        <p:nvCxnSpPr>
          <p:cNvPr id="27651" name="直接箭头连接符 2"/>
          <p:cNvCxnSpPr>
            <a:cxnSpLocks noChangeShapeType="1"/>
          </p:cNvCxnSpPr>
          <p:nvPr/>
        </p:nvCxnSpPr>
        <p:spPr bwMode="auto">
          <a:xfrm flipV="1">
            <a:off x="2184400" y="1274763"/>
            <a:ext cx="0" cy="4478337"/>
          </a:xfrm>
          <a:prstGeom prst="straightConnector1">
            <a:avLst/>
          </a:prstGeom>
          <a:noFill/>
          <a:ln w="952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2" name="直接箭头连接符 3"/>
          <p:cNvCxnSpPr>
            <a:cxnSpLocks noChangeShapeType="1"/>
          </p:cNvCxnSpPr>
          <p:nvPr/>
        </p:nvCxnSpPr>
        <p:spPr bwMode="auto">
          <a:xfrm>
            <a:off x="2185988" y="5753100"/>
            <a:ext cx="8958262" cy="0"/>
          </a:xfrm>
          <a:prstGeom prst="straightConnector1">
            <a:avLst/>
          </a:prstGeom>
          <a:noFill/>
          <a:ln w="952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653" name="组合 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68563" y="4468813"/>
            <a:ext cx="1854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矩形 87"/>
          <p:cNvSpPr>
            <a:spLocks noChangeArrowheads="1"/>
          </p:cNvSpPr>
          <p:nvPr/>
        </p:nvSpPr>
        <p:spPr bwMode="auto">
          <a:xfrm>
            <a:off x="2614613" y="2365375"/>
            <a:ext cx="15716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27655" name="组合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238" y="3638550"/>
            <a:ext cx="18462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矩形 87"/>
          <p:cNvSpPr>
            <a:spLocks noChangeArrowheads="1"/>
          </p:cNvSpPr>
          <p:nvPr/>
        </p:nvSpPr>
        <p:spPr bwMode="auto">
          <a:xfrm>
            <a:off x="4829175" y="1538288"/>
            <a:ext cx="15716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27657" name="直接连接符 12"/>
          <p:cNvCxnSpPr>
            <a:cxnSpLocks noChangeShapeType="1"/>
          </p:cNvCxnSpPr>
          <p:nvPr/>
        </p:nvCxnSpPr>
        <p:spPr bwMode="auto">
          <a:xfrm flipH="1">
            <a:off x="4592638" y="1274763"/>
            <a:ext cx="1587" cy="440690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658"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2822575"/>
            <a:ext cx="18462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9" name="直接连接符 16"/>
          <p:cNvCxnSpPr>
            <a:cxnSpLocks noChangeShapeType="1"/>
          </p:cNvCxnSpPr>
          <p:nvPr/>
        </p:nvCxnSpPr>
        <p:spPr bwMode="auto">
          <a:xfrm flipH="1">
            <a:off x="6710363" y="1274763"/>
            <a:ext cx="1587" cy="440690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0" name="矩形 87"/>
          <p:cNvSpPr>
            <a:spLocks noChangeArrowheads="1"/>
          </p:cNvSpPr>
          <p:nvPr/>
        </p:nvSpPr>
        <p:spPr bwMode="auto">
          <a:xfrm>
            <a:off x="6926263" y="3651250"/>
            <a:ext cx="15716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27661" name="组合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6038" y="1968500"/>
            <a:ext cx="18478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矩形 87"/>
          <p:cNvSpPr>
            <a:spLocks noChangeArrowheads="1"/>
          </p:cNvSpPr>
          <p:nvPr/>
        </p:nvSpPr>
        <p:spPr bwMode="auto">
          <a:xfrm>
            <a:off x="9070975" y="2794000"/>
            <a:ext cx="15716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a:p>
            <a:pPr algn="ctr" fontAlgn="ctr">
              <a:buClr>
                <a:srgbClr val="FF0000"/>
              </a:buClr>
              <a:buSzPct val="70000"/>
            </a:pPr>
            <a:r>
              <a:rPr lang="zh-CN" altLang="en-US">
                <a:solidFill>
                  <a:schemeClr val="bg1"/>
                </a:solidFill>
                <a:latin typeface="微软雅黑" panose="020B0503020204020204" pitchFamily="34" charset="-122"/>
                <a:ea typeface="微软雅黑" panose="020B0503020204020204" pitchFamily="34" charset="-122"/>
              </a:rPr>
              <a:t>点击添加文本</a:t>
            </a:r>
            <a:br>
              <a:rPr lang="en-US" altLang="zh-CN">
                <a:solidFill>
                  <a:schemeClr val="bg1"/>
                </a:solidFill>
                <a:latin typeface="微软雅黑" panose="020B0503020204020204" pitchFamily="34" charset="-122"/>
                <a:ea typeface="微软雅黑" panose="020B0503020204020204" pitchFamily="34" charset="-122"/>
              </a:rPr>
            </a:b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27663" name="直接连接符 22"/>
          <p:cNvCxnSpPr>
            <a:cxnSpLocks noChangeShapeType="1"/>
          </p:cNvCxnSpPr>
          <p:nvPr/>
        </p:nvCxnSpPr>
        <p:spPr bwMode="auto">
          <a:xfrm>
            <a:off x="8856663" y="1274763"/>
            <a:ext cx="0" cy="440690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4" name="TextBox 23"/>
          <p:cNvSpPr txBox="1">
            <a:spLocks noChangeArrowheads="1"/>
          </p:cNvSpPr>
          <p:nvPr/>
        </p:nvSpPr>
        <p:spPr bwMode="auto">
          <a:xfrm>
            <a:off x="1643063" y="1549400"/>
            <a:ext cx="55403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某某某操作方案</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650"/>
                                        </p:tgtEl>
                                        <p:attrNameLst>
                                          <p:attrName>ppt_y</p:attrName>
                                        </p:attrNameLst>
                                      </p:cBhvr>
                                      <p:tavLst>
                                        <p:tav tm="0">
                                          <p:val>
                                            <p:strVal val="#ppt_y"/>
                                          </p:val>
                                        </p:tav>
                                        <p:tav tm="100000">
                                          <p:val>
                                            <p:strVal val="#ppt_y"/>
                                          </p:val>
                                        </p:tav>
                                      </p:tavLst>
                                    </p:anim>
                                    <p:anim calcmode="lin" valueType="num">
                                      <p:cBhvr>
                                        <p:cTn id="9" dur="5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650"/>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27651"/>
                                        </p:tgtEl>
                                        <p:attrNameLst>
                                          <p:attrName>style.visibility</p:attrName>
                                        </p:attrNameLst>
                                      </p:cBhvr>
                                      <p:to>
                                        <p:strVal val="visible"/>
                                      </p:to>
                                    </p:set>
                                    <p:animEffect transition="in" filter="wipe(down)">
                                      <p:cBhvr>
                                        <p:cTn id="15" dur="500"/>
                                        <p:tgtEl>
                                          <p:spTgt spid="27651"/>
                                        </p:tgtEl>
                                      </p:cBhvr>
                                    </p:animEffect>
                                  </p:childTnLst>
                                </p:cTn>
                              </p:par>
                              <p:par>
                                <p:cTn id="16" presetID="22" presetClass="entr" presetSubtype="8" fill="hold" nodeType="withEffect">
                                  <p:stCondLst>
                                    <p:cond delay="0"/>
                                  </p:stCondLst>
                                  <p:childTnLst>
                                    <p:set>
                                      <p:cBhvr>
                                        <p:cTn id="17" dur="1" fill="hold">
                                          <p:stCondLst>
                                            <p:cond delay="0"/>
                                          </p:stCondLst>
                                        </p:cTn>
                                        <p:tgtEl>
                                          <p:spTgt spid="27652"/>
                                        </p:tgtEl>
                                        <p:attrNameLst>
                                          <p:attrName>style.visibility</p:attrName>
                                        </p:attrNameLst>
                                      </p:cBhvr>
                                      <p:to>
                                        <p:strVal val="visible"/>
                                      </p:to>
                                    </p:set>
                                    <p:animEffect transition="in" filter="wipe(left)">
                                      <p:cBhvr>
                                        <p:cTn id="18" dur="500"/>
                                        <p:tgtEl>
                                          <p:spTgt spid="27652"/>
                                        </p:tgtEl>
                                      </p:cBhvr>
                                    </p:animEffect>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7664"/>
                                        </p:tgtEl>
                                        <p:attrNameLst>
                                          <p:attrName>style.visibility</p:attrName>
                                        </p:attrNameLst>
                                      </p:cBhvr>
                                      <p:to>
                                        <p:strVal val="visible"/>
                                      </p:to>
                                    </p:set>
                                    <p:anim calcmode="lin" valueType="num">
                                      <p:cBhvr>
                                        <p:cTn id="22" dur="500" fill="hold"/>
                                        <p:tgtEl>
                                          <p:spTgt spid="2766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664"/>
                                        </p:tgtEl>
                                        <p:attrNameLst>
                                          <p:attrName>ppt_y</p:attrName>
                                        </p:attrNameLst>
                                      </p:cBhvr>
                                      <p:tavLst>
                                        <p:tav tm="0">
                                          <p:val>
                                            <p:strVal val="#ppt_y"/>
                                          </p:val>
                                        </p:tav>
                                        <p:tav tm="100000">
                                          <p:val>
                                            <p:strVal val="#ppt_y"/>
                                          </p:val>
                                        </p:tav>
                                      </p:tavLst>
                                    </p:anim>
                                    <p:anim calcmode="lin" valueType="num">
                                      <p:cBhvr>
                                        <p:cTn id="24" dur="500" fill="hold"/>
                                        <p:tgtEl>
                                          <p:spTgt spid="2766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66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664"/>
                                        </p:tgtEl>
                                      </p:cBhvr>
                                    </p:animEffect>
                                  </p:childTnLst>
                                </p:cTn>
                              </p:par>
                            </p:childTnLst>
                          </p:cTn>
                        </p:par>
                        <p:par>
                          <p:cTn id="27" fill="hold">
                            <p:stCondLst>
                              <p:cond delay="1299"/>
                            </p:stCondLst>
                            <p:childTnLst>
                              <p:par>
                                <p:cTn id="28" presetID="22" presetClass="entr" presetSubtype="4" fill="hold" nodeType="afterEffect">
                                  <p:stCondLst>
                                    <p:cond delay="0"/>
                                  </p:stCondLst>
                                  <p:childTnLst>
                                    <p:set>
                                      <p:cBhvr>
                                        <p:cTn id="29" dur="1" fill="hold">
                                          <p:stCondLst>
                                            <p:cond delay="0"/>
                                          </p:stCondLst>
                                        </p:cTn>
                                        <p:tgtEl>
                                          <p:spTgt spid="27657"/>
                                        </p:tgtEl>
                                        <p:attrNameLst>
                                          <p:attrName>style.visibility</p:attrName>
                                        </p:attrNameLst>
                                      </p:cBhvr>
                                      <p:to>
                                        <p:strVal val="visible"/>
                                      </p:to>
                                    </p:set>
                                    <p:animEffect transition="in" filter="wipe(down)">
                                      <p:cBhvr>
                                        <p:cTn id="30" dur="500"/>
                                        <p:tgtEl>
                                          <p:spTgt spid="27657"/>
                                        </p:tgtEl>
                                      </p:cBhvr>
                                    </p:animEffect>
                                  </p:childTnLst>
                                </p:cTn>
                              </p:par>
                              <p:par>
                                <p:cTn id="31" presetID="22" presetClass="entr" presetSubtype="4" fill="hold" nodeType="withEffect">
                                  <p:stCondLst>
                                    <p:cond delay="0"/>
                                  </p:stCondLst>
                                  <p:childTnLst>
                                    <p:set>
                                      <p:cBhvr>
                                        <p:cTn id="32" dur="1" fill="hold">
                                          <p:stCondLst>
                                            <p:cond delay="0"/>
                                          </p:stCondLst>
                                        </p:cTn>
                                        <p:tgtEl>
                                          <p:spTgt spid="27659"/>
                                        </p:tgtEl>
                                        <p:attrNameLst>
                                          <p:attrName>style.visibility</p:attrName>
                                        </p:attrNameLst>
                                      </p:cBhvr>
                                      <p:to>
                                        <p:strVal val="visible"/>
                                      </p:to>
                                    </p:set>
                                    <p:animEffect transition="in" filter="wipe(down)">
                                      <p:cBhvr>
                                        <p:cTn id="33" dur="500"/>
                                        <p:tgtEl>
                                          <p:spTgt spid="27659"/>
                                        </p:tgtEl>
                                      </p:cBhvr>
                                    </p:animEffect>
                                  </p:childTnLst>
                                </p:cTn>
                              </p:par>
                              <p:par>
                                <p:cTn id="34" presetID="22" presetClass="entr" presetSubtype="4" fill="hold" nodeType="withEffect">
                                  <p:stCondLst>
                                    <p:cond delay="0"/>
                                  </p:stCondLst>
                                  <p:childTnLst>
                                    <p:set>
                                      <p:cBhvr>
                                        <p:cTn id="35" dur="1" fill="hold">
                                          <p:stCondLst>
                                            <p:cond delay="0"/>
                                          </p:stCondLst>
                                        </p:cTn>
                                        <p:tgtEl>
                                          <p:spTgt spid="27663"/>
                                        </p:tgtEl>
                                        <p:attrNameLst>
                                          <p:attrName>style.visibility</p:attrName>
                                        </p:attrNameLst>
                                      </p:cBhvr>
                                      <p:to>
                                        <p:strVal val="visible"/>
                                      </p:to>
                                    </p:set>
                                    <p:animEffect transition="in" filter="wipe(down)">
                                      <p:cBhvr>
                                        <p:cTn id="36" dur="500"/>
                                        <p:tgtEl>
                                          <p:spTgt spid="27663"/>
                                        </p:tgtEl>
                                      </p:cBhvr>
                                    </p:animEffect>
                                  </p:childTnLst>
                                </p:cTn>
                              </p:par>
                            </p:childTnLst>
                          </p:cTn>
                        </p:par>
                        <p:par>
                          <p:cTn id="37" fill="hold">
                            <p:stCondLst>
                              <p:cond delay="1799"/>
                            </p:stCondLst>
                            <p:childTnLst>
                              <p:par>
                                <p:cTn id="38" presetID="42" presetClass="entr" presetSubtype="0" fill="hold" nodeType="afterEffect">
                                  <p:stCondLst>
                                    <p:cond delay="0"/>
                                  </p:stCondLst>
                                  <p:childTnLst>
                                    <p:set>
                                      <p:cBhvr>
                                        <p:cTn id="39" dur="1" fill="hold">
                                          <p:stCondLst>
                                            <p:cond delay="0"/>
                                          </p:stCondLst>
                                        </p:cTn>
                                        <p:tgtEl>
                                          <p:spTgt spid="27653"/>
                                        </p:tgtEl>
                                        <p:attrNameLst>
                                          <p:attrName>style.visibility</p:attrName>
                                        </p:attrNameLst>
                                      </p:cBhvr>
                                      <p:to>
                                        <p:strVal val="visible"/>
                                      </p:to>
                                    </p:set>
                                    <p:animEffect transition="in" filter="fade">
                                      <p:cBhvr>
                                        <p:cTn id="40" dur="300"/>
                                        <p:tgtEl>
                                          <p:spTgt spid="27653"/>
                                        </p:tgtEl>
                                      </p:cBhvr>
                                    </p:animEffect>
                                    <p:anim calcmode="lin" valueType="num">
                                      <p:cBhvr>
                                        <p:cTn id="41" dur="300" fill="hold"/>
                                        <p:tgtEl>
                                          <p:spTgt spid="27653"/>
                                        </p:tgtEl>
                                        <p:attrNameLst>
                                          <p:attrName>ppt_x</p:attrName>
                                        </p:attrNameLst>
                                      </p:cBhvr>
                                      <p:tavLst>
                                        <p:tav tm="0">
                                          <p:val>
                                            <p:strVal val="#ppt_x"/>
                                          </p:val>
                                        </p:tav>
                                        <p:tav tm="100000">
                                          <p:val>
                                            <p:strVal val="#ppt_x"/>
                                          </p:val>
                                        </p:tav>
                                      </p:tavLst>
                                    </p:anim>
                                    <p:anim calcmode="lin" valueType="num">
                                      <p:cBhvr>
                                        <p:cTn id="42" dur="300" fill="hold"/>
                                        <p:tgtEl>
                                          <p:spTgt spid="27653"/>
                                        </p:tgtEl>
                                        <p:attrNameLst>
                                          <p:attrName>ppt_y</p:attrName>
                                        </p:attrNameLst>
                                      </p:cBhvr>
                                      <p:tavLst>
                                        <p:tav tm="0">
                                          <p:val>
                                            <p:strVal val="#ppt_y+.1"/>
                                          </p:val>
                                        </p:tav>
                                        <p:tav tm="100000">
                                          <p:val>
                                            <p:strVal val="#ppt_y"/>
                                          </p:val>
                                        </p:tav>
                                      </p:tavLst>
                                    </p:anim>
                                  </p:childTnLst>
                                </p:cTn>
                              </p:par>
                            </p:childTnLst>
                          </p:cTn>
                        </p:par>
                        <p:par>
                          <p:cTn id="43" fill="hold">
                            <p:stCondLst>
                              <p:cond delay="2299"/>
                            </p:stCondLst>
                            <p:childTnLst>
                              <p:par>
                                <p:cTn id="44" presetID="22" presetClass="entr" presetSubtype="4" fill="hold" grpId="0" nodeType="afterEffect">
                                  <p:stCondLst>
                                    <p:cond delay="0"/>
                                  </p:stCondLst>
                                  <p:childTnLst>
                                    <p:set>
                                      <p:cBhvr>
                                        <p:cTn id="45" dur="1" fill="hold">
                                          <p:stCondLst>
                                            <p:cond delay="0"/>
                                          </p:stCondLst>
                                        </p:cTn>
                                        <p:tgtEl>
                                          <p:spTgt spid="27654"/>
                                        </p:tgtEl>
                                        <p:attrNameLst>
                                          <p:attrName>style.visibility</p:attrName>
                                        </p:attrNameLst>
                                      </p:cBhvr>
                                      <p:to>
                                        <p:strVal val="visible"/>
                                      </p:to>
                                    </p:set>
                                    <p:animEffect transition="in" filter="wipe(down)">
                                      <p:cBhvr>
                                        <p:cTn id="46" dur="500"/>
                                        <p:tgtEl>
                                          <p:spTgt spid="27654"/>
                                        </p:tgtEl>
                                      </p:cBhvr>
                                    </p:animEffect>
                                  </p:childTnLst>
                                </p:cTn>
                              </p:par>
                            </p:childTnLst>
                          </p:cTn>
                        </p:par>
                        <p:par>
                          <p:cTn id="47" fill="hold">
                            <p:stCondLst>
                              <p:cond delay="2799"/>
                            </p:stCondLst>
                            <p:childTnLst>
                              <p:par>
                                <p:cTn id="48" presetID="42" presetClass="entr" presetSubtype="0" fill="hold" nodeType="afterEffect">
                                  <p:stCondLst>
                                    <p:cond delay="0"/>
                                  </p:stCondLst>
                                  <p:childTnLst>
                                    <p:set>
                                      <p:cBhvr>
                                        <p:cTn id="49" dur="1" fill="hold">
                                          <p:stCondLst>
                                            <p:cond delay="0"/>
                                          </p:stCondLst>
                                        </p:cTn>
                                        <p:tgtEl>
                                          <p:spTgt spid="27655"/>
                                        </p:tgtEl>
                                        <p:attrNameLst>
                                          <p:attrName>style.visibility</p:attrName>
                                        </p:attrNameLst>
                                      </p:cBhvr>
                                      <p:to>
                                        <p:strVal val="visible"/>
                                      </p:to>
                                    </p:set>
                                    <p:animEffect transition="in" filter="fade">
                                      <p:cBhvr>
                                        <p:cTn id="50" dur="300"/>
                                        <p:tgtEl>
                                          <p:spTgt spid="27655"/>
                                        </p:tgtEl>
                                      </p:cBhvr>
                                    </p:animEffect>
                                    <p:anim calcmode="lin" valueType="num">
                                      <p:cBhvr>
                                        <p:cTn id="51" dur="300" fill="hold"/>
                                        <p:tgtEl>
                                          <p:spTgt spid="27655"/>
                                        </p:tgtEl>
                                        <p:attrNameLst>
                                          <p:attrName>ppt_x</p:attrName>
                                        </p:attrNameLst>
                                      </p:cBhvr>
                                      <p:tavLst>
                                        <p:tav tm="0">
                                          <p:val>
                                            <p:strVal val="#ppt_x"/>
                                          </p:val>
                                        </p:tav>
                                        <p:tav tm="100000">
                                          <p:val>
                                            <p:strVal val="#ppt_x"/>
                                          </p:val>
                                        </p:tav>
                                      </p:tavLst>
                                    </p:anim>
                                    <p:anim calcmode="lin" valueType="num">
                                      <p:cBhvr>
                                        <p:cTn id="52" dur="300" fill="hold"/>
                                        <p:tgtEl>
                                          <p:spTgt spid="27655"/>
                                        </p:tgtEl>
                                        <p:attrNameLst>
                                          <p:attrName>ppt_y</p:attrName>
                                        </p:attrNameLst>
                                      </p:cBhvr>
                                      <p:tavLst>
                                        <p:tav tm="0">
                                          <p:val>
                                            <p:strVal val="#ppt_y+.1"/>
                                          </p:val>
                                        </p:tav>
                                        <p:tav tm="100000">
                                          <p:val>
                                            <p:strVal val="#ppt_y"/>
                                          </p:val>
                                        </p:tav>
                                      </p:tavLst>
                                    </p:anim>
                                  </p:childTnLst>
                                </p:cTn>
                              </p:par>
                            </p:childTnLst>
                          </p:cTn>
                        </p:par>
                        <p:par>
                          <p:cTn id="53" fill="hold">
                            <p:stCondLst>
                              <p:cond delay="3299"/>
                            </p:stCondLst>
                            <p:childTnLst>
                              <p:par>
                                <p:cTn id="54" presetID="22" presetClass="entr" presetSubtype="4" fill="hold" grpId="0" nodeType="afterEffect">
                                  <p:stCondLst>
                                    <p:cond delay="0"/>
                                  </p:stCondLst>
                                  <p:childTnLst>
                                    <p:set>
                                      <p:cBhvr>
                                        <p:cTn id="55" dur="1" fill="hold">
                                          <p:stCondLst>
                                            <p:cond delay="0"/>
                                          </p:stCondLst>
                                        </p:cTn>
                                        <p:tgtEl>
                                          <p:spTgt spid="27656"/>
                                        </p:tgtEl>
                                        <p:attrNameLst>
                                          <p:attrName>style.visibility</p:attrName>
                                        </p:attrNameLst>
                                      </p:cBhvr>
                                      <p:to>
                                        <p:strVal val="visible"/>
                                      </p:to>
                                    </p:set>
                                    <p:animEffect transition="in" filter="wipe(down)">
                                      <p:cBhvr>
                                        <p:cTn id="56" dur="500"/>
                                        <p:tgtEl>
                                          <p:spTgt spid="27656"/>
                                        </p:tgtEl>
                                      </p:cBhvr>
                                    </p:animEffect>
                                  </p:childTnLst>
                                </p:cTn>
                              </p:par>
                            </p:childTnLst>
                          </p:cTn>
                        </p:par>
                        <p:par>
                          <p:cTn id="57" fill="hold">
                            <p:stCondLst>
                              <p:cond delay="3799"/>
                            </p:stCondLst>
                            <p:childTnLst>
                              <p:par>
                                <p:cTn id="58" presetID="47" presetClass="entr" presetSubtype="0" fill="hold" nodeType="afterEffect">
                                  <p:stCondLst>
                                    <p:cond delay="0"/>
                                  </p:stCondLst>
                                  <p:childTnLst>
                                    <p:set>
                                      <p:cBhvr>
                                        <p:cTn id="59" dur="1" fill="hold">
                                          <p:stCondLst>
                                            <p:cond delay="0"/>
                                          </p:stCondLst>
                                        </p:cTn>
                                        <p:tgtEl>
                                          <p:spTgt spid="27658"/>
                                        </p:tgtEl>
                                        <p:attrNameLst>
                                          <p:attrName>style.visibility</p:attrName>
                                        </p:attrNameLst>
                                      </p:cBhvr>
                                      <p:to>
                                        <p:strVal val="visible"/>
                                      </p:to>
                                    </p:set>
                                    <p:animEffect transition="in" filter="fade">
                                      <p:cBhvr>
                                        <p:cTn id="60" dur="300"/>
                                        <p:tgtEl>
                                          <p:spTgt spid="27658"/>
                                        </p:tgtEl>
                                      </p:cBhvr>
                                    </p:animEffect>
                                    <p:anim calcmode="lin" valueType="num">
                                      <p:cBhvr>
                                        <p:cTn id="61" dur="300" fill="hold"/>
                                        <p:tgtEl>
                                          <p:spTgt spid="27658"/>
                                        </p:tgtEl>
                                        <p:attrNameLst>
                                          <p:attrName>ppt_x</p:attrName>
                                        </p:attrNameLst>
                                      </p:cBhvr>
                                      <p:tavLst>
                                        <p:tav tm="0">
                                          <p:val>
                                            <p:strVal val="#ppt_x"/>
                                          </p:val>
                                        </p:tav>
                                        <p:tav tm="100000">
                                          <p:val>
                                            <p:strVal val="#ppt_x"/>
                                          </p:val>
                                        </p:tav>
                                      </p:tavLst>
                                    </p:anim>
                                    <p:anim calcmode="lin" valueType="num">
                                      <p:cBhvr>
                                        <p:cTn id="62" dur="300" fill="hold"/>
                                        <p:tgtEl>
                                          <p:spTgt spid="27658"/>
                                        </p:tgtEl>
                                        <p:attrNameLst>
                                          <p:attrName>ppt_y</p:attrName>
                                        </p:attrNameLst>
                                      </p:cBhvr>
                                      <p:tavLst>
                                        <p:tav tm="0">
                                          <p:val>
                                            <p:strVal val="#ppt_y-.1"/>
                                          </p:val>
                                        </p:tav>
                                        <p:tav tm="100000">
                                          <p:val>
                                            <p:strVal val="#ppt_y"/>
                                          </p:val>
                                        </p:tav>
                                      </p:tavLst>
                                    </p:anim>
                                  </p:childTnLst>
                                </p:cTn>
                              </p:par>
                            </p:childTnLst>
                          </p:cTn>
                        </p:par>
                        <p:par>
                          <p:cTn id="63" fill="hold">
                            <p:stCondLst>
                              <p:cond delay="4299"/>
                            </p:stCondLst>
                            <p:childTnLst>
                              <p:par>
                                <p:cTn id="64" presetID="22" presetClass="entr" presetSubtype="1" fill="hold" grpId="0" nodeType="afterEffect">
                                  <p:stCondLst>
                                    <p:cond delay="0"/>
                                  </p:stCondLst>
                                  <p:childTnLst>
                                    <p:set>
                                      <p:cBhvr>
                                        <p:cTn id="65" dur="1" fill="hold">
                                          <p:stCondLst>
                                            <p:cond delay="0"/>
                                          </p:stCondLst>
                                        </p:cTn>
                                        <p:tgtEl>
                                          <p:spTgt spid="27660"/>
                                        </p:tgtEl>
                                        <p:attrNameLst>
                                          <p:attrName>style.visibility</p:attrName>
                                        </p:attrNameLst>
                                      </p:cBhvr>
                                      <p:to>
                                        <p:strVal val="visible"/>
                                      </p:to>
                                    </p:set>
                                    <p:animEffect transition="in" filter="wipe(up)">
                                      <p:cBhvr>
                                        <p:cTn id="66" dur="500"/>
                                        <p:tgtEl>
                                          <p:spTgt spid="27660"/>
                                        </p:tgtEl>
                                      </p:cBhvr>
                                    </p:animEffect>
                                  </p:childTnLst>
                                </p:cTn>
                              </p:par>
                            </p:childTnLst>
                          </p:cTn>
                        </p:par>
                        <p:par>
                          <p:cTn id="67" fill="hold">
                            <p:stCondLst>
                              <p:cond delay="4799"/>
                            </p:stCondLst>
                            <p:childTnLst>
                              <p:par>
                                <p:cTn id="68" presetID="47" presetClass="entr" presetSubtype="0" fill="hold" nodeType="afterEffect">
                                  <p:stCondLst>
                                    <p:cond delay="0"/>
                                  </p:stCondLst>
                                  <p:childTnLst>
                                    <p:set>
                                      <p:cBhvr>
                                        <p:cTn id="69" dur="1" fill="hold">
                                          <p:stCondLst>
                                            <p:cond delay="0"/>
                                          </p:stCondLst>
                                        </p:cTn>
                                        <p:tgtEl>
                                          <p:spTgt spid="27661"/>
                                        </p:tgtEl>
                                        <p:attrNameLst>
                                          <p:attrName>style.visibility</p:attrName>
                                        </p:attrNameLst>
                                      </p:cBhvr>
                                      <p:to>
                                        <p:strVal val="visible"/>
                                      </p:to>
                                    </p:set>
                                    <p:animEffect transition="in" filter="fade">
                                      <p:cBhvr>
                                        <p:cTn id="70" dur="300"/>
                                        <p:tgtEl>
                                          <p:spTgt spid="27661"/>
                                        </p:tgtEl>
                                      </p:cBhvr>
                                    </p:animEffect>
                                    <p:anim calcmode="lin" valueType="num">
                                      <p:cBhvr>
                                        <p:cTn id="71" dur="300" fill="hold"/>
                                        <p:tgtEl>
                                          <p:spTgt spid="27661"/>
                                        </p:tgtEl>
                                        <p:attrNameLst>
                                          <p:attrName>ppt_x</p:attrName>
                                        </p:attrNameLst>
                                      </p:cBhvr>
                                      <p:tavLst>
                                        <p:tav tm="0">
                                          <p:val>
                                            <p:strVal val="#ppt_x"/>
                                          </p:val>
                                        </p:tav>
                                        <p:tav tm="100000">
                                          <p:val>
                                            <p:strVal val="#ppt_x"/>
                                          </p:val>
                                        </p:tav>
                                      </p:tavLst>
                                    </p:anim>
                                    <p:anim calcmode="lin" valueType="num">
                                      <p:cBhvr>
                                        <p:cTn id="72" dur="300" fill="hold"/>
                                        <p:tgtEl>
                                          <p:spTgt spid="27661"/>
                                        </p:tgtEl>
                                        <p:attrNameLst>
                                          <p:attrName>ppt_y</p:attrName>
                                        </p:attrNameLst>
                                      </p:cBhvr>
                                      <p:tavLst>
                                        <p:tav tm="0">
                                          <p:val>
                                            <p:strVal val="#ppt_y-.1"/>
                                          </p:val>
                                        </p:tav>
                                        <p:tav tm="100000">
                                          <p:val>
                                            <p:strVal val="#ppt_y"/>
                                          </p:val>
                                        </p:tav>
                                      </p:tavLst>
                                    </p:anim>
                                  </p:childTnLst>
                                </p:cTn>
                              </p:par>
                            </p:childTnLst>
                          </p:cTn>
                        </p:par>
                        <p:par>
                          <p:cTn id="73" fill="hold">
                            <p:stCondLst>
                              <p:cond delay="5299"/>
                            </p:stCondLst>
                            <p:childTnLst>
                              <p:par>
                                <p:cTn id="74" presetID="22" presetClass="entr" presetSubtype="1" fill="hold" grpId="0" nodeType="afterEffect">
                                  <p:stCondLst>
                                    <p:cond delay="0"/>
                                  </p:stCondLst>
                                  <p:childTnLst>
                                    <p:set>
                                      <p:cBhvr>
                                        <p:cTn id="75" dur="1" fill="hold">
                                          <p:stCondLst>
                                            <p:cond delay="0"/>
                                          </p:stCondLst>
                                        </p:cTn>
                                        <p:tgtEl>
                                          <p:spTgt spid="27662"/>
                                        </p:tgtEl>
                                        <p:attrNameLst>
                                          <p:attrName>style.visibility</p:attrName>
                                        </p:attrNameLst>
                                      </p:cBhvr>
                                      <p:to>
                                        <p:strVal val="visible"/>
                                      </p:to>
                                    </p:set>
                                    <p:animEffect transition="in" filter="wipe(up)">
                                      <p:cBhvr>
                                        <p:cTn id="76"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4" grpId="0" autoUpdateAnimBg="0"/>
      <p:bldP spid="27656" grpId="0" autoUpdateAnimBg="0"/>
      <p:bldP spid="27660" grpId="0" autoUpdateAnimBg="0"/>
      <p:bldP spid="27662" grpId="0" autoUpdateAnimBg="0"/>
      <p:bldP spid="2766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26627" name="Rectangle 3"/>
          <p:cNvSpPr>
            <a:spLocks noChangeArrowheads="1"/>
          </p:cNvSpPr>
          <p:nvPr/>
        </p:nvSpPr>
        <p:spPr bwMode="auto">
          <a:xfrm>
            <a:off x="2770188" y="2019300"/>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500">
              <a:solidFill>
                <a:schemeClr val="bg1"/>
              </a:solidFill>
            </a:endParaRPr>
          </a:p>
        </p:txBody>
      </p:sp>
      <p:sp>
        <p:nvSpPr>
          <p:cNvPr id="28676" name="Rectangle 7"/>
          <p:cNvSpPr>
            <a:spLocks noChangeArrowheads="1"/>
          </p:cNvSpPr>
          <p:nvPr/>
        </p:nvSpPr>
        <p:spPr bwMode="auto">
          <a:xfrm>
            <a:off x="2193925" y="4306888"/>
            <a:ext cx="27686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solidFill>
            </a:endParaRPr>
          </a:p>
        </p:txBody>
      </p:sp>
      <p:sp>
        <p:nvSpPr>
          <p:cNvPr id="28677" name="Rectangle 8"/>
          <p:cNvSpPr>
            <a:spLocks noChangeArrowheads="1"/>
          </p:cNvSpPr>
          <p:nvPr/>
        </p:nvSpPr>
        <p:spPr bwMode="auto">
          <a:xfrm>
            <a:off x="2193925" y="4057650"/>
            <a:ext cx="2198688"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8" name="Rectangle 9"/>
          <p:cNvSpPr>
            <a:spLocks noChangeArrowheads="1"/>
          </p:cNvSpPr>
          <p:nvPr/>
        </p:nvSpPr>
        <p:spPr bwMode="auto">
          <a:xfrm>
            <a:off x="2159000" y="1914525"/>
            <a:ext cx="2741613"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solidFill>
            </a:endParaRPr>
          </a:p>
        </p:txBody>
      </p:sp>
      <p:sp>
        <p:nvSpPr>
          <p:cNvPr id="28679" name="Rectangle 10"/>
          <p:cNvSpPr>
            <a:spLocks noChangeArrowheads="1"/>
          </p:cNvSpPr>
          <p:nvPr/>
        </p:nvSpPr>
        <p:spPr bwMode="auto">
          <a:xfrm>
            <a:off x="2159000" y="1665288"/>
            <a:ext cx="2198688"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0" name="Rectangle 11"/>
          <p:cNvSpPr>
            <a:spLocks noChangeArrowheads="1"/>
          </p:cNvSpPr>
          <p:nvPr/>
        </p:nvSpPr>
        <p:spPr bwMode="auto">
          <a:xfrm>
            <a:off x="8870950" y="3998913"/>
            <a:ext cx="260985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a:solidFill>
                <a:schemeClr val="bg1"/>
              </a:solidFill>
            </a:endParaRPr>
          </a:p>
        </p:txBody>
      </p:sp>
      <p:sp>
        <p:nvSpPr>
          <p:cNvPr id="28681" name="Rectangle 12"/>
          <p:cNvSpPr>
            <a:spLocks noChangeArrowheads="1"/>
          </p:cNvSpPr>
          <p:nvPr/>
        </p:nvSpPr>
        <p:spPr bwMode="auto">
          <a:xfrm>
            <a:off x="8883650" y="3738563"/>
            <a:ext cx="2198688"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2" name="Freeform 6"/>
          <p:cNvSpPr>
            <a:spLocks noEditPoints="1"/>
          </p:cNvSpPr>
          <p:nvPr/>
        </p:nvSpPr>
        <p:spPr bwMode="auto">
          <a:xfrm>
            <a:off x="6643688" y="1325563"/>
            <a:ext cx="1843087" cy="1843087"/>
          </a:xfrm>
          <a:custGeom>
            <a:avLst/>
            <a:gdLst>
              <a:gd name="T0" fmla="*/ 1160943020 w 1708"/>
              <a:gd name="T1" fmla="*/ 200283559 h 1708"/>
              <a:gd name="T2" fmla="*/ 1436915084 w 1708"/>
              <a:gd name="T3" fmla="*/ 314398485 h 1708"/>
              <a:gd name="T4" fmla="*/ 1578976302 w 1708"/>
              <a:gd name="T5" fmla="*/ 173501606 h 1708"/>
              <a:gd name="T6" fmla="*/ 1815356526 w 1708"/>
              <a:gd name="T7" fmla="*/ 409881830 h 1708"/>
              <a:gd name="T8" fmla="*/ 1673295308 w 1708"/>
              <a:gd name="T9" fmla="*/ 550778709 h 1708"/>
              <a:gd name="T10" fmla="*/ 1787410234 w 1708"/>
              <a:gd name="T11" fmla="*/ 826749694 h 1708"/>
              <a:gd name="T12" fmla="*/ 1988858132 w 1708"/>
              <a:gd name="T13" fmla="*/ 826749694 h 1708"/>
              <a:gd name="T14" fmla="*/ 1988858132 w 1708"/>
              <a:gd name="T15" fmla="*/ 1160943020 h 1708"/>
              <a:gd name="T16" fmla="*/ 1787410234 w 1708"/>
              <a:gd name="T17" fmla="*/ 1160943020 h 1708"/>
              <a:gd name="T18" fmla="*/ 1673295308 w 1708"/>
              <a:gd name="T19" fmla="*/ 1436915084 h 1708"/>
              <a:gd name="T20" fmla="*/ 1815356526 w 1708"/>
              <a:gd name="T21" fmla="*/ 1578976302 h 1708"/>
              <a:gd name="T22" fmla="*/ 1578976302 w 1708"/>
              <a:gd name="T23" fmla="*/ 1815356526 h 1708"/>
              <a:gd name="T24" fmla="*/ 1436915084 w 1708"/>
              <a:gd name="T25" fmla="*/ 1673295308 h 1708"/>
              <a:gd name="T26" fmla="*/ 1160943020 w 1708"/>
              <a:gd name="T27" fmla="*/ 1787410234 h 1708"/>
              <a:gd name="T28" fmla="*/ 1160943020 w 1708"/>
              <a:gd name="T29" fmla="*/ 1988858132 h 1708"/>
              <a:gd name="T30" fmla="*/ 826749694 w 1708"/>
              <a:gd name="T31" fmla="*/ 1988858132 h 1708"/>
              <a:gd name="T32" fmla="*/ 826749694 w 1708"/>
              <a:gd name="T33" fmla="*/ 1787410234 h 1708"/>
              <a:gd name="T34" fmla="*/ 550778709 w 1708"/>
              <a:gd name="T35" fmla="*/ 1673295308 h 1708"/>
              <a:gd name="T36" fmla="*/ 409881830 w 1708"/>
              <a:gd name="T37" fmla="*/ 1815356526 h 1708"/>
              <a:gd name="T38" fmla="*/ 173501606 w 1708"/>
              <a:gd name="T39" fmla="*/ 1578976302 h 1708"/>
              <a:gd name="T40" fmla="*/ 314398485 w 1708"/>
              <a:gd name="T41" fmla="*/ 1436915084 h 1708"/>
              <a:gd name="T42" fmla="*/ 200283559 w 1708"/>
              <a:gd name="T43" fmla="*/ 1160943020 h 1708"/>
              <a:gd name="T44" fmla="*/ 0 w 1708"/>
              <a:gd name="T45" fmla="*/ 1160943020 h 1708"/>
              <a:gd name="T46" fmla="*/ 0 w 1708"/>
              <a:gd name="T47" fmla="*/ 826749694 h 1708"/>
              <a:gd name="T48" fmla="*/ 200283559 w 1708"/>
              <a:gd name="T49" fmla="*/ 826749694 h 1708"/>
              <a:gd name="T50" fmla="*/ 314398485 w 1708"/>
              <a:gd name="T51" fmla="*/ 550778709 h 1708"/>
              <a:gd name="T52" fmla="*/ 173501606 w 1708"/>
              <a:gd name="T53" fmla="*/ 409881830 h 1708"/>
              <a:gd name="T54" fmla="*/ 409881830 w 1708"/>
              <a:gd name="T55" fmla="*/ 173501606 h 1708"/>
              <a:gd name="T56" fmla="*/ 550778709 w 1708"/>
              <a:gd name="T57" fmla="*/ 314398485 h 1708"/>
              <a:gd name="T58" fmla="*/ 826749694 w 1708"/>
              <a:gd name="T59" fmla="*/ 200283559 h 1708"/>
              <a:gd name="T60" fmla="*/ 826749694 w 1708"/>
              <a:gd name="T61" fmla="*/ 0 h 1708"/>
              <a:gd name="T62" fmla="*/ 1160943020 w 1708"/>
              <a:gd name="T63" fmla="*/ 0 h 1708"/>
              <a:gd name="T64" fmla="*/ 1160943020 w 1708"/>
              <a:gd name="T65" fmla="*/ 200283559 h 1708"/>
              <a:gd name="T66" fmla="*/ 994429606 w 1708"/>
              <a:gd name="T67" fmla="*/ 426183654 h 1708"/>
              <a:gd name="T68" fmla="*/ 1562674478 w 1708"/>
              <a:gd name="T69" fmla="*/ 994429606 h 1708"/>
              <a:gd name="T70" fmla="*/ 994429606 w 1708"/>
              <a:gd name="T71" fmla="*/ 1562674478 h 1708"/>
              <a:gd name="T72" fmla="*/ 426183654 w 1708"/>
              <a:gd name="T73" fmla="*/ 994429606 h 1708"/>
              <a:gd name="T74" fmla="*/ 994429606 w 1708"/>
              <a:gd name="T75" fmla="*/ 426183654 h 1708"/>
              <a:gd name="T76" fmla="*/ 994429606 w 1708"/>
              <a:gd name="T77" fmla="*/ 574067646 h 1708"/>
              <a:gd name="T78" fmla="*/ 1414790486 w 1708"/>
              <a:gd name="T79" fmla="*/ 994429606 h 1708"/>
              <a:gd name="T80" fmla="*/ 994429606 w 1708"/>
              <a:gd name="T81" fmla="*/ 1414790486 h 1708"/>
              <a:gd name="T82" fmla="*/ 574067646 w 1708"/>
              <a:gd name="T83" fmla="*/ 994429606 h 1708"/>
              <a:gd name="T84" fmla="*/ 994429606 w 1708"/>
              <a:gd name="T85" fmla="*/ 574067646 h 1708"/>
              <a:gd name="T86" fmla="*/ 994429606 w 1708"/>
              <a:gd name="T87" fmla="*/ 756883963 h 1708"/>
              <a:gd name="T88" fmla="*/ 1231974169 w 1708"/>
              <a:gd name="T89" fmla="*/ 994429606 h 1708"/>
              <a:gd name="T90" fmla="*/ 994429606 w 1708"/>
              <a:gd name="T91" fmla="*/ 1231974169 h 1708"/>
              <a:gd name="T92" fmla="*/ 756883963 w 1708"/>
              <a:gd name="T93" fmla="*/ 994429606 h 1708"/>
              <a:gd name="T94" fmla="*/ 994429606 w 1708"/>
              <a:gd name="T95" fmla="*/ 756883963 h 17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28683" name="Freeform 6"/>
          <p:cNvSpPr>
            <a:spLocks noEditPoints="1"/>
          </p:cNvSpPr>
          <p:nvPr/>
        </p:nvSpPr>
        <p:spPr bwMode="auto">
          <a:xfrm>
            <a:off x="5737225" y="3035300"/>
            <a:ext cx="2535238" cy="2535238"/>
          </a:xfrm>
          <a:custGeom>
            <a:avLst/>
            <a:gdLst>
              <a:gd name="T0" fmla="*/ 2147483647 w 1708"/>
              <a:gd name="T1" fmla="*/ 378957223 h 1708"/>
              <a:gd name="T2" fmla="*/ 2147483647 w 1708"/>
              <a:gd name="T3" fmla="*/ 594874004 h 1708"/>
              <a:gd name="T4" fmla="*/ 2147483647 w 1708"/>
              <a:gd name="T5" fmla="*/ 328282150 h 1708"/>
              <a:gd name="T6" fmla="*/ 2147483647 w 1708"/>
              <a:gd name="T7" fmla="*/ 775540882 h 1708"/>
              <a:gd name="T8" fmla="*/ 2147483647 w 1708"/>
              <a:gd name="T9" fmla="*/ 1042132735 h 1708"/>
              <a:gd name="T10" fmla="*/ 2147483647 w 1708"/>
              <a:gd name="T11" fmla="*/ 1564299735 h 1708"/>
              <a:gd name="T12" fmla="*/ 2147483647 w 1708"/>
              <a:gd name="T13" fmla="*/ 1564299735 h 1708"/>
              <a:gd name="T14" fmla="*/ 2147483647 w 1708"/>
              <a:gd name="T15" fmla="*/ 2147483647 h 1708"/>
              <a:gd name="T16" fmla="*/ 2147483647 w 1708"/>
              <a:gd name="T17" fmla="*/ 2147483647 h 1708"/>
              <a:gd name="T18" fmla="*/ 2147483647 w 1708"/>
              <a:gd name="T19" fmla="*/ 2147483647 h 1708"/>
              <a:gd name="T20" fmla="*/ 2147483647 w 1708"/>
              <a:gd name="T21" fmla="*/ 2147483647 h 1708"/>
              <a:gd name="T22" fmla="*/ 2147483647 w 1708"/>
              <a:gd name="T23" fmla="*/ 2147483647 h 1708"/>
              <a:gd name="T24" fmla="*/ 2147483647 w 1708"/>
              <a:gd name="T25" fmla="*/ 2147483647 h 1708"/>
              <a:gd name="T26" fmla="*/ 2147483647 w 1708"/>
              <a:gd name="T27" fmla="*/ 2147483647 h 1708"/>
              <a:gd name="T28" fmla="*/ 2147483647 w 1708"/>
              <a:gd name="T29" fmla="*/ 2147483647 h 1708"/>
              <a:gd name="T30" fmla="*/ 1564299735 w 1708"/>
              <a:gd name="T31" fmla="*/ 2147483647 h 1708"/>
              <a:gd name="T32" fmla="*/ 1564299735 w 1708"/>
              <a:gd name="T33" fmla="*/ 2147483647 h 1708"/>
              <a:gd name="T34" fmla="*/ 1042132735 w 1708"/>
              <a:gd name="T35" fmla="*/ 2147483647 h 1708"/>
              <a:gd name="T36" fmla="*/ 775540882 w 1708"/>
              <a:gd name="T37" fmla="*/ 2147483647 h 1708"/>
              <a:gd name="T38" fmla="*/ 328282150 w 1708"/>
              <a:gd name="T39" fmla="*/ 2147483647 h 1708"/>
              <a:gd name="T40" fmla="*/ 594874004 w 1708"/>
              <a:gd name="T41" fmla="*/ 2147483647 h 1708"/>
              <a:gd name="T42" fmla="*/ 378957223 w 1708"/>
              <a:gd name="T43" fmla="*/ 2147483647 h 1708"/>
              <a:gd name="T44" fmla="*/ 0 w 1708"/>
              <a:gd name="T45" fmla="*/ 2147483647 h 1708"/>
              <a:gd name="T46" fmla="*/ 0 w 1708"/>
              <a:gd name="T47" fmla="*/ 1564299735 h 1708"/>
              <a:gd name="T48" fmla="*/ 378957223 w 1708"/>
              <a:gd name="T49" fmla="*/ 1564299735 h 1708"/>
              <a:gd name="T50" fmla="*/ 594874004 w 1708"/>
              <a:gd name="T51" fmla="*/ 1042132735 h 1708"/>
              <a:gd name="T52" fmla="*/ 328282150 w 1708"/>
              <a:gd name="T53" fmla="*/ 775540882 h 1708"/>
              <a:gd name="T54" fmla="*/ 775540882 w 1708"/>
              <a:gd name="T55" fmla="*/ 328282150 h 1708"/>
              <a:gd name="T56" fmla="*/ 1042132735 w 1708"/>
              <a:gd name="T57" fmla="*/ 594874004 h 1708"/>
              <a:gd name="T58" fmla="*/ 1564299735 w 1708"/>
              <a:gd name="T59" fmla="*/ 378957223 h 1708"/>
              <a:gd name="T60" fmla="*/ 1564299735 w 1708"/>
              <a:gd name="T61" fmla="*/ 0 h 1708"/>
              <a:gd name="T62" fmla="*/ 2147483647 w 1708"/>
              <a:gd name="T63" fmla="*/ 0 h 1708"/>
              <a:gd name="T64" fmla="*/ 2147483647 w 1708"/>
              <a:gd name="T65" fmla="*/ 378957223 h 1708"/>
              <a:gd name="T66" fmla="*/ 1881566662 w 1708"/>
              <a:gd name="T67" fmla="*/ 806385288 h 1708"/>
              <a:gd name="T68" fmla="*/ 2147483647 w 1708"/>
              <a:gd name="T69" fmla="*/ 1881566662 h 1708"/>
              <a:gd name="T70" fmla="*/ 1881566662 w 1708"/>
              <a:gd name="T71" fmla="*/ 2147483647 h 1708"/>
              <a:gd name="T72" fmla="*/ 806385288 w 1708"/>
              <a:gd name="T73" fmla="*/ 1881566662 h 1708"/>
              <a:gd name="T74" fmla="*/ 1881566662 w 1708"/>
              <a:gd name="T75" fmla="*/ 806385288 h 1708"/>
              <a:gd name="T76" fmla="*/ 1881566662 w 1708"/>
              <a:gd name="T77" fmla="*/ 1086196597 h 1708"/>
              <a:gd name="T78" fmla="*/ 2147483647 w 1708"/>
              <a:gd name="T79" fmla="*/ 1881566662 h 1708"/>
              <a:gd name="T80" fmla="*/ 1881566662 w 1708"/>
              <a:gd name="T81" fmla="*/ 2147483647 h 1708"/>
              <a:gd name="T82" fmla="*/ 1086196597 w 1708"/>
              <a:gd name="T83" fmla="*/ 1881566662 h 1708"/>
              <a:gd name="T84" fmla="*/ 1881566662 w 1708"/>
              <a:gd name="T85" fmla="*/ 1086196597 h 1708"/>
              <a:gd name="T86" fmla="*/ 1881566662 w 1708"/>
              <a:gd name="T87" fmla="*/ 1432105182 h 1708"/>
              <a:gd name="T88" fmla="*/ 2147483647 w 1708"/>
              <a:gd name="T89" fmla="*/ 1881566662 h 1708"/>
              <a:gd name="T90" fmla="*/ 1881566662 w 1708"/>
              <a:gd name="T91" fmla="*/ 2147483647 h 1708"/>
              <a:gd name="T92" fmla="*/ 1432105182 w 1708"/>
              <a:gd name="T93" fmla="*/ 1881566662 h 1708"/>
              <a:gd name="T94" fmla="*/ 1881566662 w 1708"/>
              <a:gd name="T95" fmla="*/ 1432105182 h 17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28684" name="Freeform 6"/>
          <p:cNvSpPr>
            <a:spLocks noEditPoints="1"/>
          </p:cNvSpPr>
          <p:nvPr/>
        </p:nvSpPr>
        <p:spPr bwMode="auto">
          <a:xfrm>
            <a:off x="5053013" y="1781175"/>
            <a:ext cx="1660525" cy="1660525"/>
          </a:xfrm>
          <a:custGeom>
            <a:avLst/>
            <a:gdLst>
              <a:gd name="T0" fmla="*/ 942345993 w 1708"/>
              <a:gd name="T1" fmla="*/ 162571036 h 1708"/>
              <a:gd name="T2" fmla="*/ 1166353538 w 1708"/>
              <a:gd name="T3" fmla="*/ 255198776 h 1708"/>
              <a:gd name="T4" fmla="*/ 1281665721 w 1708"/>
              <a:gd name="T5" fmla="*/ 140831575 h 1708"/>
              <a:gd name="T6" fmla="*/ 1473538024 w 1708"/>
              <a:gd name="T7" fmla="*/ 332703878 h 1708"/>
              <a:gd name="T8" fmla="*/ 1358225840 w 1708"/>
              <a:gd name="T9" fmla="*/ 447071079 h 1708"/>
              <a:gd name="T10" fmla="*/ 1450853580 w 1708"/>
              <a:gd name="T11" fmla="*/ 671078624 h 1708"/>
              <a:gd name="T12" fmla="*/ 1614369599 w 1708"/>
              <a:gd name="T13" fmla="*/ 671078624 h 1708"/>
              <a:gd name="T14" fmla="*/ 1614369599 w 1708"/>
              <a:gd name="T15" fmla="*/ 942345993 h 1708"/>
              <a:gd name="T16" fmla="*/ 1450853580 w 1708"/>
              <a:gd name="T17" fmla="*/ 942345993 h 1708"/>
              <a:gd name="T18" fmla="*/ 1358225840 w 1708"/>
              <a:gd name="T19" fmla="*/ 1166353538 h 1708"/>
              <a:gd name="T20" fmla="*/ 1473538024 w 1708"/>
              <a:gd name="T21" fmla="*/ 1281665721 h 1708"/>
              <a:gd name="T22" fmla="*/ 1281665721 w 1708"/>
              <a:gd name="T23" fmla="*/ 1473538024 h 1708"/>
              <a:gd name="T24" fmla="*/ 1166353538 w 1708"/>
              <a:gd name="T25" fmla="*/ 1358225840 h 1708"/>
              <a:gd name="T26" fmla="*/ 942345993 w 1708"/>
              <a:gd name="T27" fmla="*/ 1450853580 h 1708"/>
              <a:gd name="T28" fmla="*/ 942345993 w 1708"/>
              <a:gd name="T29" fmla="*/ 1614369599 h 1708"/>
              <a:gd name="T30" fmla="*/ 671078624 w 1708"/>
              <a:gd name="T31" fmla="*/ 1614369599 h 1708"/>
              <a:gd name="T32" fmla="*/ 671078624 w 1708"/>
              <a:gd name="T33" fmla="*/ 1450853580 h 1708"/>
              <a:gd name="T34" fmla="*/ 447071079 w 1708"/>
              <a:gd name="T35" fmla="*/ 1358225840 h 1708"/>
              <a:gd name="T36" fmla="*/ 332703878 w 1708"/>
              <a:gd name="T37" fmla="*/ 1473538024 h 1708"/>
              <a:gd name="T38" fmla="*/ 140831575 w 1708"/>
              <a:gd name="T39" fmla="*/ 1281665721 h 1708"/>
              <a:gd name="T40" fmla="*/ 255198776 w 1708"/>
              <a:gd name="T41" fmla="*/ 1166353538 h 1708"/>
              <a:gd name="T42" fmla="*/ 162571036 w 1708"/>
              <a:gd name="T43" fmla="*/ 942345993 h 1708"/>
              <a:gd name="T44" fmla="*/ 0 w 1708"/>
              <a:gd name="T45" fmla="*/ 942345993 h 1708"/>
              <a:gd name="T46" fmla="*/ 0 w 1708"/>
              <a:gd name="T47" fmla="*/ 671078624 h 1708"/>
              <a:gd name="T48" fmla="*/ 162571036 w 1708"/>
              <a:gd name="T49" fmla="*/ 671078624 h 1708"/>
              <a:gd name="T50" fmla="*/ 255198776 w 1708"/>
              <a:gd name="T51" fmla="*/ 447071079 h 1708"/>
              <a:gd name="T52" fmla="*/ 140831575 w 1708"/>
              <a:gd name="T53" fmla="*/ 332703878 h 1708"/>
              <a:gd name="T54" fmla="*/ 332703878 w 1708"/>
              <a:gd name="T55" fmla="*/ 140831575 h 1708"/>
              <a:gd name="T56" fmla="*/ 447071079 w 1708"/>
              <a:gd name="T57" fmla="*/ 255198776 h 1708"/>
              <a:gd name="T58" fmla="*/ 671078624 w 1708"/>
              <a:gd name="T59" fmla="*/ 162571036 h 1708"/>
              <a:gd name="T60" fmla="*/ 671078624 w 1708"/>
              <a:gd name="T61" fmla="*/ 0 h 1708"/>
              <a:gd name="T62" fmla="*/ 942345993 w 1708"/>
              <a:gd name="T63" fmla="*/ 0 h 1708"/>
              <a:gd name="T64" fmla="*/ 942345993 w 1708"/>
              <a:gd name="T65" fmla="*/ 162571036 h 1708"/>
              <a:gd name="T66" fmla="*/ 807185286 w 1708"/>
              <a:gd name="T67" fmla="*/ 345936551 h 1708"/>
              <a:gd name="T68" fmla="*/ 1268433048 w 1708"/>
              <a:gd name="T69" fmla="*/ 807185286 h 1708"/>
              <a:gd name="T70" fmla="*/ 807185286 w 1708"/>
              <a:gd name="T71" fmla="*/ 1268433048 h 1708"/>
              <a:gd name="T72" fmla="*/ 345936551 w 1708"/>
              <a:gd name="T73" fmla="*/ 807185286 h 1708"/>
              <a:gd name="T74" fmla="*/ 807185286 w 1708"/>
              <a:gd name="T75" fmla="*/ 345936551 h 1708"/>
              <a:gd name="T76" fmla="*/ 807185286 w 1708"/>
              <a:gd name="T77" fmla="*/ 465974620 h 1708"/>
              <a:gd name="T78" fmla="*/ 1148394979 w 1708"/>
              <a:gd name="T79" fmla="*/ 807185286 h 1708"/>
              <a:gd name="T80" fmla="*/ 807185286 w 1708"/>
              <a:gd name="T81" fmla="*/ 1148394979 h 1708"/>
              <a:gd name="T82" fmla="*/ 465974620 w 1708"/>
              <a:gd name="T83" fmla="*/ 807185286 h 1708"/>
              <a:gd name="T84" fmla="*/ 807185286 w 1708"/>
              <a:gd name="T85" fmla="*/ 465974620 h 1708"/>
              <a:gd name="T86" fmla="*/ 807185286 w 1708"/>
              <a:gd name="T87" fmla="*/ 614368000 h 1708"/>
              <a:gd name="T88" fmla="*/ 1000001599 w 1708"/>
              <a:gd name="T89" fmla="*/ 807185286 h 1708"/>
              <a:gd name="T90" fmla="*/ 807185286 w 1708"/>
              <a:gd name="T91" fmla="*/ 1000001599 h 1708"/>
              <a:gd name="T92" fmla="*/ 614368000 w 1708"/>
              <a:gd name="T93" fmla="*/ 807185286 h 1708"/>
              <a:gd name="T94" fmla="*/ 807185286 w 1708"/>
              <a:gd name="T95" fmla="*/ 614368000 h 17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86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82"/>
                                        </p:tgtEl>
                                        <p:attrNameLst>
                                          <p:attrName>style.visibility</p:attrName>
                                        </p:attrNameLst>
                                      </p:cBhvr>
                                      <p:to>
                                        <p:strVal val="visible"/>
                                      </p:to>
                                    </p:set>
                                  </p:childTnLst>
                                </p:cTn>
                              </p:par>
                              <p:par>
                                <p:cTn id="19" presetID="8" presetClass="emph" presetSubtype="0" repeatCount="indefinite" fill="hold" nodeType="withEffect">
                                  <p:stCondLst>
                                    <p:cond delay="0"/>
                                  </p:stCondLst>
                                  <p:childTnLst>
                                    <p:animRot by="-21599820">
                                      <p:cBhvr>
                                        <p:cTn id="20" dur="2000" fill="hold"/>
                                        <p:tgtEl>
                                          <p:spTgt spid="28683"/>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21600000">
                                      <p:cBhvr>
                                        <p:cTn id="22" dur="800" fill="hold"/>
                                        <p:tgtEl>
                                          <p:spTgt spid="28684"/>
                                        </p:tgtEl>
                                        <p:attrNameLst>
                                          <p:attrName>r</p:attrName>
                                        </p:attrNameLst>
                                      </p:cBhvr>
                                    </p:animRot>
                                  </p:childTnLst>
                                </p:cTn>
                              </p:par>
                              <p:par>
                                <p:cTn id="23" presetID="8" presetClass="emph" presetSubtype="0" repeatCount="indefinite" fill="hold" nodeType="withEffect">
                                  <p:stCondLst>
                                    <p:cond delay="0"/>
                                  </p:stCondLst>
                                  <p:childTnLst>
                                    <p:animRot by="-21599820">
                                      <p:cBhvr>
                                        <p:cTn id="24" dur="1400" fill="hold"/>
                                        <p:tgtEl>
                                          <p:spTgt spid="28682"/>
                                        </p:tgtEl>
                                        <p:attrNameLst>
                                          <p:attrName>r</p:attrName>
                                        </p:attrNameLst>
                                      </p:cBhvr>
                                    </p:animRot>
                                  </p:childTnLst>
                                </p:cTn>
                              </p:par>
                            </p:childTnLst>
                          </p:cTn>
                        </p:par>
                        <p:par>
                          <p:cTn id="25" fill="hold">
                            <p:stCondLst>
                              <p:cond delay="0"/>
                            </p:stCondLst>
                            <p:childTnLst>
                              <p:par>
                                <p:cTn id="26" presetID="22" presetClass="entr" presetSubtype="8" fill="hold" grpId="0" nodeType="afterEffect">
                                  <p:stCondLst>
                                    <p:cond delay="0"/>
                                  </p:stCondLst>
                                  <p:childTnLst>
                                    <p:set>
                                      <p:cBhvr>
                                        <p:cTn id="27" dur="1" fill="hold">
                                          <p:stCondLst>
                                            <p:cond delay="0"/>
                                          </p:stCondLst>
                                        </p:cTn>
                                        <p:tgtEl>
                                          <p:spTgt spid="28678"/>
                                        </p:tgtEl>
                                        <p:attrNameLst>
                                          <p:attrName>style.visibility</p:attrName>
                                        </p:attrNameLst>
                                      </p:cBhvr>
                                      <p:to>
                                        <p:strVal val="visible"/>
                                      </p:to>
                                    </p:set>
                                    <p:animEffect transition="in" filter="wipe(left)">
                                      <p:cBhvr>
                                        <p:cTn id="28" dur="500"/>
                                        <p:tgtEl>
                                          <p:spTgt spid="2867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679"/>
                                        </p:tgtEl>
                                        <p:attrNameLst>
                                          <p:attrName>style.visibility</p:attrName>
                                        </p:attrNameLst>
                                      </p:cBhvr>
                                      <p:to>
                                        <p:strVal val="visible"/>
                                      </p:to>
                                    </p:set>
                                    <p:animEffect transition="in" filter="wipe(left)">
                                      <p:cBhvr>
                                        <p:cTn id="31" dur="500"/>
                                        <p:tgtEl>
                                          <p:spTgt spid="2867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8677"/>
                                        </p:tgtEl>
                                        <p:attrNameLst>
                                          <p:attrName>style.visibility</p:attrName>
                                        </p:attrNameLst>
                                      </p:cBhvr>
                                      <p:to>
                                        <p:strVal val="visible"/>
                                      </p:to>
                                    </p:set>
                                    <p:animEffect transition="in" filter="wipe(left)">
                                      <p:cBhvr>
                                        <p:cTn id="35" dur="500"/>
                                        <p:tgtEl>
                                          <p:spTgt spid="2867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676"/>
                                        </p:tgtEl>
                                        <p:attrNameLst>
                                          <p:attrName>style.visibility</p:attrName>
                                        </p:attrNameLst>
                                      </p:cBhvr>
                                      <p:to>
                                        <p:strVal val="visible"/>
                                      </p:to>
                                    </p:set>
                                    <p:animEffect transition="in" filter="wipe(left)">
                                      <p:cBhvr>
                                        <p:cTn id="38" dur="500"/>
                                        <p:tgtEl>
                                          <p:spTgt spid="28676"/>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8681"/>
                                        </p:tgtEl>
                                        <p:attrNameLst>
                                          <p:attrName>style.visibility</p:attrName>
                                        </p:attrNameLst>
                                      </p:cBhvr>
                                      <p:to>
                                        <p:strVal val="visible"/>
                                      </p:to>
                                    </p:set>
                                    <p:animEffect transition="in" filter="wipe(left)">
                                      <p:cBhvr>
                                        <p:cTn id="42" dur="500"/>
                                        <p:tgtEl>
                                          <p:spTgt spid="2868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680"/>
                                        </p:tgtEl>
                                        <p:attrNameLst>
                                          <p:attrName>style.visibility</p:attrName>
                                        </p:attrNameLst>
                                      </p:cBhvr>
                                      <p:to>
                                        <p:strVal val="visible"/>
                                      </p:to>
                                    </p:set>
                                    <p:animEffect transition="in" filter="wipe(left)">
                                      <p:cBhvr>
                                        <p:cTn id="45"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6" grpId="0" autoUpdateAnimBg="0"/>
      <p:bldP spid="28677" grpId="0" autoUpdateAnimBg="0"/>
      <p:bldP spid="28678" grpId="0" autoUpdateAnimBg="0"/>
      <p:bldP spid="28679" grpId="0" autoUpdateAnimBg="0"/>
      <p:bldP spid="28680" grpId="0" autoUpdateAnimBg="0"/>
      <p:bldP spid="286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5"/>
          <p:cNvSpPr>
            <a:spLocks noEditPoints="1"/>
          </p:cNvSpPr>
          <p:nvPr/>
        </p:nvSpPr>
        <p:spPr bwMode="auto">
          <a:xfrm>
            <a:off x="6216650" y="1700213"/>
            <a:ext cx="1617663" cy="1624012"/>
          </a:xfrm>
          <a:custGeom>
            <a:avLst/>
            <a:gdLst>
              <a:gd name="T0" fmla="*/ 1181948320 w 2214"/>
              <a:gd name="T1" fmla="*/ 595622172 h 2214"/>
              <a:gd name="T2" fmla="*/ 590974526 w 2214"/>
              <a:gd name="T3" fmla="*/ 1013149495 h 2214"/>
              <a:gd name="T4" fmla="*/ 600049951 w 2214"/>
              <a:gd name="T5" fmla="*/ 146349594 h 2214"/>
              <a:gd name="T6" fmla="*/ 590974526 w 2214"/>
              <a:gd name="T7" fmla="*/ 146349594 h 2214"/>
              <a:gd name="T8" fmla="*/ 623538944 w 2214"/>
              <a:gd name="T9" fmla="*/ 120523109 h 2214"/>
              <a:gd name="T10" fmla="*/ 822132285 w 2214"/>
              <a:gd name="T11" fmla="*/ 95772697 h 2214"/>
              <a:gd name="T12" fmla="*/ 857366505 w 2214"/>
              <a:gd name="T13" fmla="*/ 235128184 h 2214"/>
              <a:gd name="T14" fmla="*/ 836012476 w 2214"/>
              <a:gd name="T15" fmla="*/ 102767538 h 2214"/>
              <a:gd name="T16" fmla="*/ 882991192 w 2214"/>
              <a:gd name="T17" fmla="*/ 251807682 h 2214"/>
              <a:gd name="T18" fmla="*/ 991897030 w 2214"/>
              <a:gd name="T19" fmla="*/ 220600831 h 2214"/>
              <a:gd name="T20" fmla="*/ 997235171 w 2214"/>
              <a:gd name="T21" fmla="*/ 409994813 h 2214"/>
              <a:gd name="T22" fmla="*/ 936376263 w 2214"/>
              <a:gd name="T23" fmla="*/ 310993163 h 2214"/>
              <a:gd name="T24" fmla="*/ 1138172782 w 2214"/>
              <a:gd name="T25" fmla="*/ 605845232 h 2214"/>
              <a:gd name="T26" fmla="*/ 1034070980 w 2214"/>
              <a:gd name="T27" fmla="*/ 543431531 h 2214"/>
              <a:gd name="T28" fmla="*/ 1034070980 w 2214"/>
              <a:gd name="T29" fmla="*/ 543431531 h 2214"/>
              <a:gd name="T30" fmla="*/ 1134969604 w 2214"/>
              <a:gd name="T31" fmla="*/ 656422130 h 2214"/>
              <a:gd name="T32" fmla="*/ 973212072 w 2214"/>
              <a:gd name="T33" fmla="*/ 826983733 h 2214"/>
              <a:gd name="T34" fmla="*/ 894735689 w 2214"/>
              <a:gd name="T35" fmla="*/ 924909309 h 2214"/>
              <a:gd name="T36" fmla="*/ 794905277 w 2214"/>
              <a:gd name="T37" fmla="*/ 995393924 h 2214"/>
              <a:gd name="T38" fmla="*/ 881923710 w 2214"/>
              <a:gd name="T39" fmla="*/ 936746112 h 2214"/>
              <a:gd name="T40" fmla="*/ 779424228 w 2214"/>
              <a:gd name="T41" fmla="*/ 1113764887 h 2214"/>
              <a:gd name="T42" fmla="*/ 566417320 w 2214"/>
              <a:gd name="T43" fmla="*/ 1044356346 h 2214"/>
              <a:gd name="T44" fmla="*/ 598981738 w 2214"/>
              <a:gd name="T45" fmla="*/ 1044894749 h 2214"/>
              <a:gd name="T46" fmla="*/ 557341164 w 2214"/>
              <a:gd name="T47" fmla="*/ 1146047811 h 2214"/>
              <a:gd name="T48" fmla="*/ 304296000 w 2214"/>
              <a:gd name="T49" fmla="*/ 965800817 h 2214"/>
              <a:gd name="T50" fmla="*/ 316573873 w 2214"/>
              <a:gd name="T51" fmla="*/ 950197391 h 2214"/>
              <a:gd name="T52" fmla="*/ 286144419 w 2214"/>
              <a:gd name="T53" fmla="*/ 923833236 h 2214"/>
              <a:gd name="T54" fmla="*/ 286144419 w 2214"/>
              <a:gd name="T55" fmla="*/ 923833236 h 2214"/>
              <a:gd name="T56" fmla="*/ 261053837 w 2214"/>
              <a:gd name="T57" fmla="*/ 898006751 h 2214"/>
              <a:gd name="T58" fmla="*/ 169764745 w 2214"/>
              <a:gd name="T59" fmla="*/ 948045245 h 2214"/>
              <a:gd name="T60" fmla="*/ 177772688 w 2214"/>
              <a:gd name="T61" fmla="*/ 765108436 h 2214"/>
              <a:gd name="T62" fmla="*/ 147343234 w 2214"/>
              <a:gd name="T63" fmla="*/ 643508520 h 2214"/>
              <a:gd name="T64" fmla="*/ 162290908 w 2214"/>
              <a:gd name="T65" fmla="*/ 720450306 h 2214"/>
              <a:gd name="T66" fmla="*/ 72070028 w 2214"/>
              <a:gd name="T67" fmla="*/ 548811896 h 2214"/>
              <a:gd name="T68" fmla="*/ 146275752 w 2214"/>
              <a:gd name="T69" fmla="*/ 627367425 h 2214"/>
              <a:gd name="T70" fmla="*/ 83814525 w 2214"/>
              <a:gd name="T71" fmla="*/ 536974360 h 2214"/>
              <a:gd name="T72" fmla="*/ 168163156 w 2214"/>
              <a:gd name="T73" fmla="*/ 369102572 h 2214"/>
              <a:gd name="T74" fmla="*/ 252511787 w 2214"/>
              <a:gd name="T75" fmla="*/ 162491423 h 2214"/>
              <a:gd name="T76" fmla="*/ 263722908 w 2214"/>
              <a:gd name="T77" fmla="*/ 290547043 h 2214"/>
              <a:gd name="T78" fmla="*/ 347004057 w 2214"/>
              <a:gd name="T79" fmla="*/ 219524758 h 2214"/>
              <a:gd name="T80" fmla="*/ 276001511 w 2214"/>
              <a:gd name="T81" fmla="*/ 277634167 h 2214"/>
              <a:gd name="T82" fmla="*/ 323514334 w 2214"/>
              <a:gd name="T83" fmla="*/ 114605074 h 2214"/>
              <a:gd name="T84" fmla="*/ 517302908 w 2214"/>
              <a:gd name="T85" fmla="*/ 48962421 h 2214"/>
              <a:gd name="T86" fmla="*/ 513565625 w 2214"/>
              <a:gd name="T87" fmla="*/ 102767538 h 2214"/>
              <a:gd name="T88" fmla="*/ 535453760 w 2214"/>
              <a:gd name="T89" fmla="*/ 46810275 h 2214"/>
              <a:gd name="T90" fmla="*/ 1027131249 w 2214"/>
              <a:gd name="T91" fmla="*/ 262568412 h 2214"/>
              <a:gd name="T92" fmla="*/ 1057026597 w 2214"/>
              <a:gd name="T93" fmla="*/ 884555472 h 2214"/>
              <a:gd name="T94" fmla="*/ 913954753 w 2214"/>
              <a:gd name="T95" fmla="*/ 1041128127 h 2214"/>
              <a:gd name="T96" fmla="*/ 347537433 w 2214"/>
              <a:gd name="T97" fmla="*/ 1089552878 h 2214"/>
              <a:gd name="T98" fmla="*/ 151613894 w 2214"/>
              <a:gd name="T99" fmla="*/ 359955585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9699" name="直接连接符 19"/>
          <p:cNvCxnSpPr>
            <a:cxnSpLocks noChangeShapeType="1"/>
          </p:cNvCxnSpPr>
          <p:nvPr/>
        </p:nvCxnSpPr>
        <p:spPr bwMode="auto">
          <a:xfrm>
            <a:off x="4086225" y="4027488"/>
            <a:ext cx="5905500" cy="0"/>
          </a:xfrm>
          <a:prstGeom prst="line">
            <a:avLst/>
          </a:prstGeom>
          <a:noFill/>
          <a:ln w="9525">
            <a:solidFill>
              <a:srgbClr val="1E212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0" name="TextBox 20"/>
          <p:cNvSpPr txBox="1">
            <a:spLocks noChangeArrowheads="1"/>
          </p:cNvSpPr>
          <p:nvPr/>
        </p:nvSpPr>
        <p:spPr bwMode="auto">
          <a:xfrm>
            <a:off x="4854575" y="3381375"/>
            <a:ext cx="434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rgbClr val="AF251C"/>
                </a:solidFill>
                <a:latin typeface="方正小标宋简体" panose="02010601030101010101" pitchFamily="2" charset="-122"/>
                <a:ea typeface="方正小标宋简体" panose="02010601030101010101" pitchFamily="2" charset="-122"/>
              </a:rPr>
              <a:t>请输入第四部分标题</a:t>
            </a:r>
            <a:endParaRPr lang="zh-CN" altLang="en-US" sz="3600">
              <a:solidFill>
                <a:srgbClr val="AF251C"/>
              </a:solidFill>
              <a:latin typeface="方正小标宋简体" panose="02010601030101010101" pitchFamily="2" charset="-122"/>
              <a:ea typeface="方正小标宋简体" panose="02010601030101010101" pitchFamily="2" charset="-122"/>
            </a:endParaRPr>
          </a:p>
        </p:txBody>
      </p:sp>
      <p:sp>
        <p:nvSpPr>
          <p:cNvPr id="29701" name="TextBox 21"/>
          <p:cNvSpPr txBox="1">
            <a:spLocks noChangeArrowheads="1"/>
          </p:cNvSpPr>
          <p:nvPr/>
        </p:nvSpPr>
        <p:spPr bwMode="auto">
          <a:xfrm>
            <a:off x="4159250" y="4044950"/>
            <a:ext cx="57610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这里是小节标题一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这里是小节标题二</a:t>
            </a:r>
            <a:endParaRPr lang="zh-CN" altLang="en-US" sz="2000">
              <a:solidFill>
                <a:srgbClr val="1E2122"/>
              </a:solidFill>
              <a:latin typeface="微软雅黑" panose="020B0503020204020204" pitchFamily="34" charset="-122"/>
              <a:ea typeface="微软雅黑" panose="020B0503020204020204" pitchFamily="34" charset="-122"/>
            </a:endParaRPr>
          </a:p>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这里是小节标题三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这里是小节标题四</a:t>
            </a:r>
            <a:endParaRPr lang="zh-CN" altLang="en-US" sz="2000">
              <a:solidFill>
                <a:srgbClr val="1E2122"/>
              </a:solidFill>
              <a:latin typeface="微软雅黑" panose="020B0503020204020204" pitchFamily="34" charset="-122"/>
              <a:ea typeface="微软雅黑" panose="020B0503020204020204" pitchFamily="34" charset="-122"/>
            </a:endParaRPr>
          </a:p>
        </p:txBody>
      </p:sp>
      <p:sp>
        <p:nvSpPr>
          <p:cNvPr id="29702" name="TextBox 17"/>
          <p:cNvSpPr txBox="1">
            <a:spLocks noChangeArrowheads="1"/>
          </p:cNvSpPr>
          <p:nvPr/>
        </p:nvSpPr>
        <p:spPr bwMode="auto">
          <a:xfrm>
            <a:off x="6419850" y="1851025"/>
            <a:ext cx="1209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a:solidFill>
                  <a:srgbClr val="1E2122"/>
                </a:solidFill>
                <a:latin typeface="方正隶二简体" panose="03000509000000000000" pitchFamily="65" charset="-122"/>
                <a:ea typeface="方正隶二简体" panose="03000509000000000000" pitchFamily="65" charset="-122"/>
              </a:rPr>
              <a:t>肆</a:t>
            </a:r>
            <a:endParaRPr lang="zh-CN" altLang="en-US" sz="8000">
              <a:solidFill>
                <a:srgbClr val="1E2122"/>
              </a:solidFill>
              <a:latin typeface="方正隶二简体" panose="03000509000000000000" pitchFamily="65" charset="-122"/>
              <a:ea typeface="方正隶二简体" panose="03000509000000000000" pitchFamily="65" charset="-122"/>
            </a:endParaRPr>
          </a:p>
        </p:txBody>
      </p:sp>
    </p:spTree>
  </p:cSld>
  <p:clrMapOvr>
    <a:masterClrMapping/>
  </p:clrMapOvr>
  <p:transition spd="slow" advTm="64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Effect transition="in" filter="fade">
                                      <p:cBhvr>
                                        <p:cTn id="9" dur="1000"/>
                                        <p:tgtEl>
                                          <p:spTgt spid="29698"/>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p:cTn id="13" dur="1000" fill="hold"/>
                                        <p:tgtEl>
                                          <p:spTgt spid="29702"/>
                                        </p:tgtEl>
                                        <p:attrNameLst>
                                          <p:attrName>ppt_w</p:attrName>
                                        </p:attrNameLst>
                                      </p:cBhvr>
                                      <p:tavLst>
                                        <p:tav tm="0">
                                          <p:val>
                                            <p:fltVal val="0"/>
                                          </p:val>
                                        </p:tav>
                                        <p:tav tm="100000">
                                          <p:val>
                                            <p:strVal val="#ppt_w"/>
                                          </p:val>
                                        </p:tav>
                                      </p:tavLst>
                                    </p:anim>
                                    <p:anim calcmode="lin" valueType="num">
                                      <p:cBhvr>
                                        <p:cTn id="14" dur="1000" fill="hold"/>
                                        <p:tgtEl>
                                          <p:spTgt spid="29702"/>
                                        </p:tgtEl>
                                        <p:attrNameLst>
                                          <p:attrName>ppt_h</p:attrName>
                                        </p:attrNameLst>
                                      </p:cBhvr>
                                      <p:tavLst>
                                        <p:tav tm="0">
                                          <p:val>
                                            <p:fltVal val="0"/>
                                          </p:val>
                                        </p:tav>
                                        <p:tav tm="100000">
                                          <p:val>
                                            <p:strVal val="#ppt_h"/>
                                          </p:val>
                                        </p:tav>
                                      </p:tavLst>
                                    </p:anim>
                                    <p:anim calcmode="lin" valueType="num">
                                      <p:cBhvr>
                                        <p:cTn id="15" dur="1000" fill="hold"/>
                                        <p:tgtEl>
                                          <p:spTgt spid="29702"/>
                                        </p:tgtEl>
                                        <p:attrNameLst>
                                          <p:attrName>style.rotation</p:attrName>
                                        </p:attrNameLst>
                                      </p:cBhvr>
                                      <p:tavLst>
                                        <p:tav tm="0">
                                          <p:val>
                                            <p:fltVal val="90"/>
                                          </p:val>
                                        </p:tav>
                                        <p:tav tm="100000">
                                          <p:val>
                                            <p:fltVal val="0"/>
                                          </p:val>
                                        </p:tav>
                                      </p:tavLst>
                                    </p:anim>
                                    <p:animEffect transition="in" filter="fade">
                                      <p:cBhvr>
                                        <p:cTn id="16" dur="1000"/>
                                        <p:tgtEl>
                                          <p:spTgt spid="29702"/>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9699"/>
                                        </p:tgtEl>
                                        <p:attrNameLst>
                                          <p:attrName>style.visibility</p:attrName>
                                        </p:attrNameLst>
                                      </p:cBhvr>
                                      <p:to>
                                        <p:strVal val="visible"/>
                                      </p:to>
                                    </p:set>
                                    <p:anim calcmode="lin" valueType="num">
                                      <p:cBhvr>
                                        <p:cTn id="20" dur="500" fill="hold"/>
                                        <p:tgtEl>
                                          <p:spTgt spid="29699"/>
                                        </p:tgtEl>
                                        <p:attrNameLst>
                                          <p:attrName>ppt_w</p:attrName>
                                        </p:attrNameLst>
                                      </p:cBhvr>
                                      <p:tavLst>
                                        <p:tav tm="0">
                                          <p:val>
                                            <p:fltVal val="0"/>
                                          </p:val>
                                        </p:tav>
                                        <p:tav tm="100000">
                                          <p:val>
                                            <p:strVal val="#ppt_w"/>
                                          </p:val>
                                        </p:tav>
                                      </p:tavLst>
                                    </p:anim>
                                    <p:anim calcmode="lin" valueType="num">
                                      <p:cBhvr>
                                        <p:cTn id="21" dur="500" fill="hold"/>
                                        <p:tgtEl>
                                          <p:spTgt spid="29699"/>
                                        </p:tgtEl>
                                        <p:attrNameLst>
                                          <p:attrName>ppt_h</p:attrName>
                                        </p:attrNameLst>
                                      </p:cBhvr>
                                      <p:tavLst>
                                        <p:tav tm="0">
                                          <p:val>
                                            <p:fltVal val="0"/>
                                          </p:val>
                                        </p:tav>
                                        <p:tav tm="100000">
                                          <p:val>
                                            <p:strVal val="#ppt_h"/>
                                          </p:val>
                                        </p:tav>
                                      </p:tavLst>
                                    </p:anim>
                                    <p:anim calcmode="lin" valueType="num">
                                      <p:cBhvr>
                                        <p:cTn id="22" dur="500" fill="hold"/>
                                        <p:tgtEl>
                                          <p:spTgt spid="29699"/>
                                        </p:tgtEl>
                                        <p:attrNameLst>
                                          <p:attrName>style.rotation</p:attrName>
                                        </p:attrNameLst>
                                      </p:cBhvr>
                                      <p:tavLst>
                                        <p:tav tm="0">
                                          <p:val>
                                            <p:fltVal val="90"/>
                                          </p:val>
                                        </p:tav>
                                        <p:tav tm="100000">
                                          <p:val>
                                            <p:fltVal val="0"/>
                                          </p:val>
                                        </p:tav>
                                      </p:tavLst>
                                    </p:anim>
                                    <p:animEffect transition="in" filter="fade">
                                      <p:cBhvr>
                                        <p:cTn id="23" dur="500"/>
                                        <p:tgtEl>
                                          <p:spTgt spid="29699"/>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9700"/>
                                        </p:tgtEl>
                                        <p:attrNameLst>
                                          <p:attrName>style.visibility</p:attrName>
                                        </p:attrNameLst>
                                      </p:cBhvr>
                                      <p:to>
                                        <p:strVal val="visible"/>
                                      </p:to>
                                    </p:set>
                                    <p:anim calcmode="lin" valueType="num">
                                      <p:cBhvr>
                                        <p:cTn id="27" dur="500" fill="hold"/>
                                        <p:tgtEl>
                                          <p:spTgt spid="2970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9700"/>
                                        </p:tgtEl>
                                        <p:attrNameLst>
                                          <p:attrName>ppt_y</p:attrName>
                                        </p:attrNameLst>
                                      </p:cBhvr>
                                      <p:tavLst>
                                        <p:tav tm="0">
                                          <p:val>
                                            <p:strVal val="#ppt_y"/>
                                          </p:val>
                                        </p:tav>
                                        <p:tav tm="100000">
                                          <p:val>
                                            <p:strVal val="#ppt_y"/>
                                          </p:val>
                                        </p:tav>
                                      </p:tavLst>
                                    </p:anim>
                                    <p:anim calcmode="lin" valueType="num">
                                      <p:cBhvr>
                                        <p:cTn id="29" dur="500" fill="hold"/>
                                        <p:tgtEl>
                                          <p:spTgt spid="2970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970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9700"/>
                                        </p:tgtEl>
                                      </p:cBhvr>
                                    </p:animEffect>
                                  </p:childTnLst>
                                </p:cTn>
                              </p:par>
                            </p:childTnLst>
                          </p:cTn>
                        </p:par>
                        <p:par>
                          <p:cTn id="32" fill="hold">
                            <p:stCondLst>
                              <p:cond delay="3400"/>
                            </p:stCondLst>
                            <p:childTnLst>
                              <p:par>
                                <p:cTn id="33" presetID="22" presetClass="entr" presetSubtype="1" fill="hold" grpId="0" nodeType="afterEffect">
                                  <p:stCondLst>
                                    <p:cond delay="0"/>
                                  </p:stCondLst>
                                  <p:childTnLst>
                                    <p:set>
                                      <p:cBhvr>
                                        <p:cTn id="34" dur="1" fill="hold">
                                          <p:stCondLst>
                                            <p:cond delay="0"/>
                                          </p:stCondLst>
                                        </p:cTn>
                                        <p:tgtEl>
                                          <p:spTgt spid="29701"/>
                                        </p:tgtEl>
                                        <p:attrNameLst>
                                          <p:attrName>style.visibility</p:attrName>
                                        </p:attrNameLst>
                                      </p:cBhvr>
                                      <p:to>
                                        <p:strVal val="visible"/>
                                      </p:to>
                                    </p:set>
                                    <p:animEffect transition="in" filter="wipe(up)">
                                      <p:cBhvr>
                                        <p:cTn id="3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P spid="29701" grpId="0" autoUpdateAnimBg="0"/>
      <p:bldP spid="2970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pic>
        <p:nvPicPr>
          <p:cNvPr id="30723" name="Group 8"/>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2738" y="1493838"/>
            <a:ext cx="23590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Group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213" y="1493838"/>
            <a:ext cx="23590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16"/>
          <p:cNvSpPr txBox="1">
            <a:spLocks noChangeArrowheads="1"/>
          </p:cNvSpPr>
          <p:nvPr/>
        </p:nvSpPr>
        <p:spPr bwMode="auto">
          <a:xfrm>
            <a:off x="2843213" y="3333750"/>
            <a:ext cx="2373312"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ea typeface="微软雅黑" panose="020B0503020204020204" pitchFamily="34" charset="-122"/>
              </a:rPr>
              <a:t>某某团队</a:t>
            </a:r>
            <a:endParaRPr lang="zh-CN" altLang="en-US">
              <a:solidFill>
                <a:srgbClr val="F8F8F8"/>
              </a:solidFill>
              <a:ea typeface="微软雅黑" panose="020B0503020204020204" pitchFamily="34" charset="-122"/>
            </a:endParaRPr>
          </a:p>
        </p:txBody>
      </p:sp>
      <p:sp>
        <p:nvSpPr>
          <p:cNvPr id="30726" name="Rectangle 17"/>
          <p:cNvSpPr>
            <a:spLocks noChangeArrowheads="1"/>
          </p:cNvSpPr>
          <p:nvPr/>
        </p:nvSpPr>
        <p:spPr bwMode="auto">
          <a:xfrm>
            <a:off x="2843213" y="3765550"/>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727" name="Text Box 18"/>
          <p:cNvSpPr txBox="1">
            <a:spLocks noChangeArrowheads="1"/>
          </p:cNvSpPr>
          <p:nvPr/>
        </p:nvSpPr>
        <p:spPr bwMode="auto">
          <a:xfrm>
            <a:off x="6896100" y="3333750"/>
            <a:ext cx="2374900" cy="3683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ea typeface="微软雅黑" panose="020B0503020204020204" pitchFamily="34" charset="-122"/>
              </a:rPr>
              <a:t>某某团队</a:t>
            </a:r>
            <a:endParaRPr lang="zh-CN" altLang="en-US">
              <a:solidFill>
                <a:srgbClr val="F8F8F8"/>
              </a:solidFill>
              <a:ea typeface="微软雅黑" panose="020B0503020204020204" pitchFamily="34" charset="-122"/>
            </a:endParaRPr>
          </a:p>
        </p:txBody>
      </p:sp>
      <p:sp>
        <p:nvSpPr>
          <p:cNvPr id="30728" name="Rectangle 19"/>
          <p:cNvSpPr>
            <a:spLocks noChangeArrowheads="1"/>
          </p:cNvSpPr>
          <p:nvPr/>
        </p:nvSpPr>
        <p:spPr bwMode="auto">
          <a:xfrm>
            <a:off x="6896100" y="3765550"/>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729" name="Text Box 20"/>
          <p:cNvSpPr txBox="1">
            <a:spLocks noChangeArrowheads="1"/>
          </p:cNvSpPr>
          <p:nvPr/>
        </p:nvSpPr>
        <p:spPr bwMode="auto">
          <a:xfrm>
            <a:off x="3019425" y="3981450"/>
            <a:ext cx="2063750"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sz="1600">
              <a:solidFill>
                <a:srgbClr val="292929"/>
              </a:solidFill>
              <a:latin typeface="微软雅黑" panose="020B0503020204020204" pitchFamily="34" charset="-122"/>
              <a:ea typeface="微软雅黑" panose="020B0503020204020204" pitchFamily="34" charset="-122"/>
            </a:endParaRPr>
          </a:p>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sz="1600">
              <a:solidFill>
                <a:srgbClr val="292929"/>
              </a:solidFill>
              <a:latin typeface="微软雅黑" panose="020B0503020204020204" pitchFamily="34" charset="-122"/>
              <a:ea typeface="微软雅黑" panose="020B0503020204020204" pitchFamily="34" charset="-122"/>
            </a:endParaRPr>
          </a:p>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sz="1600">
              <a:solidFill>
                <a:srgbClr val="292929"/>
              </a:solidFill>
              <a:latin typeface="微软雅黑" panose="020B0503020204020204" pitchFamily="34" charset="-122"/>
              <a:ea typeface="微软雅黑" panose="020B0503020204020204" pitchFamily="34" charset="-122"/>
            </a:endParaRPr>
          </a:p>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sz="1600">
              <a:solidFill>
                <a:srgbClr val="292929"/>
              </a:solidFill>
              <a:latin typeface="微软雅黑" panose="020B0503020204020204" pitchFamily="34" charset="-122"/>
              <a:ea typeface="微软雅黑" panose="020B0503020204020204" pitchFamily="34" charset="-122"/>
            </a:endParaRPr>
          </a:p>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a:solidFill>
                <a:srgbClr val="292929"/>
              </a:solidFill>
              <a:latin typeface="微软雅黑" panose="020B0503020204020204" pitchFamily="34" charset="-122"/>
              <a:ea typeface="微软雅黑" panose="020B0503020204020204" pitchFamily="34" charset="-122"/>
            </a:endParaRPr>
          </a:p>
        </p:txBody>
      </p:sp>
      <p:sp>
        <p:nvSpPr>
          <p:cNvPr id="30730" name="Text Box 21"/>
          <p:cNvSpPr txBox="1">
            <a:spLocks noChangeArrowheads="1"/>
          </p:cNvSpPr>
          <p:nvPr/>
        </p:nvSpPr>
        <p:spPr bwMode="auto">
          <a:xfrm>
            <a:off x="7073900" y="3981450"/>
            <a:ext cx="2063750"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sz="1600">
              <a:solidFill>
                <a:srgbClr val="292929"/>
              </a:solidFill>
              <a:latin typeface="微软雅黑" panose="020B0503020204020204" pitchFamily="34" charset="-122"/>
              <a:ea typeface="微软雅黑" panose="020B0503020204020204" pitchFamily="34" charset="-122"/>
            </a:endParaRPr>
          </a:p>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sz="1600">
              <a:solidFill>
                <a:srgbClr val="292929"/>
              </a:solidFill>
              <a:latin typeface="微软雅黑" panose="020B0503020204020204" pitchFamily="34" charset="-122"/>
              <a:ea typeface="微软雅黑" panose="020B0503020204020204" pitchFamily="34" charset="-122"/>
            </a:endParaRPr>
          </a:p>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sz="1600">
              <a:solidFill>
                <a:srgbClr val="292929"/>
              </a:solidFill>
              <a:latin typeface="微软雅黑" panose="020B0503020204020204" pitchFamily="34" charset="-122"/>
              <a:ea typeface="微软雅黑" panose="020B0503020204020204" pitchFamily="34" charset="-122"/>
            </a:endParaRPr>
          </a:p>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sz="1600">
              <a:solidFill>
                <a:srgbClr val="292929"/>
              </a:solidFill>
              <a:latin typeface="微软雅黑" panose="020B0503020204020204" pitchFamily="34" charset="-122"/>
              <a:ea typeface="微软雅黑" panose="020B0503020204020204" pitchFamily="34" charset="-122"/>
            </a:endParaRPr>
          </a:p>
          <a:p>
            <a:pPr eaLnBrk="1" hangingPunct="1"/>
            <a:r>
              <a:rPr lang="zh-CN" altLang="en-US" sz="1600">
                <a:solidFill>
                  <a:srgbClr val="292929"/>
                </a:solidFill>
                <a:latin typeface="微软雅黑" panose="020B0503020204020204" pitchFamily="34" charset="-122"/>
                <a:ea typeface="微软雅黑" panose="020B0503020204020204" pitchFamily="34" charset="-122"/>
              </a:rPr>
              <a:t>●这里输入您的文字</a:t>
            </a:r>
            <a:endParaRPr lang="zh-CN" altLang="en-US">
              <a:solidFill>
                <a:srgbClr val="292929"/>
              </a:solidFill>
              <a:latin typeface="微软雅黑" panose="020B0503020204020204" pitchFamily="34" charset="-122"/>
              <a:ea typeface="微软雅黑" panose="020B0503020204020204" pitchFamily="34" charset="-122"/>
            </a:endParaRPr>
          </a:p>
        </p:txBody>
      </p:sp>
      <p:pic>
        <p:nvPicPr>
          <p:cNvPr id="30731" name="Group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425" y="299878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2"/>
                                        </p:tgtEl>
                                        <p:attrNameLst>
                                          <p:attrName>ppt_y</p:attrName>
                                        </p:attrNameLst>
                                      </p:cBhvr>
                                      <p:tavLst>
                                        <p:tav tm="0">
                                          <p:val>
                                            <p:strVal val="#ppt_y"/>
                                          </p:val>
                                        </p:tav>
                                        <p:tav tm="100000">
                                          <p:val>
                                            <p:strVal val="#ppt_y"/>
                                          </p:val>
                                        </p:tav>
                                      </p:tavLst>
                                    </p:anim>
                                    <p:anim calcmode="lin" valueType="num">
                                      <p:cBhvr>
                                        <p:cTn id="9" dur="500" fill="hold"/>
                                        <p:tgtEl>
                                          <p:spTgt spid="307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2"/>
                                        </p:tgtEl>
                                      </p:cBhvr>
                                    </p:animEffect>
                                  </p:childTnLst>
                                </p:cTn>
                              </p:par>
                            </p:childTnLst>
                          </p:cTn>
                        </p:par>
                        <p:par>
                          <p:cTn id="12" fill="hold">
                            <p:stCondLst>
                              <p:cond delay="0"/>
                            </p:stCondLst>
                            <p:childTnLst>
                              <p:par>
                                <p:cTn id="13" presetID="2" presetClass="entr" presetSubtype="1" fill="hold" nodeType="afterEffect">
                                  <p:stCondLst>
                                    <p:cond delay="0"/>
                                  </p:stCondLst>
                                  <p:childTnLst>
                                    <p:set>
                                      <p:cBhvr>
                                        <p:cTn id="14" dur="1" fill="hold">
                                          <p:stCondLst>
                                            <p:cond delay="0"/>
                                          </p:stCondLst>
                                        </p:cTn>
                                        <p:tgtEl>
                                          <p:spTgt spid="30723"/>
                                        </p:tgtEl>
                                        <p:attrNameLst>
                                          <p:attrName>style.visibility</p:attrName>
                                        </p:attrNameLst>
                                      </p:cBhvr>
                                      <p:to>
                                        <p:strVal val="visible"/>
                                      </p:to>
                                    </p:set>
                                    <p:anim calcmode="lin" valueType="num">
                                      <p:cBhvr additive="base">
                                        <p:cTn id="15" dur="500" fill="hold"/>
                                        <p:tgtEl>
                                          <p:spTgt spid="30723"/>
                                        </p:tgtEl>
                                        <p:attrNameLst>
                                          <p:attrName>ppt_x</p:attrName>
                                        </p:attrNameLst>
                                      </p:cBhvr>
                                      <p:tavLst>
                                        <p:tav tm="0">
                                          <p:val>
                                            <p:strVal val="#ppt_x"/>
                                          </p:val>
                                        </p:tav>
                                        <p:tav tm="100000">
                                          <p:val>
                                            <p:strVal val="#ppt_x"/>
                                          </p:val>
                                        </p:tav>
                                      </p:tavLst>
                                    </p:anim>
                                    <p:anim calcmode="lin" valueType="num">
                                      <p:cBhvr additive="base">
                                        <p:cTn id="16" dur="500" fill="hold"/>
                                        <p:tgtEl>
                                          <p:spTgt spid="307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ppt_x"/>
                                          </p:val>
                                        </p:tav>
                                        <p:tav tm="100000">
                                          <p:val>
                                            <p:strVal val="#ppt_x"/>
                                          </p:val>
                                        </p:tav>
                                      </p:tavLst>
                                    </p:anim>
                                    <p:anim calcmode="lin" valueType="num">
                                      <p:cBhvr additive="base">
                                        <p:cTn id="20" dur="500" fill="hold"/>
                                        <p:tgtEl>
                                          <p:spTgt spid="3072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30726"/>
                                        </p:tgtEl>
                                        <p:attrNameLst>
                                          <p:attrName>style.visibility</p:attrName>
                                        </p:attrNameLst>
                                      </p:cBhvr>
                                      <p:to>
                                        <p:strVal val="visible"/>
                                      </p:to>
                                    </p:set>
                                    <p:anim calcmode="lin" valueType="num">
                                      <p:cBhvr additive="base">
                                        <p:cTn id="23" dur="500" fill="hold"/>
                                        <p:tgtEl>
                                          <p:spTgt spid="30726"/>
                                        </p:tgtEl>
                                        <p:attrNameLst>
                                          <p:attrName>ppt_x</p:attrName>
                                        </p:attrNameLst>
                                      </p:cBhvr>
                                      <p:tavLst>
                                        <p:tav tm="0">
                                          <p:val>
                                            <p:strVal val="#ppt_x"/>
                                          </p:val>
                                        </p:tav>
                                        <p:tav tm="100000">
                                          <p:val>
                                            <p:strVal val="#ppt_x"/>
                                          </p:val>
                                        </p:tav>
                                      </p:tavLst>
                                    </p:anim>
                                    <p:anim calcmode="lin" valueType="num">
                                      <p:cBhvr additive="base">
                                        <p:cTn id="24" dur="500" fill="hold"/>
                                        <p:tgtEl>
                                          <p:spTgt spid="3072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30729"/>
                                        </p:tgtEl>
                                        <p:attrNameLst>
                                          <p:attrName>style.visibility</p:attrName>
                                        </p:attrNameLst>
                                      </p:cBhvr>
                                      <p:to>
                                        <p:strVal val="visible"/>
                                      </p:to>
                                    </p:set>
                                    <p:anim calcmode="lin" valueType="num">
                                      <p:cBhvr additive="base">
                                        <p:cTn id="27" dur="500" fill="hold"/>
                                        <p:tgtEl>
                                          <p:spTgt spid="30729"/>
                                        </p:tgtEl>
                                        <p:attrNameLst>
                                          <p:attrName>ppt_x</p:attrName>
                                        </p:attrNameLst>
                                      </p:cBhvr>
                                      <p:tavLst>
                                        <p:tav tm="0">
                                          <p:val>
                                            <p:strVal val="#ppt_x"/>
                                          </p:val>
                                        </p:tav>
                                        <p:tav tm="100000">
                                          <p:val>
                                            <p:strVal val="#ppt_x"/>
                                          </p:val>
                                        </p:tav>
                                      </p:tavLst>
                                    </p:anim>
                                    <p:anim calcmode="lin" valueType="num">
                                      <p:cBhvr additive="base">
                                        <p:cTn id="28" dur="500" fill="hold"/>
                                        <p:tgtEl>
                                          <p:spTgt spid="30729"/>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0724"/>
                                        </p:tgtEl>
                                        <p:attrNameLst>
                                          <p:attrName>style.visibility</p:attrName>
                                        </p:attrNameLst>
                                      </p:cBhvr>
                                      <p:to>
                                        <p:strVal val="visible"/>
                                      </p:to>
                                    </p:set>
                                    <p:anim calcmode="lin" valueType="num">
                                      <p:cBhvr additive="base">
                                        <p:cTn id="32" dur="500" fill="hold"/>
                                        <p:tgtEl>
                                          <p:spTgt spid="30724"/>
                                        </p:tgtEl>
                                        <p:attrNameLst>
                                          <p:attrName>ppt_x</p:attrName>
                                        </p:attrNameLst>
                                      </p:cBhvr>
                                      <p:tavLst>
                                        <p:tav tm="0">
                                          <p:val>
                                            <p:strVal val="#ppt_x"/>
                                          </p:val>
                                        </p:tav>
                                        <p:tav tm="100000">
                                          <p:val>
                                            <p:strVal val="#ppt_x"/>
                                          </p:val>
                                        </p:tav>
                                      </p:tavLst>
                                    </p:anim>
                                    <p:anim calcmode="lin" valueType="num">
                                      <p:cBhvr additive="base">
                                        <p:cTn id="33" dur="500" fill="hold"/>
                                        <p:tgtEl>
                                          <p:spTgt spid="307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30727"/>
                                        </p:tgtEl>
                                        <p:attrNameLst>
                                          <p:attrName>style.visibility</p:attrName>
                                        </p:attrNameLst>
                                      </p:cBhvr>
                                      <p:to>
                                        <p:strVal val="visible"/>
                                      </p:to>
                                    </p:set>
                                    <p:anim calcmode="lin" valueType="num">
                                      <p:cBhvr additive="base">
                                        <p:cTn id="36" dur="500" fill="hold"/>
                                        <p:tgtEl>
                                          <p:spTgt spid="30727"/>
                                        </p:tgtEl>
                                        <p:attrNameLst>
                                          <p:attrName>ppt_x</p:attrName>
                                        </p:attrNameLst>
                                      </p:cBhvr>
                                      <p:tavLst>
                                        <p:tav tm="0">
                                          <p:val>
                                            <p:strVal val="#ppt_x"/>
                                          </p:val>
                                        </p:tav>
                                        <p:tav tm="100000">
                                          <p:val>
                                            <p:strVal val="#ppt_x"/>
                                          </p:val>
                                        </p:tav>
                                      </p:tavLst>
                                    </p:anim>
                                    <p:anim calcmode="lin" valueType="num">
                                      <p:cBhvr additive="base">
                                        <p:cTn id="37" dur="500" fill="hold"/>
                                        <p:tgtEl>
                                          <p:spTgt spid="307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30728"/>
                                        </p:tgtEl>
                                        <p:attrNameLst>
                                          <p:attrName>style.visibility</p:attrName>
                                        </p:attrNameLst>
                                      </p:cBhvr>
                                      <p:to>
                                        <p:strVal val="visible"/>
                                      </p:to>
                                    </p:set>
                                    <p:anim calcmode="lin" valueType="num">
                                      <p:cBhvr additive="base">
                                        <p:cTn id="40" dur="500" fill="hold"/>
                                        <p:tgtEl>
                                          <p:spTgt spid="30728"/>
                                        </p:tgtEl>
                                        <p:attrNameLst>
                                          <p:attrName>ppt_x</p:attrName>
                                        </p:attrNameLst>
                                      </p:cBhvr>
                                      <p:tavLst>
                                        <p:tav tm="0">
                                          <p:val>
                                            <p:strVal val="#ppt_x"/>
                                          </p:val>
                                        </p:tav>
                                        <p:tav tm="100000">
                                          <p:val>
                                            <p:strVal val="#ppt_x"/>
                                          </p:val>
                                        </p:tav>
                                      </p:tavLst>
                                    </p:anim>
                                    <p:anim calcmode="lin" valueType="num">
                                      <p:cBhvr additive="base">
                                        <p:cTn id="41" dur="500" fill="hold"/>
                                        <p:tgtEl>
                                          <p:spTgt spid="307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30730"/>
                                        </p:tgtEl>
                                        <p:attrNameLst>
                                          <p:attrName>style.visibility</p:attrName>
                                        </p:attrNameLst>
                                      </p:cBhvr>
                                      <p:to>
                                        <p:strVal val="visible"/>
                                      </p:to>
                                    </p:set>
                                    <p:anim calcmode="lin" valueType="num">
                                      <p:cBhvr additive="base">
                                        <p:cTn id="44" dur="500" fill="hold"/>
                                        <p:tgtEl>
                                          <p:spTgt spid="30730"/>
                                        </p:tgtEl>
                                        <p:attrNameLst>
                                          <p:attrName>ppt_x</p:attrName>
                                        </p:attrNameLst>
                                      </p:cBhvr>
                                      <p:tavLst>
                                        <p:tav tm="0">
                                          <p:val>
                                            <p:strVal val="#ppt_x"/>
                                          </p:val>
                                        </p:tav>
                                        <p:tav tm="100000">
                                          <p:val>
                                            <p:strVal val="#ppt_x"/>
                                          </p:val>
                                        </p:tav>
                                      </p:tavLst>
                                    </p:anim>
                                    <p:anim calcmode="lin" valueType="num">
                                      <p:cBhvr additive="base">
                                        <p:cTn id="45" dur="500" fill="hold"/>
                                        <p:tgtEl>
                                          <p:spTgt spid="30730"/>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51" presetClass="entr" presetSubtype="0" fill="hold" nodeType="afterEffect">
                                  <p:stCondLst>
                                    <p:cond delay="0"/>
                                  </p:stCondLst>
                                  <p:childTnLst>
                                    <p:set>
                                      <p:cBhvr>
                                        <p:cTn id="48" dur="1" fill="hold">
                                          <p:stCondLst>
                                            <p:cond delay="0"/>
                                          </p:stCondLst>
                                        </p:cTn>
                                        <p:tgtEl>
                                          <p:spTgt spid="30731"/>
                                        </p:tgtEl>
                                        <p:attrNameLst>
                                          <p:attrName>style.visibility</p:attrName>
                                        </p:attrNameLst>
                                      </p:cBhvr>
                                      <p:to>
                                        <p:strVal val="visible"/>
                                      </p:to>
                                    </p:set>
                                    <p:animEffect transition="in" filter="fade">
                                      <p:cBhvr>
                                        <p:cTn id="49" dur="192" decel="100000"/>
                                        <p:tgtEl>
                                          <p:spTgt spid="30731"/>
                                        </p:tgtEl>
                                      </p:cBhvr>
                                    </p:animEffect>
                                    <p:animScale>
                                      <p:cBhvr>
                                        <p:cTn id="50" dur="192" decel="100000"/>
                                        <p:tgtEl>
                                          <p:spTgt spid="30731"/>
                                        </p:tgtEl>
                                      </p:cBhvr>
                                      <p:from x="10000" y="10000"/>
                                      <p:to x="200000" y="450000"/>
                                    </p:animScale>
                                    <p:animScale>
                                      <p:cBhvr>
                                        <p:cTn id="51" dur="308" accel="100000" fill="hold">
                                          <p:stCondLst>
                                            <p:cond delay="192"/>
                                          </p:stCondLst>
                                        </p:cTn>
                                        <p:tgtEl>
                                          <p:spTgt spid="30731"/>
                                        </p:tgtEl>
                                      </p:cBhvr>
                                      <p:from x="200000" y="450000"/>
                                      <p:to x="100000" y="100000"/>
                                    </p:animScale>
                                    <p:set>
                                      <p:cBhvr>
                                        <p:cTn id="52" dur="192" fill="hold"/>
                                        <p:tgtEl>
                                          <p:spTgt spid="30731"/>
                                        </p:tgtEl>
                                        <p:attrNameLst>
                                          <p:attrName>ppt_x</p:attrName>
                                        </p:attrNameLst>
                                      </p:cBhvr>
                                      <p:to>
                                        <p:strVal val="(0.5)"/>
                                      </p:to>
                                    </p:set>
                                    <p:anim from="(0.5)" to="(#ppt_x)" calcmode="lin" valueType="num">
                                      <p:cBhvr>
                                        <p:cTn id="53" dur="308" accel="100000" fill="hold">
                                          <p:stCondLst>
                                            <p:cond delay="192"/>
                                          </p:stCondLst>
                                        </p:cTn>
                                        <p:tgtEl>
                                          <p:spTgt spid="30731"/>
                                        </p:tgtEl>
                                        <p:attrNameLst>
                                          <p:attrName>ppt_x</p:attrName>
                                        </p:attrNameLst>
                                      </p:cBhvr>
                                    </p:anim>
                                    <p:set>
                                      <p:cBhvr>
                                        <p:cTn id="54" dur="192" fill="hold"/>
                                        <p:tgtEl>
                                          <p:spTgt spid="30731"/>
                                        </p:tgtEl>
                                        <p:attrNameLst>
                                          <p:attrName>ppt_y</p:attrName>
                                        </p:attrNameLst>
                                      </p:cBhvr>
                                      <p:to>
                                        <p:strVal val="(#ppt_y+0.4)"/>
                                      </p:to>
                                    </p:set>
                                    <p:anim from="(#ppt_y+0.4)" to="(#ppt_y)" calcmode="lin" valueType="num">
                                      <p:cBhvr>
                                        <p:cTn id="55" dur="308" accel="100000" fill="hold">
                                          <p:stCondLst>
                                            <p:cond delay="192"/>
                                          </p:stCondLst>
                                        </p:cTn>
                                        <p:tgtEl>
                                          <p:spTgt spid="3073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5" grpId="0" bldLvl="0" animBg="1" autoUpdateAnimBg="0"/>
      <p:bldP spid="30726" grpId="0" animBg="1" autoUpdateAnimBg="0"/>
      <p:bldP spid="30727" grpId="0" bldLvl="0" animBg="1" autoUpdateAnimBg="0"/>
      <p:bldP spid="30728" grpId="0" animBg="1" autoUpdateAnimBg="0"/>
      <p:bldP spid="30729" grpId="0" bldLvl="0" autoUpdateAnimBg="0"/>
      <p:bldP spid="30730"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31747" name="Rectangle 3"/>
          <p:cNvSpPr>
            <a:spLocks noChangeArrowheads="1"/>
          </p:cNvSpPr>
          <p:nvPr/>
        </p:nvSpPr>
        <p:spPr bwMode="auto">
          <a:xfrm>
            <a:off x="1562100" y="1376363"/>
            <a:ext cx="4668838" cy="528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请输入您的标题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31748" name="AutoShape 6"/>
          <p:cNvSpPr>
            <a:spLocks noChangeArrowheads="1"/>
          </p:cNvSpPr>
          <p:nvPr/>
        </p:nvSpPr>
        <p:spPr bwMode="auto">
          <a:xfrm>
            <a:off x="1562100" y="2185988"/>
            <a:ext cx="4630738" cy="3522662"/>
          </a:xfrm>
          <a:prstGeom prst="roundRect">
            <a:avLst>
              <a:gd name="adj" fmla="val 0"/>
            </a:avLst>
          </a:prstGeom>
          <a:noFill/>
          <a:ln w="3175">
            <a:solidFill>
              <a:srgbClr val="969696"/>
            </a:solidFill>
            <a:round/>
          </a:ln>
          <a:extLst>
            <a:ext uri="{909E8E84-426E-40DD-AFC4-6F175D3DCCD1}">
              <a14:hiddenFill xmlns:a14="http://schemas.microsoft.com/office/drawing/2010/main">
                <a:solidFill>
                  <a:srgbClr val="FFFFFF"/>
                </a:solidFill>
              </a14:hiddenFill>
            </a:ext>
          </a:extLst>
        </p:spPr>
        <p:txBody>
          <a:bodyPr/>
          <a:lstStyle>
            <a:lvl1pPr marL="357505" indent="-35750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buClr>
                <a:srgbClr val="1A5264"/>
              </a:buClr>
              <a:buFont typeface="Wingdings" panose="05000000000000000000" pitchFamily="2" charset="2"/>
              <a:buChar char="l"/>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段落一：单击添加内容文字单击添加段落文字单击添加段落文字。</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spcBef>
                <a:spcPct val="50000"/>
              </a:spcBef>
              <a:buClr>
                <a:srgbClr val="1A5264"/>
              </a:buClr>
              <a:buFont typeface="Wingdings" panose="05000000000000000000" pitchFamily="2" charset="2"/>
              <a:buChar char="l"/>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段落二：单击添加内容文字单击添加段落文字单击添加段落文字。</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spcBef>
                <a:spcPct val="50000"/>
              </a:spcBef>
              <a:buClr>
                <a:srgbClr val="1A5264"/>
              </a:buClr>
              <a:buFont typeface="Wingdings" panose="05000000000000000000" pitchFamily="2" charset="2"/>
              <a:buChar char="l"/>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段落三：单击添加内容文字单击添加段落文字单击添加段落文字单击添加段落文字单击添加段落文字。</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Clr>
                <a:schemeClr val="accent2"/>
              </a:buClr>
              <a:buFont typeface="Wingdings" panose="05000000000000000000" pitchFamily="2" charset="2"/>
              <a:buChar char="l"/>
            </a:pPr>
            <a:endParaRPr lang="zh-CN" altLang="en-US" sz="1600">
              <a:solidFill>
                <a:schemeClr val="bg1"/>
              </a:solidFill>
              <a:latin typeface="Calibri" panose="020F0502020204030204" pitchFamily="34" charset="0"/>
              <a:sym typeface="Calibri" panose="020F0502020204030204" pitchFamily="34" charset="0"/>
            </a:endParaRPr>
          </a:p>
          <a:p>
            <a:pPr eaLnBrk="1" hangingPunct="1">
              <a:lnSpc>
                <a:spcPct val="120000"/>
              </a:lnSpc>
              <a:spcBef>
                <a:spcPct val="50000"/>
              </a:spcBef>
              <a:buClr>
                <a:schemeClr val="accent2"/>
              </a:buClr>
              <a:buFont typeface="Wingdings" panose="05000000000000000000" pitchFamily="2" charset="2"/>
              <a:buChar char="l"/>
            </a:pPr>
            <a:endParaRPr lang="zh-CN" altLang="en-US" sz="1600">
              <a:solidFill>
                <a:schemeClr val="bg1"/>
              </a:solidFill>
              <a:latin typeface="Calibri" panose="020F0502020204030204" pitchFamily="34" charset="0"/>
              <a:sym typeface="Calibri" panose="020F0502020204030204" pitchFamily="34" charset="0"/>
            </a:endParaRPr>
          </a:p>
        </p:txBody>
      </p:sp>
      <p:pic>
        <p:nvPicPr>
          <p:cNvPr id="31749"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1379538" y="1914525"/>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1379538" y="572135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3"/>
          <p:cNvSpPr>
            <a:spLocks noChangeArrowheads="1"/>
          </p:cNvSpPr>
          <p:nvPr/>
        </p:nvSpPr>
        <p:spPr bwMode="auto">
          <a:xfrm>
            <a:off x="6750050" y="1376363"/>
            <a:ext cx="4667250" cy="5286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请输入您的标题</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31752" name="AutoShape 6"/>
          <p:cNvSpPr>
            <a:spLocks noChangeArrowheads="1"/>
          </p:cNvSpPr>
          <p:nvPr/>
        </p:nvSpPr>
        <p:spPr bwMode="auto">
          <a:xfrm>
            <a:off x="6750050" y="2185988"/>
            <a:ext cx="4630738" cy="3522662"/>
          </a:xfrm>
          <a:prstGeom prst="roundRect">
            <a:avLst>
              <a:gd name="adj" fmla="val 0"/>
            </a:avLst>
          </a:prstGeom>
          <a:noFill/>
          <a:ln w="3175">
            <a:solidFill>
              <a:srgbClr val="969696"/>
            </a:solidFill>
            <a:round/>
          </a:ln>
          <a:extLst>
            <a:ext uri="{909E8E84-426E-40DD-AFC4-6F175D3DCCD1}">
              <a14:hiddenFill xmlns:a14="http://schemas.microsoft.com/office/drawing/2010/main">
                <a:solidFill>
                  <a:srgbClr val="FFFFFF"/>
                </a:solidFill>
              </a14:hiddenFill>
            </a:ext>
          </a:extLst>
        </p:spPr>
        <p:txBody>
          <a:bodyPr/>
          <a:lstStyle>
            <a:lvl1pPr marL="357505" indent="-35750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buClr>
                <a:srgbClr val="1A5264"/>
              </a:buClr>
              <a:buFont typeface="Wingdings" panose="05000000000000000000" pitchFamily="2" charset="2"/>
              <a:buChar char="l"/>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段落一：单击添加内容文字单击添加段落文字单击添加段落文字。</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spcBef>
                <a:spcPct val="50000"/>
              </a:spcBef>
              <a:buClr>
                <a:srgbClr val="1A5264"/>
              </a:buClr>
              <a:buFont typeface="Wingdings" panose="05000000000000000000" pitchFamily="2" charset="2"/>
              <a:buChar char="l"/>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段落二：单击添加内容文字单击添加段落文字单击添加段落文字。</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spcBef>
                <a:spcPct val="50000"/>
              </a:spcBef>
              <a:buClr>
                <a:srgbClr val="1A5264"/>
              </a:buClr>
              <a:buFont typeface="Wingdings" panose="05000000000000000000" pitchFamily="2" charset="2"/>
              <a:buChar char="l"/>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段落三：单击添加内容文字单击添加段落文字单击添加段落文字单击添加段落文字单击添加段落文字。</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Clr>
                <a:schemeClr val="accent2"/>
              </a:buClr>
              <a:buFont typeface="Wingdings" panose="05000000000000000000" pitchFamily="2" charset="2"/>
              <a:buChar char="l"/>
            </a:pPr>
            <a:endParaRPr lang="zh-CN" altLang="en-US" sz="1600">
              <a:solidFill>
                <a:schemeClr val="bg1"/>
              </a:solidFill>
              <a:latin typeface="Calibri" panose="020F0502020204030204" pitchFamily="34" charset="0"/>
              <a:sym typeface="Calibri" panose="020F0502020204030204" pitchFamily="34" charset="0"/>
            </a:endParaRPr>
          </a:p>
          <a:p>
            <a:pPr eaLnBrk="1" hangingPunct="1">
              <a:lnSpc>
                <a:spcPct val="120000"/>
              </a:lnSpc>
              <a:spcBef>
                <a:spcPct val="50000"/>
              </a:spcBef>
              <a:buClr>
                <a:schemeClr val="accent2"/>
              </a:buClr>
              <a:buFont typeface="Wingdings" panose="05000000000000000000" pitchFamily="2" charset="2"/>
              <a:buChar char="l"/>
            </a:pPr>
            <a:endParaRPr lang="zh-CN" altLang="en-US" sz="1600">
              <a:solidFill>
                <a:schemeClr val="bg1"/>
              </a:solidFill>
              <a:latin typeface="Calibri" panose="020F0502020204030204" pitchFamily="34" charset="0"/>
              <a:sym typeface="Calibri" panose="020F0502020204030204" pitchFamily="34" charset="0"/>
            </a:endParaRPr>
          </a:p>
        </p:txBody>
      </p:sp>
      <p:sp>
        <p:nvSpPr>
          <p:cNvPr id="31753" name="矩形 8"/>
          <p:cNvSpPr>
            <a:spLocks noChangeArrowheads="1"/>
          </p:cNvSpPr>
          <p:nvPr/>
        </p:nvSpPr>
        <p:spPr bwMode="auto">
          <a:xfrm>
            <a:off x="3290888" y="4718050"/>
            <a:ext cx="1252537" cy="863600"/>
          </a:xfrm>
          <a:prstGeom prst="rect">
            <a:avLst/>
          </a:prstGeom>
          <a:blipFill dpi="0" rotWithShape="1">
            <a:blip r:embed="rId2"/>
            <a:srcRect/>
            <a:stretch>
              <a:fillRect/>
            </a:stretch>
          </a:blipFill>
          <a:ln w="9525">
            <a:solidFill>
              <a:srgbClr val="525A5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54" name="矩形 9"/>
          <p:cNvSpPr>
            <a:spLocks noChangeArrowheads="1"/>
          </p:cNvSpPr>
          <p:nvPr/>
        </p:nvSpPr>
        <p:spPr bwMode="auto">
          <a:xfrm>
            <a:off x="4767263" y="4718050"/>
            <a:ext cx="1252537" cy="863600"/>
          </a:xfrm>
          <a:prstGeom prst="rect">
            <a:avLst/>
          </a:prstGeom>
          <a:blipFill dpi="0" rotWithShape="1">
            <a:blip r:embed="rId3"/>
            <a:srcRect/>
            <a:stretch>
              <a:fillRect/>
            </a:stretch>
          </a:blipFill>
          <a:ln w="9525">
            <a:solidFill>
              <a:srgbClr val="525A5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55" name="矩形 10"/>
          <p:cNvSpPr>
            <a:spLocks noChangeArrowheads="1"/>
          </p:cNvSpPr>
          <p:nvPr/>
        </p:nvSpPr>
        <p:spPr bwMode="auto">
          <a:xfrm>
            <a:off x="1843088" y="4718050"/>
            <a:ext cx="1254125" cy="863600"/>
          </a:xfrm>
          <a:prstGeom prst="rect">
            <a:avLst/>
          </a:prstGeom>
          <a:blipFill dpi="0" rotWithShape="1">
            <a:blip r:embed="rId4"/>
            <a:srcRect/>
            <a:stretch>
              <a:fillRect/>
            </a:stretch>
          </a:blipFill>
          <a:ln w="9525">
            <a:solidFill>
              <a:srgbClr val="525A5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56" name="矩形 11"/>
          <p:cNvSpPr>
            <a:spLocks noChangeArrowheads="1"/>
          </p:cNvSpPr>
          <p:nvPr/>
        </p:nvSpPr>
        <p:spPr bwMode="auto">
          <a:xfrm>
            <a:off x="8489950" y="4718050"/>
            <a:ext cx="1254125" cy="863600"/>
          </a:xfrm>
          <a:prstGeom prst="rect">
            <a:avLst/>
          </a:prstGeom>
          <a:blipFill dpi="0" rotWithShape="1">
            <a:blip r:embed="rId5"/>
            <a:srcRect/>
            <a:stretch>
              <a:fillRect/>
            </a:stretch>
          </a:blipFill>
          <a:ln w="9525">
            <a:solidFill>
              <a:srgbClr val="525A5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57" name="矩形 12"/>
          <p:cNvSpPr>
            <a:spLocks noChangeArrowheads="1"/>
          </p:cNvSpPr>
          <p:nvPr/>
        </p:nvSpPr>
        <p:spPr bwMode="auto">
          <a:xfrm>
            <a:off x="9966325" y="4718050"/>
            <a:ext cx="1254125" cy="863600"/>
          </a:xfrm>
          <a:prstGeom prst="rect">
            <a:avLst/>
          </a:prstGeom>
          <a:blipFill dpi="0" rotWithShape="1">
            <a:blip r:embed="rId6"/>
            <a:srcRect/>
            <a:stretch>
              <a:fillRect/>
            </a:stretch>
          </a:blipFill>
          <a:ln w="9525">
            <a:solidFill>
              <a:srgbClr val="525A5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58" name="矩形 13"/>
          <p:cNvSpPr>
            <a:spLocks noChangeArrowheads="1"/>
          </p:cNvSpPr>
          <p:nvPr/>
        </p:nvSpPr>
        <p:spPr bwMode="auto">
          <a:xfrm>
            <a:off x="7043738" y="4718050"/>
            <a:ext cx="1252537" cy="863600"/>
          </a:xfrm>
          <a:prstGeom prst="rect">
            <a:avLst/>
          </a:prstGeom>
          <a:blipFill dpi="0" rotWithShape="1">
            <a:blip r:embed="rId7"/>
            <a:srcRect/>
            <a:stretch>
              <a:fillRect/>
            </a:stretch>
          </a:blipFill>
          <a:ln w="9525">
            <a:solidFill>
              <a:srgbClr val="525A5D"/>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746"/>
                                        </p:tgtEl>
                                        <p:attrNameLst>
                                          <p:attrName>ppt_y</p:attrName>
                                        </p:attrNameLst>
                                      </p:cBhvr>
                                      <p:tavLst>
                                        <p:tav tm="0">
                                          <p:val>
                                            <p:strVal val="#ppt_y"/>
                                          </p:val>
                                        </p:tav>
                                        <p:tav tm="100000">
                                          <p:val>
                                            <p:strVal val="#ppt_y"/>
                                          </p:val>
                                        </p:tav>
                                      </p:tavLst>
                                    </p:anim>
                                    <p:anim calcmode="lin" valueType="num">
                                      <p:cBhvr>
                                        <p:cTn id="9" dur="5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746"/>
                                        </p:tgtEl>
                                      </p:cBhvr>
                                    </p:animEffect>
                                  </p:childTnLst>
                                </p:cTn>
                              </p:par>
                            </p:childTnLst>
                          </p:cTn>
                        </p:par>
                        <p:par>
                          <p:cTn id="12" fill="hold">
                            <p:stCondLst>
                              <p:cond delay="0"/>
                            </p:stCondLst>
                            <p:childTnLst>
                              <p:par>
                                <p:cTn id="13" presetID="47" presetClass="entr" presetSubtype="0" fill="hold" nodeType="after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fade">
                                      <p:cBhvr>
                                        <p:cTn id="15" dur="500"/>
                                        <p:tgtEl>
                                          <p:spTgt spid="31749"/>
                                        </p:tgtEl>
                                      </p:cBhvr>
                                    </p:animEffect>
                                    <p:anim calcmode="lin" valueType="num">
                                      <p:cBhvr>
                                        <p:cTn id="16" dur="500" fill="hold"/>
                                        <p:tgtEl>
                                          <p:spTgt spid="31749"/>
                                        </p:tgtEl>
                                        <p:attrNameLst>
                                          <p:attrName>ppt_x</p:attrName>
                                        </p:attrNameLst>
                                      </p:cBhvr>
                                      <p:tavLst>
                                        <p:tav tm="0">
                                          <p:val>
                                            <p:strVal val="#ppt_x"/>
                                          </p:val>
                                        </p:tav>
                                        <p:tav tm="100000">
                                          <p:val>
                                            <p:strVal val="#ppt_x"/>
                                          </p:val>
                                        </p:tav>
                                      </p:tavLst>
                                    </p:anim>
                                    <p:anim calcmode="lin" valueType="num">
                                      <p:cBhvr>
                                        <p:cTn id="17" dur="500" fill="hold"/>
                                        <p:tgtEl>
                                          <p:spTgt spid="3174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1747"/>
                                        </p:tgtEl>
                                        <p:attrNameLst>
                                          <p:attrName>style.visibility</p:attrName>
                                        </p:attrNameLst>
                                      </p:cBhvr>
                                      <p:to>
                                        <p:strVal val="visible"/>
                                      </p:to>
                                    </p:set>
                                    <p:animEffect transition="in" filter="fade">
                                      <p:cBhvr>
                                        <p:cTn id="20" dur="500"/>
                                        <p:tgtEl>
                                          <p:spTgt spid="31747"/>
                                        </p:tgtEl>
                                      </p:cBhvr>
                                    </p:animEffect>
                                    <p:anim calcmode="lin" valueType="num">
                                      <p:cBhvr>
                                        <p:cTn id="21" dur="500" fill="hold"/>
                                        <p:tgtEl>
                                          <p:spTgt spid="31747"/>
                                        </p:tgtEl>
                                        <p:attrNameLst>
                                          <p:attrName>ppt_x</p:attrName>
                                        </p:attrNameLst>
                                      </p:cBhvr>
                                      <p:tavLst>
                                        <p:tav tm="0">
                                          <p:val>
                                            <p:strVal val="#ppt_x"/>
                                          </p:val>
                                        </p:tav>
                                        <p:tav tm="100000">
                                          <p:val>
                                            <p:strVal val="#ppt_x"/>
                                          </p:val>
                                        </p:tav>
                                      </p:tavLst>
                                    </p:anim>
                                    <p:anim calcmode="lin" valueType="num">
                                      <p:cBhvr>
                                        <p:cTn id="22" dur="500" fill="hold"/>
                                        <p:tgtEl>
                                          <p:spTgt spid="31747"/>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1748"/>
                                        </p:tgtEl>
                                        <p:attrNameLst>
                                          <p:attrName>style.visibility</p:attrName>
                                        </p:attrNameLst>
                                      </p:cBhvr>
                                      <p:to>
                                        <p:strVal val="visible"/>
                                      </p:to>
                                    </p:set>
                                    <p:animEffect transition="in" filter="wipe(up)">
                                      <p:cBhvr>
                                        <p:cTn id="26" dur="500"/>
                                        <p:tgtEl>
                                          <p:spTgt spid="31748"/>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31750"/>
                                        </p:tgtEl>
                                        <p:attrNameLst>
                                          <p:attrName>style.visibility</p:attrName>
                                        </p:attrNameLst>
                                      </p:cBhvr>
                                      <p:to>
                                        <p:strVal val="visible"/>
                                      </p:to>
                                    </p:set>
                                    <p:animEffect transition="in" filter="wipe(up)">
                                      <p:cBhvr>
                                        <p:cTn id="30" dur="500"/>
                                        <p:tgtEl>
                                          <p:spTgt spid="31750"/>
                                        </p:tgtEl>
                                      </p:cBhvr>
                                    </p:animEffect>
                                  </p:childTnLst>
                                </p:cTn>
                              </p:par>
                            </p:childTnLst>
                          </p:cTn>
                        </p:par>
                        <p:par>
                          <p:cTn id="31" fill="hold">
                            <p:stCondLst>
                              <p:cond delay="1500"/>
                            </p:stCondLst>
                            <p:childTnLst>
                              <p:par>
                                <p:cTn id="32" presetID="2" presetClass="entr" presetSubtype="12" fill="hold" grpId="0" nodeType="afterEffect">
                                  <p:stCondLst>
                                    <p:cond delay="0"/>
                                  </p:stCondLst>
                                  <p:childTnLst>
                                    <p:set>
                                      <p:cBhvr>
                                        <p:cTn id="33" dur="1" fill="hold">
                                          <p:stCondLst>
                                            <p:cond delay="0"/>
                                          </p:stCondLst>
                                        </p:cTn>
                                        <p:tgtEl>
                                          <p:spTgt spid="31755"/>
                                        </p:tgtEl>
                                        <p:attrNameLst>
                                          <p:attrName>style.visibility</p:attrName>
                                        </p:attrNameLst>
                                      </p:cBhvr>
                                      <p:to>
                                        <p:strVal val="visible"/>
                                      </p:to>
                                    </p:set>
                                    <p:anim calcmode="lin" valueType="num">
                                      <p:cBhvr additive="base">
                                        <p:cTn id="34" dur="500" fill="hold"/>
                                        <p:tgtEl>
                                          <p:spTgt spid="31755"/>
                                        </p:tgtEl>
                                        <p:attrNameLst>
                                          <p:attrName>ppt_x</p:attrName>
                                        </p:attrNameLst>
                                      </p:cBhvr>
                                      <p:tavLst>
                                        <p:tav tm="0">
                                          <p:val>
                                            <p:strVal val="0-#ppt_w/2"/>
                                          </p:val>
                                        </p:tav>
                                        <p:tav tm="100000">
                                          <p:val>
                                            <p:strVal val="#ppt_x"/>
                                          </p:val>
                                        </p:tav>
                                      </p:tavLst>
                                    </p:anim>
                                    <p:anim calcmode="lin" valueType="num">
                                      <p:cBhvr additive="base">
                                        <p:cTn id="35" dur="500" fill="hold"/>
                                        <p:tgtEl>
                                          <p:spTgt spid="31755"/>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200"/>
                                  </p:stCondLst>
                                  <p:childTnLst>
                                    <p:set>
                                      <p:cBhvr>
                                        <p:cTn id="37" dur="1" fill="hold">
                                          <p:stCondLst>
                                            <p:cond delay="0"/>
                                          </p:stCondLst>
                                        </p:cTn>
                                        <p:tgtEl>
                                          <p:spTgt spid="31753"/>
                                        </p:tgtEl>
                                        <p:attrNameLst>
                                          <p:attrName>style.visibility</p:attrName>
                                        </p:attrNameLst>
                                      </p:cBhvr>
                                      <p:to>
                                        <p:strVal val="visible"/>
                                      </p:to>
                                    </p:set>
                                    <p:anim calcmode="lin" valueType="num">
                                      <p:cBhvr additive="base">
                                        <p:cTn id="38" dur="500" fill="hold"/>
                                        <p:tgtEl>
                                          <p:spTgt spid="31753"/>
                                        </p:tgtEl>
                                        <p:attrNameLst>
                                          <p:attrName>ppt_x</p:attrName>
                                        </p:attrNameLst>
                                      </p:cBhvr>
                                      <p:tavLst>
                                        <p:tav tm="0">
                                          <p:val>
                                            <p:strVal val="0-#ppt_w/2"/>
                                          </p:val>
                                        </p:tav>
                                        <p:tav tm="100000">
                                          <p:val>
                                            <p:strVal val="#ppt_x"/>
                                          </p:val>
                                        </p:tav>
                                      </p:tavLst>
                                    </p:anim>
                                    <p:anim calcmode="lin" valueType="num">
                                      <p:cBhvr additive="base">
                                        <p:cTn id="39" dur="500" fill="hold"/>
                                        <p:tgtEl>
                                          <p:spTgt spid="31753"/>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400"/>
                                  </p:stCondLst>
                                  <p:childTnLst>
                                    <p:set>
                                      <p:cBhvr>
                                        <p:cTn id="41" dur="1" fill="hold">
                                          <p:stCondLst>
                                            <p:cond delay="0"/>
                                          </p:stCondLst>
                                        </p:cTn>
                                        <p:tgtEl>
                                          <p:spTgt spid="31754"/>
                                        </p:tgtEl>
                                        <p:attrNameLst>
                                          <p:attrName>style.visibility</p:attrName>
                                        </p:attrNameLst>
                                      </p:cBhvr>
                                      <p:to>
                                        <p:strVal val="visible"/>
                                      </p:to>
                                    </p:set>
                                    <p:anim calcmode="lin" valueType="num">
                                      <p:cBhvr additive="base">
                                        <p:cTn id="42" dur="500" fill="hold"/>
                                        <p:tgtEl>
                                          <p:spTgt spid="31754"/>
                                        </p:tgtEl>
                                        <p:attrNameLst>
                                          <p:attrName>ppt_x</p:attrName>
                                        </p:attrNameLst>
                                      </p:cBhvr>
                                      <p:tavLst>
                                        <p:tav tm="0">
                                          <p:val>
                                            <p:strVal val="0-#ppt_w/2"/>
                                          </p:val>
                                        </p:tav>
                                        <p:tav tm="100000">
                                          <p:val>
                                            <p:strVal val="#ppt_x"/>
                                          </p:val>
                                        </p:tav>
                                      </p:tavLst>
                                    </p:anim>
                                    <p:anim calcmode="lin" valueType="num">
                                      <p:cBhvr additive="base">
                                        <p:cTn id="43" dur="500" fill="hold"/>
                                        <p:tgtEl>
                                          <p:spTgt spid="31754"/>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47" presetClass="entr" presetSubtype="0" fill="hold" grpId="0" nodeType="afterEffect">
                                  <p:stCondLst>
                                    <p:cond delay="0"/>
                                  </p:stCondLst>
                                  <p:childTnLst>
                                    <p:set>
                                      <p:cBhvr>
                                        <p:cTn id="46" dur="1" fill="hold">
                                          <p:stCondLst>
                                            <p:cond delay="0"/>
                                          </p:stCondLst>
                                        </p:cTn>
                                        <p:tgtEl>
                                          <p:spTgt spid="31751"/>
                                        </p:tgtEl>
                                        <p:attrNameLst>
                                          <p:attrName>style.visibility</p:attrName>
                                        </p:attrNameLst>
                                      </p:cBhvr>
                                      <p:to>
                                        <p:strVal val="visible"/>
                                      </p:to>
                                    </p:set>
                                    <p:animEffect transition="in" filter="fade">
                                      <p:cBhvr>
                                        <p:cTn id="47" dur="500"/>
                                        <p:tgtEl>
                                          <p:spTgt spid="31751"/>
                                        </p:tgtEl>
                                      </p:cBhvr>
                                    </p:animEffect>
                                    <p:anim calcmode="lin" valueType="num">
                                      <p:cBhvr>
                                        <p:cTn id="48" dur="500" fill="hold"/>
                                        <p:tgtEl>
                                          <p:spTgt spid="31751"/>
                                        </p:tgtEl>
                                        <p:attrNameLst>
                                          <p:attrName>ppt_x</p:attrName>
                                        </p:attrNameLst>
                                      </p:cBhvr>
                                      <p:tavLst>
                                        <p:tav tm="0">
                                          <p:val>
                                            <p:strVal val="#ppt_x"/>
                                          </p:val>
                                        </p:tav>
                                        <p:tav tm="100000">
                                          <p:val>
                                            <p:strVal val="#ppt_x"/>
                                          </p:val>
                                        </p:tav>
                                      </p:tavLst>
                                    </p:anim>
                                    <p:anim calcmode="lin" valueType="num">
                                      <p:cBhvr>
                                        <p:cTn id="49" dur="500" fill="hold"/>
                                        <p:tgtEl>
                                          <p:spTgt spid="31751"/>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31752"/>
                                        </p:tgtEl>
                                        <p:attrNameLst>
                                          <p:attrName>style.visibility</p:attrName>
                                        </p:attrNameLst>
                                      </p:cBhvr>
                                      <p:to>
                                        <p:strVal val="visible"/>
                                      </p:to>
                                    </p:set>
                                    <p:animEffect transition="in" filter="wipe(up)">
                                      <p:cBhvr>
                                        <p:cTn id="53" dur="500"/>
                                        <p:tgtEl>
                                          <p:spTgt spid="31752"/>
                                        </p:tgtEl>
                                      </p:cBhvr>
                                    </p:animEffect>
                                  </p:childTnLst>
                                </p:cTn>
                              </p:par>
                            </p:childTnLst>
                          </p:cTn>
                        </p:par>
                        <p:par>
                          <p:cTn id="54" fill="hold">
                            <p:stCondLst>
                              <p:cond delay="3000"/>
                            </p:stCondLst>
                            <p:childTnLst>
                              <p:par>
                                <p:cTn id="55" presetID="2" presetClass="entr" presetSubtype="12" fill="hold" grpId="0" nodeType="afterEffect">
                                  <p:stCondLst>
                                    <p:cond delay="0"/>
                                  </p:stCondLst>
                                  <p:childTnLst>
                                    <p:set>
                                      <p:cBhvr>
                                        <p:cTn id="56" dur="1" fill="hold">
                                          <p:stCondLst>
                                            <p:cond delay="0"/>
                                          </p:stCondLst>
                                        </p:cTn>
                                        <p:tgtEl>
                                          <p:spTgt spid="31758"/>
                                        </p:tgtEl>
                                        <p:attrNameLst>
                                          <p:attrName>style.visibility</p:attrName>
                                        </p:attrNameLst>
                                      </p:cBhvr>
                                      <p:to>
                                        <p:strVal val="visible"/>
                                      </p:to>
                                    </p:set>
                                    <p:anim calcmode="lin" valueType="num">
                                      <p:cBhvr additive="base">
                                        <p:cTn id="57" dur="500" fill="hold"/>
                                        <p:tgtEl>
                                          <p:spTgt spid="31758"/>
                                        </p:tgtEl>
                                        <p:attrNameLst>
                                          <p:attrName>ppt_x</p:attrName>
                                        </p:attrNameLst>
                                      </p:cBhvr>
                                      <p:tavLst>
                                        <p:tav tm="0">
                                          <p:val>
                                            <p:strVal val="0-#ppt_w/2"/>
                                          </p:val>
                                        </p:tav>
                                        <p:tav tm="100000">
                                          <p:val>
                                            <p:strVal val="#ppt_x"/>
                                          </p:val>
                                        </p:tav>
                                      </p:tavLst>
                                    </p:anim>
                                    <p:anim calcmode="lin" valueType="num">
                                      <p:cBhvr additive="base">
                                        <p:cTn id="58" dur="500" fill="hold"/>
                                        <p:tgtEl>
                                          <p:spTgt spid="31758"/>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200"/>
                                  </p:stCondLst>
                                  <p:childTnLst>
                                    <p:set>
                                      <p:cBhvr>
                                        <p:cTn id="60" dur="1" fill="hold">
                                          <p:stCondLst>
                                            <p:cond delay="0"/>
                                          </p:stCondLst>
                                        </p:cTn>
                                        <p:tgtEl>
                                          <p:spTgt spid="31756"/>
                                        </p:tgtEl>
                                        <p:attrNameLst>
                                          <p:attrName>style.visibility</p:attrName>
                                        </p:attrNameLst>
                                      </p:cBhvr>
                                      <p:to>
                                        <p:strVal val="visible"/>
                                      </p:to>
                                    </p:set>
                                    <p:anim calcmode="lin" valueType="num">
                                      <p:cBhvr additive="base">
                                        <p:cTn id="61" dur="500" fill="hold"/>
                                        <p:tgtEl>
                                          <p:spTgt spid="31756"/>
                                        </p:tgtEl>
                                        <p:attrNameLst>
                                          <p:attrName>ppt_x</p:attrName>
                                        </p:attrNameLst>
                                      </p:cBhvr>
                                      <p:tavLst>
                                        <p:tav tm="0">
                                          <p:val>
                                            <p:strVal val="0-#ppt_w/2"/>
                                          </p:val>
                                        </p:tav>
                                        <p:tav tm="100000">
                                          <p:val>
                                            <p:strVal val="#ppt_x"/>
                                          </p:val>
                                        </p:tav>
                                      </p:tavLst>
                                    </p:anim>
                                    <p:anim calcmode="lin" valueType="num">
                                      <p:cBhvr additive="base">
                                        <p:cTn id="62" dur="500" fill="hold"/>
                                        <p:tgtEl>
                                          <p:spTgt spid="31756"/>
                                        </p:tgtEl>
                                        <p:attrNameLst>
                                          <p:attrName>ppt_y</p:attrName>
                                        </p:attrNameLst>
                                      </p:cBhvr>
                                      <p:tavLst>
                                        <p:tav tm="0">
                                          <p:val>
                                            <p:strVal val="1+#ppt_h/2"/>
                                          </p:val>
                                        </p:tav>
                                        <p:tav tm="100000">
                                          <p:val>
                                            <p:strVal val="#ppt_y"/>
                                          </p:val>
                                        </p:tav>
                                      </p:tavLst>
                                    </p:anim>
                                  </p:childTnLst>
                                </p:cTn>
                              </p:par>
                              <p:par>
                                <p:cTn id="63" presetID="2" presetClass="entr" presetSubtype="12" fill="hold" grpId="0" nodeType="withEffect">
                                  <p:stCondLst>
                                    <p:cond delay="400"/>
                                  </p:stCondLst>
                                  <p:childTnLst>
                                    <p:set>
                                      <p:cBhvr>
                                        <p:cTn id="64" dur="1" fill="hold">
                                          <p:stCondLst>
                                            <p:cond delay="0"/>
                                          </p:stCondLst>
                                        </p:cTn>
                                        <p:tgtEl>
                                          <p:spTgt spid="31757"/>
                                        </p:tgtEl>
                                        <p:attrNameLst>
                                          <p:attrName>style.visibility</p:attrName>
                                        </p:attrNameLst>
                                      </p:cBhvr>
                                      <p:to>
                                        <p:strVal val="visible"/>
                                      </p:to>
                                    </p:set>
                                    <p:anim calcmode="lin" valueType="num">
                                      <p:cBhvr additive="base">
                                        <p:cTn id="65" dur="500" fill="hold"/>
                                        <p:tgtEl>
                                          <p:spTgt spid="31757"/>
                                        </p:tgtEl>
                                        <p:attrNameLst>
                                          <p:attrName>ppt_x</p:attrName>
                                        </p:attrNameLst>
                                      </p:cBhvr>
                                      <p:tavLst>
                                        <p:tav tm="0">
                                          <p:val>
                                            <p:strVal val="0-#ppt_w/2"/>
                                          </p:val>
                                        </p:tav>
                                        <p:tav tm="100000">
                                          <p:val>
                                            <p:strVal val="#ppt_x"/>
                                          </p:val>
                                        </p:tav>
                                      </p:tavLst>
                                    </p:anim>
                                    <p:anim calcmode="lin" valueType="num">
                                      <p:cBhvr additive="base">
                                        <p:cTn id="66"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nimBg="1" autoUpdateAnimBg="0"/>
      <p:bldP spid="31748" grpId="0" animBg="1" autoUpdateAnimBg="0"/>
      <p:bldP spid="31751" grpId="0" animBg="1" autoUpdateAnimBg="0"/>
      <p:bldP spid="31752" grpId="0" animBg="1" autoUpdateAnimBg="0"/>
      <p:bldP spid="31753" grpId="0" animBg="1" autoUpdateAnimBg="0"/>
      <p:bldP spid="31754" grpId="0" animBg="1" autoUpdateAnimBg="0"/>
      <p:bldP spid="31755" grpId="0" animBg="1" autoUpdateAnimBg="0"/>
      <p:bldP spid="31756" grpId="0" animBg="1" autoUpdateAnimBg="0"/>
      <p:bldP spid="31757" grpId="0" animBg="1" autoUpdateAnimBg="0"/>
      <p:bldP spid="31758"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32771" name="圆角矩形​​ 34"/>
          <p:cNvSpPr>
            <a:spLocks noChangeArrowheads="1"/>
          </p:cNvSpPr>
          <p:nvPr/>
        </p:nvSpPr>
        <p:spPr bwMode="auto">
          <a:xfrm>
            <a:off x="2209800" y="2098675"/>
            <a:ext cx="4379913" cy="3038475"/>
          </a:xfrm>
          <a:prstGeom prst="roundRect">
            <a:avLst>
              <a:gd name="adj" fmla="val 8588"/>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772" name="矩形​​ 30"/>
          <p:cNvSpPr>
            <a:spLocks noChangeArrowheads="1"/>
          </p:cNvSpPr>
          <p:nvPr/>
        </p:nvSpPr>
        <p:spPr bwMode="auto">
          <a:xfrm>
            <a:off x="2930525" y="2611438"/>
            <a:ext cx="3081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点击此处录入标题内容</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773" name="矩形​​ 31"/>
          <p:cNvSpPr>
            <a:spLocks noChangeArrowheads="1"/>
          </p:cNvSpPr>
          <p:nvPr/>
        </p:nvSpPr>
        <p:spPr bwMode="auto">
          <a:xfrm>
            <a:off x="2930525" y="3217863"/>
            <a:ext cx="308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点击此处录入标题内容</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774" name="矩形​​ 32"/>
          <p:cNvSpPr>
            <a:spLocks noChangeArrowheads="1"/>
          </p:cNvSpPr>
          <p:nvPr/>
        </p:nvSpPr>
        <p:spPr bwMode="auto">
          <a:xfrm>
            <a:off x="2930525" y="3835400"/>
            <a:ext cx="308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点击此处录入标题内容</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775" name="矩形​​ 33"/>
          <p:cNvSpPr>
            <a:spLocks noChangeArrowheads="1"/>
          </p:cNvSpPr>
          <p:nvPr/>
        </p:nvSpPr>
        <p:spPr bwMode="auto">
          <a:xfrm>
            <a:off x="2930525" y="4352925"/>
            <a:ext cx="308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点击此处录入标题内容</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776" name="泪滴形 38"/>
          <p:cNvSpPr/>
          <p:nvPr/>
        </p:nvSpPr>
        <p:spPr bwMode="auto">
          <a:xfrm>
            <a:off x="6788150" y="3486150"/>
            <a:ext cx="1879600" cy="1881188"/>
          </a:xfrm>
          <a:custGeom>
            <a:avLst/>
            <a:gdLst>
              <a:gd name="T0" fmla="*/ 810979 w 1879944"/>
              <a:gd name="T1" fmla="*/ 455936 h 1880638"/>
              <a:gd name="T2" fmla="*/ 198036 w 1879944"/>
              <a:gd name="T3" fmla="*/ 1069689 h 1880638"/>
              <a:gd name="T4" fmla="*/ 810979 w 1879944"/>
              <a:gd name="T5" fmla="*/ 1683440 h 1880638"/>
              <a:gd name="T6" fmla="*/ 1423920 w 1879944"/>
              <a:gd name="T7" fmla="*/ 1069689 h 1880638"/>
              <a:gd name="T8" fmla="*/ 810979 w 1879944"/>
              <a:gd name="T9" fmla="*/ 455936 h 1880638"/>
              <a:gd name="T10" fmla="*/ 939629 w 1879944"/>
              <a:gd name="T11" fmla="*/ 0 h 1880638"/>
              <a:gd name="T12" fmla="*/ 1879256 w 1879944"/>
              <a:gd name="T13" fmla="*/ 0 h 1880638"/>
              <a:gd name="T14" fmla="*/ 1879256 w 1879944"/>
              <a:gd name="T15" fmla="*/ 940869 h 1880638"/>
              <a:gd name="T16" fmla="*/ 939628 w 1879944"/>
              <a:gd name="T17" fmla="*/ 1881738 h 1880638"/>
              <a:gd name="T18" fmla="*/ 0 w 1879944"/>
              <a:gd name="T19" fmla="*/ 940869 h 1880638"/>
              <a:gd name="T20" fmla="*/ 1 w 1879944"/>
              <a:gd name="T21" fmla="*/ 940869 h 1880638"/>
              <a:gd name="T22" fmla="*/ 939629 w 1879944"/>
              <a:gd name="T23" fmla="*/ 0 h 18806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77" name="泪滴形 36"/>
          <p:cNvSpPr/>
          <p:nvPr/>
        </p:nvSpPr>
        <p:spPr bwMode="auto">
          <a:xfrm flipH="1">
            <a:off x="8783638" y="3486150"/>
            <a:ext cx="2146300" cy="2146300"/>
          </a:xfrm>
          <a:custGeom>
            <a:avLst/>
            <a:gdLst>
              <a:gd name="T0" fmla="*/ 875501 w 2146050"/>
              <a:gd name="T1" fmla="*/ 621521 h 2146844"/>
              <a:gd name="T2" fmla="*/ 1524799 w 2146050"/>
              <a:gd name="T3" fmla="*/ 1270579 h 2146844"/>
              <a:gd name="T4" fmla="*/ 875501 w 2146050"/>
              <a:gd name="T5" fmla="*/ 1919635 h 2146844"/>
              <a:gd name="T6" fmla="*/ 226203 w 2146050"/>
              <a:gd name="T7" fmla="*/ 1270579 h 2146844"/>
              <a:gd name="T8" fmla="*/ 875501 w 2146050"/>
              <a:gd name="T9" fmla="*/ 621521 h 2146844"/>
              <a:gd name="T10" fmla="*/ 2146550 w 2146050"/>
              <a:gd name="T11" fmla="*/ 0 h 2146844"/>
              <a:gd name="T12" fmla="*/ 1073275 w 2146050"/>
              <a:gd name="T13" fmla="*/ 0 h 2146844"/>
              <a:gd name="T14" fmla="*/ 0 w 2146050"/>
              <a:gd name="T15" fmla="*/ 1072878 h 2146844"/>
              <a:gd name="T16" fmla="*/ 1073275 w 2146050"/>
              <a:gd name="T17" fmla="*/ 2145756 h 2146844"/>
              <a:gd name="T18" fmla="*/ 2146550 w 2146050"/>
              <a:gd name="T19" fmla="*/ 1072878 h 2146844"/>
              <a:gd name="T20" fmla="*/ 2146550 w 2146050"/>
              <a:gd name="T21" fmla="*/ 0 h 21468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78" name="泪滴形 24"/>
          <p:cNvSpPr/>
          <p:nvPr/>
        </p:nvSpPr>
        <p:spPr bwMode="auto">
          <a:xfrm rot="10800000" flipH="1">
            <a:off x="6956425" y="1736725"/>
            <a:ext cx="1681163" cy="1681163"/>
          </a:xfrm>
          <a:custGeom>
            <a:avLst/>
            <a:gdLst>
              <a:gd name="T0" fmla="*/ 679938 w 1680168"/>
              <a:gd name="T1" fmla="*/ 1505295 h 1680168"/>
              <a:gd name="T2" fmla="*/ 176863 w 1680168"/>
              <a:gd name="T3" fmla="*/ 1002220 h 1680168"/>
              <a:gd name="T4" fmla="*/ 679938 w 1680168"/>
              <a:gd name="T5" fmla="*/ 499144 h 1680168"/>
              <a:gd name="T6" fmla="*/ 1183015 w 1680168"/>
              <a:gd name="T7" fmla="*/ 1002220 h 1680168"/>
              <a:gd name="T8" fmla="*/ 679938 w 1680168"/>
              <a:gd name="T9" fmla="*/ 1505295 h 1680168"/>
              <a:gd name="T10" fmla="*/ 841080 w 1680168"/>
              <a:gd name="T11" fmla="*/ 1682159 h 1680168"/>
              <a:gd name="T12" fmla="*/ 1682159 w 1680168"/>
              <a:gd name="T13" fmla="*/ 841080 h 1680168"/>
              <a:gd name="T14" fmla="*/ 1682159 w 1680168"/>
              <a:gd name="T15" fmla="*/ 0 h 1680168"/>
              <a:gd name="T16" fmla="*/ 841080 w 1680168"/>
              <a:gd name="T17" fmla="*/ 0 h 1680168"/>
              <a:gd name="T18" fmla="*/ 0 w 1680168"/>
              <a:gd name="T19" fmla="*/ 841080 h 1680168"/>
              <a:gd name="T20" fmla="*/ 841080 w 1680168"/>
              <a:gd name="T21" fmla="*/ 1682159 h 1680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79" name="泪滴形 34"/>
          <p:cNvSpPr/>
          <p:nvPr/>
        </p:nvSpPr>
        <p:spPr bwMode="auto">
          <a:xfrm rot="16200000" flipH="1">
            <a:off x="8773319" y="1432719"/>
            <a:ext cx="1946275" cy="1947863"/>
          </a:xfrm>
          <a:custGeom>
            <a:avLst/>
            <a:gdLst>
              <a:gd name="T0" fmla="*/ 204951 w 1947680"/>
              <a:gd name="T1" fmla="*/ 1148000 h 1946960"/>
              <a:gd name="T2" fmla="*/ 799166 w 1947680"/>
              <a:gd name="T3" fmla="*/ 552594 h 1946960"/>
              <a:gd name="T4" fmla="*/ 1393380 w 1947680"/>
              <a:gd name="T5" fmla="*/ 1148000 h 1946960"/>
              <a:gd name="T6" fmla="*/ 799166 w 1947680"/>
              <a:gd name="T7" fmla="*/ 1743406 h 1946960"/>
              <a:gd name="T8" fmla="*/ 204951 w 1947680"/>
              <a:gd name="T9" fmla="*/ 1148000 h 1946960"/>
              <a:gd name="T10" fmla="*/ 0 w 1947680"/>
              <a:gd name="T11" fmla="*/ 974384 h 1946960"/>
              <a:gd name="T12" fmla="*/ 972436 w 1947680"/>
              <a:gd name="T13" fmla="*/ 1948766 h 1946960"/>
              <a:gd name="T14" fmla="*/ 1944871 w 1947680"/>
              <a:gd name="T15" fmla="*/ 974384 h 1946960"/>
              <a:gd name="T16" fmla="*/ 1944871 w 1947680"/>
              <a:gd name="T17" fmla="*/ 0 h 1946960"/>
              <a:gd name="T18" fmla="*/ 972436 w 1947680"/>
              <a:gd name="T19" fmla="*/ 0 h 1946960"/>
              <a:gd name="T20" fmla="*/ 1 w 1947680"/>
              <a:gd name="T21" fmla="*/ 974384 h 1946960"/>
              <a:gd name="T22" fmla="*/ 0 w 1947680"/>
              <a:gd name="T23" fmla="*/ 974384 h 1946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80" name="矩形​​ 44"/>
          <p:cNvSpPr>
            <a:spLocks noChangeArrowheads="1"/>
          </p:cNvSpPr>
          <p:nvPr/>
        </p:nvSpPr>
        <p:spPr bwMode="auto">
          <a:xfrm>
            <a:off x="9418638" y="1881188"/>
            <a:ext cx="9890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点击录</a:t>
            </a:r>
            <a:endParaRPr lang="en-US" altLang="zh-CN" sz="1600">
              <a:solidFill>
                <a:srgbClr val="000000"/>
              </a:solidFill>
              <a:latin typeface="微软雅黑" panose="020B0503020204020204" pitchFamily="34" charset="-122"/>
              <a:ea typeface="微软雅黑" panose="020B0503020204020204" pitchFamily="34" charset="-122"/>
            </a:endParaRPr>
          </a:p>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入内容</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2781" name="矩形​​ 45"/>
          <p:cNvSpPr>
            <a:spLocks noChangeArrowheads="1"/>
          </p:cNvSpPr>
          <p:nvPr/>
        </p:nvSpPr>
        <p:spPr bwMode="auto">
          <a:xfrm>
            <a:off x="7132638" y="4198938"/>
            <a:ext cx="9906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点击录</a:t>
            </a:r>
            <a:endParaRPr lang="en-US" altLang="zh-CN" sz="1600">
              <a:solidFill>
                <a:srgbClr val="000000"/>
              </a:solidFill>
              <a:latin typeface="微软雅黑" panose="020B0503020204020204" pitchFamily="34" charset="-122"/>
              <a:ea typeface="微软雅黑" panose="020B0503020204020204" pitchFamily="34" charset="-122"/>
            </a:endParaRPr>
          </a:p>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入内容</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2782" name="矩形​​ 46"/>
          <p:cNvSpPr>
            <a:spLocks noChangeArrowheads="1"/>
          </p:cNvSpPr>
          <p:nvPr/>
        </p:nvSpPr>
        <p:spPr bwMode="auto">
          <a:xfrm>
            <a:off x="9526588" y="4418013"/>
            <a:ext cx="9890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点击录</a:t>
            </a:r>
            <a:endParaRPr lang="en-US" altLang="zh-CN" sz="1600">
              <a:solidFill>
                <a:srgbClr val="000000"/>
              </a:solidFill>
              <a:latin typeface="微软雅黑" panose="020B0503020204020204" pitchFamily="34" charset="-122"/>
              <a:ea typeface="微软雅黑" panose="020B0503020204020204" pitchFamily="34" charset="-122"/>
            </a:endParaRPr>
          </a:p>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入内容</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2783" name="矩形​​ 43"/>
          <p:cNvSpPr>
            <a:spLocks noChangeArrowheads="1"/>
          </p:cNvSpPr>
          <p:nvPr/>
        </p:nvSpPr>
        <p:spPr bwMode="auto">
          <a:xfrm>
            <a:off x="7180263" y="2136775"/>
            <a:ext cx="895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点击录</a:t>
            </a:r>
            <a:endParaRPr lang="en-US" altLang="zh-CN" sz="1400">
              <a:solidFill>
                <a:srgbClr val="000000"/>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000000"/>
                </a:solidFill>
                <a:latin typeface="微软雅黑" panose="020B0503020204020204" pitchFamily="34" charset="-122"/>
                <a:ea typeface="微软雅黑" panose="020B0503020204020204" pitchFamily="34" charset="-122"/>
              </a:rPr>
              <a:t>入内容</a:t>
            </a: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32784" name="泪滴形 24"/>
          <p:cNvSpPr/>
          <p:nvPr/>
        </p:nvSpPr>
        <p:spPr bwMode="auto">
          <a:xfrm rot="10800000" flipH="1">
            <a:off x="2549525" y="2544763"/>
            <a:ext cx="381000" cy="381000"/>
          </a:xfrm>
          <a:custGeom>
            <a:avLst/>
            <a:gdLst>
              <a:gd name="T0" fmla="*/ 34922 w 1680168"/>
              <a:gd name="T1" fmla="*/ 77313 h 1680168"/>
              <a:gd name="T2" fmla="*/ 9084 w 1680168"/>
              <a:gd name="T3" fmla="*/ 51475 h 1680168"/>
              <a:gd name="T4" fmla="*/ 34922 w 1680168"/>
              <a:gd name="T5" fmla="*/ 25636 h 1680168"/>
              <a:gd name="T6" fmla="*/ 60760 w 1680168"/>
              <a:gd name="T7" fmla="*/ 51475 h 1680168"/>
              <a:gd name="T8" fmla="*/ 34922 w 1680168"/>
              <a:gd name="T9" fmla="*/ 77313 h 1680168"/>
              <a:gd name="T10" fmla="*/ 43198 w 1680168"/>
              <a:gd name="T11" fmla="*/ 86397 h 1680168"/>
              <a:gd name="T12" fmla="*/ 86397 w 1680168"/>
              <a:gd name="T13" fmla="*/ 43198 h 1680168"/>
              <a:gd name="T14" fmla="*/ 86397 w 1680168"/>
              <a:gd name="T15" fmla="*/ 0 h 1680168"/>
              <a:gd name="T16" fmla="*/ 43198 w 1680168"/>
              <a:gd name="T17" fmla="*/ 0 h 1680168"/>
              <a:gd name="T18" fmla="*/ 0 w 1680168"/>
              <a:gd name="T19" fmla="*/ 43198 h 1680168"/>
              <a:gd name="T20" fmla="*/ 43198 w 1680168"/>
              <a:gd name="T21" fmla="*/ 86397 h 1680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85" name="泪滴形 34"/>
          <p:cNvSpPr/>
          <p:nvPr/>
        </p:nvSpPr>
        <p:spPr bwMode="auto">
          <a:xfrm rot="16200000" flipH="1">
            <a:off x="2549526" y="3217862"/>
            <a:ext cx="347662" cy="347663"/>
          </a:xfrm>
          <a:custGeom>
            <a:avLst/>
            <a:gdLst>
              <a:gd name="T0" fmla="*/ 6540 w 1947680"/>
              <a:gd name="T1" fmla="*/ 36571 h 1946960"/>
              <a:gd name="T2" fmla="*/ 25500 w 1947680"/>
              <a:gd name="T3" fmla="*/ 17604 h 1946960"/>
              <a:gd name="T4" fmla="*/ 44461 w 1947680"/>
              <a:gd name="T5" fmla="*/ 36571 h 1946960"/>
              <a:gd name="T6" fmla="*/ 25500 w 1947680"/>
              <a:gd name="T7" fmla="*/ 55539 h 1946960"/>
              <a:gd name="T8" fmla="*/ 6540 w 1947680"/>
              <a:gd name="T9" fmla="*/ 36571 h 1946960"/>
              <a:gd name="T10" fmla="*/ 0 w 1947680"/>
              <a:gd name="T11" fmla="*/ 31041 h 1946960"/>
              <a:gd name="T12" fmla="*/ 31029 w 1947680"/>
              <a:gd name="T13" fmla="*/ 62081 h 1946960"/>
              <a:gd name="T14" fmla="*/ 62058 w 1947680"/>
              <a:gd name="T15" fmla="*/ 31041 h 1946960"/>
              <a:gd name="T16" fmla="*/ 62058 w 1947680"/>
              <a:gd name="T17" fmla="*/ 0 h 1946960"/>
              <a:gd name="T18" fmla="*/ 31029 w 1947680"/>
              <a:gd name="T19" fmla="*/ 0 h 1946960"/>
              <a:gd name="T20" fmla="*/ 0 w 1947680"/>
              <a:gd name="T21" fmla="*/ 31041 h 1946960"/>
              <a:gd name="T22" fmla="*/ 0 w 1947680"/>
              <a:gd name="T23" fmla="*/ 31041 h 1946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86" name="泪滴形 38"/>
          <p:cNvSpPr/>
          <p:nvPr/>
        </p:nvSpPr>
        <p:spPr bwMode="auto">
          <a:xfrm>
            <a:off x="2549525" y="3846513"/>
            <a:ext cx="358775" cy="357187"/>
          </a:xfrm>
          <a:custGeom>
            <a:avLst/>
            <a:gdLst>
              <a:gd name="T0" fmla="*/ 29548 w 1879944"/>
              <a:gd name="T1" fmla="*/ 16437 h 1880638"/>
              <a:gd name="T2" fmla="*/ 7215 w 1879944"/>
              <a:gd name="T3" fmla="*/ 38564 h 1880638"/>
              <a:gd name="T4" fmla="*/ 29548 w 1879944"/>
              <a:gd name="T5" fmla="*/ 60691 h 1880638"/>
              <a:gd name="T6" fmla="*/ 51880 w 1879944"/>
              <a:gd name="T7" fmla="*/ 38564 h 1880638"/>
              <a:gd name="T8" fmla="*/ 29548 w 1879944"/>
              <a:gd name="T9" fmla="*/ 16437 h 1880638"/>
              <a:gd name="T10" fmla="*/ 34235 w 1879944"/>
              <a:gd name="T11" fmla="*/ 0 h 1880638"/>
              <a:gd name="T12" fmla="*/ 68470 w 1879944"/>
              <a:gd name="T13" fmla="*/ 0 h 1880638"/>
              <a:gd name="T14" fmla="*/ 68470 w 1879944"/>
              <a:gd name="T15" fmla="*/ 33920 h 1880638"/>
              <a:gd name="T16" fmla="*/ 34235 w 1879944"/>
              <a:gd name="T17" fmla="*/ 67840 h 1880638"/>
              <a:gd name="T18" fmla="*/ 0 w 1879944"/>
              <a:gd name="T19" fmla="*/ 33920 h 1880638"/>
              <a:gd name="T20" fmla="*/ 0 w 1879944"/>
              <a:gd name="T21" fmla="*/ 33920 h 1880638"/>
              <a:gd name="T22" fmla="*/ 34235 w 1879944"/>
              <a:gd name="T23" fmla="*/ 0 h 18806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87" name="泪滴形 36"/>
          <p:cNvSpPr/>
          <p:nvPr/>
        </p:nvSpPr>
        <p:spPr bwMode="auto">
          <a:xfrm flipH="1">
            <a:off x="2549525" y="4391025"/>
            <a:ext cx="352425" cy="352425"/>
          </a:xfrm>
          <a:custGeom>
            <a:avLst/>
            <a:gdLst>
              <a:gd name="T0" fmla="*/ 23605 w 2146050"/>
              <a:gd name="T1" fmla="*/ 16757 h 2146844"/>
              <a:gd name="T2" fmla="*/ 41112 w 2146050"/>
              <a:gd name="T3" fmla="*/ 34257 h 2146844"/>
              <a:gd name="T4" fmla="*/ 23605 w 2146050"/>
              <a:gd name="T5" fmla="*/ 51757 h 2146844"/>
              <a:gd name="T6" fmla="*/ 6099 w 2146050"/>
              <a:gd name="T7" fmla="*/ 34257 h 2146844"/>
              <a:gd name="T8" fmla="*/ 23605 w 2146050"/>
              <a:gd name="T9" fmla="*/ 16757 h 2146844"/>
              <a:gd name="T10" fmla="*/ 57875 w 2146050"/>
              <a:gd name="T11" fmla="*/ 0 h 2146844"/>
              <a:gd name="T12" fmla="*/ 28938 w 2146050"/>
              <a:gd name="T13" fmla="*/ 0 h 2146844"/>
              <a:gd name="T14" fmla="*/ 0 w 2146050"/>
              <a:gd name="T15" fmla="*/ 28927 h 2146844"/>
              <a:gd name="T16" fmla="*/ 28938 w 2146050"/>
              <a:gd name="T17" fmla="*/ 57854 h 2146844"/>
              <a:gd name="T18" fmla="*/ 57875 w 2146050"/>
              <a:gd name="T19" fmla="*/ 28927 h 2146844"/>
              <a:gd name="T20" fmla="*/ 57875 w 2146050"/>
              <a:gd name="T21" fmla="*/ 0 h 21468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770"/>
                                        </p:tgtEl>
                                        <p:attrNameLst>
                                          <p:attrName>ppt_y</p:attrName>
                                        </p:attrNameLst>
                                      </p:cBhvr>
                                      <p:tavLst>
                                        <p:tav tm="0">
                                          <p:val>
                                            <p:strVal val="#ppt_y"/>
                                          </p:val>
                                        </p:tav>
                                        <p:tav tm="100000">
                                          <p:val>
                                            <p:strVal val="#ppt_y"/>
                                          </p:val>
                                        </p:tav>
                                      </p:tavLst>
                                    </p:anim>
                                    <p:anim calcmode="lin" valueType="num">
                                      <p:cBhvr>
                                        <p:cTn id="9" dur="5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770"/>
                                        </p:tgtEl>
                                      </p:cBhvr>
                                    </p:animEffect>
                                  </p:childTnLst>
                                </p:cTn>
                              </p:par>
                            </p:childTnLst>
                          </p:cTn>
                        </p:par>
                        <p:par>
                          <p:cTn id="12" fill="hold">
                            <p:stCondLst>
                              <p:cond delay="0"/>
                            </p:stCondLst>
                            <p:childTnLst>
                              <p:par>
                                <p:cTn id="13" presetID="31" presetClass="entr" presetSubtype="0" fill="hold" nodeType="afterEffect">
                                  <p:stCondLst>
                                    <p:cond delay="0"/>
                                  </p:stCondLst>
                                  <p:childTnLst>
                                    <p:set>
                                      <p:cBhvr>
                                        <p:cTn id="14" dur="1" fill="hold">
                                          <p:stCondLst>
                                            <p:cond delay="0"/>
                                          </p:stCondLst>
                                        </p:cTn>
                                        <p:tgtEl>
                                          <p:spTgt spid="32776"/>
                                        </p:tgtEl>
                                        <p:attrNameLst>
                                          <p:attrName>style.visibility</p:attrName>
                                        </p:attrNameLst>
                                      </p:cBhvr>
                                      <p:to>
                                        <p:strVal val="visible"/>
                                      </p:to>
                                    </p:set>
                                    <p:anim calcmode="lin" valueType="num">
                                      <p:cBhvr>
                                        <p:cTn id="15" dur="500" fill="hold"/>
                                        <p:tgtEl>
                                          <p:spTgt spid="32776"/>
                                        </p:tgtEl>
                                        <p:attrNameLst>
                                          <p:attrName>ppt_w</p:attrName>
                                        </p:attrNameLst>
                                      </p:cBhvr>
                                      <p:tavLst>
                                        <p:tav tm="0">
                                          <p:val>
                                            <p:fltVal val="0"/>
                                          </p:val>
                                        </p:tav>
                                        <p:tav tm="100000">
                                          <p:val>
                                            <p:strVal val="#ppt_w"/>
                                          </p:val>
                                        </p:tav>
                                      </p:tavLst>
                                    </p:anim>
                                    <p:anim calcmode="lin" valueType="num">
                                      <p:cBhvr>
                                        <p:cTn id="16" dur="500" fill="hold"/>
                                        <p:tgtEl>
                                          <p:spTgt spid="32776"/>
                                        </p:tgtEl>
                                        <p:attrNameLst>
                                          <p:attrName>ppt_h</p:attrName>
                                        </p:attrNameLst>
                                      </p:cBhvr>
                                      <p:tavLst>
                                        <p:tav tm="0">
                                          <p:val>
                                            <p:fltVal val="0"/>
                                          </p:val>
                                        </p:tav>
                                        <p:tav tm="100000">
                                          <p:val>
                                            <p:strVal val="#ppt_h"/>
                                          </p:val>
                                        </p:tav>
                                      </p:tavLst>
                                    </p:anim>
                                    <p:anim calcmode="lin" valueType="num">
                                      <p:cBhvr>
                                        <p:cTn id="17" dur="500" fill="hold"/>
                                        <p:tgtEl>
                                          <p:spTgt spid="32776"/>
                                        </p:tgtEl>
                                        <p:attrNameLst>
                                          <p:attrName>style.rotation</p:attrName>
                                        </p:attrNameLst>
                                      </p:cBhvr>
                                      <p:tavLst>
                                        <p:tav tm="0">
                                          <p:val>
                                            <p:fltVal val="90"/>
                                          </p:val>
                                        </p:tav>
                                        <p:tav tm="100000">
                                          <p:val>
                                            <p:fltVal val="0"/>
                                          </p:val>
                                        </p:tav>
                                      </p:tavLst>
                                    </p:anim>
                                    <p:animEffect transition="in" filter="fade">
                                      <p:cBhvr>
                                        <p:cTn id="18" dur="500"/>
                                        <p:tgtEl>
                                          <p:spTgt spid="32776"/>
                                        </p:tgtEl>
                                      </p:cBhvr>
                                    </p:animEffect>
                                  </p:childTnLst>
                                </p:cTn>
                              </p:par>
                              <p:par>
                                <p:cTn id="19" presetID="31" presetClass="entr" presetSubtype="0" fill="hold" nodeType="withEffect">
                                  <p:stCondLst>
                                    <p:cond delay="0"/>
                                  </p:stCondLst>
                                  <p:childTnLst>
                                    <p:set>
                                      <p:cBhvr>
                                        <p:cTn id="20" dur="1" fill="hold">
                                          <p:stCondLst>
                                            <p:cond delay="0"/>
                                          </p:stCondLst>
                                        </p:cTn>
                                        <p:tgtEl>
                                          <p:spTgt spid="32777"/>
                                        </p:tgtEl>
                                        <p:attrNameLst>
                                          <p:attrName>style.visibility</p:attrName>
                                        </p:attrNameLst>
                                      </p:cBhvr>
                                      <p:to>
                                        <p:strVal val="visible"/>
                                      </p:to>
                                    </p:set>
                                    <p:anim calcmode="lin" valueType="num">
                                      <p:cBhvr>
                                        <p:cTn id="21" dur="500" fill="hold"/>
                                        <p:tgtEl>
                                          <p:spTgt spid="32777"/>
                                        </p:tgtEl>
                                        <p:attrNameLst>
                                          <p:attrName>ppt_w</p:attrName>
                                        </p:attrNameLst>
                                      </p:cBhvr>
                                      <p:tavLst>
                                        <p:tav tm="0">
                                          <p:val>
                                            <p:fltVal val="0"/>
                                          </p:val>
                                        </p:tav>
                                        <p:tav tm="100000">
                                          <p:val>
                                            <p:strVal val="#ppt_w"/>
                                          </p:val>
                                        </p:tav>
                                      </p:tavLst>
                                    </p:anim>
                                    <p:anim calcmode="lin" valueType="num">
                                      <p:cBhvr>
                                        <p:cTn id="22" dur="500" fill="hold"/>
                                        <p:tgtEl>
                                          <p:spTgt spid="32777"/>
                                        </p:tgtEl>
                                        <p:attrNameLst>
                                          <p:attrName>ppt_h</p:attrName>
                                        </p:attrNameLst>
                                      </p:cBhvr>
                                      <p:tavLst>
                                        <p:tav tm="0">
                                          <p:val>
                                            <p:fltVal val="0"/>
                                          </p:val>
                                        </p:tav>
                                        <p:tav tm="100000">
                                          <p:val>
                                            <p:strVal val="#ppt_h"/>
                                          </p:val>
                                        </p:tav>
                                      </p:tavLst>
                                    </p:anim>
                                    <p:anim calcmode="lin" valueType="num">
                                      <p:cBhvr>
                                        <p:cTn id="23" dur="500" fill="hold"/>
                                        <p:tgtEl>
                                          <p:spTgt spid="32777"/>
                                        </p:tgtEl>
                                        <p:attrNameLst>
                                          <p:attrName>style.rotation</p:attrName>
                                        </p:attrNameLst>
                                      </p:cBhvr>
                                      <p:tavLst>
                                        <p:tav tm="0">
                                          <p:val>
                                            <p:fltVal val="90"/>
                                          </p:val>
                                        </p:tav>
                                        <p:tav tm="100000">
                                          <p:val>
                                            <p:fltVal val="0"/>
                                          </p:val>
                                        </p:tav>
                                      </p:tavLst>
                                    </p:anim>
                                    <p:animEffect transition="in" filter="fade">
                                      <p:cBhvr>
                                        <p:cTn id="24" dur="500"/>
                                        <p:tgtEl>
                                          <p:spTgt spid="32777"/>
                                        </p:tgtEl>
                                      </p:cBhvr>
                                    </p:animEffect>
                                  </p:childTnLst>
                                </p:cTn>
                              </p:par>
                              <p:par>
                                <p:cTn id="25" presetID="31" presetClass="entr" presetSubtype="0" fill="hold" nodeType="withEffect">
                                  <p:stCondLst>
                                    <p:cond delay="0"/>
                                  </p:stCondLst>
                                  <p:childTnLst>
                                    <p:set>
                                      <p:cBhvr>
                                        <p:cTn id="26" dur="1" fill="hold">
                                          <p:stCondLst>
                                            <p:cond delay="0"/>
                                          </p:stCondLst>
                                        </p:cTn>
                                        <p:tgtEl>
                                          <p:spTgt spid="32778"/>
                                        </p:tgtEl>
                                        <p:attrNameLst>
                                          <p:attrName>style.visibility</p:attrName>
                                        </p:attrNameLst>
                                      </p:cBhvr>
                                      <p:to>
                                        <p:strVal val="visible"/>
                                      </p:to>
                                    </p:set>
                                    <p:anim calcmode="lin" valueType="num">
                                      <p:cBhvr>
                                        <p:cTn id="27" dur="500" fill="hold"/>
                                        <p:tgtEl>
                                          <p:spTgt spid="32778"/>
                                        </p:tgtEl>
                                        <p:attrNameLst>
                                          <p:attrName>ppt_w</p:attrName>
                                        </p:attrNameLst>
                                      </p:cBhvr>
                                      <p:tavLst>
                                        <p:tav tm="0">
                                          <p:val>
                                            <p:fltVal val="0"/>
                                          </p:val>
                                        </p:tav>
                                        <p:tav tm="100000">
                                          <p:val>
                                            <p:strVal val="#ppt_w"/>
                                          </p:val>
                                        </p:tav>
                                      </p:tavLst>
                                    </p:anim>
                                    <p:anim calcmode="lin" valueType="num">
                                      <p:cBhvr>
                                        <p:cTn id="28" dur="500" fill="hold"/>
                                        <p:tgtEl>
                                          <p:spTgt spid="32778"/>
                                        </p:tgtEl>
                                        <p:attrNameLst>
                                          <p:attrName>ppt_h</p:attrName>
                                        </p:attrNameLst>
                                      </p:cBhvr>
                                      <p:tavLst>
                                        <p:tav tm="0">
                                          <p:val>
                                            <p:fltVal val="0"/>
                                          </p:val>
                                        </p:tav>
                                        <p:tav tm="100000">
                                          <p:val>
                                            <p:strVal val="#ppt_h"/>
                                          </p:val>
                                        </p:tav>
                                      </p:tavLst>
                                    </p:anim>
                                    <p:anim calcmode="lin" valueType="num">
                                      <p:cBhvr>
                                        <p:cTn id="29" dur="500" fill="hold"/>
                                        <p:tgtEl>
                                          <p:spTgt spid="32778"/>
                                        </p:tgtEl>
                                        <p:attrNameLst>
                                          <p:attrName>style.rotation</p:attrName>
                                        </p:attrNameLst>
                                      </p:cBhvr>
                                      <p:tavLst>
                                        <p:tav tm="0">
                                          <p:val>
                                            <p:fltVal val="90"/>
                                          </p:val>
                                        </p:tav>
                                        <p:tav tm="100000">
                                          <p:val>
                                            <p:fltVal val="0"/>
                                          </p:val>
                                        </p:tav>
                                      </p:tavLst>
                                    </p:anim>
                                    <p:animEffect transition="in" filter="fade">
                                      <p:cBhvr>
                                        <p:cTn id="30" dur="500"/>
                                        <p:tgtEl>
                                          <p:spTgt spid="32778"/>
                                        </p:tgtEl>
                                      </p:cBhvr>
                                    </p:animEffect>
                                  </p:childTnLst>
                                </p:cTn>
                              </p:par>
                              <p:par>
                                <p:cTn id="31" presetID="31" presetClass="entr" presetSubtype="0" fill="hold" nodeType="withEffect">
                                  <p:stCondLst>
                                    <p:cond delay="0"/>
                                  </p:stCondLst>
                                  <p:childTnLst>
                                    <p:set>
                                      <p:cBhvr>
                                        <p:cTn id="32" dur="1" fill="hold">
                                          <p:stCondLst>
                                            <p:cond delay="0"/>
                                          </p:stCondLst>
                                        </p:cTn>
                                        <p:tgtEl>
                                          <p:spTgt spid="32779"/>
                                        </p:tgtEl>
                                        <p:attrNameLst>
                                          <p:attrName>style.visibility</p:attrName>
                                        </p:attrNameLst>
                                      </p:cBhvr>
                                      <p:to>
                                        <p:strVal val="visible"/>
                                      </p:to>
                                    </p:set>
                                    <p:anim calcmode="lin" valueType="num">
                                      <p:cBhvr>
                                        <p:cTn id="33" dur="500" fill="hold"/>
                                        <p:tgtEl>
                                          <p:spTgt spid="32779"/>
                                        </p:tgtEl>
                                        <p:attrNameLst>
                                          <p:attrName>ppt_w</p:attrName>
                                        </p:attrNameLst>
                                      </p:cBhvr>
                                      <p:tavLst>
                                        <p:tav tm="0">
                                          <p:val>
                                            <p:fltVal val="0"/>
                                          </p:val>
                                        </p:tav>
                                        <p:tav tm="100000">
                                          <p:val>
                                            <p:strVal val="#ppt_w"/>
                                          </p:val>
                                        </p:tav>
                                      </p:tavLst>
                                    </p:anim>
                                    <p:anim calcmode="lin" valueType="num">
                                      <p:cBhvr>
                                        <p:cTn id="34" dur="500" fill="hold"/>
                                        <p:tgtEl>
                                          <p:spTgt spid="32779"/>
                                        </p:tgtEl>
                                        <p:attrNameLst>
                                          <p:attrName>ppt_h</p:attrName>
                                        </p:attrNameLst>
                                      </p:cBhvr>
                                      <p:tavLst>
                                        <p:tav tm="0">
                                          <p:val>
                                            <p:fltVal val="0"/>
                                          </p:val>
                                        </p:tav>
                                        <p:tav tm="100000">
                                          <p:val>
                                            <p:strVal val="#ppt_h"/>
                                          </p:val>
                                        </p:tav>
                                      </p:tavLst>
                                    </p:anim>
                                    <p:anim calcmode="lin" valueType="num">
                                      <p:cBhvr>
                                        <p:cTn id="35" dur="500" fill="hold"/>
                                        <p:tgtEl>
                                          <p:spTgt spid="32779"/>
                                        </p:tgtEl>
                                        <p:attrNameLst>
                                          <p:attrName>style.rotation</p:attrName>
                                        </p:attrNameLst>
                                      </p:cBhvr>
                                      <p:tavLst>
                                        <p:tav tm="0">
                                          <p:val>
                                            <p:fltVal val="90"/>
                                          </p:val>
                                        </p:tav>
                                        <p:tav tm="100000">
                                          <p:val>
                                            <p:fltVal val="0"/>
                                          </p:val>
                                        </p:tav>
                                      </p:tavLst>
                                    </p:anim>
                                    <p:animEffect transition="in" filter="fade">
                                      <p:cBhvr>
                                        <p:cTn id="36" dur="500"/>
                                        <p:tgtEl>
                                          <p:spTgt spid="3277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2780"/>
                                        </p:tgtEl>
                                        <p:attrNameLst>
                                          <p:attrName>style.visibility</p:attrName>
                                        </p:attrNameLst>
                                      </p:cBhvr>
                                      <p:to>
                                        <p:strVal val="visible"/>
                                      </p:to>
                                    </p:set>
                                    <p:anim calcmode="lin" valueType="num">
                                      <p:cBhvr>
                                        <p:cTn id="39" dur="500" fill="hold"/>
                                        <p:tgtEl>
                                          <p:spTgt spid="32780"/>
                                        </p:tgtEl>
                                        <p:attrNameLst>
                                          <p:attrName>ppt_w</p:attrName>
                                        </p:attrNameLst>
                                      </p:cBhvr>
                                      <p:tavLst>
                                        <p:tav tm="0">
                                          <p:val>
                                            <p:fltVal val="0"/>
                                          </p:val>
                                        </p:tav>
                                        <p:tav tm="100000">
                                          <p:val>
                                            <p:strVal val="#ppt_w"/>
                                          </p:val>
                                        </p:tav>
                                      </p:tavLst>
                                    </p:anim>
                                    <p:anim calcmode="lin" valueType="num">
                                      <p:cBhvr>
                                        <p:cTn id="40" dur="500" fill="hold"/>
                                        <p:tgtEl>
                                          <p:spTgt spid="32780"/>
                                        </p:tgtEl>
                                        <p:attrNameLst>
                                          <p:attrName>ppt_h</p:attrName>
                                        </p:attrNameLst>
                                      </p:cBhvr>
                                      <p:tavLst>
                                        <p:tav tm="0">
                                          <p:val>
                                            <p:fltVal val="0"/>
                                          </p:val>
                                        </p:tav>
                                        <p:tav tm="100000">
                                          <p:val>
                                            <p:strVal val="#ppt_h"/>
                                          </p:val>
                                        </p:tav>
                                      </p:tavLst>
                                    </p:anim>
                                    <p:anim calcmode="lin" valueType="num">
                                      <p:cBhvr>
                                        <p:cTn id="41" dur="500" fill="hold"/>
                                        <p:tgtEl>
                                          <p:spTgt spid="32780"/>
                                        </p:tgtEl>
                                        <p:attrNameLst>
                                          <p:attrName>style.rotation</p:attrName>
                                        </p:attrNameLst>
                                      </p:cBhvr>
                                      <p:tavLst>
                                        <p:tav tm="0">
                                          <p:val>
                                            <p:fltVal val="90"/>
                                          </p:val>
                                        </p:tav>
                                        <p:tav tm="100000">
                                          <p:val>
                                            <p:fltVal val="0"/>
                                          </p:val>
                                        </p:tav>
                                      </p:tavLst>
                                    </p:anim>
                                    <p:animEffect transition="in" filter="fade">
                                      <p:cBhvr>
                                        <p:cTn id="42" dur="500"/>
                                        <p:tgtEl>
                                          <p:spTgt spid="3278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2781"/>
                                        </p:tgtEl>
                                        <p:attrNameLst>
                                          <p:attrName>style.visibility</p:attrName>
                                        </p:attrNameLst>
                                      </p:cBhvr>
                                      <p:to>
                                        <p:strVal val="visible"/>
                                      </p:to>
                                    </p:set>
                                    <p:anim calcmode="lin" valueType="num">
                                      <p:cBhvr>
                                        <p:cTn id="45" dur="500" fill="hold"/>
                                        <p:tgtEl>
                                          <p:spTgt spid="32781"/>
                                        </p:tgtEl>
                                        <p:attrNameLst>
                                          <p:attrName>ppt_w</p:attrName>
                                        </p:attrNameLst>
                                      </p:cBhvr>
                                      <p:tavLst>
                                        <p:tav tm="0">
                                          <p:val>
                                            <p:fltVal val="0"/>
                                          </p:val>
                                        </p:tav>
                                        <p:tav tm="100000">
                                          <p:val>
                                            <p:strVal val="#ppt_w"/>
                                          </p:val>
                                        </p:tav>
                                      </p:tavLst>
                                    </p:anim>
                                    <p:anim calcmode="lin" valueType="num">
                                      <p:cBhvr>
                                        <p:cTn id="46" dur="500" fill="hold"/>
                                        <p:tgtEl>
                                          <p:spTgt spid="32781"/>
                                        </p:tgtEl>
                                        <p:attrNameLst>
                                          <p:attrName>ppt_h</p:attrName>
                                        </p:attrNameLst>
                                      </p:cBhvr>
                                      <p:tavLst>
                                        <p:tav tm="0">
                                          <p:val>
                                            <p:fltVal val="0"/>
                                          </p:val>
                                        </p:tav>
                                        <p:tav tm="100000">
                                          <p:val>
                                            <p:strVal val="#ppt_h"/>
                                          </p:val>
                                        </p:tav>
                                      </p:tavLst>
                                    </p:anim>
                                    <p:anim calcmode="lin" valueType="num">
                                      <p:cBhvr>
                                        <p:cTn id="47" dur="500" fill="hold"/>
                                        <p:tgtEl>
                                          <p:spTgt spid="32781"/>
                                        </p:tgtEl>
                                        <p:attrNameLst>
                                          <p:attrName>style.rotation</p:attrName>
                                        </p:attrNameLst>
                                      </p:cBhvr>
                                      <p:tavLst>
                                        <p:tav tm="0">
                                          <p:val>
                                            <p:fltVal val="90"/>
                                          </p:val>
                                        </p:tav>
                                        <p:tav tm="100000">
                                          <p:val>
                                            <p:fltVal val="0"/>
                                          </p:val>
                                        </p:tav>
                                      </p:tavLst>
                                    </p:anim>
                                    <p:animEffect transition="in" filter="fade">
                                      <p:cBhvr>
                                        <p:cTn id="48" dur="500"/>
                                        <p:tgtEl>
                                          <p:spTgt spid="32781"/>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2782"/>
                                        </p:tgtEl>
                                        <p:attrNameLst>
                                          <p:attrName>style.visibility</p:attrName>
                                        </p:attrNameLst>
                                      </p:cBhvr>
                                      <p:to>
                                        <p:strVal val="visible"/>
                                      </p:to>
                                    </p:set>
                                    <p:anim calcmode="lin" valueType="num">
                                      <p:cBhvr>
                                        <p:cTn id="51" dur="500" fill="hold"/>
                                        <p:tgtEl>
                                          <p:spTgt spid="32782"/>
                                        </p:tgtEl>
                                        <p:attrNameLst>
                                          <p:attrName>ppt_w</p:attrName>
                                        </p:attrNameLst>
                                      </p:cBhvr>
                                      <p:tavLst>
                                        <p:tav tm="0">
                                          <p:val>
                                            <p:fltVal val="0"/>
                                          </p:val>
                                        </p:tav>
                                        <p:tav tm="100000">
                                          <p:val>
                                            <p:strVal val="#ppt_w"/>
                                          </p:val>
                                        </p:tav>
                                      </p:tavLst>
                                    </p:anim>
                                    <p:anim calcmode="lin" valueType="num">
                                      <p:cBhvr>
                                        <p:cTn id="52" dur="500" fill="hold"/>
                                        <p:tgtEl>
                                          <p:spTgt spid="32782"/>
                                        </p:tgtEl>
                                        <p:attrNameLst>
                                          <p:attrName>ppt_h</p:attrName>
                                        </p:attrNameLst>
                                      </p:cBhvr>
                                      <p:tavLst>
                                        <p:tav tm="0">
                                          <p:val>
                                            <p:fltVal val="0"/>
                                          </p:val>
                                        </p:tav>
                                        <p:tav tm="100000">
                                          <p:val>
                                            <p:strVal val="#ppt_h"/>
                                          </p:val>
                                        </p:tav>
                                      </p:tavLst>
                                    </p:anim>
                                    <p:anim calcmode="lin" valueType="num">
                                      <p:cBhvr>
                                        <p:cTn id="53" dur="500" fill="hold"/>
                                        <p:tgtEl>
                                          <p:spTgt spid="32782"/>
                                        </p:tgtEl>
                                        <p:attrNameLst>
                                          <p:attrName>style.rotation</p:attrName>
                                        </p:attrNameLst>
                                      </p:cBhvr>
                                      <p:tavLst>
                                        <p:tav tm="0">
                                          <p:val>
                                            <p:fltVal val="90"/>
                                          </p:val>
                                        </p:tav>
                                        <p:tav tm="100000">
                                          <p:val>
                                            <p:fltVal val="0"/>
                                          </p:val>
                                        </p:tav>
                                      </p:tavLst>
                                    </p:anim>
                                    <p:animEffect transition="in" filter="fade">
                                      <p:cBhvr>
                                        <p:cTn id="54" dur="500"/>
                                        <p:tgtEl>
                                          <p:spTgt spid="3278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2783"/>
                                        </p:tgtEl>
                                        <p:attrNameLst>
                                          <p:attrName>style.visibility</p:attrName>
                                        </p:attrNameLst>
                                      </p:cBhvr>
                                      <p:to>
                                        <p:strVal val="visible"/>
                                      </p:to>
                                    </p:set>
                                    <p:anim calcmode="lin" valueType="num">
                                      <p:cBhvr>
                                        <p:cTn id="57" dur="500" fill="hold"/>
                                        <p:tgtEl>
                                          <p:spTgt spid="32783"/>
                                        </p:tgtEl>
                                        <p:attrNameLst>
                                          <p:attrName>ppt_w</p:attrName>
                                        </p:attrNameLst>
                                      </p:cBhvr>
                                      <p:tavLst>
                                        <p:tav tm="0">
                                          <p:val>
                                            <p:fltVal val="0"/>
                                          </p:val>
                                        </p:tav>
                                        <p:tav tm="100000">
                                          <p:val>
                                            <p:strVal val="#ppt_w"/>
                                          </p:val>
                                        </p:tav>
                                      </p:tavLst>
                                    </p:anim>
                                    <p:anim calcmode="lin" valueType="num">
                                      <p:cBhvr>
                                        <p:cTn id="58" dur="500" fill="hold"/>
                                        <p:tgtEl>
                                          <p:spTgt spid="32783"/>
                                        </p:tgtEl>
                                        <p:attrNameLst>
                                          <p:attrName>ppt_h</p:attrName>
                                        </p:attrNameLst>
                                      </p:cBhvr>
                                      <p:tavLst>
                                        <p:tav tm="0">
                                          <p:val>
                                            <p:fltVal val="0"/>
                                          </p:val>
                                        </p:tav>
                                        <p:tav tm="100000">
                                          <p:val>
                                            <p:strVal val="#ppt_h"/>
                                          </p:val>
                                        </p:tav>
                                      </p:tavLst>
                                    </p:anim>
                                    <p:anim calcmode="lin" valueType="num">
                                      <p:cBhvr>
                                        <p:cTn id="59" dur="500" fill="hold"/>
                                        <p:tgtEl>
                                          <p:spTgt spid="32783"/>
                                        </p:tgtEl>
                                        <p:attrNameLst>
                                          <p:attrName>style.rotation</p:attrName>
                                        </p:attrNameLst>
                                      </p:cBhvr>
                                      <p:tavLst>
                                        <p:tav tm="0">
                                          <p:val>
                                            <p:fltVal val="90"/>
                                          </p:val>
                                        </p:tav>
                                        <p:tav tm="100000">
                                          <p:val>
                                            <p:fltVal val="0"/>
                                          </p:val>
                                        </p:tav>
                                      </p:tavLst>
                                    </p:anim>
                                    <p:animEffect transition="in" filter="fade">
                                      <p:cBhvr>
                                        <p:cTn id="60" dur="500"/>
                                        <p:tgtEl>
                                          <p:spTgt spid="32783"/>
                                        </p:tgtEl>
                                      </p:cBhvr>
                                    </p:animEffect>
                                  </p:childTnLst>
                                </p:cTn>
                              </p:par>
                            </p:childTnLst>
                          </p:cTn>
                        </p:par>
                        <p:par>
                          <p:cTn id="61" fill="hold">
                            <p:stCondLst>
                              <p:cond delay="500"/>
                            </p:stCondLst>
                            <p:childTnLst>
                              <p:par>
                                <p:cTn id="62" presetID="20" presetClass="entr" presetSubtype="0" fill="hold" grpId="0" nodeType="afterEffect">
                                  <p:stCondLst>
                                    <p:cond delay="0"/>
                                  </p:stCondLst>
                                  <p:childTnLst>
                                    <p:set>
                                      <p:cBhvr>
                                        <p:cTn id="63" dur="1" fill="hold">
                                          <p:stCondLst>
                                            <p:cond delay="0"/>
                                          </p:stCondLst>
                                        </p:cTn>
                                        <p:tgtEl>
                                          <p:spTgt spid="32771"/>
                                        </p:tgtEl>
                                        <p:attrNameLst>
                                          <p:attrName>style.visibility</p:attrName>
                                        </p:attrNameLst>
                                      </p:cBhvr>
                                      <p:to>
                                        <p:strVal val="visible"/>
                                      </p:to>
                                    </p:set>
                                    <p:animEffect transition="in" filter="wedge">
                                      <p:cBhvr>
                                        <p:cTn id="64" dur="1000"/>
                                        <p:tgtEl>
                                          <p:spTgt spid="3277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2772"/>
                                        </p:tgtEl>
                                        <p:attrNameLst>
                                          <p:attrName>style.visibility</p:attrName>
                                        </p:attrNameLst>
                                      </p:cBhvr>
                                      <p:to>
                                        <p:strVal val="visible"/>
                                      </p:to>
                                    </p:set>
                                    <p:animEffect transition="in" filter="blinds(horizontal)">
                                      <p:cBhvr>
                                        <p:cTn id="67" dur="500"/>
                                        <p:tgtEl>
                                          <p:spTgt spid="3277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2773"/>
                                        </p:tgtEl>
                                        <p:attrNameLst>
                                          <p:attrName>style.visibility</p:attrName>
                                        </p:attrNameLst>
                                      </p:cBhvr>
                                      <p:to>
                                        <p:strVal val="visible"/>
                                      </p:to>
                                    </p:set>
                                    <p:animEffect transition="in" filter="blinds(horizontal)">
                                      <p:cBhvr>
                                        <p:cTn id="70" dur="500"/>
                                        <p:tgtEl>
                                          <p:spTgt spid="32773"/>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2774"/>
                                        </p:tgtEl>
                                        <p:attrNameLst>
                                          <p:attrName>style.visibility</p:attrName>
                                        </p:attrNameLst>
                                      </p:cBhvr>
                                      <p:to>
                                        <p:strVal val="visible"/>
                                      </p:to>
                                    </p:set>
                                    <p:animEffect transition="in" filter="blinds(horizontal)">
                                      <p:cBhvr>
                                        <p:cTn id="73" dur="500"/>
                                        <p:tgtEl>
                                          <p:spTgt spid="3277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2775"/>
                                        </p:tgtEl>
                                        <p:attrNameLst>
                                          <p:attrName>style.visibility</p:attrName>
                                        </p:attrNameLst>
                                      </p:cBhvr>
                                      <p:to>
                                        <p:strVal val="visible"/>
                                      </p:to>
                                    </p:set>
                                    <p:animEffect transition="in" filter="blinds(horizontal)">
                                      <p:cBhvr>
                                        <p:cTn id="76" dur="500"/>
                                        <p:tgtEl>
                                          <p:spTgt spid="32775"/>
                                        </p:tgtEl>
                                      </p:cBhvr>
                                    </p:animEffect>
                                  </p:childTnLst>
                                </p:cTn>
                              </p:par>
                              <p:par>
                                <p:cTn id="77" presetID="31" presetClass="entr" presetSubtype="0" fill="hold" nodeType="withEffect">
                                  <p:stCondLst>
                                    <p:cond delay="0"/>
                                  </p:stCondLst>
                                  <p:childTnLst>
                                    <p:set>
                                      <p:cBhvr>
                                        <p:cTn id="78" dur="1" fill="hold">
                                          <p:stCondLst>
                                            <p:cond delay="0"/>
                                          </p:stCondLst>
                                        </p:cTn>
                                        <p:tgtEl>
                                          <p:spTgt spid="32784"/>
                                        </p:tgtEl>
                                        <p:attrNameLst>
                                          <p:attrName>style.visibility</p:attrName>
                                        </p:attrNameLst>
                                      </p:cBhvr>
                                      <p:to>
                                        <p:strVal val="visible"/>
                                      </p:to>
                                    </p:set>
                                    <p:anim calcmode="lin" valueType="num">
                                      <p:cBhvr>
                                        <p:cTn id="79" dur="500" fill="hold"/>
                                        <p:tgtEl>
                                          <p:spTgt spid="32784"/>
                                        </p:tgtEl>
                                        <p:attrNameLst>
                                          <p:attrName>ppt_w</p:attrName>
                                        </p:attrNameLst>
                                      </p:cBhvr>
                                      <p:tavLst>
                                        <p:tav tm="0">
                                          <p:val>
                                            <p:fltVal val="0"/>
                                          </p:val>
                                        </p:tav>
                                        <p:tav tm="100000">
                                          <p:val>
                                            <p:strVal val="#ppt_w"/>
                                          </p:val>
                                        </p:tav>
                                      </p:tavLst>
                                    </p:anim>
                                    <p:anim calcmode="lin" valueType="num">
                                      <p:cBhvr>
                                        <p:cTn id="80" dur="500" fill="hold"/>
                                        <p:tgtEl>
                                          <p:spTgt spid="32784"/>
                                        </p:tgtEl>
                                        <p:attrNameLst>
                                          <p:attrName>ppt_h</p:attrName>
                                        </p:attrNameLst>
                                      </p:cBhvr>
                                      <p:tavLst>
                                        <p:tav tm="0">
                                          <p:val>
                                            <p:fltVal val="0"/>
                                          </p:val>
                                        </p:tav>
                                        <p:tav tm="100000">
                                          <p:val>
                                            <p:strVal val="#ppt_h"/>
                                          </p:val>
                                        </p:tav>
                                      </p:tavLst>
                                    </p:anim>
                                    <p:anim calcmode="lin" valueType="num">
                                      <p:cBhvr>
                                        <p:cTn id="81" dur="500" fill="hold"/>
                                        <p:tgtEl>
                                          <p:spTgt spid="32784"/>
                                        </p:tgtEl>
                                        <p:attrNameLst>
                                          <p:attrName>style.rotation</p:attrName>
                                        </p:attrNameLst>
                                      </p:cBhvr>
                                      <p:tavLst>
                                        <p:tav tm="0">
                                          <p:val>
                                            <p:fltVal val="90"/>
                                          </p:val>
                                        </p:tav>
                                        <p:tav tm="100000">
                                          <p:val>
                                            <p:fltVal val="0"/>
                                          </p:val>
                                        </p:tav>
                                      </p:tavLst>
                                    </p:anim>
                                    <p:animEffect transition="in" filter="fade">
                                      <p:cBhvr>
                                        <p:cTn id="82" dur="500"/>
                                        <p:tgtEl>
                                          <p:spTgt spid="32784"/>
                                        </p:tgtEl>
                                      </p:cBhvr>
                                    </p:animEffect>
                                  </p:childTnLst>
                                </p:cTn>
                              </p:par>
                              <p:par>
                                <p:cTn id="83" presetID="31" presetClass="entr" presetSubtype="0" fill="hold" nodeType="withEffect">
                                  <p:stCondLst>
                                    <p:cond delay="0"/>
                                  </p:stCondLst>
                                  <p:childTnLst>
                                    <p:set>
                                      <p:cBhvr>
                                        <p:cTn id="84" dur="1" fill="hold">
                                          <p:stCondLst>
                                            <p:cond delay="0"/>
                                          </p:stCondLst>
                                        </p:cTn>
                                        <p:tgtEl>
                                          <p:spTgt spid="32785"/>
                                        </p:tgtEl>
                                        <p:attrNameLst>
                                          <p:attrName>style.visibility</p:attrName>
                                        </p:attrNameLst>
                                      </p:cBhvr>
                                      <p:to>
                                        <p:strVal val="visible"/>
                                      </p:to>
                                    </p:set>
                                    <p:anim calcmode="lin" valueType="num">
                                      <p:cBhvr>
                                        <p:cTn id="85" dur="500" fill="hold"/>
                                        <p:tgtEl>
                                          <p:spTgt spid="32785"/>
                                        </p:tgtEl>
                                        <p:attrNameLst>
                                          <p:attrName>ppt_w</p:attrName>
                                        </p:attrNameLst>
                                      </p:cBhvr>
                                      <p:tavLst>
                                        <p:tav tm="0">
                                          <p:val>
                                            <p:fltVal val="0"/>
                                          </p:val>
                                        </p:tav>
                                        <p:tav tm="100000">
                                          <p:val>
                                            <p:strVal val="#ppt_w"/>
                                          </p:val>
                                        </p:tav>
                                      </p:tavLst>
                                    </p:anim>
                                    <p:anim calcmode="lin" valueType="num">
                                      <p:cBhvr>
                                        <p:cTn id="86" dur="500" fill="hold"/>
                                        <p:tgtEl>
                                          <p:spTgt spid="32785"/>
                                        </p:tgtEl>
                                        <p:attrNameLst>
                                          <p:attrName>ppt_h</p:attrName>
                                        </p:attrNameLst>
                                      </p:cBhvr>
                                      <p:tavLst>
                                        <p:tav tm="0">
                                          <p:val>
                                            <p:fltVal val="0"/>
                                          </p:val>
                                        </p:tav>
                                        <p:tav tm="100000">
                                          <p:val>
                                            <p:strVal val="#ppt_h"/>
                                          </p:val>
                                        </p:tav>
                                      </p:tavLst>
                                    </p:anim>
                                    <p:anim calcmode="lin" valueType="num">
                                      <p:cBhvr>
                                        <p:cTn id="87" dur="500" fill="hold"/>
                                        <p:tgtEl>
                                          <p:spTgt spid="32785"/>
                                        </p:tgtEl>
                                        <p:attrNameLst>
                                          <p:attrName>style.rotation</p:attrName>
                                        </p:attrNameLst>
                                      </p:cBhvr>
                                      <p:tavLst>
                                        <p:tav tm="0">
                                          <p:val>
                                            <p:fltVal val="90"/>
                                          </p:val>
                                        </p:tav>
                                        <p:tav tm="100000">
                                          <p:val>
                                            <p:fltVal val="0"/>
                                          </p:val>
                                        </p:tav>
                                      </p:tavLst>
                                    </p:anim>
                                    <p:animEffect transition="in" filter="fade">
                                      <p:cBhvr>
                                        <p:cTn id="88" dur="500"/>
                                        <p:tgtEl>
                                          <p:spTgt spid="32785"/>
                                        </p:tgtEl>
                                      </p:cBhvr>
                                    </p:animEffect>
                                  </p:childTnLst>
                                </p:cTn>
                              </p:par>
                              <p:par>
                                <p:cTn id="89" presetID="31" presetClass="entr" presetSubtype="0" fill="hold" nodeType="withEffect">
                                  <p:stCondLst>
                                    <p:cond delay="0"/>
                                  </p:stCondLst>
                                  <p:childTnLst>
                                    <p:set>
                                      <p:cBhvr>
                                        <p:cTn id="90" dur="1" fill="hold">
                                          <p:stCondLst>
                                            <p:cond delay="0"/>
                                          </p:stCondLst>
                                        </p:cTn>
                                        <p:tgtEl>
                                          <p:spTgt spid="32786"/>
                                        </p:tgtEl>
                                        <p:attrNameLst>
                                          <p:attrName>style.visibility</p:attrName>
                                        </p:attrNameLst>
                                      </p:cBhvr>
                                      <p:to>
                                        <p:strVal val="visible"/>
                                      </p:to>
                                    </p:set>
                                    <p:anim calcmode="lin" valueType="num">
                                      <p:cBhvr>
                                        <p:cTn id="91" dur="500" fill="hold"/>
                                        <p:tgtEl>
                                          <p:spTgt spid="32786"/>
                                        </p:tgtEl>
                                        <p:attrNameLst>
                                          <p:attrName>ppt_w</p:attrName>
                                        </p:attrNameLst>
                                      </p:cBhvr>
                                      <p:tavLst>
                                        <p:tav tm="0">
                                          <p:val>
                                            <p:fltVal val="0"/>
                                          </p:val>
                                        </p:tav>
                                        <p:tav tm="100000">
                                          <p:val>
                                            <p:strVal val="#ppt_w"/>
                                          </p:val>
                                        </p:tav>
                                      </p:tavLst>
                                    </p:anim>
                                    <p:anim calcmode="lin" valueType="num">
                                      <p:cBhvr>
                                        <p:cTn id="92" dur="500" fill="hold"/>
                                        <p:tgtEl>
                                          <p:spTgt spid="32786"/>
                                        </p:tgtEl>
                                        <p:attrNameLst>
                                          <p:attrName>ppt_h</p:attrName>
                                        </p:attrNameLst>
                                      </p:cBhvr>
                                      <p:tavLst>
                                        <p:tav tm="0">
                                          <p:val>
                                            <p:fltVal val="0"/>
                                          </p:val>
                                        </p:tav>
                                        <p:tav tm="100000">
                                          <p:val>
                                            <p:strVal val="#ppt_h"/>
                                          </p:val>
                                        </p:tav>
                                      </p:tavLst>
                                    </p:anim>
                                    <p:anim calcmode="lin" valueType="num">
                                      <p:cBhvr>
                                        <p:cTn id="93" dur="500" fill="hold"/>
                                        <p:tgtEl>
                                          <p:spTgt spid="32786"/>
                                        </p:tgtEl>
                                        <p:attrNameLst>
                                          <p:attrName>style.rotation</p:attrName>
                                        </p:attrNameLst>
                                      </p:cBhvr>
                                      <p:tavLst>
                                        <p:tav tm="0">
                                          <p:val>
                                            <p:fltVal val="90"/>
                                          </p:val>
                                        </p:tav>
                                        <p:tav tm="100000">
                                          <p:val>
                                            <p:fltVal val="0"/>
                                          </p:val>
                                        </p:tav>
                                      </p:tavLst>
                                    </p:anim>
                                    <p:animEffect transition="in" filter="fade">
                                      <p:cBhvr>
                                        <p:cTn id="94" dur="500"/>
                                        <p:tgtEl>
                                          <p:spTgt spid="32786"/>
                                        </p:tgtEl>
                                      </p:cBhvr>
                                    </p:animEffect>
                                  </p:childTnLst>
                                </p:cTn>
                              </p:par>
                              <p:par>
                                <p:cTn id="95" presetID="31" presetClass="entr" presetSubtype="0" fill="hold" nodeType="withEffect">
                                  <p:stCondLst>
                                    <p:cond delay="0"/>
                                  </p:stCondLst>
                                  <p:childTnLst>
                                    <p:set>
                                      <p:cBhvr>
                                        <p:cTn id="96" dur="1" fill="hold">
                                          <p:stCondLst>
                                            <p:cond delay="0"/>
                                          </p:stCondLst>
                                        </p:cTn>
                                        <p:tgtEl>
                                          <p:spTgt spid="32787"/>
                                        </p:tgtEl>
                                        <p:attrNameLst>
                                          <p:attrName>style.visibility</p:attrName>
                                        </p:attrNameLst>
                                      </p:cBhvr>
                                      <p:to>
                                        <p:strVal val="visible"/>
                                      </p:to>
                                    </p:set>
                                    <p:anim calcmode="lin" valueType="num">
                                      <p:cBhvr>
                                        <p:cTn id="97" dur="500" fill="hold"/>
                                        <p:tgtEl>
                                          <p:spTgt spid="32787"/>
                                        </p:tgtEl>
                                        <p:attrNameLst>
                                          <p:attrName>ppt_w</p:attrName>
                                        </p:attrNameLst>
                                      </p:cBhvr>
                                      <p:tavLst>
                                        <p:tav tm="0">
                                          <p:val>
                                            <p:fltVal val="0"/>
                                          </p:val>
                                        </p:tav>
                                        <p:tav tm="100000">
                                          <p:val>
                                            <p:strVal val="#ppt_w"/>
                                          </p:val>
                                        </p:tav>
                                      </p:tavLst>
                                    </p:anim>
                                    <p:anim calcmode="lin" valueType="num">
                                      <p:cBhvr>
                                        <p:cTn id="98" dur="500" fill="hold"/>
                                        <p:tgtEl>
                                          <p:spTgt spid="32787"/>
                                        </p:tgtEl>
                                        <p:attrNameLst>
                                          <p:attrName>ppt_h</p:attrName>
                                        </p:attrNameLst>
                                      </p:cBhvr>
                                      <p:tavLst>
                                        <p:tav tm="0">
                                          <p:val>
                                            <p:fltVal val="0"/>
                                          </p:val>
                                        </p:tav>
                                        <p:tav tm="100000">
                                          <p:val>
                                            <p:strVal val="#ppt_h"/>
                                          </p:val>
                                        </p:tav>
                                      </p:tavLst>
                                    </p:anim>
                                    <p:anim calcmode="lin" valueType="num">
                                      <p:cBhvr>
                                        <p:cTn id="99" dur="500" fill="hold"/>
                                        <p:tgtEl>
                                          <p:spTgt spid="32787"/>
                                        </p:tgtEl>
                                        <p:attrNameLst>
                                          <p:attrName>style.rotation</p:attrName>
                                        </p:attrNameLst>
                                      </p:cBhvr>
                                      <p:tavLst>
                                        <p:tav tm="0">
                                          <p:val>
                                            <p:fltVal val="90"/>
                                          </p:val>
                                        </p:tav>
                                        <p:tav tm="100000">
                                          <p:val>
                                            <p:fltVal val="0"/>
                                          </p:val>
                                        </p:tav>
                                      </p:tavLst>
                                    </p:anim>
                                    <p:animEffect transition="in" filter="fade">
                                      <p:cBhvr>
                                        <p:cTn id="100" dur="500"/>
                                        <p:tgtEl>
                                          <p:spTgt spid="3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animBg="1" autoUpdateAnimBg="0"/>
      <p:bldP spid="32772" grpId="0" autoUpdateAnimBg="0"/>
      <p:bldP spid="32773" grpId="0" autoUpdateAnimBg="0"/>
      <p:bldP spid="32774" grpId="0" autoUpdateAnimBg="0"/>
      <p:bldP spid="32775" grpId="0" autoUpdateAnimBg="0"/>
      <p:bldP spid="32780" grpId="0" autoUpdateAnimBg="0"/>
      <p:bldP spid="32781" grpId="0" autoUpdateAnimBg="0"/>
      <p:bldP spid="32782" grpId="0" autoUpdateAnimBg="0"/>
      <p:bldP spid="3278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pic>
        <p:nvPicPr>
          <p:cNvPr id="33795" name="组合 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1250" y="1352550"/>
            <a:ext cx="7602538"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Oval 6"/>
          <p:cNvSpPr>
            <a:spLocks noChangeArrowheads="1"/>
          </p:cNvSpPr>
          <p:nvPr/>
        </p:nvSpPr>
        <p:spPr bwMode="auto">
          <a:xfrm>
            <a:off x="3873500" y="5797550"/>
            <a:ext cx="184150" cy="18573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797" name="Oval 7"/>
          <p:cNvSpPr>
            <a:spLocks noChangeArrowheads="1"/>
          </p:cNvSpPr>
          <p:nvPr/>
        </p:nvSpPr>
        <p:spPr bwMode="auto">
          <a:xfrm>
            <a:off x="4902200" y="4860925"/>
            <a:ext cx="184150" cy="18415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798" name="Oval 8"/>
          <p:cNvSpPr>
            <a:spLocks noChangeArrowheads="1"/>
          </p:cNvSpPr>
          <p:nvPr/>
        </p:nvSpPr>
        <p:spPr bwMode="auto">
          <a:xfrm>
            <a:off x="5821363" y="5200650"/>
            <a:ext cx="184150" cy="18573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799" name="Oval 9"/>
          <p:cNvSpPr>
            <a:spLocks noChangeArrowheads="1"/>
          </p:cNvSpPr>
          <p:nvPr/>
        </p:nvSpPr>
        <p:spPr bwMode="auto">
          <a:xfrm>
            <a:off x="7602538" y="4445000"/>
            <a:ext cx="184150" cy="18415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0" name="Oval 10"/>
          <p:cNvSpPr>
            <a:spLocks noChangeArrowheads="1"/>
          </p:cNvSpPr>
          <p:nvPr/>
        </p:nvSpPr>
        <p:spPr bwMode="auto">
          <a:xfrm>
            <a:off x="6270625" y="4452938"/>
            <a:ext cx="184150" cy="18415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1" name="Oval 11"/>
          <p:cNvSpPr>
            <a:spLocks noChangeArrowheads="1"/>
          </p:cNvSpPr>
          <p:nvPr/>
        </p:nvSpPr>
        <p:spPr bwMode="auto">
          <a:xfrm>
            <a:off x="8450263" y="4206875"/>
            <a:ext cx="184150" cy="18415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2" name="Oval 12"/>
          <p:cNvSpPr>
            <a:spLocks noChangeArrowheads="1"/>
          </p:cNvSpPr>
          <p:nvPr/>
        </p:nvSpPr>
        <p:spPr bwMode="auto">
          <a:xfrm>
            <a:off x="9466263" y="3094038"/>
            <a:ext cx="184150" cy="18415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803" name="TextBox 12"/>
          <p:cNvSpPr txBox="1">
            <a:spLocks noChangeArrowheads="1"/>
          </p:cNvSpPr>
          <p:nvPr/>
        </p:nvSpPr>
        <p:spPr bwMode="auto">
          <a:xfrm>
            <a:off x="3965575" y="39243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01  </a:t>
            </a:r>
            <a:r>
              <a:rPr lang="zh-CN" altLang="en-US" b="1">
                <a:latin typeface="微软雅黑" panose="020B0503020204020204" pitchFamily="34" charset="-122"/>
                <a:ea typeface="微软雅黑" panose="020B0503020204020204" pitchFamily="34" charset="-122"/>
              </a:rPr>
              <a:t>您的标题</a:t>
            </a:r>
            <a:endParaRPr lang="zh-CN" altLang="en-US" b="1">
              <a:latin typeface="微软雅黑" panose="020B0503020204020204" pitchFamily="34" charset="-122"/>
              <a:ea typeface="微软雅黑" panose="020B0503020204020204" pitchFamily="34" charset="-122"/>
            </a:endParaRPr>
          </a:p>
        </p:txBody>
      </p:sp>
      <p:sp>
        <p:nvSpPr>
          <p:cNvPr id="33804" name="TextBox 13"/>
          <p:cNvSpPr txBox="1">
            <a:spLocks noChangeArrowheads="1"/>
          </p:cNvSpPr>
          <p:nvPr/>
        </p:nvSpPr>
        <p:spPr bwMode="auto">
          <a:xfrm>
            <a:off x="3986213" y="4254500"/>
            <a:ext cx="2039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输入您的文字内容</a:t>
            </a:r>
            <a:endParaRPr lang="en-US" altLang="zh-CN" sz="1600">
              <a:solidFill>
                <a:schemeClr val="bg1"/>
              </a:solidFill>
              <a:latin typeface="微软雅黑" panose="020B0503020204020204" pitchFamily="34" charset="-122"/>
              <a:ea typeface="微软雅黑" panose="020B0503020204020204" pitchFamily="34" charset="-122"/>
            </a:endParaRPr>
          </a:p>
          <a:p>
            <a:pPr eaLnBrk="1" hangingPunct="1"/>
            <a:r>
              <a:rPr lang="zh-CN" altLang="en-US" sz="1600">
                <a:solidFill>
                  <a:schemeClr val="bg1"/>
                </a:solidFill>
                <a:latin typeface="微软雅黑" panose="020B0503020204020204" pitchFamily="34" charset="-122"/>
                <a:ea typeface="微软雅黑" panose="020B0503020204020204" pitchFamily="34" charset="-122"/>
              </a:rPr>
              <a:t>输入您的文字内容</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3805" name="TextBox 14"/>
          <p:cNvSpPr txBox="1">
            <a:spLocks noChangeArrowheads="1"/>
          </p:cNvSpPr>
          <p:nvPr/>
        </p:nvSpPr>
        <p:spPr bwMode="auto">
          <a:xfrm>
            <a:off x="6362700" y="4768850"/>
            <a:ext cx="153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02  </a:t>
            </a:r>
            <a:r>
              <a:rPr lang="zh-CN" altLang="en-US" b="1">
                <a:latin typeface="微软雅黑" panose="020B0503020204020204" pitchFamily="34" charset="-122"/>
                <a:ea typeface="微软雅黑" panose="020B0503020204020204" pitchFamily="34" charset="-122"/>
              </a:rPr>
              <a:t>您的标题</a:t>
            </a:r>
            <a:endParaRPr lang="zh-CN" altLang="en-US" b="1">
              <a:latin typeface="微软雅黑" panose="020B0503020204020204" pitchFamily="34" charset="-122"/>
              <a:ea typeface="微软雅黑" panose="020B0503020204020204" pitchFamily="34" charset="-122"/>
            </a:endParaRPr>
          </a:p>
        </p:txBody>
      </p:sp>
      <p:sp>
        <p:nvSpPr>
          <p:cNvPr id="33806" name="TextBox 15"/>
          <p:cNvSpPr txBox="1">
            <a:spLocks noChangeArrowheads="1"/>
          </p:cNvSpPr>
          <p:nvPr/>
        </p:nvSpPr>
        <p:spPr bwMode="auto">
          <a:xfrm>
            <a:off x="6383338" y="5097463"/>
            <a:ext cx="20399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输入您的文字内容</a:t>
            </a:r>
            <a:endParaRPr lang="en-US" altLang="zh-CN" sz="1600">
              <a:solidFill>
                <a:schemeClr val="bg1"/>
              </a:solidFill>
              <a:latin typeface="微软雅黑" panose="020B0503020204020204" pitchFamily="34" charset="-122"/>
              <a:ea typeface="微软雅黑" panose="020B0503020204020204" pitchFamily="34" charset="-122"/>
            </a:endParaRPr>
          </a:p>
          <a:p>
            <a:pPr eaLnBrk="1" hangingPunct="1"/>
            <a:r>
              <a:rPr lang="zh-CN" altLang="en-US" sz="1600">
                <a:solidFill>
                  <a:schemeClr val="bg1"/>
                </a:solidFill>
                <a:latin typeface="微软雅黑" panose="020B0503020204020204" pitchFamily="34" charset="-122"/>
                <a:ea typeface="微软雅黑" panose="020B0503020204020204" pitchFamily="34" charset="-122"/>
              </a:rPr>
              <a:t>输入您的文字内容</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3807" name="TextBox 16"/>
          <p:cNvSpPr txBox="1">
            <a:spLocks noChangeArrowheads="1"/>
          </p:cNvSpPr>
          <p:nvPr/>
        </p:nvSpPr>
        <p:spPr bwMode="auto">
          <a:xfrm>
            <a:off x="8885238" y="4043363"/>
            <a:ext cx="153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03  </a:t>
            </a:r>
            <a:r>
              <a:rPr lang="zh-CN" altLang="en-US" b="1">
                <a:latin typeface="微软雅黑" panose="020B0503020204020204" pitchFamily="34" charset="-122"/>
                <a:ea typeface="微软雅黑" panose="020B0503020204020204" pitchFamily="34" charset="-122"/>
              </a:rPr>
              <a:t>您的标题</a:t>
            </a:r>
            <a:endParaRPr lang="zh-CN" altLang="en-US" b="1">
              <a:latin typeface="微软雅黑" panose="020B0503020204020204" pitchFamily="34" charset="-122"/>
              <a:ea typeface="微软雅黑" panose="020B0503020204020204" pitchFamily="34" charset="-122"/>
            </a:endParaRPr>
          </a:p>
        </p:txBody>
      </p:sp>
      <p:sp>
        <p:nvSpPr>
          <p:cNvPr id="33808" name="TextBox 17"/>
          <p:cNvSpPr txBox="1">
            <a:spLocks noChangeArrowheads="1"/>
          </p:cNvSpPr>
          <p:nvPr/>
        </p:nvSpPr>
        <p:spPr bwMode="auto">
          <a:xfrm>
            <a:off x="8904288" y="4373563"/>
            <a:ext cx="20399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输入您的文字内容</a:t>
            </a:r>
            <a:endParaRPr lang="en-US" altLang="zh-CN" sz="1600">
              <a:solidFill>
                <a:schemeClr val="bg1"/>
              </a:solidFill>
              <a:latin typeface="微软雅黑" panose="020B0503020204020204" pitchFamily="34" charset="-122"/>
              <a:ea typeface="微软雅黑" panose="020B0503020204020204" pitchFamily="34" charset="-122"/>
            </a:endParaRPr>
          </a:p>
          <a:p>
            <a:pPr eaLnBrk="1" hangingPunct="1"/>
            <a:r>
              <a:rPr lang="zh-CN" altLang="en-US" sz="1600">
                <a:solidFill>
                  <a:schemeClr val="bg1"/>
                </a:solidFill>
                <a:latin typeface="微软雅黑" panose="020B0503020204020204" pitchFamily="34" charset="-122"/>
                <a:ea typeface="微软雅黑" panose="020B0503020204020204" pitchFamily="34" charset="-122"/>
              </a:rPr>
              <a:t>输入您的文字内容</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3809" name="TextBox 18"/>
          <p:cNvSpPr txBox="1">
            <a:spLocks noChangeArrowheads="1"/>
          </p:cNvSpPr>
          <p:nvPr/>
        </p:nvSpPr>
        <p:spPr bwMode="auto">
          <a:xfrm>
            <a:off x="8701088" y="2103438"/>
            <a:ext cx="153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04  </a:t>
            </a:r>
            <a:r>
              <a:rPr lang="zh-CN" altLang="en-US" b="1">
                <a:latin typeface="微软雅黑" panose="020B0503020204020204" pitchFamily="34" charset="-122"/>
                <a:ea typeface="微软雅黑" panose="020B0503020204020204" pitchFamily="34" charset="-122"/>
              </a:rPr>
              <a:t>您的标题</a:t>
            </a:r>
            <a:endParaRPr lang="zh-CN" altLang="en-US" b="1">
              <a:latin typeface="微软雅黑" panose="020B0503020204020204" pitchFamily="34" charset="-122"/>
              <a:ea typeface="微软雅黑" panose="020B0503020204020204" pitchFamily="34" charset="-122"/>
            </a:endParaRPr>
          </a:p>
        </p:txBody>
      </p:sp>
      <p:sp>
        <p:nvSpPr>
          <p:cNvPr id="33810" name="TextBox 19"/>
          <p:cNvSpPr txBox="1">
            <a:spLocks noChangeArrowheads="1"/>
          </p:cNvSpPr>
          <p:nvPr/>
        </p:nvSpPr>
        <p:spPr bwMode="auto">
          <a:xfrm>
            <a:off x="8720138" y="2433638"/>
            <a:ext cx="2039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输入您的文字内容</a:t>
            </a:r>
            <a:endParaRPr lang="en-US" altLang="zh-CN" sz="1600">
              <a:solidFill>
                <a:schemeClr val="bg1"/>
              </a:solidFill>
              <a:latin typeface="微软雅黑" panose="020B0503020204020204" pitchFamily="34" charset="-122"/>
              <a:ea typeface="微软雅黑" panose="020B0503020204020204" pitchFamily="34" charset="-122"/>
            </a:endParaRPr>
          </a:p>
          <a:p>
            <a:pPr eaLnBrk="1" hangingPunct="1"/>
            <a:r>
              <a:rPr lang="zh-CN" altLang="en-US" sz="1600">
                <a:solidFill>
                  <a:schemeClr val="bg1"/>
                </a:solidFill>
                <a:latin typeface="微软雅黑" panose="020B0503020204020204" pitchFamily="34" charset="-122"/>
                <a:ea typeface="微软雅黑" panose="020B0503020204020204" pitchFamily="34" charset="-122"/>
              </a:rPr>
              <a:t>输入您的文字内容</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3811" name="TextBox 20"/>
          <p:cNvSpPr txBox="1">
            <a:spLocks noChangeArrowheads="1"/>
          </p:cNvSpPr>
          <p:nvPr/>
        </p:nvSpPr>
        <p:spPr bwMode="auto">
          <a:xfrm>
            <a:off x="2027238" y="1939925"/>
            <a:ext cx="39370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这里输入您的文字这里输入您的文字这里输入您的文字这里输入您的文字这里输入您这里输入您的文字</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794"/>
                                        </p:tgtEl>
                                        <p:attrNameLst>
                                          <p:attrName>ppt_y</p:attrName>
                                        </p:attrNameLst>
                                      </p:cBhvr>
                                      <p:tavLst>
                                        <p:tav tm="0">
                                          <p:val>
                                            <p:strVal val="#ppt_y"/>
                                          </p:val>
                                        </p:tav>
                                        <p:tav tm="100000">
                                          <p:val>
                                            <p:strVal val="#ppt_y"/>
                                          </p:val>
                                        </p:tav>
                                      </p:tavLst>
                                    </p:anim>
                                    <p:anim calcmode="lin" valueType="num">
                                      <p:cBhvr>
                                        <p:cTn id="9" dur="5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794"/>
                                        </p:tgtEl>
                                      </p:cBhvr>
                                    </p:animEffect>
                                  </p:childTnLst>
                                </p:cTn>
                              </p:par>
                            </p:childTnLst>
                          </p:cTn>
                        </p:par>
                        <p:par>
                          <p:cTn id="12" fill="hold">
                            <p:stCondLst>
                              <p:cond delay="0"/>
                            </p:stCondLst>
                            <p:childTnLst>
                              <p:par>
                                <p:cTn id="13" presetID="1" presetClass="entr" presetSubtype="0" fill="hold" grpId="1" nodeType="afterEffect">
                                  <p:stCondLst>
                                    <p:cond delay="0"/>
                                  </p:stCondLst>
                                  <p:childTnLst>
                                    <p:set>
                                      <p:cBhvr>
                                        <p:cTn id="14" dur="1" fill="hold">
                                          <p:stCondLst>
                                            <p:cond delay="0"/>
                                          </p:stCondLst>
                                        </p:cTn>
                                        <p:tgtEl>
                                          <p:spTgt spid="3379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379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380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379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380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3802"/>
                                        </p:tgtEl>
                                        <p:attrNameLst>
                                          <p:attrName>style.visibility</p:attrName>
                                        </p:attrNameLst>
                                      </p:cBhvr>
                                      <p:to>
                                        <p:strVal val="visible"/>
                                      </p:to>
                                    </p:set>
                                  </p:childTnLst>
                                </p:cTn>
                              </p:par>
                            </p:childTnLst>
                          </p:cTn>
                        </p:par>
                        <p:par>
                          <p:cTn id="25" fill="hold">
                            <p:stCondLst>
                              <p:cond delay="0"/>
                            </p:stCondLst>
                            <p:childTnLst>
                              <p:par>
                                <p:cTn id="26" presetID="56" presetClass="path" presetSubtype="0" accel="50000" decel="50000" fill="hold" grpId="0" nodeType="afterEffect">
                                  <p:stCondLst>
                                    <p:cond delay="0"/>
                                  </p:stCondLst>
                                  <p:childTnLst>
                                    <p:animMotion origin="layout" path="M -0.09431 0.14699 L -3.77911E-6 -2.22222E-6 " pathEditMode="relative" rAng="0" ptsTypes="AA">
                                      <p:cBhvr>
                                        <p:cTn id="27" dur="1000" fill="hold"/>
                                        <p:tgtEl>
                                          <p:spTgt spid="33797"/>
                                        </p:tgtEl>
                                        <p:attrNameLst>
                                          <p:attrName>ppt_x</p:attrName>
                                          <p:attrName>ppt_y</p:attrName>
                                        </p:attrNameLst>
                                      </p:cBhvr>
                                      <p:rCtr x="4700" y="-7200"/>
                                    </p:animMotion>
                                  </p:childTnLst>
                                </p:cTn>
                              </p:par>
                              <p:par>
                                <p:cTn id="28" presetID="56" presetClass="path" presetSubtype="0" accel="50000" decel="50000" fill="hold" grpId="0" nodeType="withEffect">
                                  <p:stCondLst>
                                    <p:cond delay="0"/>
                                  </p:stCondLst>
                                  <p:childTnLst>
                                    <p:animMotion origin="layout" path="M -0.16975 0.09736 L 3.74121E-6 1.24884E-6 " pathEditMode="relative" rAng="0" ptsTypes="AA">
                                      <p:cBhvr>
                                        <p:cTn id="29" dur="1000" fill="hold"/>
                                        <p:tgtEl>
                                          <p:spTgt spid="33798"/>
                                        </p:tgtEl>
                                        <p:attrNameLst>
                                          <p:attrName>ppt_x</p:attrName>
                                          <p:attrName>ppt_y</p:attrName>
                                        </p:attrNameLst>
                                      </p:cBhvr>
                                      <p:rCtr x="8500" y="-4700"/>
                                    </p:animMotion>
                                  </p:childTnLst>
                                </p:cTn>
                              </p:par>
                              <p:par>
                                <p:cTn id="30" presetID="56" presetClass="path" presetSubtype="0" accel="50000" decel="50000" fill="hold" grpId="0" nodeType="withEffect">
                                  <p:stCondLst>
                                    <p:cond delay="0"/>
                                  </p:stCondLst>
                                  <p:childTnLst>
                                    <p:animMotion origin="layout" path="M -0.20659 0.20629 L 4.37646E-6 -1.83164E-6 " pathEditMode="relative" rAng="0" ptsTypes="AA">
                                      <p:cBhvr>
                                        <p:cTn id="31" dur="1000" fill="hold"/>
                                        <p:tgtEl>
                                          <p:spTgt spid="33800"/>
                                        </p:tgtEl>
                                        <p:attrNameLst>
                                          <p:attrName>ppt_x</p:attrName>
                                          <p:attrName>ppt_y</p:attrName>
                                        </p:attrNameLst>
                                      </p:cBhvr>
                                      <p:rCtr x="10300" y="-10100"/>
                                    </p:animMotion>
                                  </p:childTnLst>
                                </p:cTn>
                              </p:par>
                              <p:par>
                                <p:cTn id="32" presetID="56" presetClass="path" presetSubtype="0" accel="50000" decel="50000" fill="hold" grpId="0" nodeType="withEffect">
                                  <p:stCondLst>
                                    <p:cond delay="0"/>
                                  </p:stCondLst>
                                  <p:childTnLst>
                                    <p:animMotion origin="layout" path="M -0.3158 0.20744 L -1.97344E-6 4.50509E-6 " pathEditMode="relative" rAng="0" ptsTypes="AA">
                                      <p:cBhvr>
                                        <p:cTn id="33" dur="1000" fill="hold"/>
                                        <p:tgtEl>
                                          <p:spTgt spid="33799"/>
                                        </p:tgtEl>
                                        <p:attrNameLst>
                                          <p:attrName>ppt_x</p:attrName>
                                          <p:attrName>ppt_y</p:attrName>
                                        </p:attrNameLst>
                                      </p:cBhvr>
                                      <p:rCtr x="15800" y="-10200"/>
                                    </p:animMotion>
                                  </p:childTnLst>
                                </p:cTn>
                              </p:par>
                              <p:par>
                                <p:cTn id="34" presetID="56" presetClass="path" presetSubtype="0" accel="50000" decel="50000" fill="hold" grpId="0" nodeType="withEffect">
                                  <p:stCondLst>
                                    <p:cond delay="0"/>
                                  </p:stCondLst>
                                  <p:childTnLst>
                                    <p:animMotion origin="layout" path="M -0.38532 0.24213 L 4.87894E-6 4.60685E-6 " pathEditMode="relative" rAng="0" ptsTypes="AA">
                                      <p:cBhvr>
                                        <p:cTn id="35" dur="1000" fill="hold"/>
                                        <p:tgtEl>
                                          <p:spTgt spid="33801"/>
                                        </p:tgtEl>
                                        <p:attrNameLst>
                                          <p:attrName>ppt_x</p:attrName>
                                          <p:attrName>ppt_y</p:attrName>
                                        </p:attrNameLst>
                                      </p:cBhvr>
                                      <p:rCtr x="19300" y="-11900"/>
                                    </p:animMotion>
                                  </p:childTnLst>
                                </p:cTn>
                              </p:par>
                              <p:par>
                                <p:cTn id="36" presetID="56" presetClass="path" presetSubtype="0" accel="50000" decel="50000" fill="hold" grpId="0" nodeType="withEffect">
                                  <p:stCondLst>
                                    <p:cond delay="0"/>
                                  </p:stCondLst>
                                  <p:childTnLst>
                                    <p:animMotion origin="layout" path="M -0.46863 0.40425 L 3.24134E-6 3.01573E-6 " pathEditMode="relative" rAng="0" ptsTypes="AA">
                                      <p:cBhvr>
                                        <p:cTn id="37" dur="1000" fill="hold"/>
                                        <p:tgtEl>
                                          <p:spTgt spid="33802"/>
                                        </p:tgtEl>
                                        <p:attrNameLst>
                                          <p:attrName>ppt_x</p:attrName>
                                          <p:attrName>ppt_y</p:attrName>
                                        </p:attrNameLst>
                                      </p:cBhvr>
                                      <p:rCtr x="23400" y="-20000"/>
                                    </p:animMotion>
                                  </p:childTnLst>
                                </p:cTn>
                              </p:par>
                            </p:childTnLst>
                          </p:cTn>
                        </p:par>
                        <p:par>
                          <p:cTn id="38" fill="hold">
                            <p:stCondLst>
                              <p:cond delay="1000"/>
                            </p:stCondLst>
                            <p:childTnLst>
                              <p:par>
                                <p:cTn id="39" presetID="18" presetClass="entr" presetSubtype="3" fill="hold" nodeType="afterEffect">
                                  <p:stCondLst>
                                    <p:cond delay="0"/>
                                  </p:stCondLst>
                                  <p:childTnLst>
                                    <p:set>
                                      <p:cBhvr>
                                        <p:cTn id="40" dur="1" fill="hold">
                                          <p:stCondLst>
                                            <p:cond delay="0"/>
                                          </p:stCondLst>
                                        </p:cTn>
                                        <p:tgtEl>
                                          <p:spTgt spid="33795"/>
                                        </p:tgtEl>
                                        <p:attrNameLst>
                                          <p:attrName>style.visibility</p:attrName>
                                        </p:attrNameLst>
                                      </p:cBhvr>
                                      <p:to>
                                        <p:strVal val="visible"/>
                                      </p:to>
                                    </p:set>
                                    <p:animEffect transition="in" filter="strips(upRight)">
                                      <p:cBhvr>
                                        <p:cTn id="41" dur="2000"/>
                                        <p:tgtEl>
                                          <p:spTgt spid="33795"/>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33803"/>
                                        </p:tgtEl>
                                        <p:attrNameLst>
                                          <p:attrName>style.visibility</p:attrName>
                                        </p:attrNameLst>
                                      </p:cBhvr>
                                      <p:to>
                                        <p:strVal val="visible"/>
                                      </p:to>
                                    </p:set>
                                    <p:animEffect transition="in" filter="wipe(left)">
                                      <p:cBhvr>
                                        <p:cTn id="45" dur="500"/>
                                        <p:tgtEl>
                                          <p:spTgt spid="3380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3804"/>
                                        </p:tgtEl>
                                        <p:attrNameLst>
                                          <p:attrName>style.visibility</p:attrName>
                                        </p:attrNameLst>
                                      </p:cBhvr>
                                      <p:to>
                                        <p:strVal val="visible"/>
                                      </p:to>
                                    </p:set>
                                    <p:animEffect transition="in" filter="wipe(left)">
                                      <p:cBhvr>
                                        <p:cTn id="48" dur="500"/>
                                        <p:tgtEl>
                                          <p:spTgt spid="33804"/>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33806"/>
                                        </p:tgtEl>
                                        <p:attrNameLst>
                                          <p:attrName>style.visibility</p:attrName>
                                        </p:attrNameLst>
                                      </p:cBhvr>
                                      <p:to>
                                        <p:strVal val="visible"/>
                                      </p:to>
                                    </p:set>
                                    <p:animEffect transition="in" filter="wipe(left)">
                                      <p:cBhvr>
                                        <p:cTn id="52" dur="500"/>
                                        <p:tgtEl>
                                          <p:spTgt spid="3380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3805"/>
                                        </p:tgtEl>
                                        <p:attrNameLst>
                                          <p:attrName>style.visibility</p:attrName>
                                        </p:attrNameLst>
                                      </p:cBhvr>
                                      <p:to>
                                        <p:strVal val="visible"/>
                                      </p:to>
                                    </p:set>
                                    <p:animEffect transition="in" filter="wipe(left)">
                                      <p:cBhvr>
                                        <p:cTn id="55" dur="500"/>
                                        <p:tgtEl>
                                          <p:spTgt spid="33805"/>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3807"/>
                                        </p:tgtEl>
                                        <p:attrNameLst>
                                          <p:attrName>style.visibility</p:attrName>
                                        </p:attrNameLst>
                                      </p:cBhvr>
                                      <p:to>
                                        <p:strVal val="visible"/>
                                      </p:to>
                                    </p:set>
                                    <p:animEffect transition="in" filter="wipe(left)">
                                      <p:cBhvr>
                                        <p:cTn id="59" dur="500"/>
                                        <p:tgtEl>
                                          <p:spTgt spid="3380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3808"/>
                                        </p:tgtEl>
                                        <p:attrNameLst>
                                          <p:attrName>style.visibility</p:attrName>
                                        </p:attrNameLst>
                                      </p:cBhvr>
                                      <p:to>
                                        <p:strVal val="visible"/>
                                      </p:to>
                                    </p:set>
                                    <p:animEffect transition="in" filter="wipe(left)">
                                      <p:cBhvr>
                                        <p:cTn id="62" dur="500"/>
                                        <p:tgtEl>
                                          <p:spTgt spid="33808"/>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33809"/>
                                        </p:tgtEl>
                                        <p:attrNameLst>
                                          <p:attrName>style.visibility</p:attrName>
                                        </p:attrNameLst>
                                      </p:cBhvr>
                                      <p:to>
                                        <p:strVal val="visible"/>
                                      </p:to>
                                    </p:set>
                                    <p:animEffect transition="in" filter="wipe(left)">
                                      <p:cBhvr>
                                        <p:cTn id="66" dur="500"/>
                                        <p:tgtEl>
                                          <p:spTgt spid="3380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3810"/>
                                        </p:tgtEl>
                                        <p:attrNameLst>
                                          <p:attrName>style.visibility</p:attrName>
                                        </p:attrNameLst>
                                      </p:cBhvr>
                                      <p:to>
                                        <p:strVal val="visible"/>
                                      </p:to>
                                    </p:set>
                                    <p:animEffect transition="in" filter="wipe(left)">
                                      <p:cBhvr>
                                        <p:cTn id="69" dur="500"/>
                                        <p:tgtEl>
                                          <p:spTgt spid="33810"/>
                                        </p:tgtEl>
                                      </p:cBhvr>
                                    </p:animEffect>
                                  </p:childTnLst>
                                </p:cTn>
                              </p:par>
                            </p:childTnLst>
                          </p:cTn>
                        </p:par>
                        <p:par>
                          <p:cTn id="70" fill="hold">
                            <p:stCondLst>
                              <p:cond delay="5000"/>
                            </p:stCondLst>
                            <p:childTnLst>
                              <p:par>
                                <p:cTn id="71" presetID="42" presetClass="entr" presetSubtype="0" fill="hold" grpId="0" nodeType="afterEffect">
                                  <p:stCondLst>
                                    <p:cond delay="0"/>
                                  </p:stCondLst>
                                  <p:childTnLst>
                                    <p:set>
                                      <p:cBhvr>
                                        <p:cTn id="72" dur="1" fill="hold">
                                          <p:stCondLst>
                                            <p:cond delay="0"/>
                                          </p:stCondLst>
                                        </p:cTn>
                                        <p:tgtEl>
                                          <p:spTgt spid="33811"/>
                                        </p:tgtEl>
                                        <p:attrNameLst>
                                          <p:attrName>style.visibility</p:attrName>
                                        </p:attrNameLst>
                                      </p:cBhvr>
                                      <p:to>
                                        <p:strVal val="visible"/>
                                      </p:to>
                                    </p:set>
                                    <p:animEffect transition="in" filter="fade">
                                      <p:cBhvr>
                                        <p:cTn id="73" dur="500"/>
                                        <p:tgtEl>
                                          <p:spTgt spid="33811"/>
                                        </p:tgtEl>
                                      </p:cBhvr>
                                    </p:animEffect>
                                    <p:anim calcmode="lin" valueType="num">
                                      <p:cBhvr>
                                        <p:cTn id="74" dur="500" fill="hold"/>
                                        <p:tgtEl>
                                          <p:spTgt spid="33811"/>
                                        </p:tgtEl>
                                        <p:attrNameLst>
                                          <p:attrName>ppt_x</p:attrName>
                                        </p:attrNameLst>
                                      </p:cBhvr>
                                      <p:tavLst>
                                        <p:tav tm="0">
                                          <p:val>
                                            <p:strVal val="#ppt_x"/>
                                          </p:val>
                                        </p:tav>
                                        <p:tav tm="100000">
                                          <p:val>
                                            <p:strVal val="#ppt_x"/>
                                          </p:val>
                                        </p:tav>
                                      </p:tavLst>
                                    </p:anim>
                                    <p:anim calcmode="lin" valueType="num">
                                      <p:cBhvr>
                                        <p:cTn id="75" dur="500" fill="hold"/>
                                        <p:tgtEl>
                                          <p:spTgt spid="338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7" grpId="0" animBg="1" autoUpdateAnimBg="0"/>
      <p:bldP spid="33797" grpId="1" animBg="1" autoUpdateAnimBg="0"/>
      <p:bldP spid="33798" grpId="0" animBg="1" autoUpdateAnimBg="0"/>
      <p:bldP spid="33798" grpId="1" animBg="1" autoUpdateAnimBg="0"/>
      <p:bldP spid="33799" grpId="0" animBg="1" autoUpdateAnimBg="0"/>
      <p:bldP spid="33799" grpId="1" animBg="1" autoUpdateAnimBg="0"/>
      <p:bldP spid="33800" grpId="0" animBg="1" autoUpdateAnimBg="0"/>
      <p:bldP spid="33800" grpId="1" animBg="1" autoUpdateAnimBg="0"/>
      <p:bldP spid="33801" grpId="0" animBg="1" autoUpdateAnimBg="0"/>
      <p:bldP spid="33801" grpId="1" animBg="1" autoUpdateAnimBg="0"/>
      <p:bldP spid="33802" grpId="0" animBg="1" autoUpdateAnimBg="0"/>
      <p:bldP spid="33802" grpId="1" animBg="1" autoUpdateAnimBg="0"/>
      <p:bldP spid="33803" grpId="0" autoUpdateAnimBg="0"/>
      <p:bldP spid="33804" grpId="0" autoUpdateAnimBg="0"/>
      <p:bldP spid="33805" grpId="0" autoUpdateAnimBg="0"/>
      <p:bldP spid="33806" grpId="0" autoUpdateAnimBg="0"/>
      <p:bldP spid="33807" grpId="0" autoUpdateAnimBg="0"/>
      <p:bldP spid="33808" grpId="0" autoUpdateAnimBg="0"/>
      <p:bldP spid="33809" grpId="0" autoUpdateAnimBg="0"/>
      <p:bldP spid="33810" grpId="0" autoUpdateAnimBg="0"/>
      <p:bldP spid="3381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34819" name="Freeform 6"/>
          <p:cNvSpPr/>
          <p:nvPr/>
        </p:nvSpPr>
        <p:spPr bwMode="auto">
          <a:xfrm>
            <a:off x="8499475" y="5578475"/>
            <a:ext cx="1271588" cy="865188"/>
          </a:xfrm>
          <a:custGeom>
            <a:avLst/>
            <a:gdLst>
              <a:gd name="T0" fmla="*/ 0 w 1113"/>
              <a:gd name="T1" fmla="*/ 0 h 757"/>
              <a:gd name="T2" fmla="*/ 1452772724 w 1113"/>
              <a:gd name="T3" fmla="*/ 0 h 757"/>
              <a:gd name="T4" fmla="*/ 1452772724 w 1113"/>
              <a:gd name="T5" fmla="*/ 894787259 h 757"/>
              <a:gd name="T6" fmla="*/ 325013551 w 1113"/>
              <a:gd name="T7" fmla="*/ 894787259 h 757"/>
              <a:gd name="T8" fmla="*/ 231033716 w 1113"/>
              <a:gd name="T9" fmla="*/ 988837880 h 757"/>
              <a:gd name="T10" fmla="*/ 137053880 w 1113"/>
              <a:gd name="T11" fmla="*/ 894787259 h 757"/>
              <a:gd name="T12" fmla="*/ 0 w 1113"/>
              <a:gd name="T13" fmla="*/ 894787259 h 757"/>
              <a:gd name="T14" fmla="*/ 0 w 1113"/>
              <a:gd name="T15" fmla="*/ 0 h 7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0" name="Freeform 8"/>
          <p:cNvSpPr/>
          <p:nvPr/>
        </p:nvSpPr>
        <p:spPr bwMode="auto">
          <a:xfrm>
            <a:off x="7227888" y="869950"/>
            <a:ext cx="3865562" cy="4575175"/>
          </a:xfrm>
          <a:custGeom>
            <a:avLst/>
            <a:gdLst>
              <a:gd name="T0" fmla="*/ 173854251 w 3381"/>
              <a:gd name="T1" fmla="*/ 2147483647 h 3999"/>
              <a:gd name="T2" fmla="*/ 0 w 3381"/>
              <a:gd name="T3" fmla="*/ 2147483647 h 3999"/>
              <a:gd name="T4" fmla="*/ 368624383 w 3381"/>
              <a:gd name="T5" fmla="*/ 1003940295 h 3999"/>
              <a:gd name="T6" fmla="*/ 1358159092 w 3381"/>
              <a:gd name="T7" fmla="*/ 174086610 h 3999"/>
              <a:gd name="T8" fmla="*/ 2147483647 w 3381"/>
              <a:gd name="T9" fmla="*/ 0 h 3999"/>
              <a:gd name="T10" fmla="*/ 2147483647 w 3381"/>
              <a:gd name="T11" fmla="*/ 647914111 h 3999"/>
              <a:gd name="T12" fmla="*/ 2147483647 w 3381"/>
              <a:gd name="T13" fmla="*/ 2147483647 h 3999"/>
              <a:gd name="T14" fmla="*/ 2147483647 w 3381"/>
              <a:gd name="T15" fmla="*/ 2147483647 h 3999"/>
              <a:gd name="T16" fmla="*/ 2147483647 w 3381"/>
              <a:gd name="T17" fmla="*/ 2147483647 h 3999"/>
              <a:gd name="T18" fmla="*/ 2147483647 w 3381"/>
              <a:gd name="T19" fmla="*/ 2147483647 h 3999"/>
              <a:gd name="T20" fmla="*/ 2147483647 w 3381"/>
              <a:gd name="T21" fmla="*/ 2147483647 h 3999"/>
              <a:gd name="T22" fmla="*/ 2147483647 w 3381"/>
              <a:gd name="T23" fmla="*/ 2147483647 h 3999"/>
              <a:gd name="T24" fmla="*/ 2147483647 w 3381"/>
              <a:gd name="T25" fmla="*/ 2147483647 h 3999"/>
              <a:gd name="T26" fmla="*/ 1492797497 w 3381"/>
              <a:gd name="T27" fmla="*/ 2147483647 h 3999"/>
              <a:gd name="T28" fmla="*/ 1492797497 w 3381"/>
              <a:gd name="T29" fmla="*/ 2147483647 h 3999"/>
              <a:gd name="T30" fmla="*/ 1769919762 w 3381"/>
              <a:gd name="T31" fmla="*/ 2147483647 h 3999"/>
              <a:gd name="T32" fmla="*/ 2147483647 w 3381"/>
              <a:gd name="T33" fmla="*/ 2147483647 h 3999"/>
              <a:gd name="T34" fmla="*/ 2147483647 w 3381"/>
              <a:gd name="T35" fmla="*/ 2147483647 h 3999"/>
              <a:gd name="T36" fmla="*/ 2147483647 w 3381"/>
              <a:gd name="T37" fmla="*/ 2147483647 h 3999"/>
              <a:gd name="T38" fmla="*/ 2147483647 w 3381"/>
              <a:gd name="T39" fmla="*/ 1679342067 h 3999"/>
              <a:gd name="T40" fmla="*/ 2147483647 w 3381"/>
              <a:gd name="T41" fmla="*/ 1456826560 h 3999"/>
              <a:gd name="T42" fmla="*/ 1920245649 w 3381"/>
              <a:gd name="T43" fmla="*/ 1511800737 h 3999"/>
              <a:gd name="T44" fmla="*/ 1584300757 w 3381"/>
              <a:gd name="T45" fmla="*/ 1799763327 h 3999"/>
              <a:gd name="T46" fmla="*/ 1454889607 w 3381"/>
              <a:gd name="T47" fmla="*/ 2147483647 h 3999"/>
              <a:gd name="T48" fmla="*/ 1509791792 w 3381"/>
              <a:gd name="T49" fmla="*/ 2147483647 h 3999"/>
              <a:gd name="T50" fmla="*/ 173854251 w 3381"/>
              <a:gd name="T51" fmla="*/ 2147483647 h 39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1" name="Freeform 9"/>
          <p:cNvSpPr/>
          <p:nvPr/>
        </p:nvSpPr>
        <p:spPr bwMode="auto">
          <a:xfrm>
            <a:off x="8210550" y="869950"/>
            <a:ext cx="2644775" cy="1652588"/>
          </a:xfrm>
          <a:custGeom>
            <a:avLst/>
            <a:gdLst>
              <a:gd name="T0" fmla="*/ 0 w 2313"/>
              <a:gd name="T1" fmla="*/ 289058799 h 1445"/>
              <a:gd name="T2" fmla="*/ 234034573 w 2313"/>
              <a:gd name="T3" fmla="*/ 173958618 h 1445"/>
              <a:gd name="T4" fmla="*/ 1083878649 w 2313"/>
              <a:gd name="T5" fmla="*/ 0 h 1445"/>
              <a:gd name="T6" fmla="*/ 2147483647 w 2313"/>
              <a:gd name="T7" fmla="*/ 647438232 h 1445"/>
              <a:gd name="T8" fmla="*/ 2147483647 w 2313"/>
              <a:gd name="T9" fmla="*/ 1149694607 h 1445"/>
              <a:gd name="T10" fmla="*/ 1768984001 w 2313"/>
              <a:gd name="T11" fmla="*/ 1889997992 h 1445"/>
              <a:gd name="T12" fmla="*/ 1618627456 w 2313"/>
              <a:gd name="T13" fmla="*/ 1678108762 h 1445"/>
              <a:gd name="T14" fmla="*/ 1083878649 w 2313"/>
              <a:gd name="T15" fmla="*/ 1455756192 h 1445"/>
              <a:gd name="T16" fmla="*/ 796239643 w 2313"/>
              <a:gd name="T17" fmla="*/ 1510690733 h 1445"/>
              <a:gd name="T18" fmla="*/ 721713703 w 2313"/>
              <a:gd name="T19" fmla="*/ 1548621344 h 1445"/>
              <a:gd name="T20" fmla="*/ 0 w 2313"/>
              <a:gd name="T21" fmla="*/ 289058799 h 1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727D8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2" name="Freeform 10"/>
          <p:cNvSpPr/>
          <p:nvPr/>
        </p:nvSpPr>
        <p:spPr bwMode="auto">
          <a:xfrm>
            <a:off x="9604375" y="1806575"/>
            <a:ext cx="1489075" cy="2387600"/>
          </a:xfrm>
          <a:custGeom>
            <a:avLst/>
            <a:gdLst>
              <a:gd name="T0" fmla="*/ 1385669426 w 1303"/>
              <a:gd name="T1" fmla="*/ 0 h 2087"/>
              <a:gd name="T2" fmla="*/ 1701722453 w 1303"/>
              <a:gd name="T3" fmla="*/ 1141286528 h 2087"/>
              <a:gd name="T4" fmla="*/ 1330817069 w 1303"/>
              <a:gd name="T5" fmla="*/ 2147483647 h 2087"/>
              <a:gd name="T6" fmla="*/ 1025212710 w 1303"/>
              <a:gd name="T7" fmla="*/ 2147483647 h 2087"/>
              <a:gd name="T8" fmla="*/ 0 w 1303"/>
              <a:gd name="T9" fmla="*/ 1702768364 h 2087"/>
              <a:gd name="T10" fmla="*/ 121458465 w 1303"/>
              <a:gd name="T11" fmla="*/ 1560107262 h 2087"/>
              <a:gd name="T12" fmla="*/ 246834466 w 1303"/>
              <a:gd name="T13" fmla="*/ 1141286528 h 2087"/>
              <a:gd name="T14" fmla="*/ 131905989 w 1303"/>
              <a:gd name="T15" fmla="*/ 740789795 h 2087"/>
              <a:gd name="T16" fmla="*/ 1385669426 w 1303"/>
              <a:gd name="T17" fmla="*/ 0 h 20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3" name="Freeform 11"/>
          <p:cNvSpPr/>
          <p:nvPr/>
        </p:nvSpPr>
        <p:spPr bwMode="auto">
          <a:xfrm>
            <a:off x="7208838" y="1120775"/>
            <a:ext cx="1633537" cy="2435225"/>
          </a:xfrm>
          <a:custGeom>
            <a:avLst/>
            <a:gdLst>
              <a:gd name="T0" fmla="*/ 194978885 w 1428"/>
              <a:gd name="T1" fmla="*/ 2147483647 h 2129"/>
              <a:gd name="T2" fmla="*/ 32714209 w 1428"/>
              <a:gd name="T3" fmla="*/ 1733575940 h 2129"/>
              <a:gd name="T4" fmla="*/ 387340450 w 1428"/>
              <a:gd name="T5" fmla="*/ 722214072 h 2129"/>
              <a:gd name="T6" fmla="*/ 724955255 w 1428"/>
              <a:gd name="T7" fmla="*/ 316622716 h 2129"/>
              <a:gd name="T8" fmla="*/ 1151553214 w 1428"/>
              <a:gd name="T9" fmla="*/ 0 h 2129"/>
              <a:gd name="T10" fmla="*/ 1868657654 w 1428"/>
              <a:gd name="T11" fmla="*/ 1262566365 h 2129"/>
              <a:gd name="T12" fmla="*/ 1726021733 w 1428"/>
              <a:gd name="T13" fmla="*/ 1368543834 h 2129"/>
              <a:gd name="T14" fmla="*/ 1605631887 w 1428"/>
              <a:gd name="T15" fmla="*/ 1513770861 h 2129"/>
              <a:gd name="T16" fmla="*/ 1478699885 w 1428"/>
              <a:gd name="T17" fmla="*/ 1869644280 h 2129"/>
              <a:gd name="T18" fmla="*/ 1532351509 w 1428"/>
              <a:gd name="T19" fmla="*/ 2147483647 h 2129"/>
              <a:gd name="T20" fmla="*/ 194978885 w 1428"/>
              <a:gd name="T21" fmla="*/ 2147483647 h 2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4824" name="组合 7"/>
          <p:cNvGrpSpPr/>
          <p:nvPr/>
        </p:nvGrpSpPr>
        <p:grpSpPr bwMode="auto">
          <a:xfrm>
            <a:off x="7348538" y="1790700"/>
            <a:ext cx="1150937" cy="1166813"/>
            <a:chOff x="0" y="0"/>
            <a:chExt cx="1152128" cy="1166905"/>
          </a:xfrm>
        </p:grpSpPr>
        <p:sp>
          <p:nvSpPr>
            <p:cNvPr id="32795" name="TextBox 8"/>
            <p:cNvSpPr txBox="1">
              <a:spLocks noChangeArrowheads="1"/>
            </p:cNvSpPr>
            <p:nvPr/>
          </p:nvSpPr>
          <p:spPr bwMode="auto">
            <a:xfrm>
              <a:off x="325835" y="0"/>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8F8F8"/>
                  </a:solidFill>
                  <a:latin typeface="微软雅黑" panose="020B0503020204020204" pitchFamily="34" charset="-122"/>
                  <a:ea typeface="微软雅黑" panose="020B0503020204020204" pitchFamily="34" charset="-122"/>
                </a:rPr>
                <a:t>1</a:t>
              </a:r>
              <a:endParaRPr lang="zh-CN" altLang="en-US" sz="4000" b="1">
                <a:solidFill>
                  <a:srgbClr val="F8F8F8"/>
                </a:solidFill>
                <a:latin typeface="微软雅黑" panose="020B0503020204020204" pitchFamily="34" charset="-122"/>
                <a:ea typeface="微软雅黑" panose="020B0503020204020204" pitchFamily="34" charset="-122"/>
              </a:endParaRPr>
            </a:p>
          </p:txBody>
        </p:sp>
        <p:sp>
          <p:nvSpPr>
            <p:cNvPr id="32796" name="TextBox 9"/>
            <p:cNvSpPr txBox="1">
              <a:spLocks noChangeArrowheads="1"/>
            </p:cNvSpPr>
            <p:nvPr/>
          </p:nvSpPr>
          <p:spPr bwMode="auto">
            <a:xfrm>
              <a:off x="0" y="520574"/>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请输入您的文字</a:t>
              </a:r>
              <a:endParaRPr lang="zh-CN" altLang="en-US">
                <a:solidFill>
                  <a:srgbClr val="F8F8F8"/>
                </a:solidFill>
                <a:latin typeface="微软雅黑" panose="020B0503020204020204" pitchFamily="34" charset="-122"/>
                <a:ea typeface="微软雅黑" panose="020B0503020204020204" pitchFamily="34" charset="-122"/>
              </a:endParaRPr>
            </a:p>
          </p:txBody>
        </p:sp>
      </p:grpSp>
      <p:grpSp>
        <p:nvGrpSpPr>
          <p:cNvPr id="34827" name="组合 10"/>
          <p:cNvGrpSpPr/>
          <p:nvPr/>
        </p:nvGrpSpPr>
        <p:grpSpPr bwMode="auto">
          <a:xfrm>
            <a:off x="9028113" y="1025525"/>
            <a:ext cx="1152525" cy="1189038"/>
            <a:chOff x="0" y="0"/>
            <a:chExt cx="1152128" cy="1188545"/>
          </a:xfrm>
        </p:grpSpPr>
        <p:sp>
          <p:nvSpPr>
            <p:cNvPr id="32793" name="TextBox 11"/>
            <p:cNvSpPr txBox="1">
              <a:spLocks noChangeArrowheads="1"/>
            </p:cNvSpPr>
            <p:nvPr/>
          </p:nvSpPr>
          <p:spPr bwMode="auto">
            <a:xfrm>
              <a:off x="253902" y="0"/>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8F8F8"/>
                  </a:solidFill>
                  <a:latin typeface="微软雅黑" panose="020B0503020204020204" pitchFamily="34" charset="-122"/>
                  <a:ea typeface="微软雅黑" panose="020B0503020204020204" pitchFamily="34" charset="-122"/>
                </a:rPr>
                <a:t>2</a:t>
              </a:r>
              <a:endParaRPr lang="zh-CN" altLang="en-US" sz="4000" b="1">
                <a:solidFill>
                  <a:srgbClr val="F8F8F8"/>
                </a:solidFill>
                <a:latin typeface="微软雅黑" panose="020B0503020204020204" pitchFamily="34" charset="-122"/>
                <a:ea typeface="微软雅黑" panose="020B0503020204020204" pitchFamily="34" charset="-122"/>
              </a:endParaRPr>
            </a:p>
          </p:txBody>
        </p:sp>
        <p:sp>
          <p:nvSpPr>
            <p:cNvPr id="32794" name="TextBox 12"/>
            <p:cNvSpPr txBox="1">
              <a:spLocks noChangeArrowheads="1"/>
            </p:cNvSpPr>
            <p:nvPr/>
          </p:nvSpPr>
          <p:spPr bwMode="auto">
            <a:xfrm>
              <a:off x="0" y="542214"/>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请输入您的文字</a:t>
              </a:r>
              <a:endParaRPr lang="zh-CN" altLang="en-US">
                <a:solidFill>
                  <a:srgbClr val="F8F8F8"/>
                </a:solidFill>
                <a:latin typeface="微软雅黑" panose="020B0503020204020204" pitchFamily="34" charset="-122"/>
                <a:ea typeface="微软雅黑" panose="020B0503020204020204" pitchFamily="34" charset="-122"/>
              </a:endParaRPr>
            </a:p>
          </p:txBody>
        </p:sp>
      </p:grpSp>
      <p:grpSp>
        <p:nvGrpSpPr>
          <p:cNvPr id="34830" name="组合 13"/>
          <p:cNvGrpSpPr/>
          <p:nvPr/>
        </p:nvGrpSpPr>
        <p:grpSpPr bwMode="auto">
          <a:xfrm>
            <a:off x="9804400" y="2322513"/>
            <a:ext cx="1152525" cy="1258887"/>
            <a:chOff x="0" y="0"/>
            <a:chExt cx="1152128" cy="1259582"/>
          </a:xfrm>
        </p:grpSpPr>
        <p:sp>
          <p:nvSpPr>
            <p:cNvPr id="32791" name="TextBox 14"/>
            <p:cNvSpPr txBox="1">
              <a:spLocks noChangeArrowheads="1"/>
            </p:cNvSpPr>
            <p:nvPr/>
          </p:nvSpPr>
          <p:spPr bwMode="auto">
            <a:xfrm>
              <a:off x="325835" y="0"/>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8F8F8"/>
                  </a:solidFill>
                  <a:latin typeface="微软雅黑" panose="020B0503020204020204" pitchFamily="34" charset="-122"/>
                  <a:ea typeface="微软雅黑" panose="020B0503020204020204" pitchFamily="34" charset="-122"/>
                </a:rPr>
                <a:t>3</a:t>
              </a:r>
              <a:endParaRPr lang="zh-CN" altLang="en-US" sz="4000" b="1">
                <a:solidFill>
                  <a:srgbClr val="F8F8F8"/>
                </a:solidFill>
                <a:latin typeface="微软雅黑" panose="020B0503020204020204" pitchFamily="34" charset="-122"/>
                <a:ea typeface="微软雅黑" panose="020B0503020204020204" pitchFamily="34" charset="-122"/>
              </a:endParaRPr>
            </a:p>
          </p:txBody>
        </p:sp>
        <p:sp>
          <p:nvSpPr>
            <p:cNvPr id="32792" name="TextBox 15"/>
            <p:cNvSpPr txBox="1">
              <a:spLocks noChangeArrowheads="1"/>
            </p:cNvSpPr>
            <p:nvPr/>
          </p:nvSpPr>
          <p:spPr bwMode="auto">
            <a:xfrm>
              <a:off x="0" y="613251"/>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请输入您的文字</a:t>
              </a:r>
              <a:endParaRPr lang="zh-CN" altLang="en-US">
                <a:solidFill>
                  <a:srgbClr val="F8F8F8"/>
                </a:solidFill>
                <a:latin typeface="微软雅黑" panose="020B0503020204020204" pitchFamily="34" charset="-122"/>
                <a:ea typeface="微软雅黑" panose="020B0503020204020204" pitchFamily="34" charset="-122"/>
              </a:endParaRPr>
            </a:p>
          </p:txBody>
        </p:sp>
      </p:grpSp>
      <p:grpSp>
        <p:nvGrpSpPr>
          <p:cNvPr id="34833" name="组合 16"/>
          <p:cNvGrpSpPr/>
          <p:nvPr/>
        </p:nvGrpSpPr>
        <p:grpSpPr bwMode="auto">
          <a:xfrm>
            <a:off x="8596313" y="3822700"/>
            <a:ext cx="1152525" cy="1158875"/>
            <a:chOff x="0" y="0"/>
            <a:chExt cx="1152128" cy="1159243"/>
          </a:xfrm>
        </p:grpSpPr>
        <p:sp>
          <p:nvSpPr>
            <p:cNvPr id="32789" name="TextBox 17"/>
            <p:cNvSpPr txBox="1">
              <a:spLocks noChangeArrowheads="1"/>
            </p:cNvSpPr>
            <p:nvPr/>
          </p:nvSpPr>
          <p:spPr bwMode="auto">
            <a:xfrm>
              <a:off x="325835" y="0"/>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8F8F8"/>
                  </a:solidFill>
                  <a:latin typeface="微软雅黑" panose="020B0503020204020204" pitchFamily="34" charset="-122"/>
                  <a:ea typeface="微软雅黑" panose="020B0503020204020204" pitchFamily="34" charset="-122"/>
                </a:rPr>
                <a:t>4</a:t>
              </a:r>
              <a:endParaRPr lang="zh-CN" altLang="en-US" sz="4000" b="1">
                <a:solidFill>
                  <a:srgbClr val="F8F8F8"/>
                </a:solidFill>
                <a:latin typeface="微软雅黑" panose="020B0503020204020204" pitchFamily="34" charset="-122"/>
                <a:ea typeface="微软雅黑" panose="020B0503020204020204" pitchFamily="34" charset="-122"/>
              </a:endParaRPr>
            </a:p>
          </p:txBody>
        </p:sp>
        <p:sp>
          <p:nvSpPr>
            <p:cNvPr id="32790" name="TextBox 18"/>
            <p:cNvSpPr txBox="1">
              <a:spLocks noChangeArrowheads="1"/>
            </p:cNvSpPr>
            <p:nvPr/>
          </p:nvSpPr>
          <p:spPr bwMode="auto">
            <a:xfrm>
              <a:off x="0" y="512912"/>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请输入您的文字</a:t>
              </a:r>
              <a:endParaRPr lang="zh-CN" altLang="en-US">
                <a:solidFill>
                  <a:srgbClr val="F8F8F8"/>
                </a:solidFill>
                <a:latin typeface="微软雅黑" panose="020B0503020204020204" pitchFamily="34" charset="-122"/>
                <a:ea typeface="微软雅黑" panose="020B0503020204020204" pitchFamily="34" charset="-122"/>
              </a:endParaRPr>
            </a:p>
          </p:txBody>
        </p:sp>
      </p:grpSp>
      <p:sp>
        <p:nvSpPr>
          <p:cNvPr id="34836" name="TextBox 19"/>
          <p:cNvSpPr txBox="1">
            <a:spLocks noChangeArrowheads="1"/>
          </p:cNvSpPr>
          <p:nvPr/>
        </p:nvSpPr>
        <p:spPr bwMode="auto">
          <a:xfrm>
            <a:off x="8542338" y="5649913"/>
            <a:ext cx="115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8F8F8"/>
                </a:solidFill>
                <a:latin typeface="微软雅黑" panose="020B0503020204020204" pitchFamily="34" charset="-122"/>
                <a:ea typeface="微软雅黑" panose="020B0503020204020204" pitchFamily="34" charset="-122"/>
              </a:rPr>
              <a:t>请输入您的文字</a:t>
            </a:r>
            <a:endParaRPr lang="zh-CN" altLang="en-US" b="1">
              <a:solidFill>
                <a:srgbClr val="F8F8F8"/>
              </a:solidFill>
              <a:latin typeface="微软雅黑" panose="020B0503020204020204" pitchFamily="34" charset="-122"/>
              <a:ea typeface="微软雅黑" panose="020B0503020204020204" pitchFamily="34" charset="-122"/>
            </a:endParaRPr>
          </a:p>
        </p:txBody>
      </p:sp>
      <p:sp>
        <p:nvSpPr>
          <p:cNvPr id="34837" name="TextBox 20"/>
          <p:cNvSpPr txBox="1">
            <a:spLocks noChangeArrowheads="1"/>
          </p:cNvSpPr>
          <p:nvPr/>
        </p:nvSpPr>
        <p:spPr bwMode="auto">
          <a:xfrm>
            <a:off x="3244850" y="1695450"/>
            <a:ext cx="403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en-US" altLang="zh-CN">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zh-CN" altLang="en-US">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en-US" altLang="zh-CN">
              <a:solidFill>
                <a:schemeClr val="bg1"/>
              </a:solidFill>
              <a:latin typeface="微软雅黑" panose="020B0503020204020204" pitchFamily="34" charset="-122"/>
              <a:ea typeface="微软雅黑" panose="020B0503020204020204" pitchFamily="34" charset="-122"/>
            </a:endParaRPr>
          </a:p>
        </p:txBody>
      </p:sp>
      <p:pic>
        <p:nvPicPr>
          <p:cNvPr id="34838" name="组合 2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41525" y="1695450"/>
            <a:ext cx="9636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组合 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5" y="2809875"/>
            <a:ext cx="9636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组合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3833813"/>
            <a:ext cx="969963"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组合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525" y="4973638"/>
            <a:ext cx="963613"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2" name="TextBox 33"/>
          <p:cNvSpPr txBox="1">
            <a:spLocks noChangeArrowheads="1"/>
          </p:cNvSpPr>
          <p:nvPr/>
        </p:nvSpPr>
        <p:spPr bwMode="auto">
          <a:xfrm>
            <a:off x="3244850" y="2773363"/>
            <a:ext cx="403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en-US" altLang="zh-CN">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zh-CN" altLang="en-US">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34843" name="TextBox 34"/>
          <p:cNvSpPr txBox="1">
            <a:spLocks noChangeArrowheads="1"/>
          </p:cNvSpPr>
          <p:nvPr/>
        </p:nvSpPr>
        <p:spPr bwMode="auto">
          <a:xfrm>
            <a:off x="3244850" y="3816350"/>
            <a:ext cx="40322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en-US" altLang="zh-CN">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zh-CN" altLang="en-US">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34844" name="TextBox 35"/>
          <p:cNvSpPr txBox="1">
            <a:spLocks noChangeArrowheads="1"/>
          </p:cNvSpPr>
          <p:nvPr/>
        </p:nvSpPr>
        <p:spPr bwMode="auto">
          <a:xfrm>
            <a:off x="3244850" y="4967288"/>
            <a:ext cx="40322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en-US" altLang="zh-CN">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zh-CN" altLang="en-US">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请输入您的文字请输入您的文字</a:t>
            </a:r>
            <a:endParaRPr lang="en-US" altLang="zh-CN">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818"/>
                                        </p:tgtEl>
                                        <p:attrNameLst>
                                          <p:attrName>ppt_y</p:attrName>
                                        </p:attrNameLst>
                                      </p:cBhvr>
                                      <p:tavLst>
                                        <p:tav tm="0">
                                          <p:val>
                                            <p:strVal val="#ppt_y"/>
                                          </p:val>
                                        </p:tav>
                                        <p:tav tm="100000">
                                          <p:val>
                                            <p:strVal val="#ppt_y"/>
                                          </p:val>
                                        </p:tav>
                                      </p:tavLst>
                                    </p:anim>
                                    <p:anim calcmode="lin" valueType="num">
                                      <p:cBhvr>
                                        <p:cTn id="9" dur="5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818"/>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34823"/>
                                        </p:tgtEl>
                                        <p:attrNameLst>
                                          <p:attrName>style.visibility</p:attrName>
                                        </p:attrNameLst>
                                      </p:cBhvr>
                                      <p:to>
                                        <p:strVal val="visible"/>
                                      </p:to>
                                    </p:set>
                                    <p:animEffect transition="in" filter="wipe(down)">
                                      <p:cBhvr>
                                        <p:cTn id="15" dur="300"/>
                                        <p:tgtEl>
                                          <p:spTgt spid="3482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4821"/>
                                        </p:tgtEl>
                                        <p:attrNameLst>
                                          <p:attrName>style.visibility</p:attrName>
                                        </p:attrNameLst>
                                      </p:cBhvr>
                                      <p:to>
                                        <p:strVal val="visible"/>
                                      </p:to>
                                    </p:set>
                                    <p:animEffect transition="in" filter="wipe(left)">
                                      <p:cBhvr>
                                        <p:cTn id="19" dur="300"/>
                                        <p:tgtEl>
                                          <p:spTgt spid="34821"/>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4822"/>
                                        </p:tgtEl>
                                        <p:attrNameLst>
                                          <p:attrName>style.visibility</p:attrName>
                                        </p:attrNameLst>
                                      </p:cBhvr>
                                      <p:to>
                                        <p:strVal val="visible"/>
                                      </p:to>
                                    </p:set>
                                    <p:animEffect transition="in" filter="wipe(up)">
                                      <p:cBhvr>
                                        <p:cTn id="23" dur="300"/>
                                        <p:tgtEl>
                                          <p:spTgt spid="34822"/>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34820"/>
                                        </p:tgtEl>
                                        <p:attrNameLst>
                                          <p:attrName>style.visibility</p:attrName>
                                        </p:attrNameLst>
                                      </p:cBhvr>
                                      <p:to>
                                        <p:strVal val="visible"/>
                                      </p:to>
                                    </p:set>
                                    <p:animEffect transition="in" filter="wipe(up)">
                                      <p:cBhvr>
                                        <p:cTn id="27" dur="300"/>
                                        <p:tgtEl>
                                          <p:spTgt spid="34820"/>
                                        </p:tgtEl>
                                      </p:cBhvr>
                                    </p:animEffect>
                                  </p:childTnLst>
                                </p:cTn>
                              </p:par>
                            </p:childTnLst>
                          </p:cTn>
                        </p:par>
                        <p:par>
                          <p:cTn id="28" fill="hold">
                            <p:stCondLst>
                              <p:cond delay="2000"/>
                            </p:stCondLst>
                            <p:childTnLst>
                              <p:par>
                                <p:cTn id="29" presetID="31" presetClass="entr" presetSubtype="0" fill="hold" nodeType="afterEffect">
                                  <p:stCondLst>
                                    <p:cond delay="0"/>
                                  </p:stCondLst>
                                  <p:childTnLst>
                                    <p:set>
                                      <p:cBhvr>
                                        <p:cTn id="30" dur="1" fill="hold">
                                          <p:stCondLst>
                                            <p:cond delay="0"/>
                                          </p:stCondLst>
                                        </p:cTn>
                                        <p:tgtEl>
                                          <p:spTgt spid="34824"/>
                                        </p:tgtEl>
                                        <p:attrNameLst>
                                          <p:attrName>style.visibility</p:attrName>
                                        </p:attrNameLst>
                                      </p:cBhvr>
                                      <p:to>
                                        <p:strVal val="visible"/>
                                      </p:to>
                                    </p:set>
                                    <p:anim calcmode="lin" valueType="num">
                                      <p:cBhvr>
                                        <p:cTn id="31" dur="500" fill="hold"/>
                                        <p:tgtEl>
                                          <p:spTgt spid="34824"/>
                                        </p:tgtEl>
                                        <p:attrNameLst>
                                          <p:attrName>ppt_w</p:attrName>
                                        </p:attrNameLst>
                                      </p:cBhvr>
                                      <p:tavLst>
                                        <p:tav tm="0">
                                          <p:val>
                                            <p:fltVal val="0"/>
                                          </p:val>
                                        </p:tav>
                                        <p:tav tm="100000">
                                          <p:val>
                                            <p:strVal val="#ppt_w"/>
                                          </p:val>
                                        </p:tav>
                                      </p:tavLst>
                                    </p:anim>
                                    <p:anim calcmode="lin" valueType="num">
                                      <p:cBhvr>
                                        <p:cTn id="32" dur="500" fill="hold"/>
                                        <p:tgtEl>
                                          <p:spTgt spid="34824"/>
                                        </p:tgtEl>
                                        <p:attrNameLst>
                                          <p:attrName>ppt_h</p:attrName>
                                        </p:attrNameLst>
                                      </p:cBhvr>
                                      <p:tavLst>
                                        <p:tav tm="0">
                                          <p:val>
                                            <p:fltVal val="0"/>
                                          </p:val>
                                        </p:tav>
                                        <p:tav tm="100000">
                                          <p:val>
                                            <p:strVal val="#ppt_h"/>
                                          </p:val>
                                        </p:tav>
                                      </p:tavLst>
                                    </p:anim>
                                    <p:anim calcmode="lin" valueType="num">
                                      <p:cBhvr>
                                        <p:cTn id="33" dur="500" fill="hold"/>
                                        <p:tgtEl>
                                          <p:spTgt spid="34824"/>
                                        </p:tgtEl>
                                        <p:attrNameLst>
                                          <p:attrName>style.rotation</p:attrName>
                                        </p:attrNameLst>
                                      </p:cBhvr>
                                      <p:tavLst>
                                        <p:tav tm="0">
                                          <p:val>
                                            <p:fltVal val="90"/>
                                          </p:val>
                                        </p:tav>
                                        <p:tav tm="100000">
                                          <p:val>
                                            <p:fltVal val="0"/>
                                          </p:val>
                                        </p:tav>
                                      </p:tavLst>
                                    </p:anim>
                                    <p:animEffect transition="in" filter="fade">
                                      <p:cBhvr>
                                        <p:cTn id="34" dur="500"/>
                                        <p:tgtEl>
                                          <p:spTgt spid="34824"/>
                                        </p:tgtEl>
                                      </p:cBhvr>
                                    </p:animEffect>
                                  </p:childTnLst>
                                </p:cTn>
                              </p:par>
                              <p:par>
                                <p:cTn id="35" presetID="31" presetClass="entr" presetSubtype="0" fill="hold" nodeType="withEffect">
                                  <p:stCondLst>
                                    <p:cond delay="0"/>
                                  </p:stCondLst>
                                  <p:childTnLst>
                                    <p:set>
                                      <p:cBhvr>
                                        <p:cTn id="36" dur="1" fill="hold">
                                          <p:stCondLst>
                                            <p:cond delay="0"/>
                                          </p:stCondLst>
                                        </p:cTn>
                                        <p:tgtEl>
                                          <p:spTgt spid="34827"/>
                                        </p:tgtEl>
                                        <p:attrNameLst>
                                          <p:attrName>style.visibility</p:attrName>
                                        </p:attrNameLst>
                                      </p:cBhvr>
                                      <p:to>
                                        <p:strVal val="visible"/>
                                      </p:to>
                                    </p:set>
                                    <p:anim calcmode="lin" valueType="num">
                                      <p:cBhvr>
                                        <p:cTn id="37" dur="500" fill="hold"/>
                                        <p:tgtEl>
                                          <p:spTgt spid="34827"/>
                                        </p:tgtEl>
                                        <p:attrNameLst>
                                          <p:attrName>ppt_w</p:attrName>
                                        </p:attrNameLst>
                                      </p:cBhvr>
                                      <p:tavLst>
                                        <p:tav tm="0">
                                          <p:val>
                                            <p:fltVal val="0"/>
                                          </p:val>
                                        </p:tav>
                                        <p:tav tm="100000">
                                          <p:val>
                                            <p:strVal val="#ppt_w"/>
                                          </p:val>
                                        </p:tav>
                                      </p:tavLst>
                                    </p:anim>
                                    <p:anim calcmode="lin" valueType="num">
                                      <p:cBhvr>
                                        <p:cTn id="38" dur="500" fill="hold"/>
                                        <p:tgtEl>
                                          <p:spTgt spid="34827"/>
                                        </p:tgtEl>
                                        <p:attrNameLst>
                                          <p:attrName>ppt_h</p:attrName>
                                        </p:attrNameLst>
                                      </p:cBhvr>
                                      <p:tavLst>
                                        <p:tav tm="0">
                                          <p:val>
                                            <p:fltVal val="0"/>
                                          </p:val>
                                        </p:tav>
                                        <p:tav tm="100000">
                                          <p:val>
                                            <p:strVal val="#ppt_h"/>
                                          </p:val>
                                        </p:tav>
                                      </p:tavLst>
                                    </p:anim>
                                    <p:anim calcmode="lin" valueType="num">
                                      <p:cBhvr>
                                        <p:cTn id="39" dur="500" fill="hold"/>
                                        <p:tgtEl>
                                          <p:spTgt spid="34827"/>
                                        </p:tgtEl>
                                        <p:attrNameLst>
                                          <p:attrName>style.rotation</p:attrName>
                                        </p:attrNameLst>
                                      </p:cBhvr>
                                      <p:tavLst>
                                        <p:tav tm="0">
                                          <p:val>
                                            <p:fltVal val="90"/>
                                          </p:val>
                                        </p:tav>
                                        <p:tav tm="100000">
                                          <p:val>
                                            <p:fltVal val="0"/>
                                          </p:val>
                                        </p:tav>
                                      </p:tavLst>
                                    </p:anim>
                                    <p:animEffect transition="in" filter="fade">
                                      <p:cBhvr>
                                        <p:cTn id="40" dur="500"/>
                                        <p:tgtEl>
                                          <p:spTgt spid="34827"/>
                                        </p:tgtEl>
                                      </p:cBhvr>
                                    </p:animEffect>
                                  </p:childTnLst>
                                </p:cTn>
                              </p:par>
                              <p:par>
                                <p:cTn id="41" presetID="31" presetClass="entr" presetSubtype="0" fill="hold" nodeType="withEffect">
                                  <p:stCondLst>
                                    <p:cond delay="0"/>
                                  </p:stCondLst>
                                  <p:childTnLst>
                                    <p:set>
                                      <p:cBhvr>
                                        <p:cTn id="42" dur="1" fill="hold">
                                          <p:stCondLst>
                                            <p:cond delay="0"/>
                                          </p:stCondLst>
                                        </p:cTn>
                                        <p:tgtEl>
                                          <p:spTgt spid="34830"/>
                                        </p:tgtEl>
                                        <p:attrNameLst>
                                          <p:attrName>style.visibility</p:attrName>
                                        </p:attrNameLst>
                                      </p:cBhvr>
                                      <p:to>
                                        <p:strVal val="visible"/>
                                      </p:to>
                                    </p:set>
                                    <p:anim calcmode="lin" valueType="num">
                                      <p:cBhvr>
                                        <p:cTn id="43" dur="500" fill="hold"/>
                                        <p:tgtEl>
                                          <p:spTgt spid="34830"/>
                                        </p:tgtEl>
                                        <p:attrNameLst>
                                          <p:attrName>ppt_w</p:attrName>
                                        </p:attrNameLst>
                                      </p:cBhvr>
                                      <p:tavLst>
                                        <p:tav tm="0">
                                          <p:val>
                                            <p:fltVal val="0"/>
                                          </p:val>
                                        </p:tav>
                                        <p:tav tm="100000">
                                          <p:val>
                                            <p:strVal val="#ppt_w"/>
                                          </p:val>
                                        </p:tav>
                                      </p:tavLst>
                                    </p:anim>
                                    <p:anim calcmode="lin" valueType="num">
                                      <p:cBhvr>
                                        <p:cTn id="44" dur="500" fill="hold"/>
                                        <p:tgtEl>
                                          <p:spTgt spid="34830"/>
                                        </p:tgtEl>
                                        <p:attrNameLst>
                                          <p:attrName>ppt_h</p:attrName>
                                        </p:attrNameLst>
                                      </p:cBhvr>
                                      <p:tavLst>
                                        <p:tav tm="0">
                                          <p:val>
                                            <p:fltVal val="0"/>
                                          </p:val>
                                        </p:tav>
                                        <p:tav tm="100000">
                                          <p:val>
                                            <p:strVal val="#ppt_h"/>
                                          </p:val>
                                        </p:tav>
                                      </p:tavLst>
                                    </p:anim>
                                    <p:anim calcmode="lin" valueType="num">
                                      <p:cBhvr>
                                        <p:cTn id="45" dur="500" fill="hold"/>
                                        <p:tgtEl>
                                          <p:spTgt spid="34830"/>
                                        </p:tgtEl>
                                        <p:attrNameLst>
                                          <p:attrName>style.rotation</p:attrName>
                                        </p:attrNameLst>
                                      </p:cBhvr>
                                      <p:tavLst>
                                        <p:tav tm="0">
                                          <p:val>
                                            <p:fltVal val="90"/>
                                          </p:val>
                                        </p:tav>
                                        <p:tav tm="100000">
                                          <p:val>
                                            <p:fltVal val="0"/>
                                          </p:val>
                                        </p:tav>
                                      </p:tavLst>
                                    </p:anim>
                                    <p:animEffect transition="in" filter="fade">
                                      <p:cBhvr>
                                        <p:cTn id="46" dur="500"/>
                                        <p:tgtEl>
                                          <p:spTgt spid="34830"/>
                                        </p:tgtEl>
                                      </p:cBhvr>
                                    </p:animEffect>
                                  </p:childTnLst>
                                </p:cTn>
                              </p:par>
                              <p:par>
                                <p:cTn id="47" presetID="31" presetClass="entr" presetSubtype="0" fill="hold" nodeType="withEffect">
                                  <p:stCondLst>
                                    <p:cond delay="0"/>
                                  </p:stCondLst>
                                  <p:childTnLst>
                                    <p:set>
                                      <p:cBhvr>
                                        <p:cTn id="48" dur="1" fill="hold">
                                          <p:stCondLst>
                                            <p:cond delay="0"/>
                                          </p:stCondLst>
                                        </p:cTn>
                                        <p:tgtEl>
                                          <p:spTgt spid="34833"/>
                                        </p:tgtEl>
                                        <p:attrNameLst>
                                          <p:attrName>style.visibility</p:attrName>
                                        </p:attrNameLst>
                                      </p:cBhvr>
                                      <p:to>
                                        <p:strVal val="visible"/>
                                      </p:to>
                                    </p:set>
                                    <p:anim calcmode="lin" valueType="num">
                                      <p:cBhvr>
                                        <p:cTn id="49" dur="500" fill="hold"/>
                                        <p:tgtEl>
                                          <p:spTgt spid="34833"/>
                                        </p:tgtEl>
                                        <p:attrNameLst>
                                          <p:attrName>ppt_w</p:attrName>
                                        </p:attrNameLst>
                                      </p:cBhvr>
                                      <p:tavLst>
                                        <p:tav tm="0">
                                          <p:val>
                                            <p:fltVal val="0"/>
                                          </p:val>
                                        </p:tav>
                                        <p:tav tm="100000">
                                          <p:val>
                                            <p:strVal val="#ppt_w"/>
                                          </p:val>
                                        </p:tav>
                                      </p:tavLst>
                                    </p:anim>
                                    <p:anim calcmode="lin" valueType="num">
                                      <p:cBhvr>
                                        <p:cTn id="50" dur="500" fill="hold"/>
                                        <p:tgtEl>
                                          <p:spTgt spid="34833"/>
                                        </p:tgtEl>
                                        <p:attrNameLst>
                                          <p:attrName>ppt_h</p:attrName>
                                        </p:attrNameLst>
                                      </p:cBhvr>
                                      <p:tavLst>
                                        <p:tav tm="0">
                                          <p:val>
                                            <p:fltVal val="0"/>
                                          </p:val>
                                        </p:tav>
                                        <p:tav tm="100000">
                                          <p:val>
                                            <p:strVal val="#ppt_h"/>
                                          </p:val>
                                        </p:tav>
                                      </p:tavLst>
                                    </p:anim>
                                    <p:anim calcmode="lin" valueType="num">
                                      <p:cBhvr>
                                        <p:cTn id="51" dur="500" fill="hold"/>
                                        <p:tgtEl>
                                          <p:spTgt spid="34833"/>
                                        </p:tgtEl>
                                        <p:attrNameLst>
                                          <p:attrName>style.rotation</p:attrName>
                                        </p:attrNameLst>
                                      </p:cBhvr>
                                      <p:tavLst>
                                        <p:tav tm="0">
                                          <p:val>
                                            <p:fltVal val="90"/>
                                          </p:val>
                                        </p:tav>
                                        <p:tav tm="100000">
                                          <p:val>
                                            <p:fltVal val="0"/>
                                          </p:val>
                                        </p:tav>
                                      </p:tavLst>
                                    </p:anim>
                                    <p:animEffect transition="in" filter="fade">
                                      <p:cBhvr>
                                        <p:cTn id="52" dur="500"/>
                                        <p:tgtEl>
                                          <p:spTgt spid="34833"/>
                                        </p:tgtEl>
                                      </p:cBhvr>
                                    </p:animEffect>
                                  </p:childTnLst>
                                </p:cTn>
                              </p:par>
                            </p:childTnLst>
                          </p:cTn>
                        </p:par>
                        <p:par>
                          <p:cTn id="53" fill="hold">
                            <p:stCondLst>
                              <p:cond delay="2500"/>
                            </p:stCondLst>
                            <p:childTnLst>
                              <p:par>
                                <p:cTn id="54" presetID="42" presetClass="entr" presetSubtype="0" fill="hold" nodeType="afterEffect">
                                  <p:stCondLst>
                                    <p:cond delay="0"/>
                                  </p:stCondLst>
                                  <p:childTnLst>
                                    <p:set>
                                      <p:cBhvr>
                                        <p:cTn id="55" dur="1" fill="hold">
                                          <p:stCondLst>
                                            <p:cond delay="0"/>
                                          </p:stCondLst>
                                        </p:cTn>
                                        <p:tgtEl>
                                          <p:spTgt spid="34819"/>
                                        </p:tgtEl>
                                        <p:attrNameLst>
                                          <p:attrName>style.visibility</p:attrName>
                                        </p:attrNameLst>
                                      </p:cBhvr>
                                      <p:to>
                                        <p:strVal val="visible"/>
                                      </p:to>
                                    </p:set>
                                    <p:animEffect transition="in" filter="fade">
                                      <p:cBhvr>
                                        <p:cTn id="56" dur="1000"/>
                                        <p:tgtEl>
                                          <p:spTgt spid="34819"/>
                                        </p:tgtEl>
                                      </p:cBhvr>
                                    </p:animEffect>
                                    <p:anim calcmode="lin" valueType="num">
                                      <p:cBhvr>
                                        <p:cTn id="57" dur="1000" fill="hold"/>
                                        <p:tgtEl>
                                          <p:spTgt spid="34819"/>
                                        </p:tgtEl>
                                        <p:attrNameLst>
                                          <p:attrName>ppt_x</p:attrName>
                                        </p:attrNameLst>
                                      </p:cBhvr>
                                      <p:tavLst>
                                        <p:tav tm="0">
                                          <p:val>
                                            <p:strVal val="#ppt_x"/>
                                          </p:val>
                                        </p:tav>
                                        <p:tav tm="100000">
                                          <p:val>
                                            <p:strVal val="#ppt_x"/>
                                          </p:val>
                                        </p:tav>
                                      </p:tavLst>
                                    </p:anim>
                                    <p:anim calcmode="lin" valueType="num">
                                      <p:cBhvr>
                                        <p:cTn id="58" dur="1000" fill="hold"/>
                                        <p:tgtEl>
                                          <p:spTgt spid="348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4836"/>
                                        </p:tgtEl>
                                        <p:attrNameLst>
                                          <p:attrName>style.visibility</p:attrName>
                                        </p:attrNameLst>
                                      </p:cBhvr>
                                      <p:to>
                                        <p:strVal val="visible"/>
                                      </p:to>
                                    </p:set>
                                    <p:animEffect transition="in" filter="fade">
                                      <p:cBhvr>
                                        <p:cTn id="61" dur="1000"/>
                                        <p:tgtEl>
                                          <p:spTgt spid="34836"/>
                                        </p:tgtEl>
                                      </p:cBhvr>
                                    </p:animEffect>
                                    <p:anim calcmode="lin" valueType="num">
                                      <p:cBhvr>
                                        <p:cTn id="62" dur="1000" fill="hold"/>
                                        <p:tgtEl>
                                          <p:spTgt spid="34836"/>
                                        </p:tgtEl>
                                        <p:attrNameLst>
                                          <p:attrName>ppt_x</p:attrName>
                                        </p:attrNameLst>
                                      </p:cBhvr>
                                      <p:tavLst>
                                        <p:tav tm="0">
                                          <p:val>
                                            <p:strVal val="#ppt_x"/>
                                          </p:val>
                                        </p:tav>
                                        <p:tav tm="100000">
                                          <p:val>
                                            <p:strVal val="#ppt_x"/>
                                          </p:val>
                                        </p:tav>
                                      </p:tavLst>
                                    </p:anim>
                                    <p:anim calcmode="lin" valueType="num">
                                      <p:cBhvr>
                                        <p:cTn id="63" dur="1000" fill="hold"/>
                                        <p:tgtEl>
                                          <p:spTgt spid="3483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21" presetClass="entr" presetSubtype="1" fill="hold" nodeType="afterEffect">
                                  <p:stCondLst>
                                    <p:cond delay="0"/>
                                  </p:stCondLst>
                                  <p:childTnLst>
                                    <p:set>
                                      <p:cBhvr>
                                        <p:cTn id="66" dur="1" fill="hold">
                                          <p:stCondLst>
                                            <p:cond delay="0"/>
                                          </p:stCondLst>
                                        </p:cTn>
                                        <p:tgtEl>
                                          <p:spTgt spid="34838"/>
                                        </p:tgtEl>
                                        <p:attrNameLst>
                                          <p:attrName>style.visibility</p:attrName>
                                        </p:attrNameLst>
                                      </p:cBhvr>
                                      <p:to>
                                        <p:strVal val="visible"/>
                                      </p:to>
                                    </p:set>
                                    <p:animEffect transition="in" filter="wheel(1)">
                                      <p:cBhvr>
                                        <p:cTn id="67" dur="500"/>
                                        <p:tgtEl>
                                          <p:spTgt spid="34838"/>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34837"/>
                                        </p:tgtEl>
                                        <p:attrNameLst>
                                          <p:attrName>style.visibility</p:attrName>
                                        </p:attrNameLst>
                                      </p:cBhvr>
                                      <p:to>
                                        <p:strVal val="visible"/>
                                      </p:to>
                                    </p:set>
                                    <p:animEffect transition="in" filter="wipe(left)">
                                      <p:cBhvr>
                                        <p:cTn id="71" dur="500"/>
                                        <p:tgtEl>
                                          <p:spTgt spid="34837"/>
                                        </p:tgtEl>
                                      </p:cBhvr>
                                    </p:animEffect>
                                  </p:childTnLst>
                                </p:cTn>
                              </p:par>
                            </p:childTnLst>
                          </p:cTn>
                        </p:par>
                        <p:par>
                          <p:cTn id="72" fill="hold">
                            <p:stCondLst>
                              <p:cond delay="4500"/>
                            </p:stCondLst>
                            <p:childTnLst>
                              <p:par>
                                <p:cTn id="73" presetID="21" presetClass="entr" presetSubtype="1" fill="hold" nodeType="afterEffect">
                                  <p:stCondLst>
                                    <p:cond delay="0"/>
                                  </p:stCondLst>
                                  <p:childTnLst>
                                    <p:set>
                                      <p:cBhvr>
                                        <p:cTn id="74" dur="1" fill="hold">
                                          <p:stCondLst>
                                            <p:cond delay="0"/>
                                          </p:stCondLst>
                                        </p:cTn>
                                        <p:tgtEl>
                                          <p:spTgt spid="34839"/>
                                        </p:tgtEl>
                                        <p:attrNameLst>
                                          <p:attrName>style.visibility</p:attrName>
                                        </p:attrNameLst>
                                      </p:cBhvr>
                                      <p:to>
                                        <p:strVal val="visible"/>
                                      </p:to>
                                    </p:set>
                                    <p:animEffect transition="in" filter="wheel(1)">
                                      <p:cBhvr>
                                        <p:cTn id="75" dur="500"/>
                                        <p:tgtEl>
                                          <p:spTgt spid="34839"/>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34842"/>
                                        </p:tgtEl>
                                        <p:attrNameLst>
                                          <p:attrName>style.visibility</p:attrName>
                                        </p:attrNameLst>
                                      </p:cBhvr>
                                      <p:to>
                                        <p:strVal val="visible"/>
                                      </p:to>
                                    </p:set>
                                    <p:animEffect transition="in" filter="wipe(left)">
                                      <p:cBhvr>
                                        <p:cTn id="79" dur="500"/>
                                        <p:tgtEl>
                                          <p:spTgt spid="34842"/>
                                        </p:tgtEl>
                                      </p:cBhvr>
                                    </p:animEffect>
                                  </p:childTnLst>
                                </p:cTn>
                              </p:par>
                            </p:childTnLst>
                          </p:cTn>
                        </p:par>
                        <p:par>
                          <p:cTn id="80" fill="hold">
                            <p:stCondLst>
                              <p:cond delay="5500"/>
                            </p:stCondLst>
                            <p:childTnLst>
                              <p:par>
                                <p:cTn id="81" presetID="21" presetClass="entr" presetSubtype="1" fill="hold" nodeType="afterEffect">
                                  <p:stCondLst>
                                    <p:cond delay="0"/>
                                  </p:stCondLst>
                                  <p:childTnLst>
                                    <p:set>
                                      <p:cBhvr>
                                        <p:cTn id="82" dur="1" fill="hold">
                                          <p:stCondLst>
                                            <p:cond delay="0"/>
                                          </p:stCondLst>
                                        </p:cTn>
                                        <p:tgtEl>
                                          <p:spTgt spid="34840"/>
                                        </p:tgtEl>
                                        <p:attrNameLst>
                                          <p:attrName>style.visibility</p:attrName>
                                        </p:attrNameLst>
                                      </p:cBhvr>
                                      <p:to>
                                        <p:strVal val="visible"/>
                                      </p:to>
                                    </p:set>
                                    <p:animEffect transition="in" filter="wheel(1)">
                                      <p:cBhvr>
                                        <p:cTn id="83" dur="500"/>
                                        <p:tgtEl>
                                          <p:spTgt spid="34840"/>
                                        </p:tgtEl>
                                      </p:cBhvr>
                                    </p:animEffect>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34843"/>
                                        </p:tgtEl>
                                        <p:attrNameLst>
                                          <p:attrName>style.visibility</p:attrName>
                                        </p:attrNameLst>
                                      </p:cBhvr>
                                      <p:to>
                                        <p:strVal val="visible"/>
                                      </p:to>
                                    </p:set>
                                    <p:animEffect transition="in" filter="wipe(left)">
                                      <p:cBhvr>
                                        <p:cTn id="87" dur="500"/>
                                        <p:tgtEl>
                                          <p:spTgt spid="34843"/>
                                        </p:tgtEl>
                                      </p:cBhvr>
                                    </p:animEffect>
                                  </p:childTnLst>
                                </p:cTn>
                              </p:par>
                            </p:childTnLst>
                          </p:cTn>
                        </p:par>
                        <p:par>
                          <p:cTn id="88" fill="hold">
                            <p:stCondLst>
                              <p:cond delay="6500"/>
                            </p:stCondLst>
                            <p:childTnLst>
                              <p:par>
                                <p:cTn id="89" presetID="21" presetClass="entr" presetSubtype="1" fill="hold" nodeType="afterEffect">
                                  <p:stCondLst>
                                    <p:cond delay="0"/>
                                  </p:stCondLst>
                                  <p:childTnLst>
                                    <p:set>
                                      <p:cBhvr>
                                        <p:cTn id="90" dur="1" fill="hold">
                                          <p:stCondLst>
                                            <p:cond delay="0"/>
                                          </p:stCondLst>
                                        </p:cTn>
                                        <p:tgtEl>
                                          <p:spTgt spid="34841"/>
                                        </p:tgtEl>
                                        <p:attrNameLst>
                                          <p:attrName>style.visibility</p:attrName>
                                        </p:attrNameLst>
                                      </p:cBhvr>
                                      <p:to>
                                        <p:strVal val="visible"/>
                                      </p:to>
                                    </p:set>
                                    <p:animEffect transition="in" filter="wheel(1)">
                                      <p:cBhvr>
                                        <p:cTn id="91" dur="500"/>
                                        <p:tgtEl>
                                          <p:spTgt spid="34841"/>
                                        </p:tgtEl>
                                      </p:cBhvr>
                                    </p:animEffect>
                                  </p:childTnLst>
                                </p:cTn>
                              </p:par>
                            </p:childTnLst>
                          </p:cTn>
                        </p:par>
                        <p:par>
                          <p:cTn id="92" fill="hold">
                            <p:stCondLst>
                              <p:cond delay="7000"/>
                            </p:stCondLst>
                            <p:childTnLst>
                              <p:par>
                                <p:cTn id="93" presetID="22" presetClass="entr" presetSubtype="8" fill="hold" grpId="0" nodeType="afterEffect">
                                  <p:stCondLst>
                                    <p:cond delay="0"/>
                                  </p:stCondLst>
                                  <p:childTnLst>
                                    <p:set>
                                      <p:cBhvr>
                                        <p:cTn id="94" dur="1" fill="hold">
                                          <p:stCondLst>
                                            <p:cond delay="0"/>
                                          </p:stCondLst>
                                        </p:cTn>
                                        <p:tgtEl>
                                          <p:spTgt spid="34844"/>
                                        </p:tgtEl>
                                        <p:attrNameLst>
                                          <p:attrName>style.visibility</p:attrName>
                                        </p:attrNameLst>
                                      </p:cBhvr>
                                      <p:to>
                                        <p:strVal val="visible"/>
                                      </p:to>
                                    </p:set>
                                    <p:animEffect transition="in" filter="wipe(left)">
                                      <p:cBhvr>
                                        <p:cTn id="95" dur="500"/>
                                        <p:tgtEl>
                                          <p:spTgt spid="34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36" grpId="0" autoUpdateAnimBg="0"/>
      <p:bldP spid="34837" grpId="0" autoUpdateAnimBg="0"/>
      <p:bldP spid="34842" grpId="0" autoUpdateAnimBg="0"/>
      <p:bldP spid="34843" grpId="0" autoUpdateAnimBg="0"/>
      <p:bldP spid="3484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35843" name="Freeform 10"/>
          <p:cNvSpPr/>
          <p:nvPr/>
        </p:nvSpPr>
        <p:spPr bwMode="auto">
          <a:xfrm>
            <a:off x="2978150" y="1768475"/>
            <a:ext cx="6872288" cy="639763"/>
          </a:xfrm>
          <a:custGeom>
            <a:avLst/>
            <a:gdLst>
              <a:gd name="T0" fmla="*/ 2147483647 w 9663"/>
              <a:gd name="T1" fmla="*/ 455279973 h 899"/>
              <a:gd name="T2" fmla="*/ 2147483647 w 9663"/>
              <a:gd name="T3" fmla="*/ 455279973 h 899"/>
              <a:gd name="T4" fmla="*/ 2147483647 w 9663"/>
              <a:gd name="T5" fmla="*/ 264355907 h 899"/>
              <a:gd name="T6" fmla="*/ 2147483647 w 9663"/>
              <a:gd name="T7" fmla="*/ 170666565 h 899"/>
              <a:gd name="T8" fmla="*/ 2147483647 w 9663"/>
              <a:gd name="T9" fmla="*/ 191936728 h 899"/>
              <a:gd name="T10" fmla="*/ 2147483647 w 9663"/>
              <a:gd name="T11" fmla="*/ 209155533 h 899"/>
              <a:gd name="T12" fmla="*/ 2147483647 w 9663"/>
              <a:gd name="T13" fmla="*/ 215232214 h 899"/>
              <a:gd name="T14" fmla="*/ 2147483647 w 9663"/>
              <a:gd name="T15" fmla="*/ 154967109 h 899"/>
              <a:gd name="T16" fmla="*/ 2147483647 w 9663"/>
              <a:gd name="T17" fmla="*/ 0 h 899"/>
              <a:gd name="T18" fmla="*/ 2147483647 w 9663"/>
              <a:gd name="T19" fmla="*/ 0 h 899"/>
              <a:gd name="T20" fmla="*/ 2147483647 w 9663"/>
              <a:gd name="T21" fmla="*/ 154967109 h 899"/>
              <a:gd name="T22" fmla="*/ 1817844991 w 9663"/>
              <a:gd name="T23" fmla="*/ 215232214 h 899"/>
              <a:gd name="T24" fmla="*/ 1671162927 w 9663"/>
              <a:gd name="T25" fmla="*/ 209155533 h 899"/>
              <a:gd name="T26" fmla="*/ 1400054259 w 9663"/>
              <a:gd name="T27" fmla="*/ 191936728 h 899"/>
              <a:gd name="T28" fmla="*/ 1156258367 w 9663"/>
              <a:gd name="T29" fmla="*/ 175731296 h 899"/>
              <a:gd name="T30" fmla="*/ 992379581 w 9663"/>
              <a:gd name="T31" fmla="*/ 170666565 h 899"/>
              <a:gd name="T32" fmla="*/ 331298617 w 9663"/>
              <a:gd name="T33" fmla="*/ 257265853 h 899"/>
              <a:gd name="T34" fmla="*/ 0 w 9663"/>
              <a:gd name="T35" fmla="*/ 455279973 h 899"/>
              <a:gd name="T36" fmla="*/ 32371513 w 9663"/>
              <a:gd name="T37" fmla="*/ 455279973 h 899"/>
              <a:gd name="T38" fmla="*/ 258969262 w 9663"/>
              <a:gd name="T39" fmla="*/ 313479600 h 899"/>
              <a:gd name="T40" fmla="*/ 680806699 w 9663"/>
              <a:gd name="T41" fmla="*/ 263343245 h 899"/>
              <a:gd name="T42" fmla="*/ 842157183 w 9663"/>
              <a:gd name="T43" fmla="*/ 268913952 h 899"/>
              <a:gd name="T44" fmla="*/ 1093033744 w 9663"/>
              <a:gd name="T45" fmla="*/ 284613408 h 899"/>
              <a:gd name="T46" fmla="*/ 1354532019 w 9663"/>
              <a:gd name="T47" fmla="*/ 300818840 h 899"/>
              <a:gd name="T48" fmla="*/ 1517399484 w 9663"/>
              <a:gd name="T49" fmla="*/ 305883571 h 899"/>
              <a:gd name="T50" fmla="*/ 2047478124 w 9663"/>
              <a:gd name="T51" fmla="*/ 233463680 h 899"/>
              <a:gd name="T52" fmla="*/ 2147483647 w 9663"/>
              <a:gd name="T53" fmla="*/ 34436898 h 899"/>
              <a:gd name="T54" fmla="*/ 2147483647 w 9663"/>
              <a:gd name="T55" fmla="*/ 15699457 h 899"/>
              <a:gd name="T56" fmla="*/ 2147483647 w 9663"/>
              <a:gd name="T57" fmla="*/ 34943585 h 899"/>
              <a:gd name="T58" fmla="*/ 2147483647 w 9663"/>
              <a:gd name="T59" fmla="*/ 233463680 h 899"/>
              <a:gd name="T60" fmla="*/ 2147483647 w 9663"/>
              <a:gd name="T61" fmla="*/ 305883571 h 899"/>
              <a:gd name="T62" fmla="*/ 2147483647 w 9663"/>
              <a:gd name="T63" fmla="*/ 284613408 h 899"/>
              <a:gd name="T64" fmla="*/ 2147483647 w 9663"/>
              <a:gd name="T65" fmla="*/ 268913952 h 899"/>
              <a:gd name="T66" fmla="*/ 2147483647 w 9663"/>
              <a:gd name="T67" fmla="*/ 263343245 h 899"/>
              <a:gd name="T68" fmla="*/ 2147483647 w 9663"/>
              <a:gd name="T69" fmla="*/ 455279973 h 8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5844" name="组合 3"/>
          <p:cNvGrpSpPr/>
          <p:nvPr/>
        </p:nvGrpSpPr>
        <p:grpSpPr bwMode="auto">
          <a:xfrm>
            <a:off x="2130425" y="2492375"/>
            <a:ext cx="1447800" cy="1800225"/>
            <a:chOff x="0" y="0"/>
            <a:chExt cx="1744662" cy="2168525"/>
          </a:xfrm>
        </p:grpSpPr>
        <p:sp>
          <p:nvSpPr>
            <p:cNvPr id="33815" name="Freeform 11"/>
            <p:cNvSpPr/>
            <p:nvPr/>
          </p:nvSpPr>
          <p:spPr bwMode="auto">
            <a:xfrm>
              <a:off x="0" y="0"/>
              <a:ext cx="1744662" cy="2168525"/>
            </a:xfrm>
            <a:custGeom>
              <a:avLst/>
              <a:gdLst>
                <a:gd name="T0" fmla="*/ 0 w 2452"/>
                <a:gd name="T1" fmla="*/ 619754491 h 3050"/>
                <a:gd name="T2" fmla="*/ 620686275 w 2452"/>
                <a:gd name="T3" fmla="*/ 1541803500 h 3050"/>
                <a:gd name="T4" fmla="*/ 1241372551 w 2452"/>
                <a:gd name="T5" fmla="*/ 619754491 h 3050"/>
                <a:gd name="T6" fmla="*/ 1241372551 w 2452"/>
                <a:gd name="T7" fmla="*/ 619754491 h 3050"/>
                <a:gd name="T8" fmla="*/ 620686275 w 2452"/>
                <a:gd name="T9" fmla="*/ 0 h 3050"/>
                <a:gd name="T10" fmla="*/ 620686275 w 2452"/>
                <a:gd name="T11" fmla="*/ 0 h 3050"/>
                <a:gd name="T12" fmla="*/ 0 w 2452"/>
                <a:gd name="T13" fmla="*/ 619754491 h 30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cubicBezTo>
                    <a:pt x="549" y="0"/>
                    <a:pt x="0" y="549"/>
                    <a:pt x="0" y="12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6" name="Oval 15"/>
            <p:cNvSpPr>
              <a:spLocks noChangeArrowheads="1"/>
            </p:cNvSpPr>
            <p:nvPr/>
          </p:nvSpPr>
          <p:spPr bwMode="auto">
            <a:xfrm>
              <a:off x="197048" y="196992"/>
              <a:ext cx="1352154" cy="1350680"/>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433E3D"/>
                </a:solidFill>
              </a:endParaRPr>
            </a:p>
          </p:txBody>
        </p:sp>
      </p:grpSp>
      <p:grpSp>
        <p:nvGrpSpPr>
          <p:cNvPr id="35847" name="组合 6"/>
          <p:cNvGrpSpPr/>
          <p:nvPr/>
        </p:nvGrpSpPr>
        <p:grpSpPr bwMode="auto">
          <a:xfrm>
            <a:off x="4548188" y="2492375"/>
            <a:ext cx="1446212" cy="1800225"/>
            <a:chOff x="0" y="0"/>
            <a:chExt cx="1743075" cy="2168525"/>
          </a:xfrm>
        </p:grpSpPr>
        <p:sp>
          <p:nvSpPr>
            <p:cNvPr id="33813" name="Freeform 12"/>
            <p:cNvSpPr/>
            <p:nvPr/>
          </p:nvSpPr>
          <p:spPr bwMode="auto">
            <a:xfrm>
              <a:off x="0" y="0"/>
              <a:ext cx="1743075" cy="2168525"/>
            </a:xfrm>
            <a:custGeom>
              <a:avLst/>
              <a:gdLst>
                <a:gd name="T0" fmla="*/ 0 w 2452"/>
                <a:gd name="T1" fmla="*/ 619754491 h 3050"/>
                <a:gd name="T2" fmla="*/ 619557952 w 2452"/>
                <a:gd name="T3" fmla="*/ 1541803500 h 3050"/>
                <a:gd name="T4" fmla="*/ 1239115194 w 2452"/>
                <a:gd name="T5" fmla="*/ 619754491 h 3050"/>
                <a:gd name="T6" fmla="*/ 1239115194 w 2452"/>
                <a:gd name="T7" fmla="*/ 619754491 h 3050"/>
                <a:gd name="T8" fmla="*/ 619557952 w 2452"/>
                <a:gd name="T9" fmla="*/ 0 h 3050"/>
                <a:gd name="T10" fmla="*/ 619557952 w 2452"/>
                <a:gd name="T11" fmla="*/ 0 h 3050"/>
                <a:gd name="T12" fmla="*/ 0 w 2452"/>
                <a:gd name="T13" fmla="*/ 619754491 h 30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cubicBezTo>
                    <a:pt x="549" y="0"/>
                    <a:pt x="0" y="549"/>
                    <a:pt x="0" y="12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4" name="Oval 15"/>
            <p:cNvSpPr>
              <a:spLocks noChangeArrowheads="1"/>
            </p:cNvSpPr>
            <p:nvPr/>
          </p:nvSpPr>
          <p:spPr bwMode="auto">
            <a:xfrm>
              <a:off x="201668" y="196992"/>
              <a:ext cx="1352154" cy="1350680"/>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433E3D"/>
                </a:solidFill>
              </a:endParaRPr>
            </a:p>
          </p:txBody>
        </p:sp>
      </p:grpSp>
      <p:grpSp>
        <p:nvGrpSpPr>
          <p:cNvPr id="35850" name="组合 9"/>
          <p:cNvGrpSpPr/>
          <p:nvPr/>
        </p:nvGrpSpPr>
        <p:grpSpPr bwMode="auto">
          <a:xfrm>
            <a:off x="6935788" y="2492375"/>
            <a:ext cx="1447800" cy="1800225"/>
            <a:chOff x="0" y="0"/>
            <a:chExt cx="1744662" cy="2168525"/>
          </a:xfrm>
        </p:grpSpPr>
        <p:sp>
          <p:nvSpPr>
            <p:cNvPr id="33811" name="Freeform 13"/>
            <p:cNvSpPr/>
            <p:nvPr/>
          </p:nvSpPr>
          <p:spPr bwMode="auto">
            <a:xfrm>
              <a:off x="0" y="0"/>
              <a:ext cx="1744662" cy="2168525"/>
            </a:xfrm>
            <a:custGeom>
              <a:avLst/>
              <a:gdLst>
                <a:gd name="T0" fmla="*/ 0 w 2452"/>
                <a:gd name="T1" fmla="*/ 619754491 h 3050"/>
                <a:gd name="T2" fmla="*/ 620686275 w 2452"/>
                <a:gd name="T3" fmla="*/ 1541803500 h 3050"/>
                <a:gd name="T4" fmla="*/ 1241372551 w 2452"/>
                <a:gd name="T5" fmla="*/ 619754491 h 3050"/>
                <a:gd name="T6" fmla="*/ 620686275 w 2452"/>
                <a:gd name="T7" fmla="*/ 0 h 3050"/>
                <a:gd name="T8" fmla="*/ 620686275 w 2452"/>
                <a:gd name="T9" fmla="*/ 0 h 3050"/>
                <a:gd name="T10" fmla="*/ 0 w 2452"/>
                <a:gd name="T11" fmla="*/ 619754491 h 3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cubicBezTo>
                    <a:pt x="549" y="0"/>
                    <a:pt x="0" y="549"/>
                    <a:pt x="0" y="12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2" name="Oval 15"/>
            <p:cNvSpPr>
              <a:spLocks noChangeArrowheads="1"/>
            </p:cNvSpPr>
            <p:nvPr/>
          </p:nvSpPr>
          <p:spPr bwMode="auto">
            <a:xfrm>
              <a:off x="204369" y="196992"/>
              <a:ext cx="1352154" cy="1350680"/>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433E3D"/>
                </a:solidFill>
              </a:endParaRPr>
            </a:p>
          </p:txBody>
        </p:sp>
      </p:grpSp>
      <p:grpSp>
        <p:nvGrpSpPr>
          <p:cNvPr id="35853" name="组合 12"/>
          <p:cNvGrpSpPr/>
          <p:nvPr/>
        </p:nvGrpSpPr>
        <p:grpSpPr bwMode="auto">
          <a:xfrm>
            <a:off x="9334500" y="2492375"/>
            <a:ext cx="1446213" cy="1800225"/>
            <a:chOff x="0" y="0"/>
            <a:chExt cx="1743075" cy="2168525"/>
          </a:xfrm>
        </p:grpSpPr>
        <p:sp>
          <p:nvSpPr>
            <p:cNvPr id="33809" name="Freeform 14"/>
            <p:cNvSpPr/>
            <p:nvPr/>
          </p:nvSpPr>
          <p:spPr bwMode="auto">
            <a:xfrm>
              <a:off x="0" y="0"/>
              <a:ext cx="1743075" cy="2168525"/>
            </a:xfrm>
            <a:custGeom>
              <a:avLst/>
              <a:gdLst>
                <a:gd name="T0" fmla="*/ 0 w 2452"/>
                <a:gd name="T1" fmla="*/ 619754491 h 3050"/>
                <a:gd name="T2" fmla="*/ 619557952 w 2452"/>
                <a:gd name="T3" fmla="*/ 1541803500 h 3050"/>
                <a:gd name="T4" fmla="*/ 1239115194 w 2452"/>
                <a:gd name="T5" fmla="*/ 619754491 h 3050"/>
                <a:gd name="T6" fmla="*/ 1239115194 w 2452"/>
                <a:gd name="T7" fmla="*/ 619754491 h 3050"/>
                <a:gd name="T8" fmla="*/ 619557952 w 2452"/>
                <a:gd name="T9" fmla="*/ 0 h 3050"/>
                <a:gd name="T10" fmla="*/ 619557952 w 2452"/>
                <a:gd name="T11" fmla="*/ 0 h 3050"/>
                <a:gd name="T12" fmla="*/ 0 w 2452"/>
                <a:gd name="T13" fmla="*/ 619754491 h 30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cubicBezTo>
                    <a:pt x="549" y="0"/>
                    <a:pt x="0" y="549"/>
                    <a:pt x="0" y="12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0" name="Oval 15"/>
            <p:cNvSpPr>
              <a:spLocks noChangeArrowheads="1"/>
            </p:cNvSpPr>
            <p:nvPr/>
          </p:nvSpPr>
          <p:spPr bwMode="auto">
            <a:xfrm>
              <a:off x="184845" y="196992"/>
              <a:ext cx="1352154" cy="1350680"/>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433E3D"/>
                </a:solidFill>
              </a:endParaRPr>
            </a:p>
          </p:txBody>
        </p:sp>
      </p:grpSp>
      <p:sp>
        <p:nvSpPr>
          <p:cNvPr id="35856" name="TextBox 15"/>
          <p:cNvSpPr txBox="1">
            <a:spLocks noChangeArrowheads="1"/>
          </p:cNvSpPr>
          <p:nvPr/>
        </p:nvSpPr>
        <p:spPr bwMode="auto">
          <a:xfrm>
            <a:off x="2506663" y="2862263"/>
            <a:ext cx="696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433E3D"/>
                </a:solidFill>
                <a:latin typeface="微软雅黑" panose="020B0503020204020204" pitchFamily="34" charset="-122"/>
                <a:ea typeface="微软雅黑" panose="020B0503020204020204" pitchFamily="34" charset="-122"/>
              </a:rPr>
              <a:t>标题</a:t>
            </a:r>
            <a:endParaRPr lang="en-US" altLang="zh-CN" sz="2000">
              <a:solidFill>
                <a:srgbClr val="433E3D"/>
              </a:solidFill>
              <a:latin typeface="微软雅黑" panose="020B0503020204020204" pitchFamily="34" charset="-122"/>
              <a:ea typeface="微软雅黑" panose="020B0503020204020204" pitchFamily="34" charset="-122"/>
            </a:endParaRPr>
          </a:p>
          <a:p>
            <a:pPr eaLnBrk="1" hangingPunct="1"/>
            <a:r>
              <a:rPr lang="zh-CN" altLang="en-US" sz="2000">
                <a:solidFill>
                  <a:srgbClr val="433E3D"/>
                </a:solidFill>
                <a:latin typeface="微软雅黑" panose="020B0503020204020204" pitchFamily="34" charset="-122"/>
                <a:ea typeface="微软雅黑" panose="020B0503020204020204" pitchFamily="34" charset="-122"/>
              </a:rPr>
              <a:t>文本</a:t>
            </a:r>
            <a:endParaRPr lang="zh-CN" altLang="en-US" sz="2000">
              <a:solidFill>
                <a:srgbClr val="433E3D"/>
              </a:solidFill>
              <a:latin typeface="微软雅黑" panose="020B0503020204020204" pitchFamily="34" charset="-122"/>
              <a:ea typeface="微软雅黑" panose="020B0503020204020204" pitchFamily="34" charset="-122"/>
            </a:endParaRPr>
          </a:p>
        </p:txBody>
      </p:sp>
      <p:sp>
        <p:nvSpPr>
          <p:cNvPr id="35857" name="TextBox 16"/>
          <p:cNvSpPr txBox="1">
            <a:spLocks noChangeArrowheads="1"/>
          </p:cNvSpPr>
          <p:nvPr/>
        </p:nvSpPr>
        <p:spPr bwMode="auto">
          <a:xfrm>
            <a:off x="4922838" y="2862263"/>
            <a:ext cx="696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433E3D"/>
                </a:solidFill>
                <a:latin typeface="微软雅黑" panose="020B0503020204020204" pitchFamily="34" charset="-122"/>
                <a:ea typeface="微软雅黑" panose="020B0503020204020204" pitchFamily="34" charset="-122"/>
              </a:rPr>
              <a:t>标题</a:t>
            </a:r>
            <a:endParaRPr lang="en-US" altLang="zh-CN" sz="2000">
              <a:solidFill>
                <a:srgbClr val="433E3D"/>
              </a:solidFill>
              <a:latin typeface="微软雅黑" panose="020B0503020204020204" pitchFamily="34" charset="-122"/>
              <a:ea typeface="微软雅黑" panose="020B0503020204020204" pitchFamily="34" charset="-122"/>
            </a:endParaRPr>
          </a:p>
          <a:p>
            <a:pPr eaLnBrk="1" hangingPunct="1"/>
            <a:r>
              <a:rPr lang="zh-CN" altLang="en-US" sz="2000">
                <a:solidFill>
                  <a:srgbClr val="433E3D"/>
                </a:solidFill>
                <a:latin typeface="微软雅黑" panose="020B0503020204020204" pitchFamily="34" charset="-122"/>
                <a:ea typeface="微软雅黑" panose="020B0503020204020204" pitchFamily="34" charset="-122"/>
              </a:rPr>
              <a:t>文本</a:t>
            </a:r>
            <a:endParaRPr lang="zh-CN" altLang="en-US" sz="2000">
              <a:solidFill>
                <a:srgbClr val="433E3D"/>
              </a:solidFill>
              <a:latin typeface="微软雅黑" panose="020B0503020204020204" pitchFamily="34" charset="-122"/>
              <a:ea typeface="微软雅黑" panose="020B0503020204020204" pitchFamily="34" charset="-122"/>
            </a:endParaRPr>
          </a:p>
        </p:txBody>
      </p:sp>
      <p:sp>
        <p:nvSpPr>
          <p:cNvPr id="35858" name="TextBox 17"/>
          <p:cNvSpPr txBox="1">
            <a:spLocks noChangeArrowheads="1"/>
          </p:cNvSpPr>
          <p:nvPr/>
        </p:nvSpPr>
        <p:spPr bwMode="auto">
          <a:xfrm>
            <a:off x="7310438" y="2862263"/>
            <a:ext cx="696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433E3D"/>
                </a:solidFill>
                <a:latin typeface="微软雅黑" panose="020B0503020204020204" pitchFamily="34" charset="-122"/>
                <a:ea typeface="微软雅黑" panose="020B0503020204020204" pitchFamily="34" charset="-122"/>
              </a:rPr>
              <a:t>标题</a:t>
            </a:r>
            <a:endParaRPr lang="en-US" altLang="zh-CN" sz="2000">
              <a:solidFill>
                <a:srgbClr val="433E3D"/>
              </a:solidFill>
              <a:latin typeface="微软雅黑" panose="020B0503020204020204" pitchFamily="34" charset="-122"/>
              <a:ea typeface="微软雅黑" panose="020B0503020204020204" pitchFamily="34" charset="-122"/>
            </a:endParaRPr>
          </a:p>
          <a:p>
            <a:pPr eaLnBrk="1" hangingPunct="1"/>
            <a:r>
              <a:rPr lang="zh-CN" altLang="en-US" sz="2000">
                <a:solidFill>
                  <a:srgbClr val="433E3D"/>
                </a:solidFill>
                <a:latin typeface="微软雅黑" panose="020B0503020204020204" pitchFamily="34" charset="-122"/>
                <a:ea typeface="微软雅黑" panose="020B0503020204020204" pitchFamily="34" charset="-122"/>
              </a:rPr>
              <a:t>文本</a:t>
            </a:r>
            <a:endParaRPr lang="zh-CN" altLang="en-US" sz="2000">
              <a:solidFill>
                <a:srgbClr val="433E3D"/>
              </a:solidFill>
              <a:latin typeface="微软雅黑" panose="020B0503020204020204" pitchFamily="34" charset="-122"/>
              <a:ea typeface="微软雅黑" panose="020B0503020204020204" pitchFamily="34" charset="-122"/>
            </a:endParaRPr>
          </a:p>
        </p:txBody>
      </p:sp>
      <p:sp>
        <p:nvSpPr>
          <p:cNvPr id="35859" name="TextBox 18"/>
          <p:cNvSpPr txBox="1">
            <a:spLocks noChangeArrowheads="1"/>
          </p:cNvSpPr>
          <p:nvPr/>
        </p:nvSpPr>
        <p:spPr bwMode="auto">
          <a:xfrm>
            <a:off x="9699625" y="2862263"/>
            <a:ext cx="698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433E3D"/>
                </a:solidFill>
                <a:latin typeface="微软雅黑" panose="020B0503020204020204" pitchFamily="34" charset="-122"/>
                <a:ea typeface="微软雅黑" panose="020B0503020204020204" pitchFamily="34" charset="-122"/>
              </a:rPr>
              <a:t>标题</a:t>
            </a:r>
            <a:endParaRPr lang="en-US" altLang="zh-CN" sz="2000">
              <a:solidFill>
                <a:srgbClr val="433E3D"/>
              </a:solidFill>
              <a:latin typeface="微软雅黑" panose="020B0503020204020204" pitchFamily="34" charset="-122"/>
              <a:ea typeface="微软雅黑" panose="020B0503020204020204" pitchFamily="34" charset="-122"/>
            </a:endParaRPr>
          </a:p>
          <a:p>
            <a:pPr eaLnBrk="1" hangingPunct="1"/>
            <a:r>
              <a:rPr lang="zh-CN" altLang="en-US" sz="2000">
                <a:solidFill>
                  <a:srgbClr val="433E3D"/>
                </a:solidFill>
                <a:latin typeface="微软雅黑" panose="020B0503020204020204" pitchFamily="34" charset="-122"/>
                <a:ea typeface="微软雅黑" panose="020B0503020204020204" pitchFamily="34" charset="-122"/>
              </a:rPr>
              <a:t>文本</a:t>
            </a:r>
            <a:endParaRPr lang="zh-CN" altLang="en-US" sz="2000">
              <a:solidFill>
                <a:srgbClr val="433E3D"/>
              </a:solidFill>
              <a:latin typeface="微软雅黑" panose="020B0503020204020204" pitchFamily="34" charset="-122"/>
              <a:ea typeface="微软雅黑" panose="020B0503020204020204" pitchFamily="34" charset="-122"/>
            </a:endParaRPr>
          </a:p>
        </p:txBody>
      </p:sp>
      <p:pic>
        <p:nvPicPr>
          <p:cNvPr id="35860" name="组合 1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13375" y="1122363"/>
            <a:ext cx="19875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组合 2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4352925"/>
            <a:ext cx="23098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组合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038" y="4352925"/>
            <a:ext cx="230981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组合 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225" y="4352925"/>
            <a:ext cx="23098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4" name="组合 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5413" y="4352925"/>
            <a:ext cx="230505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842"/>
                                        </p:tgtEl>
                                        <p:attrNameLst>
                                          <p:attrName>ppt_y</p:attrName>
                                        </p:attrNameLst>
                                      </p:cBhvr>
                                      <p:tavLst>
                                        <p:tav tm="0">
                                          <p:val>
                                            <p:strVal val="#ppt_y"/>
                                          </p:val>
                                        </p:tav>
                                        <p:tav tm="100000">
                                          <p:val>
                                            <p:strVal val="#ppt_y"/>
                                          </p:val>
                                        </p:tav>
                                      </p:tavLst>
                                    </p:anim>
                                    <p:anim calcmode="lin" valueType="num">
                                      <p:cBhvr>
                                        <p:cTn id="9" dur="5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842"/>
                                        </p:tgtEl>
                                      </p:cBhvr>
                                    </p:animEffec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35860"/>
                                        </p:tgtEl>
                                        <p:attrNameLst>
                                          <p:attrName>style.visibility</p:attrName>
                                        </p:attrNameLst>
                                      </p:cBhvr>
                                      <p:to>
                                        <p:strVal val="visible"/>
                                      </p:to>
                                    </p:set>
                                    <p:animEffect transition="in" filter="fade">
                                      <p:cBhvr>
                                        <p:cTn id="15" dur="1000"/>
                                        <p:tgtEl>
                                          <p:spTgt spid="35860"/>
                                        </p:tgtEl>
                                      </p:cBhvr>
                                    </p:animEffect>
                                    <p:anim calcmode="lin" valueType="num">
                                      <p:cBhvr>
                                        <p:cTn id="16" dur="1000" fill="hold"/>
                                        <p:tgtEl>
                                          <p:spTgt spid="35860"/>
                                        </p:tgtEl>
                                        <p:attrNameLst>
                                          <p:attrName>ppt_x</p:attrName>
                                        </p:attrNameLst>
                                      </p:cBhvr>
                                      <p:tavLst>
                                        <p:tav tm="0">
                                          <p:val>
                                            <p:strVal val="#ppt_x"/>
                                          </p:val>
                                        </p:tav>
                                        <p:tav tm="100000">
                                          <p:val>
                                            <p:strVal val="#ppt_x"/>
                                          </p:val>
                                        </p:tav>
                                      </p:tavLst>
                                    </p:anim>
                                    <p:anim calcmode="lin" valueType="num">
                                      <p:cBhvr>
                                        <p:cTn id="17" dur="1000" fill="hold"/>
                                        <p:tgtEl>
                                          <p:spTgt spid="3586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35843"/>
                                        </p:tgtEl>
                                        <p:attrNameLst>
                                          <p:attrName>style.visibility</p:attrName>
                                        </p:attrNameLst>
                                      </p:cBhvr>
                                      <p:to>
                                        <p:strVal val="visible"/>
                                      </p:to>
                                    </p:set>
                                    <p:animEffect transition="in" filter="barn(outVertical)">
                                      <p:cBhvr>
                                        <p:cTn id="21" dur="500"/>
                                        <p:tgtEl>
                                          <p:spTgt spid="3584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5844"/>
                                        </p:tgtEl>
                                        <p:attrNameLst>
                                          <p:attrName>style.visibility</p:attrName>
                                        </p:attrNameLst>
                                      </p:cBhvr>
                                      <p:to>
                                        <p:strVal val="visible"/>
                                      </p:to>
                                    </p:set>
                                    <p:anim calcmode="lin" valueType="num">
                                      <p:cBhvr>
                                        <p:cTn id="25" dur="500" fill="hold"/>
                                        <p:tgtEl>
                                          <p:spTgt spid="35844"/>
                                        </p:tgtEl>
                                        <p:attrNameLst>
                                          <p:attrName>ppt_w</p:attrName>
                                        </p:attrNameLst>
                                      </p:cBhvr>
                                      <p:tavLst>
                                        <p:tav tm="0">
                                          <p:val>
                                            <p:fltVal val="0"/>
                                          </p:val>
                                        </p:tav>
                                        <p:tav tm="100000">
                                          <p:val>
                                            <p:strVal val="#ppt_w"/>
                                          </p:val>
                                        </p:tav>
                                      </p:tavLst>
                                    </p:anim>
                                    <p:anim calcmode="lin" valueType="num">
                                      <p:cBhvr>
                                        <p:cTn id="26" dur="500" fill="hold"/>
                                        <p:tgtEl>
                                          <p:spTgt spid="35844"/>
                                        </p:tgtEl>
                                        <p:attrNameLst>
                                          <p:attrName>ppt_h</p:attrName>
                                        </p:attrNameLst>
                                      </p:cBhvr>
                                      <p:tavLst>
                                        <p:tav tm="0">
                                          <p:val>
                                            <p:fltVal val="0"/>
                                          </p:val>
                                        </p:tav>
                                        <p:tav tm="100000">
                                          <p:val>
                                            <p:strVal val="#ppt_h"/>
                                          </p:val>
                                        </p:tav>
                                      </p:tavLst>
                                    </p:anim>
                                    <p:animEffect transition="in" filter="fade">
                                      <p:cBhvr>
                                        <p:cTn id="27" dur="500"/>
                                        <p:tgtEl>
                                          <p:spTgt spid="35844"/>
                                        </p:tgtEl>
                                      </p:cBhvr>
                                    </p:animEffect>
                                  </p:childTnLst>
                                </p:cTn>
                              </p:par>
                              <p:par>
                                <p:cTn id="28" presetID="10" presetClass="entr" presetSubtype="0" fill="hold" nodeType="withEffect">
                                  <p:stCondLst>
                                    <p:cond delay="200"/>
                                  </p:stCondLst>
                                  <p:childTnLst>
                                    <p:set>
                                      <p:cBhvr>
                                        <p:cTn id="29" dur="1" fill="hold">
                                          <p:stCondLst>
                                            <p:cond delay="0"/>
                                          </p:stCondLst>
                                        </p:cTn>
                                        <p:tgtEl>
                                          <p:spTgt spid="35847"/>
                                        </p:tgtEl>
                                        <p:attrNameLst>
                                          <p:attrName>style.visibility</p:attrName>
                                        </p:attrNameLst>
                                      </p:cBhvr>
                                      <p:to>
                                        <p:strVal val="visible"/>
                                      </p:to>
                                    </p:set>
                                    <p:anim calcmode="lin" valueType="num">
                                      <p:cBhvr>
                                        <p:cTn id="30" dur="500" fill="hold"/>
                                        <p:tgtEl>
                                          <p:spTgt spid="35847"/>
                                        </p:tgtEl>
                                        <p:attrNameLst>
                                          <p:attrName>ppt_w</p:attrName>
                                        </p:attrNameLst>
                                      </p:cBhvr>
                                      <p:tavLst>
                                        <p:tav tm="0">
                                          <p:val>
                                            <p:fltVal val="0"/>
                                          </p:val>
                                        </p:tav>
                                        <p:tav tm="100000">
                                          <p:val>
                                            <p:strVal val="#ppt_w"/>
                                          </p:val>
                                        </p:tav>
                                      </p:tavLst>
                                    </p:anim>
                                    <p:anim calcmode="lin" valueType="num">
                                      <p:cBhvr>
                                        <p:cTn id="31" dur="500" fill="hold"/>
                                        <p:tgtEl>
                                          <p:spTgt spid="35847"/>
                                        </p:tgtEl>
                                        <p:attrNameLst>
                                          <p:attrName>ppt_h</p:attrName>
                                        </p:attrNameLst>
                                      </p:cBhvr>
                                      <p:tavLst>
                                        <p:tav tm="0">
                                          <p:val>
                                            <p:fltVal val="0"/>
                                          </p:val>
                                        </p:tav>
                                        <p:tav tm="100000">
                                          <p:val>
                                            <p:strVal val="#ppt_h"/>
                                          </p:val>
                                        </p:tav>
                                      </p:tavLst>
                                    </p:anim>
                                    <p:animEffect transition="in" filter="fade">
                                      <p:cBhvr>
                                        <p:cTn id="32" dur="500"/>
                                        <p:tgtEl>
                                          <p:spTgt spid="35847"/>
                                        </p:tgtEl>
                                      </p:cBhvr>
                                    </p:animEffect>
                                  </p:childTnLst>
                                </p:cTn>
                              </p:par>
                              <p:par>
                                <p:cTn id="33" presetID="10" presetClass="entr" presetSubtype="0" fill="hold" nodeType="withEffect">
                                  <p:stCondLst>
                                    <p:cond delay="400"/>
                                  </p:stCondLst>
                                  <p:childTnLst>
                                    <p:set>
                                      <p:cBhvr>
                                        <p:cTn id="34" dur="1" fill="hold">
                                          <p:stCondLst>
                                            <p:cond delay="0"/>
                                          </p:stCondLst>
                                        </p:cTn>
                                        <p:tgtEl>
                                          <p:spTgt spid="35850"/>
                                        </p:tgtEl>
                                        <p:attrNameLst>
                                          <p:attrName>style.visibility</p:attrName>
                                        </p:attrNameLst>
                                      </p:cBhvr>
                                      <p:to>
                                        <p:strVal val="visible"/>
                                      </p:to>
                                    </p:set>
                                    <p:anim calcmode="lin" valueType="num">
                                      <p:cBhvr>
                                        <p:cTn id="35" dur="500" fill="hold"/>
                                        <p:tgtEl>
                                          <p:spTgt spid="35850"/>
                                        </p:tgtEl>
                                        <p:attrNameLst>
                                          <p:attrName>ppt_w</p:attrName>
                                        </p:attrNameLst>
                                      </p:cBhvr>
                                      <p:tavLst>
                                        <p:tav tm="0">
                                          <p:val>
                                            <p:fltVal val="0"/>
                                          </p:val>
                                        </p:tav>
                                        <p:tav tm="100000">
                                          <p:val>
                                            <p:strVal val="#ppt_w"/>
                                          </p:val>
                                        </p:tav>
                                      </p:tavLst>
                                    </p:anim>
                                    <p:anim calcmode="lin" valueType="num">
                                      <p:cBhvr>
                                        <p:cTn id="36" dur="500" fill="hold"/>
                                        <p:tgtEl>
                                          <p:spTgt spid="35850"/>
                                        </p:tgtEl>
                                        <p:attrNameLst>
                                          <p:attrName>ppt_h</p:attrName>
                                        </p:attrNameLst>
                                      </p:cBhvr>
                                      <p:tavLst>
                                        <p:tav tm="0">
                                          <p:val>
                                            <p:fltVal val="0"/>
                                          </p:val>
                                        </p:tav>
                                        <p:tav tm="100000">
                                          <p:val>
                                            <p:strVal val="#ppt_h"/>
                                          </p:val>
                                        </p:tav>
                                      </p:tavLst>
                                    </p:anim>
                                    <p:animEffect transition="in" filter="fade">
                                      <p:cBhvr>
                                        <p:cTn id="37" dur="500"/>
                                        <p:tgtEl>
                                          <p:spTgt spid="35850"/>
                                        </p:tgtEl>
                                      </p:cBhvr>
                                    </p:animEffect>
                                  </p:childTnLst>
                                </p:cTn>
                              </p:par>
                              <p:par>
                                <p:cTn id="38" presetID="10" presetClass="entr" presetSubtype="0" fill="hold" nodeType="withEffect">
                                  <p:stCondLst>
                                    <p:cond delay="600"/>
                                  </p:stCondLst>
                                  <p:childTnLst>
                                    <p:set>
                                      <p:cBhvr>
                                        <p:cTn id="39" dur="1" fill="hold">
                                          <p:stCondLst>
                                            <p:cond delay="0"/>
                                          </p:stCondLst>
                                        </p:cTn>
                                        <p:tgtEl>
                                          <p:spTgt spid="35853"/>
                                        </p:tgtEl>
                                        <p:attrNameLst>
                                          <p:attrName>style.visibility</p:attrName>
                                        </p:attrNameLst>
                                      </p:cBhvr>
                                      <p:to>
                                        <p:strVal val="visible"/>
                                      </p:to>
                                    </p:set>
                                    <p:anim calcmode="lin" valueType="num">
                                      <p:cBhvr>
                                        <p:cTn id="40" dur="500" fill="hold"/>
                                        <p:tgtEl>
                                          <p:spTgt spid="35853"/>
                                        </p:tgtEl>
                                        <p:attrNameLst>
                                          <p:attrName>ppt_w</p:attrName>
                                        </p:attrNameLst>
                                      </p:cBhvr>
                                      <p:tavLst>
                                        <p:tav tm="0">
                                          <p:val>
                                            <p:fltVal val="0"/>
                                          </p:val>
                                        </p:tav>
                                        <p:tav tm="100000">
                                          <p:val>
                                            <p:strVal val="#ppt_w"/>
                                          </p:val>
                                        </p:tav>
                                      </p:tavLst>
                                    </p:anim>
                                    <p:anim calcmode="lin" valueType="num">
                                      <p:cBhvr>
                                        <p:cTn id="41" dur="500" fill="hold"/>
                                        <p:tgtEl>
                                          <p:spTgt spid="35853"/>
                                        </p:tgtEl>
                                        <p:attrNameLst>
                                          <p:attrName>ppt_h</p:attrName>
                                        </p:attrNameLst>
                                      </p:cBhvr>
                                      <p:tavLst>
                                        <p:tav tm="0">
                                          <p:val>
                                            <p:fltVal val="0"/>
                                          </p:val>
                                        </p:tav>
                                        <p:tav tm="100000">
                                          <p:val>
                                            <p:strVal val="#ppt_h"/>
                                          </p:val>
                                        </p:tav>
                                      </p:tavLst>
                                    </p:anim>
                                    <p:animEffect transition="in" filter="fade">
                                      <p:cBhvr>
                                        <p:cTn id="42" dur="500"/>
                                        <p:tgtEl>
                                          <p:spTgt spid="35853"/>
                                        </p:tgtEl>
                                      </p:cBhvr>
                                    </p:animEffect>
                                  </p:childTnLst>
                                </p:cTn>
                              </p:par>
                            </p:childTnLst>
                          </p:cTn>
                        </p:par>
                        <p:par>
                          <p:cTn id="43" fill="hold">
                            <p:stCondLst>
                              <p:cond delay="2000"/>
                            </p:stCondLst>
                            <p:childTnLst>
                              <p:par>
                                <p:cTn id="44" presetID="31" presetClass="entr" presetSubtype="0" fill="hold" grpId="0" nodeType="afterEffect">
                                  <p:stCondLst>
                                    <p:cond delay="0"/>
                                  </p:stCondLst>
                                  <p:childTnLst>
                                    <p:set>
                                      <p:cBhvr>
                                        <p:cTn id="45" dur="1" fill="hold">
                                          <p:stCondLst>
                                            <p:cond delay="0"/>
                                          </p:stCondLst>
                                        </p:cTn>
                                        <p:tgtEl>
                                          <p:spTgt spid="35856"/>
                                        </p:tgtEl>
                                        <p:attrNameLst>
                                          <p:attrName>style.visibility</p:attrName>
                                        </p:attrNameLst>
                                      </p:cBhvr>
                                      <p:to>
                                        <p:strVal val="visible"/>
                                      </p:to>
                                    </p:set>
                                    <p:anim calcmode="lin" valueType="num">
                                      <p:cBhvr>
                                        <p:cTn id="46" dur="300" fill="hold"/>
                                        <p:tgtEl>
                                          <p:spTgt spid="35856"/>
                                        </p:tgtEl>
                                        <p:attrNameLst>
                                          <p:attrName>ppt_w</p:attrName>
                                        </p:attrNameLst>
                                      </p:cBhvr>
                                      <p:tavLst>
                                        <p:tav tm="0">
                                          <p:val>
                                            <p:fltVal val="0"/>
                                          </p:val>
                                        </p:tav>
                                        <p:tav tm="100000">
                                          <p:val>
                                            <p:strVal val="#ppt_w"/>
                                          </p:val>
                                        </p:tav>
                                      </p:tavLst>
                                    </p:anim>
                                    <p:anim calcmode="lin" valueType="num">
                                      <p:cBhvr>
                                        <p:cTn id="47" dur="300" fill="hold"/>
                                        <p:tgtEl>
                                          <p:spTgt spid="35856"/>
                                        </p:tgtEl>
                                        <p:attrNameLst>
                                          <p:attrName>ppt_h</p:attrName>
                                        </p:attrNameLst>
                                      </p:cBhvr>
                                      <p:tavLst>
                                        <p:tav tm="0">
                                          <p:val>
                                            <p:fltVal val="0"/>
                                          </p:val>
                                        </p:tav>
                                        <p:tav tm="100000">
                                          <p:val>
                                            <p:strVal val="#ppt_h"/>
                                          </p:val>
                                        </p:tav>
                                      </p:tavLst>
                                    </p:anim>
                                    <p:anim calcmode="lin" valueType="num">
                                      <p:cBhvr>
                                        <p:cTn id="48" dur="300" fill="hold"/>
                                        <p:tgtEl>
                                          <p:spTgt spid="35856"/>
                                        </p:tgtEl>
                                        <p:attrNameLst>
                                          <p:attrName>style.rotation</p:attrName>
                                        </p:attrNameLst>
                                      </p:cBhvr>
                                      <p:tavLst>
                                        <p:tav tm="0">
                                          <p:val>
                                            <p:fltVal val="90"/>
                                          </p:val>
                                        </p:tav>
                                        <p:tav tm="100000">
                                          <p:val>
                                            <p:fltVal val="0"/>
                                          </p:val>
                                        </p:tav>
                                      </p:tavLst>
                                    </p:anim>
                                    <p:animEffect transition="in" filter="fade">
                                      <p:cBhvr>
                                        <p:cTn id="49" dur="300"/>
                                        <p:tgtEl>
                                          <p:spTgt spid="35856"/>
                                        </p:tgtEl>
                                      </p:cBhvr>
                                    </p:animEffect>
                                  </p:childTnLst>
                                </p:cTn>
                              </p:par>
                            </p:childTnLst>
                          </p:cTn>
                        </p:par>
                        <p:par>
                          <p:cTn id="50" fill="hold">
                            <p:stCondLst>
                              <p:cond delay="2500"/>
                            </p:stCondLst>
                            <p:childTnLst>
                              <p:par>
                                <p:cTn id="51" presetID="22" presetClass="entr" presetSubtype="1" fill="hold" nodeType="afterEffect">
                                  <p:stCondLst>
                                    <p:cond delay="0"/>
                                  </p:stCondLst>
                                  <p:childTnLst>
                                    <p:set>
                                      <p:cBhvr>
                                        <p:cTn id="52" dur="1" fill="hold">
                                          <p:stCondLst>
                                            <p:cond delay="0"/>
                                          </p:stCondLst>
                                        </p:cTn>
                                        <p:tgtEl>
                                          <p:spTgt spid="35861"/>
                                        </p:tgtEl>
                                        <p:attrNameLst>
                                          <p:attrName>style.visibility</p:attrName>
                                        </p:attrNameLst>
                                      </p:cBhvr>
                                      <p:to>
                                        <p:strVal val="visible"/>
                                      </p:to>
                                    </p:set>
                                    <p:animEffect transition="in" filter="wipe(up)">
                                      <p:cBhvr>
                                        <p:cTn id="53" dur="500"/>
                                        <p:tgtEl>
                                          <p:spTgt spid="35861"/>
                                        </p:tgtEl>
                                      </p:cBhvr>
                                    </p:animEffect>
                                  </p:childTnLst>
                                </p:cTn>
                              </p:par>
                            </p:childTnLst>
                          </p:cTn>
                        </p:par>
                        <p:par>
                          <p:cTn id="54" fill="hold">
                            <p:stCondLst>
                              <p:cond delay="3000"/>
                            </p:stCondLst>
                            <p:childTnLst>
                              <p:par>
                                <p:cTn id="55" presetID="31" presetClass="entr" presetSubtype="0" fill="hold" grpId="0" nodeType="afterEffect">
                                  <p:stCondLst>
                                    <p:cond delay="0"/>
                                  </p:stCondLst>
                                  <p:childTnLst>
                                    <p:set>
                                      <p:cBhvr>
                                        <p:cTn id="56" dur="1" fill="hold">
                                          <p:stCondLst>
                                            <p:cond delay="0"/>
                                          </p:stCondLst>
                                        </p:cTn>
                                        <p:tgtEl>
                                          <p:spTgt spid="35857"/>
                                        </p:tgtEl>
                                        <p:attrNameLst>
                                          <p:attrName>style.visibility</p:attrName>
                                        </p:attrNameLst>
                                      </p:cBhvr>
                                      <p:to>
                                        <p:strVal val="visible"/>
                                      </p:to>
                                    </p:set>
                                    <p:anim calcmode="lin" valueType="num">
                                      <p:cBhvr>
                                        <p:cTn id="57" dur="300" fill="hold"/>
                                        <p:tgtEl>
                                          <p:spTgt spid="35857"/>
                                        </p:tgtEl>
                                        <p:attrNameLst>
                                          <p:attrName>ppt_w</p:attrName>
                                        </p:attrNameLst>
                                      </p:cBhvr>
                                      <p:tavLst>
                                        <p:tav tm="0">
                                          <p:val>
                                            <p:fltVal val="0"/>
                                          </p:val>
                                        </p:tav>
                                        <p:tav tm="100000">
                                          <p:val>
                                            <p:strVal val="#ppt_w"/>
                                          </p:val>
                                        </p:tav>
                                      </p:tavLst>
                                    </p:anim>
                                    <p:anim calcmode="lin" valueType="num">
                                      <p:cBhvr>
                                        <p:cTn id="58" dur="300" fill="hold"/>
                                        <p:tgtEl>
                                          <p:spTgt spid="35857"/>
                                        </p:tgtEl>
                                        <p:attrNameLst>
                                          <p:attrName>ppt_h</p:attrName>
                                        </p:attrNameLst>
                                      </p:cBhvr>
                                      <p:tavLst>
                                        <p:tav tm="0">
                                          <p:val>
                                            <p:fltVal val="0"/>
                                          </p:val>
                                        </p:tav>
                                        <p:tav tm="100000">
                                          <p:val>
                                            <p:strVal val="#ppt_h"/>
                                          </p:val>
                                        </p:tav>
                                      </p:tavLst>
                                    </p:anim>
                                    <p:anim calcmode="lin" valueType="num">
                                      <p:cBhvr>
                                        <p:cTn id="59" dur="300" fill="hold"/>
                                        <p:tgtEl>
                                          <p:spTgt spid="35857"/>
                                        </p:tgtEl>
                                        <p:attrNameLst>
                                          <p:attrName>style.rotation</p:attrName>
                                        </p:attrNameLst>
                                      </p:cBhvr>
                                      <p:tavLst>
                                        <p:tav tm="0">
                                          <p:val>
                                            <p:fltVal val="90"/>
                                          </p:val>
                                        </p:tav>
                                        <p:tav tm="100000">
                                          <p:val>
                                            <p:fltVal val="0"/>
                                          </p:val>
                                        </p:tav>
                                      </p:tavLst>
                                    </p:anim>
                                    <p:animEffect transition="in" filter="fade">
                                      <p:cBhvr>
                                        <p:cTn id="60" dur="300"/>
                                        <p:tgtEl>
                                          <p:spTgt spid="35857"/>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35862"/>
                                        </p:tgtEl>
                                        <p:attrNameLst>
                                          <p:attrName>style.visibility</p:attrName>
                                        </p:attrNameLst>
                                      </p:cBhvr>
                                      <p:to>
                                        <p:strVal val="visible"/>
                                      </p:to>
                                    </p:set>
                                    <p:animEffect transition="in" filter="wipe(up)">
                                      <p:cBhvr>
                                        <p:cTn id="64" dur="500"/>
                                        <p:tgtEl>
                                          <p:spTgt spid="35862"/>
                                        </p:tgtEl>
                                      </p:cBhvr>
                                    </p:animEffect>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35858"/>
                                        </p:tgtEl>
                                        <p:attrNameLst>
                                          <p:attrName>style.visibility</p:attrName>
                                        </p:attrNameLst>
                                      </p:cBhvr>
                                      <p:to>
                                        <p:strVal val="visible"/>
                                      </p:to>
                                    </p:set>
                                    <p:anim calcmode="lin" valueType="num">
                                      <p:cBhvr>
                                        <p:cTn id="68" dur="300" fill="hold"/>
                                        <p:tgtEl>
                                          <p:spTgt spid="35858"/>
                                        </p:tgtEl>
                                        <p:attrNameLst>
                                          <p:attrName>ppt_w</p:attrName>
                                        </p:attrNameLst>
                                      </p:cBhvr>
                                      <p:tavLst>
                                        <p:tav tm="0">
                                          <p:val>
                                            <p:fltVal val="0"/>
                                          </p:val>
                                        </p:tav>
                                        <p:tav tm="100000">
                                          <p:val>
                                            <p:strVal val="#ppt_w"/>
                                          </p:val>
                                        </p:tav>
                                      </p:tavLst>
                                    </p:anim>
                                    <p:anim calcmode="lin" valueType="num">
                                      <p:cBhvr>
                                        <p:cTn id="69" dur="300" fill="hold"/>
                                        <p:tgtEl>
                                          <p:spTgt spid="35858"/>
                                        </p:tgtEl>
                                        <p:attrNameLst>
                                          <p:attrName>ppt_h</p:attrName>
                                        </p:attrNameLst>
                                      </p:cBhvr>
                                      <p:tavLst>
                                        <p:tav tm="0">
                                          <p:val>
                                            <p:fltVal val="0"/>
                                          </p:val>
                                        </p:tav>
                                        <p:tav tm="100000">
                                          <p:val>
                                            <p:strVal val="#ppt_h"/>
                                          </p:val>
                                        </p:tav>
                                      </p:tavLst>
                                    </p:anim>
                                    <p:anim calcmode="lin" valueType="num">
                                      <p:cBhvr>
                                        <p:cTn id="70" dur="300" fill="hold"/>
                                        <p:tgtEl>
                                          <p:spTgt spid="35858"/>
                                        </p:tgtEl>
                                        <p:attrNameLst>
                                          <p:attrName>style.rotation</p:attrName>
                                        </p:attrNameLst>
                                      </p:cBhvr>
                                      <p:tavLst>
                                        <p:tav tm="0">
                                          <p:val>
                                            <p:fltVal val="90"/>
                                          </p:val>
                                        </p:tav>
                                        <p:tav tm="100000">
                                          <p:val>
                                            <p:fltVal val="0"/>
                                          </p:val>
                                        </p:tav>
                                      </p:tavLst>
                                    </p:anim>
                                    <p:animEffect transition="in" filter="fade">
                                      <p:cBhvr>
                                        <p:cTn id="71" dur="300"/>
                                        <p:tgtEl>
                                          <p:spTgt spid="35858"/>
                                        </p:tgtEl>
                                      </p:cBhvr>
                                    </p:animEffect>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35863"/>
                                        </p:tgtEl>
                                        <p:attrNameLst>
                                          <p:attrName>style.visibility</p:attrName>
                                        </p:attrNameLst>
                                      </p:cBhvr>
                                      <p:to>
                                        <p:strVal val="visible"/>
                                      </p:to>
                                    </p:set>
                                    <p:animEffect transition="in" filter="wipe(up)">
                                      <p:cBhvr>
                                        <p:cTn id="75" dur="500"/>
                                        <p:tgtEl>
                                          <p:spTgt spid="35863"/>
                                        </p:tgtEl>
                                      </p:cBhvr>
                                    </p:animEffect>
                                  </p:childTnLst>
                                </p:cTn>
                              </p:par>
                            </p:childTnLst>
                          </p:cTn>
                        </p:par>
                        <p:par>
                          <p:cTn id="76" fill="hold">
                            <p:stCondLst>
                              <p:cond delay="5000"/>
                            </p:stCondLst>
                            <p:childTnLst>
                              <p:par>
                                <p:cTn id="77" presetID="31" presetClass="entr" presetSubtype="0" fill="hold" grpId="0" nodeType="afterEffect">
                                  <p:stCondLst>
                                    <p:cond delay="0"/>
                                  </p:stCondLst>
                                  <p:childTnLst>
                                    <p:set>
                                      <p:cBhvr>
                                        <p:cTn id="78" dur="1" fill="hold">
                                          <p:stCondLst>
                                            <p:cond delay="0"/>
                                          </p:stCondLst>
                                        </p:cTn>
                                        <p:tgtEl>
                                          <p:spTgt spid="35859"/>
                                        </p:tgtEl>
                                        <p:attrNameLst>
                                          <p:attrName>style.visibility</p:attrName>
                                        </p:attrNameLst>
                                      </p:cBhvr>
                                      <p:to>
                                        <p:strVal val="visible"/>
                                      </p:to>
                                    </p:set>
                                    <p:anim calcmode="lin" valueType="num">
                                      <p:cBhvr>
                                        <p:cTn id="79" dur="300" fill="hold"/>
                                        <p:tgtEl>
                                          <p:spTgt spid="35859"/>
                                        </p:tgtEl>
                                        <p:attrNameLst>
                                          <p:attrName>ppt_w</p:attrName>
                                        </p:attrNameLst>
                                      </p:cBhvr>
                                      <p:tavLst>
                                        <p:tav tm="0">
                                          <p:val>
                                            <p:fltVal val="0"/>
                                          </p:val>
                                        </p:tav>
                                        <p:tav tm="100000">
                                          <p:val>
                                            <p:strVal val="#ppt_w"/>
                                          </p:val>
                                        </p:tav>
                                      </p:tavLst>
                                    </p:anim>
                                    <p:anim calcmode="lin" valueType="num">
                                      <p:cBhvr>
                                        <p:cTn id="80" dur="300" fill="hold"/>
                                        <p:tgtEl>
                                          <p:spTgt spid="35859"/>
                                        </p:tgtEl>
                                        <p:attrNameLst>
                                          <p:attrName>ppt_h</p:attrName>
                                        </p:attrNameLst>
                                      </p:cBhvr>
                                      <p:tavLst>
                                        <p:tav tm="0">
                                          <p:val>
                                            <p:fltVal val="0"/>
                                          </p:val>
                                        </p:tav>
                                        <p:tav tm="100000">
                                          <p:val>
                                            <p:strVal val="#ppt_h"/>
                                          </p:val>
                                        </p:tav>
                                      </p:tavLst>
                                    </p:anim>
                                    <p:anim calcmode="lin" valueType="num">
                                      <p:cBhvr>
                                        <p:cTn id="81" dur="300" fill="hold"/>
                                        <p:tgtEl>
                                          <p:spTgt spid="35859"/>
                                        </p:tgtEl>
                                        <p:attrNameLst>
                                          <p:attrName>style.rotation</p:attrName>
                                        </p:attrNameLst>
                                      </p:cBhvr>
                                      <p:tavLst>
                                        <p:tav tm="0">
                                          <p:val>
                                            <p:fltVal val="90"/>
                                          </p:val>
                                        </p:tav>
                                        <p:tav tm="100000">
                                          <p:val>
                                            <p:fltVal val="0"/>
                                          </p:val>
                                        </p:tav>
                                      </p:tavLst>
                                    </p:anim>
                                    <p:animEffect transition="in" filter="fade">
                                      <p:cBhvr>
                                        <p:cTn id="82" dur="300"/>
                                        <p:tgtEl>
                                          <p:spTgt spid="35859"/>
                                        </p:tgtEl>
                                      </p:cBhvr>
                                    </p:animEffect>
                                  </p:childTnLst>
                                </p:cTn>
                              </p:par>
                            </p:childTnLst>
                          </p:cTn>
                        </p:par>
                        <p:par>
                          <p:cTn id="83" fill="hold">
                            <p:stCondLst>
                              <p:cond delay="5500"/>
                            </p:stCondLst>
                            <p:childTnLst>
                              <p:par>
                                <p:cTn id="84" presetID="22" presetClass="entr" presetSubtype="1" fill="hold" nodeType="afterEffect">
                                  <p:stCondLst>
                                    <p:cond delay="0"/>
                                  </p:stCondLst>
                                  <p:childTnLst>
                                    <p:set>
                                      <p:cBhvr>
                                        <p:cTn id="85" dur="1" fill="hold">
                                          <p:stCondLst>
                                            <p:cond delay="0"/>
                                          </p:stCondLst>
                                        </p:cTn>
                                        <p:tgtEl>
                                          <p:spTgt spid="35864"/>
                                        </p:tgtEl>
                                        <p:attrNameLst>
                                          <p:attrName>style.visibility</p:attrName>
                                        </p:attrNameLst>
                                      </p:cBhvr>
                                      <p:to>
                                        <p:strVal val="visible"/>
                                      </p:to>
                                    </p:set>
                                    <p:animEffect transition="in" filter="wipe(up)">
                                      <p:cBhvr>
                                        <p:cTn id="86" dur="500"/>
                                        <p:tgtEl>
                                          <p:spTgt spid="35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56" grpId="0" autoUpdateAnimBg="0"/>
      <p:bldP spid="35857" grpId="0" autoUpdateAnimBg="0"/>
      <p:bldP spid="35858" grpId="0" autoUpdateAnimBg="0"/>
      <p:bldP spid="3585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922463" y="996950"/>
            <a:ext cx="5421312" cy="466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a:solidFill>
                  <a:srgbClr val="4D4D4D"/>
                </a:solidFill>
                <a:latin typeface="微软雅黑" panose="020B0503020204020204" pitchFamily="34" charset="-122"/>
                <a:ea typeface="微软雅黑" panose="020B0503020204020204" pitchFamily="34" charset="-122"/>
              </a:rPr>
              <a:t>      中国风有着独特的文化韵味，但用在</a:t>
            </a:r>
            <a:r>
              <a:rPr lang="en-US" altLang="zh-CN">
                <a:solidFill>
                  <a:srgbClr val="4D4D4D"/>
                </a:solidFill>
                <a:latin typeface="微软雅黑" panose="020B0503020204020204" pitchFamily="34" charset="-122"/>
                <a:ea typeface="微软雅黑" panose="020B0503020204020204" pitchFamily="34" charset="-122"/>
              </a:rPr>
              <a:t>PPT</a:t>
            </a:r>
            <a:r>
              <a:rPr lang="zh-CN" altLang="en-US">
                <a:solidFill>
                  <a:srgbClr val="4D4D4D"/>
                </a:solidFill>
                <a:latin typeface="微软雅黑" panose="020B0503020204020204" pitchFamily="34" charset="-122"/>
                <a:ea typeface="微软雅黑" panose="020B0503020204020204" pitchFamily="34" charset="-122"/>
              </a:rPr>
              <a:t>上不太容易制作，保持不好风格；又不容易把握视觉效果，弄不好就通会篇都是黑乎乎，乱糟糟的感觉。</a:t>
            </a:r>
            <a:endParaRPr lang="en-US" altLang="zh-CN">
              <a:solidFill>
                <a:srgbClr val="4D4D4D"/>
              </a:solidFill>
              <a:latin typeface="微软雅黑" panose="020B0503020204020204" pitchFamily="34" charset="-122"/>
              <a:ea typeface="微软雅黑" panose="020B0503020204020204" pitchFamily="34" charset="-122"/>
            </a:endParaRPr>
          </a:p>
          <a:p>
            <a:pPr algn="just" eaLnBrk="1" hangingPunct="1">
              <a:lnSpc>
                <a:spcPct val="150000"/>
              </a:lnSpc>
            </a:pPr>
            <a:r>
              <a:rPr lang="en-US" altLang="zh-CN">
                <a:solidFill>
                  <a:srgbClr val="4D4D4D"/>
                </a:solidFill>
                <a:latin typeface="微软雅黑" panose="020B0503020204020204" pitchFamily="34" charset="-122"/>
                <a:ea typeface="微软雅黑" panose="020B0503020204020204" pitchFamily="34" charset="-122"/>
              </a:rPr>
              <a:t>      </a:t>
            </a:r>
            <a:r>
              <a:rPr lang="zh-CN" altLang="en-US">
                <a:solidFill>
                  <a:srgbClr val="4D4D4D"/>
                </a:solidFill>
                <a:latin typeface="微软雅黑" panose="020B0503020204020204" pitchFamily="34" charset="-122"/>
                <a:ea typeface="微软雅黑" panose="020B0503020204020204" pitchFamily="34" charset="-122"/>
              </a:rPr>
              <a:t>既想要中国风格、又不想让</a:t>
            </a:r>
            <a:r>
              <a:rPr lang="en-US" altLang="zh-CN">
                <a:solidFill>
                  <a:srgbClr val="4D4D4D"/>
                </a:solidFill>
                <a:latin typeface="微软雅黑" panose="020B0503020204020204" pitchFamily="34" charset="-122"/>
                <a:ea typeface="微软雅黑" panose="020B0503020204020204" pitchFamily="34" charset="-122"/>
              </a:rPr>
              <a:t>PPT</a:t>
            </a:r>
            <a:r>
              <a:rPr lang="zh-CN" altLang="en-US">
                <a:solidFill>
                  <a:srgbClr val="4D4D4D"/>
                </a:solidFill>
                <a:latin typeface="微软雅黑" panose="020B0503020204020204" pitchFamily="34" charset="-122"/>
                <a:ea typeface="微软雅黑" panose="020B0503020204020204" pitchFamily="34" charset="-122"/>
              </a:rPr>
              <a:t>太黑太乱，还希望用多种图形图表等手段来表达内容？鱼和熊掌能兼得吗？本模板试图在保留中国风格的同时兼顾美感和易用性。让中国风</a:t>
            </a:r>
            <a:r>
              <a:rPr lang="en-US" altLang="zh-CN">
                <a:solidFill>
                  <a:srgbClr val="4D4D4D"/>
                </a:solidFill>
                <a:latin typeface="微软雅黑" panose="020B0503020204020204" pitchFamily="34" charset="-122"/>
                <a:ea typeface="微软雅黑" panose="020B0503020204020204" pitchFamily="34" charset="-122"/>
              </a:rPr>
              <a:t>PPT</a:t>
            </a:r>
            <a:r>
              <a:rPr lang="zh-CN" altLang="en-US">
                <a:solidFill>
                  <a:srgbClr val="4D4D4D"/>
                </a:solidFill>
                <a:latin typeface="微软雅黑" panose="020B0503020204020204" pitchFamily="34" charset="-122"/>
                <a:ea typeface="微软雅黑" panose="020B0503020204020204" pitchFamily="34" charset="-122"/>
              </a:rPr>
              <a:t>好做，好看。</a:t>
            </a:r>
            <a:endParaRPr lang="en-US" altLang="zh-CN">
              <a:solidFill>
                <a:srgbClr val="4D4D4D"/>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a:solidFill>
                  <a:srgbClr val="4D4D4D"/>
                </a:solidFill>
                <a:latin typeface="微软雅黑" panose="020B0503020204020204" pitchFamily="34" charset="-122"/>
                <a:ea typeface="微软雅黑" panose="020B0503020204020204" pitchFamily="34" charset="-122"/>
              </a:rPr>
              <a:t>      文件内主要元素是可以移动的，不会影响使用；所有页面均根据需要设有不同动画效果，非静态页面。封面拓印有三枚可供选择，</a:t>
            </a:r>
            <a:r>
              <a:rPr lang="zh-CN" altLang="en-US">
                <a:solidFill>
                  <a:srgbClr val="000000"/>
                </a:solidFill>
                <a:latin typeface="微软雅黑" panose="020B0503020204020204" pitchFamily="34" charset="-122"/>
                <a:ea typeface="微软雅黑" panose="020B0503020204020204" pitchFamily="34" charset="-122"/>
              </a:rPr>
              <a:t>分别是：宁静致远、高风亮节、虚怀若谷。</a:t>
            </a:r>
            <a:endParaRPr lang="en-US" altLang="zh-CN" b="1">
              <a:latin typeface="微软雅黑" panose="020B0503020204020204" pitchFamily="34" charset="-122"/>
              <a:ea typeface="微软雅黑" panose="020B0503020204020204" pitchFamily="34" charset="-122"/>
            </a:endParaRPr>
          </a:p>
        </p:txBody>
      </p:sp>
      <p:sp>
        <p:nvSpPr>
          <p:cNvPr id="9219" name="Freeform 5"/>
          <p:cNvSpPr>
            <a:spLocks noEditPoints="1"/>
          </p:cNvSpPr>
          <p:nvPr/>
        </p:nvSpPr>
        <p:spPr bwMode="auto">
          <a:xfrm>
            <a:off x="4381500" y="5470525"/>
            <a:ext cx="863600" cy="865188"/>
          </a:xfrm>
          <a:custGeom>
            <a:avLst/>
            <a:gdLst>
              <a:gd name="T0" fmla="*/ 761638939 w 614"/>
              <a:gd name="T1" fmla="*/ 41173192 h 603"/>
              <a:gd name="T2" fmla="*/ 1190926904 w 614"/>
              <a:gd name="T3" fmla="*/ 203808449 h 603"/>
              <a:gd name="T4" fmla="*/ 787357060 w 614"/>
              <a:gd name="T5" fmla="*/ 12352245 h 603"/>
              <a:gd name="T6" fmla="*/ 1184991412 w 614"/>
              <a:gd name="T7" fmla="*/ 265568237 h 603"/>
              <a:gd name="T8" fmla="*/ 433244491 w 614"/>
              <a:gd name="T9" fmla="*/ 41173192 h 603"/>
              <a:gd name="T10" fmla="*/ 1119708035 w 614"/>
              <a:gd name="T11" fmla="*/ 514666336 h 603"/>
              <a:gd name="T12" fmla="*/ 1127621086 w 614"/>
              <a:gd name="T13" fmla="*/ 372619110 h 603"/>
              <a:gd name="T14" fmla="*/ 809117248 w 614"/>
              <a:gd name="T15" fmla="*/ 92639682 h 603"/>
              <a:gd name="T16" fmla="*/ 644920727 w 614"/>
              <a:gd name="T17" fmla="*/ 265568237 h 603"/>
              <a:gd name="T18" fmla="*/ 1137513104 w 614"/>
              <a:gd name="T19" fmla="*/ 102932980 h 603"/>
              <a:gd name="T20" fmla="*/ 617225047 w 614"/>
              <a:gd name="T21" fmla="*/ 100874034 h 603"/>
              <a:gd name="T22" fmla="*/ 642941761 w 614"/>
              <a:gd name="T23" fmla="*/ 481728930 h 603"/>
              <a:gd name="T24" fmla="*/ 949576021 w 614"/>
              <a:gd name="T25" fmla="*/ 586720857 h 603"/>
              <a:gd name="T26" fmla="*/ 1145426155 w 614"/>
              <a:gd name="T27" fmla="*/ 539370825 h 603"/>
              <a:gd name="T28" fmla="*/ 43521783 w 614"/>
              <a:gd name="T29" fmla="*/ 1175499226 h 603"/>
              <a:gd name="T30" fmla="*/ 9892018 w 614"/>
              <a:gd name="T31" fmla="*/ 1062272948 h 603"/>
              <a:gd name="T32" fmla="*/ 89022532 w 614"/>
              <a:gd name="T33" fmla="*/ 710240434 h 603"/>
              <a:gd name="T34" fmla="*/ 302677735 w 614"/>
              <a:gd name="T35" fmla="*/ 1148737225 h 603"/>
              <a:gd name="T36" fmla="*/ 573701857 w 614"/>
              <a:gd name="T37" fmla="*/ 928458639 h 603"/>
              <a:gd name="T38" fmla="*/ 415439421 w 614"/>
              <a:gd name="T39" fmla="*/ 648480645 h 603"/>
              <a:gd name="T40" fmla="*/ 85066007 w 614"/>
              <a:gd name="T41" fmla="*/ 806998009 h 603"/>
              <a:gd name="T42" fmla="*/ 19782629 w 614"/>
              <a:gd name="T43" fmla="*/ 833760010 h 603"/>
              <a:gd name="T44" fmla="*/ 1121687001 w 614"/>
              <a:gd name="T45" fmla="*/ 1175499226 h 603"/>
              <a:gd name="T46" fmla="*/ 1173121835 w 614"/>
              <a:gd name="T47" fmla="*/ 1051979650 h 603"/>
              <a:gd name="T48" fmla="*/ 1169165309 w 614"/>
              <a:gd name="T49" fmla="*/ 881110042 h 603"/>
              <a:gd name="T50" fmla="*/ 1181034887 w 614"/>
              <a:gd name="T51" fmla="*/ 475552091 h 603"/>
              <a:gd name="T52" fmla="*/ 549962703 w 614"/>
              <a:gd name="T53" fmla="*/ 1206379120 h 603"/>
              <a:gd name="T54" fmla="*/ 148371825 w 614"/>
              <a:gd name="T55" fmla="*/ 1198144769 h 603"/>
              <a:gd name="T56" fmla="*/ 708225139 w 614"/>
              <a:gd name="T57" fmla="*/ 1218731365 h 603"/>
              <a:gd name="T58" fmla="*/ 1109817423 w 614"/>
              <a:gd name="T59" fmla="*/ 675242646 h 603"/>
              <a:gd name="T60" fmla="*/ 1129600052 w 614"/>
              <a:gd name="T61" fmla="*/ 1062272948 h 603"/>
              <a:gd name="T62" fmla="*/ 985184753 w 614"/>
              <a:gd name="T63" fmla="*/ 632010508 h 603"/>
              <a:gd name="T64" fmla="*/ 642941761 w 614"/>
              <a:gd name="T65" fmla="*/ 905814531 h 603"/>
              <a:gd name="T66" fmla="*/ 852640438 w 614"/>
              <a:gd name="T67" fmla="*/ 1161089470 h 603"/>
              <a:gd name="T68" fmla="*/ 23739154 w 614"/>
              <a:gd name="T69" fmla="*/ 858464499 h 603"/>
              <a:gd name="T70" fmla="*/ 37587698 w 614"/>
              <a:gd name="T71" fmla="*/ 172928555 h 603"/>
              <a:gd name="T72" fmla="*/ 1978966 w 614"/>
              <a:gd name="T73" fmla="*/ 669067242 h 603"/>
              <a:gd name="T74" fmla="*/ 140458773 w 614"/>
              <a:gd name="T75" fmla="*/ 43232139 h 603"/>
              <a:gd name="T76" fmla="*/ 21761595 w 614"/>
              <a:gd name="T77" fmla="*/ 345855675 h 603"/>
              <a:gd name="T78" fmla="*/ 453027119 w 614"/>
              <a:gd name="T79" fmla="*/ 588779804 h 603"/>
              <a:gd name="T80" fmla="*/ 559854721 w 614"/>
              <a:gd name="T81" fmla="*/ 545547665 h 603"/>
              <a:gd name="T82" fmla="*/ 92979058 w 614"/>
              <a:gd name="T83" fmla="*/ 222336098 h 603"/>
              <a:gd name="T84" fmla="*/ 89022532 w 614"/>
              <a:gd name="T85" fmla="*/ 578485071 h 603"/>
              <a:gd name="T86" fmla="*/ 385764775 w 614"/>
              <a:gd name="T87" fmla="*/ 597014155 h 603"/>
              <a:gd name="T88" fmla="*/ 573701857 w 614"/>
              <a:gd name="T89" fmla="*/ 137930768 h 603"/>
              <a:gd name="T90" fmla="*/ 251241494 w 614"/>
              <a:gd name="T91" fmla="*/ 96757575 h 603"/>
              <a:gd name="T92" fmla="*/ 11869577 w 614"/>
              <a:gd name="T93" fmla="*/ 442613250 h 603"/>
              <a:gd name="T94" fmla="*/ 314547312 w 614"/>
              <a:gd name="T95" fmla="*/ 290272726 h 603"/>
              <a:gd name="T96" fmla="*/ 221568254 w 614"/>
              <a:gd name="T97" fmla="*/ 378794515 h 603"/>
              <a:gd name="T98" fmla="*/ 199806659 w 614"/>
              <a:gd name="T99" fmla="*/ 508490931 h 603"/>
              <a:gd name="T100" fmla="*/ 779444008 w 614"/>
              <a:gd name="T101" fmla="*/ 323211567 h 603"/>
              <a:gd name="T102" fmla="*/ 963424565 w 614"/>
              <a:gd name="T103" fmla="*/ 185280799 h 603"/>
              <a:gd name="T104" fmla="*/ 911988324 w 614"/>
              <a:gd name="T105" fmla="*/ 566134261 h 603"/>
              <a:gd name="T106" fmla="*/ 718117156 w 614"/>
              <a:gd name="T107" fmla="*/ 570250720 h 603"/>
              <a:gd name="T108" fmla="*/ 263111071 w 614"/>
              <a:gd name="T109" fmla="*/ 780234573 h 603"/>
              <a:gd name="T110" fmla="*/ 185958116 w 614"/>
              <a:gd name="T111" fmla="*/ 1002572106 h 603"/>
              <a:gd name="T112" fmla="*/ 516331531 w 614"/>
              <a:gd name="T113" fmla="*/ 965515373 h 603"/>
              <a:gd name="T114" fmla="*/ 217611728 w 614"/>
              <a:gd name="T115" fmla="*/ 856405553 h 603"/>
              <a:gd name="T116" fmla="*/ 1062337708 w 614"/>
              <a:gd name="T117" fmla="*/ 751413626 h 603"/>
              <a:gd name="T118" fmla="*/ 822965792 w 614"/>
              <a:gd name="T119" fmla="*/ 998454213 h 603"/>
              <a:gd name="T120" fmla="*/ 692399036 w 614"/>
              <a:gd name="T121" fmla="*/ 782293520 h 603"/>
              <a:gd name="T122" fmla="*/ 977271702 w 614"/>
              <a:gd name="T123" fmla="*/ 1056096108 h 603"/>
              <a:gd name="T124" fmla="*/ 902097713 w 614"/>
              <a:gd name="T125" fmla="*/ 1121973790 h 6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4" h="603">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3"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cubicBezTo>
                  <a:pt x="560" y="74"/>
                  <a:pt x="562" y="74"/>
                  <a:pt x="563" y="74"/>
                </a:cubicBezTo>
                <a:cubicBezTo>
                  <a:pt x="563" y="77"/>
                  <a:pt x="562" y="77"/>
                  <a:pt x="562" y="80"/>
                </a:cubicBezTo>
                <a:close/>
                <a:moveTo>
                  <a:pt x="552" y="60"/>
                </a:moveTo>
                <a:cubicBezTo>
                  <a:pt x="552" y="60"/>
                  <a:pt x="552"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4" y="53"/>
                </a:cubicBezTo>
                <a:lnTo>
                  <a:pt x="524"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3"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1"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cubicBezTo>
                  <a:pt x="46" y="343"/>
                  <a:pt x="45" y="344"/>
                  <a:pt x="45" y="345"/>
                </a:cubicBezTo>
                <a:close/>
                <a:moveTo>
                  <a:pt x="82" y="331"/>
                </a:move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90"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4"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5" y="423"/>
                  <a:pt x="4" y="425"/>
                </a:cubicBezTo>
                <a:cubicBezTo>
                  <a:pt x="3" y="429"/>
                  <a:pt x="4" y="432"/>
                  <a:pt x="3" y="435"/>
                </a:cubicBezTo>
                <a:cubicBezTo>
                  <a:pt x="3" y="437"/>
                  <a:pt x="3" y="440"/>
                  <a:pt x="4" y="442"/>
                </a:cubicBezTo>
                <a:cubicBezTo>
                  <a:pt x="5" y="446"/>
                  <a:pt x="3" y="451"/>
                  <a:pt x="2" y="453"/>
                </a:cubicBezTo>
                <a:cubicBezTo>
                  <a:pt x="1" y="457"/>
                  <a:pt x="3" y="466"/>
                  <a:pt x="5" y="468"/>
                </a:cubicBez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5" y="297"/>
                  <a:pt x="4" y="297"/>
                </a:cubicBezTo>
                <a:cubicBezTo>
                  <a:pt x="3" y="300"/>
                  <a:pt x="3" y="303"/>
                  <a:pt x="4" y="306"/>
                </a:cubicBezTo>
                <a:cubicBezTo>
                  <a:pt x="5"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3"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6"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6"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163" y="86"/>
                </a:moveTo>
                <a:cubicBezTo>
                  <a:pt x="167" y="82"/>
                  <a:pt x="171" y="80"/>
                  <a:pt x="175" y="80"/>
                </a:cubicBezTo>
                <a:cubicBezTo>
                  <a:pt x="179" y="80"/>
                  <a:pt x="183" y="82"/>
                  <a:pt x="187" y="86"/>
                </a:cubicBezTo>
                <a:lnTo>
                  <a:pt x="237" y="86"/>
                </a:lnTo>
                <a:cubicBezTo>
                  <a:pt x="251" y="86"/>
                  <a:pt x="261" y="89"/>
                  <a:pt x="267" y="96"/>
                </a:cubicBezTo>
                <a:cubicBezTo>
                  <a:pt x="273" y="102"/>
                  <a:pt x="277" y="112"/>
                  <a:pt x="277" y="126"/>
                </a:cubicBezTo>
                <a:lnTo>
                  <a:pt x="277" y="270"/>
                </a:lnTo>
                <a:cubicBezTo>
                  <a:pt x="277" y="274"/>
                  <a:pt x="274" y="276"/>
                  <a:pt x="269" y="276"/>
                </a:cubicBezTo>
                <a:cubicBezTo>
                  <a:pt x="263" y="276"/>
                  <a:pt x="261" y="274"/>
                  <a:pt x="261" y="270"/>
                </a:cubicBezTo>
                <a:lnTo>
                  <a:pt x="261" y="128"/>
                </a:lnTo>
                <a:cubicBezTo>
                  <a:pt x="261" y="119"/>
                  <a:pt x="259" y="114"/>
                  <a:pt x="255" y="110"/>
                </a:cubicBezTo>
                <a:cubicBezTo>
                  <a:pt x="251" y="106"/>
                  <a:pt x="245" y="104"/>
                  <a:pt x="237" y="104"/>
                </a:cubicBezTo>
                <a:lnTo>
                  <a:pt x="115" y="104"/>
                </a:lnTo>
                <a:cubicBezTo>
                  <a:pt x="107" y="104"/>
                  <a:pt x="101" y="106"/>
                  <a:pt x="97" y="110"/>
                </a:cubicBezTo>
                <a:cubicBezTo>
                  <a:pt x="93" y="114"/>
                  <a:pt x="91" y="119"/>
                  <a:pt x="91" y="128"/>
                </a:cubicBezTo>
                <a:lnTo>
                  <a:pt x="91" y="268"/>
                </a:lnTo>
                <a:cubicBezTo>
                  <a:pt x="91" y="272"/>
                  <a:pt x="89" y="274"/>
                  <a:pt x="83" y="274"/>
                </a:cubicBezTo>
                <a:cubicBezTo>
                  <a:pt x="78" y="274"/>
                  <a:pt x="75" y="272"/>
                  <a:pt x="75" y="268"/>
                </a:cubicBezTo>
                <a:lnTo>
                  <a:pt x="75" y="126"/>
                </a:lnTo>
                <a:cubicBezTo>
                  <a:pt x="75" y="112"/>
                  <a:pt x="78" y="102"/>
                  <a:pt x="85" y="96"/>
                </a:cubicBezTo>
                <a:cubicBezTo>
                  <a:pt x="91" y="89"/>
                  <a:pt x="101" y="86"/>
                  <a:pt x="115" y="86"/>
                </a:cubicBezTo>
                <a:lnTo>
                  <a:pt x="163" y="86"/>
                </a:lnTo>
                <a:close/>
                <a:moveTo>
                  <a:pt x="102" y="112"/>
                </a:moveTo>
                <a:cubicBezTo>
                  <a:pt x="102" y="108"/>
                  <a:pt x="105" y="106"/>
                  <a:pt x="111" y="106"/>
                </a:cubicBezTo>
                <a:cubicBezTo>
                  <a:pt x="117" y="106"/>
                  <a:pt x="120" y="108"/>
                  <a:pt x="120" y="112"/>
                </a:cubicBezTo>
                <a:lnTo>
                  <a:pt x="120" y="156"/>
                </a:lnTo>
                <a:cubicBezTo>
                  <a:pt x="120" y="160"/>
                  <a:pt x="117" y="162"/>
                  <a:pt x="111" y="162"/>
                </a:cubicBezTo>
                <a:cubicBezTo>
                  <a:pt x="105" y="162"/>
                  <a:pt x="102" y="160"/>
                  <a:pt x="102" y="156"/>
                </a:cubicBezTo>
                <a:lnTo>
                  <a:pt x="102" y="112"/>
                </a:lnTo>
                <a:close/>
                <a:moveTo>
                  <a:pt x="157" y="112"/>
                </a:moveTo>
                <a:lnTo>
                  <a:pt x="157" y="132"/>
                </a:lnTo>
                <a:cubicBezTo>
                  <a:pt x="157" y="136"/>
                  <a:pt x="157" y="139"/>
                  <a:pt x="159" y="141"/>
                </a:cubicBezTo>
                <a:cubicBezTo>
                  <a:pt x="161" y="143"/>
                  <a:pt x="164" y="144"/>
                  <a:pt x="168" y="144"/>
                </a:cubicBezTo>
                <a:lnTo>
                  <a:pt x="177" y="144"/>
                </a:lnTo>
                <a:lnTo>
                  <a:pt x="177" y="112"/>
                </a:lnTo>
                <a:cubicBezTo>
                  <a:pt x="177" y="108"/>
                  <a:pt x="180" y="106"/>
                  <a:pt x="185" y="106"/>
                </a:cubicBezTo>
                <a:cubicBezTo>
                  <a:pt x="191" y="106"/>
                  <a:pt x="194" y="108"/>
                  <a:pt x="194" y="112"/>
                </a:cubicBezTo>
                <a:lnTo>
                  <a:pt x="194" y="117"/>
                </a:lnTo>
                <a:lnTo>
                  <a:pt x="252" y="117"/>
                </a:lnTo>
                <a:cubicBezTo>
                  <a:pt x="256" y="117"/>
                  <a:pt x="257" y="119"/>
                  <a:pt x="257" y="125"/>
                </a:cubicBezTo>
                <a:cubicBezTo>
                  <a:pt x="257" y="130"/>
                  <a:pt x="256" y="132"/>
                  <a:pt x="252" y="132"/>
                </a:cubicBezTo>
                <a:lnTo>
                  <a:pt x="194" y="132"/>
                </a:lnTo>
                <a:lnTo>
                  <a:pt x="194" y="144"/>
                </a:lnTo>
                <a:lnTo>
                  <a:pt x="252" y="144"/>
                </a:lnTo>
                <a:cubicBezTo>
                  <a:pt x="256" y="144"/>
                  <a:pt x="258" y="146"/>
                  <a:pt x="258" y="152"/>
                </a:cubicBezTo>
                <a:cubicBezTo>
                  <a:pt x="258" y="157"/>
                  <a:pt x="256" y="159"/>
                  <a:pt x="252" y="159"/>
                </a:cubicBezTo>
                <a:lnTo>
                  <a:pt x="178" y="159"/>
                </a:lnTo>
                <a:cubicBezTo>
                  <a:pt x="165" y="159"/>
                  <a:pt x="155" y="157"/>
                  <a:pt x="148" y="153"/>
                </a:cubicBezTo>
                <a:cubicBezTo>
                  <a:pt x="142" y="149"/>
                  <a:pt x="139" y="142"/>
                  <a:pt x="139" y="133"/>
                </a:cubicBezTo>
                <a:lnTo>
                  <a:pt x="139" y="112"/>
                </a:lnTo>
                <a:cubicBezTo>
                  <a:pt x="139" y="108"/>
                  <a:pt x="142" y="106"/>
                  <a:pt x="148" y="106"/>
                </a:cubicBezTo>
                <a:cubicBezTo>
                  <a:pt x="154" y="106"/>
                  <a:pt x="157" y="108"/>
                  <a:pt x="157" y="112"/>
                </a:cubicBezTo>
                <a:close/>
                <a:moveTo>
                  <a:pt x="101" y="169"/>
                </a:moveTo>
                <a:lnTo>
                  <a:pt x="252" y="169"/>
                </a:lnTo>
                <a:cubicBezTo>
                  <a:pt x="256" y="169"/>
                  <a:pt x="258" y="171"/>
                  <a:pt x="258" y="176"/>
                </a:cubicBezTo>
                <a:cubicBezTo>
                  <a:pt x="258" y="181"/>
                  <a:pt x="256" y="184"/>
                  <a:pt x="252" y="184"/>
                </a:cubicBezTo>
                <a:lnTo>
                  <a:pt x="239" y="184"/>
                </a:lnTo>
                <a:lnTo>
                  <a:pt x="239" y="201"/>
                </a:lnTo>
                <a:lnTo>
                  <a:pt x="251" y="201"/>
                </a:lnTo>
                <a:cubicBezTo>
                  <a:pt x="255" y="201"/>
                  <a:pt x="257" y="203"/>
                  <a:pt x="257" y="209"/>
                </a:cubicBezTo>
                <a:cubicBezTo>
                  <a:pt x="257" y="215"/>
                  <a:pt x="255" y="218"/>
                  <a:pt x="251" y="218"/>
                </a:cubicBezTo>
                <a:lnTo>
                  <a:pt x="99" y="218"/>
                </a:lnTo>
                <a:cubicBezTo>
                  <a:pt x="95" y="218"/>
                  <a:pt x="93" y="215"/>
                  <a:pt x="93" y="209"/>
                </a:cubicBezTo>
                <a:cubicBezTo>
                  <a:pt x="93" y="203"/>
                  <a:pt x="95" y="201"/>
                  <a:pt x="99" y="201"/>
                </a:cubicBezTo>
                <a:lnTo>
                  <a:pt x="112" y="201"/>
                </a:lnTo>
                <a:lnTo>
                  <a:pt x="112" y="184"/>
                </a:lnTo>
                <a:lnTo>
                  <a:pt x="101" y="184"/>
                </a:lnTo>
                <a:cubicBezTo>
                  <a:pt x="97" y="184"/>
                  <a:pt x="95" y="181"/>
                  <a:pt x="95" y="176"/>
                </a:cubicBezTo>
                <a:cubicBezTo>
                  <a:pt x="95" y="171"/>
                  <a:pt x="97" y="169"/>
                  <a:pt x="101" y="169"/>
                </a:cubicBezTo>
                <a:close/>
                <a:moveTo>
                  <a:pt x="128" y="184"/>
                </a:moveTo>
                <a:lnTo>
                  <a:pt x="128" y="201"/>
                </a:lnTo>
                <a:lnTo>
                  <a:pt x="148" y="201"/>
                </a:lnTo>
                <a:lnTo>
                  <a:pt x="148" y="184"/>
                </a:lnTo>
                <a:lnTo>
                  <a:pt x="128" y="184"/>
                </a:lnTo>
                <a:close/>
                <a:moveTo>
                  <a:pt x="166" y="184"/>
                </a:moveTo>
                <a:lnTo>
                  <a:pt x="166" y="201"/>
                </a:lnTo>
                <a:lnTo>
                  <a:pt x="186" y="201"/>
                </a:lnTo>
                <a:lnTo>
                  <a:pt x="186" y="184"/>
                </a:lnTo>
                <a:lnTo>
                  <a:pt x="166" y="184"/>
                </a:lnTo>
                <a:close/>
                <a:moveTo>
                  <a:pt x="202" y="183"/>
                </a:moveTo>
                <a:lnTo>
                  <a:pt x="202" y="201"/>
                </a:lnTo>
                <a:lnTo>
                  <a:pt x="223" y="201"/>
                </a:lnTo>
                <a:lnTo>
                  <a:pt x="223" y="183"/>
                </a:lnTo>
                <a:lnTo>
                  <a:pt x="202" y="183"/>
                </a:lnTo>
                <a:close/>
                <a:moveTo>
                  <a:pt x="101" y="229"/>
                </a:moveTo>
                <a:lnTo>
                  <a:pt x="251" y="229"/>
                </a:lnTo>
                <a:cubicBezTo>
                  <a:pt x="255" y="229"/>
                  <a:pt x="257" y="232"/>
                  <a:pt x="257" y="238"/>
                </a:cubicBezTo>
                <a:cubicBezTo>
                  <a:pt x="257" y="244"/>
                  <a:pt x="255" y="247"/>
                  <a:pt x="251" y="247"/>
                </a:cubicBezTo>
                <a:lnTo>
                  <a:pt x="183" y="247"/>
                </a:lnTo>
                <a:cubicBezTo>
                  <a:pt x="183" y="257"/>
                  <a:pt x="180" y="264"/>
                  <a:pt x="174" y="268"/>
                </a:cubicBezTo>
                <a:cubicBezTo>
                  <a:pt x="168" y="273"/>
                  <a:pt x="158" y="275"/>
                  <a:pt x="144" y="275"/>
                </a:cubicBezTo>
                <a:lnTo>
                  <a:pt x="102" y="275"/>
                </a:lnTo>
                <a:cubicBezTo>
                  <a:pt x="98" y="275"/>
                  <a:pt x="96" y="272"/>
                  <a:pt x="96" y="267"/>
                </a:cubicBezTo>
                <a:cubicBezTo>
                  <a:pt x="96" y="262"/>
                  <a:pt x="98" y="259"/>
                  <a:pt x="102" y="259"/>
                </a:cubicBezTo>
                <a:lnTo>
                  <a:pt x="146" y="259"/>
                </a:lnTo>
                <a:cubicBezTo>
                  <a:pt x="154" y="259"/>
                  <a:pt x="159" y="258"/>
                  <a:pt x="162" y="257"/>
                </a:cubicBezTo>
                <a:cubicBezTo>
                  <a:pt x="166" y="256"/>
                  <a:pt x="168" y="254"/>
                  <a:pt x="168" y="251"/>
                </a:cubicBezTo>
                <a:lnTo>
                  <a:pt x="168" y="247"/>
                </a:lnTo>
                <a:lnTo>
                  <a:pt x="101" y="247"/>
                </a:lnTo>
                <a:cubicBezTo>
                  <a:pt x="96" y="247"/>
                  <a:pt x="94" y="244"/>
                  <a:pt x="94" y="238"/>
                </a:cubicBezTo>
                <a:cubicBezTo>
                  <a:pt x="94" y="232"/>
                  <a:pt x="96" y="229"/>
                  <a:pt x="101" y="229"/>
                </a:cubicBezTo>
                <a:close/>
                <a:moveTo>
                  <a:pt x="372" y="75"/>
                </a:moveTo>
                <a:lnTo>
                  <a:pt x="372" y="92"/>
                </a:lnTo>
                <a:cubicBezTo>
                  <a:pt x="372" y="96"/>
                  <a:pt x="373" y="98"/>
                  <a:pt x="375" y="100"/>
                </a:cubicBezTo>
                <a:cubicBezTo>
                  <a:pt x="377" y="102"/>
                  <a:pt x="380" y="102"/>
                  <a:pt x="385" y="102"/>
                </a:cubicBezTo>
                <a:lnTo>
                  <a:pt x="394" y="102"/>
                </a:lnTo>
                <a:lnTo>
                  <a:pt x="394" y="75"/>
                </a:lnTo>
                <a:cubicBezTo>
                  <a:pt x="394" y="71"/>
                  <a:pt x="397" y="69"/>
                  <a:pt x="402" y="69"/>
                </a:cubicBezTo>
                <a:cubicBezTo>
                  <a:pt x="407" y="69"/>
                  <a:pt x="410" y="71"/>
                  <a:pt x="410" y="75"/>
                </a:cubicBezTo>
                <a:lnTo>
                  <a:pt x="410" y="102"/>
                </a:lnTo>
                <a:lnTo>
                  <a:pt x="420" y="102"/>
                </a:lnTo>
                <a:cubicBezTo>
                  <a:pt x="425" y="102"/>
                  <a:pt x="429" y="102"/>
                  <a:pt x="431" y="100"/>
                </a:cubicBezTo>
                <a:cubicBezTo>
                  <a:pt x="434" y="98"/>
                  <a:pt x="435" y="96"/>
                  <a:pt x="435" y="92"/>
                </a:cubicBezTo>
                <a:lnTo>
                  <a:pt x="435" y="75"/>
                </a:lnTo>
                <a:cubicBezTo>
                  <a:pt x="435" y="71"/>
                  <a:pt x="438" y="69"/>
                  <a:pt x="443" y="69"/>
                </a:cubicBezTo>
                <a:cubicBezTo>
                  <a:pt x="449" y="69"/>
                  <a:pt x="451" y="71"/>
                  <a:pt x="451" y="75"/>
                </a:cubicBezTo>
                <a:lnTo>
                  <a:pt x="451" y="95"/>
                </a:lnTo>
                <a:cubicBezTo>
                  <a:pt x="451" y="104"/>
                  <a:pt x="448" y="110"/>
                  <a:pt x="442" y="114"/>
                </a:cubicBezTo>
                <a:cubicBezTo>
                  <a:pt x="436" y="118"/>
                  <a:pt x="426" y="120"/>
                  <a:pt x="412" y="120"/>
                </a:cubicBezTo>
                <a:lnTo>
                  <a:pt x="410" y="120"/>
                </a:lnTo>
                <a:lnTo>
                  <a:pt x="410" y="131"/>
                </a:lnTo>
                <a:lnTo>
                  <a:pt x="449" y="131"/>
                </a:lnTo>
                <a:cubicBezTo>
                  <a:pt x="453" y="131"/>
                  <a:pt x="455" y="133"/>
                  <a:pt x="455" y="139"/>
                </a:cubicBezTo>
                <a:cubicBezTo>
                  <a:pt x="455" y="144"/>
                  <a:pt x="453" y="147"/>
                  <a:pt x="449" y="147"/>
                </a:cubicBezTo>
                <a:lnTo>
                  <a:pt x="410" y="147"/>
                </a:lnTo>
                <a:lnTo>
                  <a:pt x="410" y="157"/>
                </a:lnTo>
                <a:lnTo>
                  <a:pt x="449" y="157"/>
                </a:lnTo>
                <a:cubicBezTo>
                  <a:pt x="453" y="157"/>
                  <a:pt x="455" y="161"/>
                  <a:pt x="455" y="167"/>
                </a:cubicBezTo>
                <a:cubicBezTo>
                  <a:pt x="455" y="174"/>
                  <a:pt x="453" y="177"/>
                  <a:pt x="449" y="177"/>
                </a:cubicBezTo>
                <a:lnTo>
                  <a:pt x="357" y="177"/>
                </a:lnTo>
                <a:cubicBezTo>
                  <a:pt x="353" y="177"/>
                  <a:pt x="351" y="174"/>
                  <a:pt x="351" y="167"/>
                </a:cubicBezTo>
                <a:cubicBezTo>
                  <a:pt x="351" y="161"/>
                  <a:pt x="353" y="157"/>
                  <a:pt x="357" y="157"/>
                </a:cubicBezTo>
                <a:lnTo>
                  <a:pt x="394" y="157"/>
                </a:lnTo>
                <a:lnTo>
                  <a:pt x="394" y="147"/>
                </a:lnTo>
                <a:lnTo>
                  <a:pt x="356" y="147"/>
                </a:lnTo>
                <a:cubicBezTo>
                  <a:pt x="352" y="147"/>
                  <a:pt x="350" y="144"/>
                  <a:pt x="350" y="139"/>
                </a:cubicBezTo>
                <a:cubicBezTo>
                  <a:pt x="350" y="133"/>
                  <a:pt x="352" y="131"/>
                  <a:pt x="356" y="131"/>
                </a:cubicBezTo>
                <a:lnTo>
                  <a:pt x="394" y="131"/>
                </a:lnTo>
                <a:lnTo>
                  <a:pt x="394" y="120"/>
                </a:lnTo>
                <a:cubicBezTo>
                  <a:pt x="380" y="120"/>
                  <a:pt x="370" y="118"/>
                  <a:pt x="364" y="114"/>
                </a:cubicBezTo>
                <a:cubicBezTo>
                  <a:pt x="358" y="110"/>
                  <a:pt x="355" y="104"/>
                  <a:pt x="355" y="95"/>
                </a:cubicBezTo>
                <a:lnTo>
                  <a:pt x="355" y="75"/>
                </a:lnTo>
                <a:cubicBezTo>
                  <a:pt x="355" y="71"/>
                  <a:pt x="358" y="69"/>
                  <a:pt x="363" y="69"/>
                </a:cubicBezTo>
                <a:cubicBezTo>
                  <a:pt x="369" y="69"/>
                  <a:pt x="372" y="71"/>
                  <a:pt x="372" y="75"/>
                </a:cubicBezTo>
                <a:close/>
                <a:moveTo>
                  <a:pt x="460" y="99"/>
                </a:moveTo>
                <a:cubicBezTo>
                  <a:pt x="460" y="89"/>
                  <a:pt x="464" y="82"/>
                  <a:pt x="470" y="78"/>
                </a:cubicBezTo>
                <a:cubicBezTo>
                  <a:pt x="476" y="74"/>
                  <a:pt x="486" y="72"/>
                  <a:pt x="500" y="72"/>
                </a:cubicBezTo>
                <a:lnTo>
                  <a:pt x="552" y="72"/>
                </a:lnTo>
                <a:cubicBezTo>
                  <a:pt x="556" y="72"/>
                  <a:pt x="558" y="75"/>
                  <a:pt x="558" y="81"/>
                </a:cubicBezTo>
                <a:cubicBezTo>
                  <a:pt x="558" y="86"/>
                  <a:pt x="556" y="89"/>
                  <a:pt x="552" y="89"/>
                </a:cubicBezTo>
                <a:lnTo>
                  <a:pt x="530" y="89"/>
                </a:lnTo>
                <a:lnTo>
                  <a:pt x="530" y="96"/>
                </a:lnTo>
                <a:cubicBezTo>
                  <a:pt x="530" y="99"/>
                  <a:pt x="531" y="102"/>
                  <a:pt x="532" y="103"/>
                </a:cubicBezTo>
                <a:cubicBezTo>
                  <a:pt x="534" y="105"/>
                  <a:pt x="536" y="106"/>
                  <a:pt x="539" y="106"/>
                </a:cubicBezTo>
                <a:lnTo>
                  <a:pt x="554" y="106"/>
                </a:lnTo>
                <a:cubicBezTo>
                  <a:pt x="558" y="106"/>
                  <a:pt x="560" y="108"/>
                  <a:pt x="560" y="114"/>
                </a:cubicBezTo>
                <a:cubicBezTo>
                  <a:pt x="560" y="120"/>
                  <a:pt x="558" y="123"/>
                  <a:pt x="554" y="123"/>
                </a:cubicBezTo>
                <a:lnTo>
                  <a:pt x="537" y="123"/>
                </a:lnTo>
                <a:cubicBezTo>
                  <a:pt x="529" y="123"/>
                  <a:pt x="523" y="121"/>
                  <a:pt x="519" y="115"/>
                </a:cubicBezTo>
                <a:cubicBezTo>
                  <a:pt x="516" y="110"/>
                  <a:pt x="514" y="102"/>
                  <a:pt x="514" y="90"/>
                </a:cubicBezTo>
                <a:lnTo>
                  <a:pt x="504" y="90"/>
                </a:lnTo>
                <a:lnTo>
                  <a:pt x="504" y="120"/>
                </a:lnTo>
                <a:cubicBezTo>
                  <a:pt x="504" y="125"/>
                  <a:pt x="501" y="127"/>
                  <a:pt x="495" y="127"/>
                </a:cubicBezTo>
                <a:cubicBezTo>
                  <a:pt x="490" y="127"/>
                  <a:pt x="487" y="125"/>
                  <a:pt x="487" y="120"/>
                </a:cubicBezTo>
                <a:lnTo>
                  <a:pt x="487" y="90"/>
                </a:lnTo>
                <a:lnTo>
                  <a:pt x="482" y="90"/>
                </a:lnTo>
                <a:cubicBezTo>
                  <a:pt x="480" y="90"/>
                  <a:pt x="478" y="91"/>
                  <a:pt x="477" y="92"/>
                </a:cubicBezTo>
                <a:cubicBezTo>
                  <a:pt x="476" y="94"/>
                  <a:pt x="476" y="97"/>
                  <a:pt x="476" y="100"/>
                </a:cubicBezTo>
                <a:lnTo>
                  <a:pt x="476" y="120"/>
                </a:lnTo>
                <a:cubicBezTo>
                  <a:pt x="476" y="124"/>
                  <a:pt x="473" y="126"/>
                  <a:pt x="468" y="126"/>
                </a:cubicBezTo>
                <a:cubicBezTo>
                  <a:pt x="463" y="126"/>
                  <a:pt x="460" y="124"/>
                  <a:pt x="460" y="120"/>
                </a:cubicBezTo>
                <a:lnTo>
                  <a:pt x="460" y="99"/>
                </a:lnTo>
                <a:close/>
                <a:moveTo>
                  <a:pt x="476" y="133"/>
                </a:moveTo>
                <a:lnTo>
                  <a:pt x="476" y="154"/>
                </a:lnTo>
                <a:cubicBezTo>
                  <a:pt x="476" y="158"/>
                  <a:pt x="477" y="161"/>
                  <a:pt x="480" y="163"/>
                </a:cubicBezTo>
                <a:cubicBezTo>
                  <a:pt x="482" y="165"/>
                  <a:pt x="486" y="166"/>
                  <a:pt x="491" y="166"/>
                </a:cubicBezTo>
                <a:lnTo>
                  <a:pt x="502" y="166"/>
                </a:lnTo>
                <a:lnTo>
                  <a:pt x="502" y="165"/>
                </a:lnTo>
                <a:cubicBezTo>
                  <a:pt x="502" y="153"/>
                  <a:pt x="504" y="144"/>
                  <a:pt x="509" y="139"/>
                </a:cubicBezTo>
                <a:cubicBezTo>
                  <a:pt x="513" y="133"/>
                  <a:pt x="521" y="131"/>
                  <a:pt x="531" y="131"/>
                </a:cubicBezTo>
                <a:lnTo>
                  <a:pt x="555" y="131"/>
                </a:lnTo>
                <a:cubicBezTo>
                  <a:pt x="559" y="131"/>
                  <a:pt x="561" y="134"/>
                  <a:pt x="561" y="139"/>
                </a:cubicBezTo>
                <a:cubicBezTo>
                  <a:pt x="561" y="145"/>
                  <a:pt x="559" y="148"/>
                  <a:pt x="555" y="148"/>
                </a:cubicBezTo>
                <a:lnTo>
                  <a:pt x="530" y="148"/>
                </a:lnTo>
                <a:cubicBezTo>
                  <a:pt x="526" y="148"/>
                  <a:pt x="523" y="149"/>
                  <a:pt x="520" y="151"/>
                </a:cubicBezTo>
                <a:cubicBezTo>
                  <a:pt x="519" y="152"/>
                  <a:pt x="518" y="155"/>
                  <a:pt x="518" y="158"/>
                </a:cubicBezTo>
                <a:lnTo>
                  <a:pt x="518" y="166"/>
                </a:lnTo>
                <a:cubicBezTo>
                  <a:pt x="532" y="166"/>
                  <a:pt x="541" y="169"/>
                  <a:pt x="548" y="175"/>
                </a:cubicBezTo>
                <a:cubicBezTo>
                  <a:pt x="554" y="181"/>
                  <a:pt x="557" y="191"/>
                  <a:pt x="557" y="205"/>
                </a:cubicBezTo>
                <a:lnTo>
                  <a:pt x="557" y="271"/>
                </a:lnTo>
                <a:cubicBezTo>
                  <a:pt x="557" y="275"/>
                  <a:pt x="554" y="277"/>
                  <a:pt x="549" y="277"/>
                </a:cubicBezTo>
                <a:cubicBezTo>
                  <a:pt x="544" y="277"/>
                  <a:pt x="541" y="275"/>
                  <a:pt x="541" y="271"/>
                </a:cubicBezTo>
                <a:lnTo>
                  <a:pt x="541" y="245"/>
                </a:lnTo>
                <a:lnTo>
                  <a:pt x="518" y="245"/>
                </a:lnTo>
                <a:cubicBezTo>
                  <a:pt x="518" y="255"/>
                  <a:pt x="515" y="263"/>
                  <a:pt x="510" y="268"/>
                </a:cubicBezTo>
                <a:cubicBezTo>
                  <a:pt x="505" y="272"/>
                  <a:pt x="497" y="275"/>
                  <a:pt x="487" y="275"/>
                </a:cubicBezTo>
                <a:lnTo>
                  <a:pt x="461" y="275"/>
                </a:lnTo>
                <a:cubicBezTo>
                  <a:pt x="457" y="275"/>
                  <a:pt x="455" y="272"/>
                  <a:pt x="455" y="267"/>
                </a:cubicBezTo>
                <a:cubicBezTo>
                  <a:pt x="455" y="262"/>
                  <a:pt x="457" y="259"/>
                  <a:pt x="461" y="259"/>
                </a:cubicBezTo>
                <a:lnTo>
                  <a:pt x="488" y="259"/>
                </a:lnTo>
                <a:cubicBezTo>
                  <a:pt x="493" y="259"/>
                  <a:pt x="496" y="258"/>
                  <a:pt x="498" y="257"/>
                </a:cubicBezTo>
                <a:cubicBezTo>
                  <a:pt x="501" y="256"/>
                  <a:pt x="502" y="253"/>
                  <a:pt x="502" y="251"/>
                </a:cubicBezTo>
                <a:lnTo>
                  <a:pt x="502" y="245"/>
                </a:lnTo>
                <a:lnTo>
                  <a:pt x="461" y="245"/>
                </a:lnTo>
                <a:cubicBezTo>
                  <a:pt x="457" y="245"/>
                  <a:pt x="455" y="242"/>
                  <a:pt x="455" y="236"/>
                </a:cubicBezTo>
                <a:cubicBezTo>
                  <a:pt x="455" y="230"/>
                  <a:pt x="457" y="228"/>
                  <a:pt x="461" y="228"/>
                </a:cubicBezTo>
                <a:lnTo>
                  <a:pt x="502" y="228"/>
                </a:lnTo>
                <a:lnTo>
                  <a:pt x="502" y="214"/>
                </a:lnTo>
                <a:lnTo>
                  <a:pt x="460" y="214"/>
                </a:lnTo>
                <a:cubicBezTo>
                  <a:pt x="456" y="214"/>
                  <a:pt x="454" y="211"/>
                  <a:pt x="454" y="205"/>
                </a:cubicBezTo>
                <a:cubicBezTo>
                  <a:pt x="454" y="199"/>
                  <a:pt x="456" y="197"/>
                  <a:pt x="460" y="197"/>
                </a:cubicBezTo>
                <a:lnTo>
                  <a:pt x="502" y="197"/>
                </a:lnTo>
                <a:lnTo>
                  <a:pt x="502" y="182"/>
                </a:lnTo>
                <a:lnTo>
                  <a:pt x="500" y="182"/>
                </a:lnTo>
                <a:cubicBezTo>
                  <a:pt x="486" y="182"/>
                  <a:pt x="476" y="180"/>
                  <a:pt x="470" y="175"/>
                </a:cubicBezTo>
                <a:cubicBezTo>
                  <a:pt x="464" y="171"/>
                  <a:pt x="460" y="164"/>
                  <a:pt x="460" y="155"/>
                </a:cubicBezTo>
                <a:lnTo>
                  <a:pt x="460" y="133"/>
                </a:lnTo>
                <a:cubicBezTo>
                  <a:pt x="460" y="129"/>
                  <a:pt x="463" y="127"/>
                  <a:pt x="468" y="127"/>
                </a:cubicBezTo>
                <a:cubicBezTo>
                  <a:pt x="473" y="127"/>
                  <a:pt x="476" y="129"/>
                  <a:pt x="476" y="133"/>
                </a:cubicBezTo>
                <a:close/>
                <a:moveTo>
                  <a:pt x="372" y="188"/>
                </a:moveTo>
                <a:lnTo>
                  <a:pt x="435" y="188"/>
                </a:lnTo>
                <a:lnTo>
                  <a:pt x="435" y="183"/>
                </a:lnTo>
                <a:cubicBezTo>
                  <a:pt x="435" y="181"/>
                  <a:pt x="438" y="180"/>
                  <a:pt x="443" y="180"/>
                </a:cubicBezTo>
                <a:cubicBezTo>
                  <a:pt x="449" y="180"/>
                  <a:pt x="451" y="181"/>
                  <a:pt x="451" y="183"/>
                </a:cubicBezTo>
                <a:lnTo>
                  <a:pt x="451" y="271"/>
                </a:lnTo>
                <a:cubicBezTo>
                  <a:pt x="451" y="275"/>
                  <a:pt x="449" y="277"/>
                  <a:pt x="443" y="277"/>
                </a:cubicBezTo>
                <a:cubicBezTo>
                  <a:pt x="438" y="277"/>
                  <a:pt x="435" y="275"/>
                  <a:pt x="435" y="271"/>
                </a:cubicBezTo>
                <a:lnTo>
                  <a:pt x="435" y="261"/>
                </a:lnTo>
                <a:lnTo>
                  <a:pt x="372" y="261"/>
                </a:lnTo>
                <a:lnTo>
                  <a:pt x="372" y="271"/>
                </a:lnTo>
                <a:cubicBezTo>
                  <a:pt x="372" y="275"/>
                  <a:pt x="369" y="277"/>
                  <a:pt x="363" y="277"/>
                </a:cubicBezTo>
                <a:cubicBezTo>
                  <a:pt x="358" y="277"/>
                  <a:pt x="355" y="275"/>
                  <a:pt x="355" y="271"/>
                </a:cubicBezTo>
                <a:lnTo>
                  <a:pt x="355" y="187"/>
                </a:lnTo>
                <a:cubicBezTo>
                  <a:pt x="355" y="182"/>
                  <a:pt x="358" y="180"/>
                  <a:pt x="363" y="180"/>
                </a:cubicBezTo>
                <a:cubicBezTo>
                  <a:pt x="369" y="180"/>
                  <a:pt x="372" y="182"/>
                  <a:pt x="372" y="187"/>
                </a:cubicBezTo>
                <a:lnTo>
                  <a:pt x="372" y="188"/>
                </a:lnTo>
                <a:close/>
                <a:moveTo>
                  <a:pt x="518" y="182"/>
                </a:moveTo>
                <a:lnTo>
                  <a:pt x="518" y="197"/>
                </a:lnTo>
                <a:lnTo>
                  <a:pt x="541" y="197"/>
                </a:lnTo>
                <a:lnTo>
                  <a:pt x="541" y="190"/>
                </a:lnTo>
                <a:cubicBezTo>
                  <a:pt x="541" y="187"/>
                  <a:pt x="540" y="185"/>
                  <a:pt x="538" y="184"/>
                </a:cubicBezTo>
                <a:cubicBezTo>
                  <a:pt x="535" y="182"/>
                  <a:pt x="532" y="182"/>
                  <a:pt x="527" y="182"/>
                </a:cubicBezTo>
                <a:lnTo>
                  <a:pt x="518" y="182"/>
                </a:lnTo>
                <a:close/>
                <a:moveTo>
                  <a:pt x="372" y="204"/>
                </a:moveTo>
                <a:lnTo>
                  <a:pt x="372" y="215"/>
                </a:lnTo>
                <a:lnTo>
                  <a:pt x="434" y="215"/>
                </a:lnTo>
                <a:lnTo>
                  <a:pt x="434" y="204"/>
                </a:lnTo>
                <a:lnTo>
                  <a:pt x="372" y="204"/>
                </a:lnTo>
                <a:close/>
                <a:moveTo>
                  <a:pt x="518" y="214"/>
                </a:moveTo>
                <a:lnTo>
                  <a:pt x="518" y="228"/>
                </a:lnTo>
                <a:lnTo>
                  <a:pt x="541" y="228"/>
                </a:lnTo>
                <a:lnTo>
                  <a:pt x="541" y="214"/>
                </a:lnTo>
                <a:lnTo>
                  <a:pt x="518" y="214"/>
                </a:lnTo>
                <a:close/>
                <a:moveTo>
                  <a:pt x="372" y="232"/>
                </a:moveTo>
                <a:lnTo>
                  <a:pt x="372" y="243"/>
                </a:lnTo>
                <a:lnTo>
                  <a:pt x="434" y="243"/>
                </a:lnTo>
                <a:lnTo>
                  <a:pt x="434" y="232"/>
                </a:lnTo>
                <a:lnTo>
                  <a:pt x="372" y="232"/>
                </a:lnTo>
                <a:close/>
                <a:moveTo>
                  <a:pt x="81" y="340"/>
                </a:moveTo>
                <a:lnTo>
                  <a:pt x="166" y="340"/>
                </a:lnTo>
                <a:cubicBezTo>
                  <a:pt x="170" y="340"/>
                  <a:pt x="172" y="343"/>
                  <a:pt x="172" y="349"/>
                </a:cubicBezTo>
                <a:cubicBezTo>
                  <a:pt x="172" y="355"/>
                  <a:pt x="170" y="358"/>
                  <a:pt x="166" y="358"/>
                </a:cubicBezTo>
                <a:lnTo>
                  <a:pt x="130" y="358"/>
                </a:lnTo>
                <a:lnTo>
                  <a:pt x="130" y="379"/>
                </a:lnTo>
                <a:lnTo>
                  <a:pt x="133" y="379"/>
                </a:lnTo>
                <a:cubicBezTo>
                  <a:pt x="147" y="379"/>
                  <a:pt x="157" y="382"/>
                  <a:pt x="163" y="386"/>
                </a:cubicBezTo>
                <a:cubicBezTo>
                  <a:pt x="169" y="390"/>
                  <a:pt x="172" y="397"/>
                  <a:pt x="172" y="406"/>
                </a:cubicBezTo>
                <a:lnTo>
                  <a:pt x="172" y="407"/>
                </a:lnTo>
                <a:cubicBezTo>
                  <a:pt x="172" y="416"/>
                  <a:pt x="169" y="423"/>
                  <a:pt x="163" y="427"/>
                </a:cubicBezTo>
                <a:cubicBezTo>
                  <a:pt x="157" y="431"/>
                  <a:pt x="147" y="433"/>
                  <a:pt x="133" y="433"/>
                </a:cubicBezTo>
                <a:lnTo>
                  <a:pt x="130" y="433"/>
                </a:lnTo>
                <a:lnTo>
                  <a:pt x="130" y="490"/>
                </a:lnTo>
                <a:lnTo>
                  <a:pt x="140" y="490"/>
                </a:lnTo>
                <a:cubicBezTo>
                  <a:pt x="145" y="490"/>
                  <a:pt x="149" y="489"/>
                  <a:pt x="151" y="487"/>
                </a:cubicBezTo>
                <a:cubicBezTo>
                  <a:pt x="153" y="484"/>
                  <a:pt x="155" y="480"/>
                  <a:pt x="155" y="475"/>
                </a:cubicBezTo>
                <a:lnTo>
                  <a:pt x="155" y="445"/>
                </a:lnTo>
                <a:cubicBezTo>
                  <a:pt x="155" y="440"/>
                  <a:pt x="157" y="438"/>
                  <a:pt x="163" y="438"/>
                </a:cubicBezTo>
                <a:cubicBezTo>
                  <a:pt x="168" y="438"/>
                  <a:pt x="171" y="440"/>
                  <a:pt x="171" y="445"/>
                </a:cubicBezTo>
                <a:lnTo>
                  <a:pt x="171" y="474"/>
                </a:lnTo>
                <a:cubicBezTo>
                  <a:pt x="171" y="486"/>
                  <a:pt x="168" y="494"/>
                  <a:pt x="162" y="500"/>
                </a:cubicBezTo>
                <a:cubicBezTo>
                  <a:pt x="155" y="505"/>
                  <a:pt x="145" y="508"/>
                  <a:pt x="132" y="508"/>
                </a:cubicBezTo>
                <a:lnTo>
                  <a:pt x="130" y="508"/>
                </a:lnTo>
                <a:lnTo>
                  <a:pt x="130" y="528"/>
                </a:lnTo>
                <a:lnTo>
                  <a:pt x="165" y="528"/>
                </a:lnTo>
                <a:cubicBezTo>
                  <a:pt x="169" y="528"/>
                  <a:pt x="171" y="531"/>
                  <a:pt x="171" y="536"/>
                </a:cubicBezTo>
                <a:cubicBezTo>
                  <a:pt x="171" y="541"/>
                  <a:pt x="169" y="544"/>
                  <a:pt x="165" y="544"/>
                </a:cubicBezTo>
                <a:lnTo>
                  <a:pt x="80" y="544"/>
                </a:lnTo>
                <a:cubicBezTo>
                  <a:pt x="76" y="544"/>
                  <a:pt x="74" y="541"/>
                  <a:pt x="74" y="536"/>
                </a:cubicBezTo>
                <a:cubicBezTo>
                  <a:pt x="74" y="531"/>
                  <a:pt x="76" y="528"/>
                  <a:pt x="80" y="528"/>
                </a:cubicBezTo>
                <a:lnTo>
                  <a:pt x="114" y="528"/>
                </a:lnTo>
                <a:lnTo>
                  <a:pt x="114" y="508"/>
                </a:lnTo>
                <a:lnTo>
                  <a:pt x="113" y="508"/>
                </a:lnTo>
                <a:cubicBezTo>
                  <a:pt x="100" y="508"/>
                  <a:pt x="90" y="505"/>
                  <a:pt x="84" y="500"/>
                </a:cubicBezTo>
                <a:cubicBezTo>
                  <a:pt x="78" y="494"/>
                  <a:pt x="75" y="485"/>
                  <a:pt x="75" y="473"/>
                </a:cubicBezTo>
                <a:lnTo>
                  <a:pt x="75" y="444"/>
                </a:lnTo>
                <a:cubicBezTo>
                  <a:pt x="75" y="440"/>
                  <a:pt x="78" y="438"/>
                  <a:pt x="83" y="438"/>
                </a:cubicBezTo>
                <a:cubicBezTo>
                  <a:pt x="89" y="438"/>
                  <a:pt x="91" y="440"/>
                  <a:pt x="91" y="444"/>
                </a:cubicBezTo>
                <a:lnTo>
                  <a:pt x="91" y="474"/>
                </a:lnTo>
                <a:cubicBezTo>
                  <a:pt x="91" y="480"/>
                  <a:pt x="92" y="484"/>
                  <a:pt x="94" y="487"/>
                </a:cubicBezTo>
                <a:cubicBezTo>
                  <a:pt x="97" y="489"/>
                  <a:pt x="100" y="490"/>
                  <a:pt x="104" y="490"/>
                </a:cubicBezTo>
                <a:lnTo>
                  <a:pt x="114" y="490"/>
                </a:lnTo>
                <a:lnTo>
                  <a:pt x="114" y="433"/>
                </a:lnTo>
                <a:lnTo>
                  <a:pt x="113" y="433"/>
                </a:lnTo>
                <a:cubicBezTo>
                  <a:pt x="100" y="433"/>
                  <a:pt x="90" y="431"/>
                  <a:pt x="84" y="427"/>
                </a:cubicBezTo>
                <a:cubicBezTo>
                  <a:pt x="78" y="423"/>
                  <a:pt x="75" y="416"/>
                  <a:pt x="75" y="407"/>
                </a:cubicBezTo>
                <a:lnTo>
                  <a:pt x="75" y="406"/>
                </a:lnTo>
                <a:cubicBezTo>
                  <a:pt x="75" y="397"/>
                  <a:pt x="78" y="390"/>
                  <a:pt x="84" y="386"/>
                </a:cubicBezTo>
                <a:cubicBezTo>
                  <a:pt x="90" y="382"/>
                  <a:pt x="100" y="379"/>
                  <a:pt x="113" y="379"/>
                </a:cubicBezTo>
                <a:lnTo>
                  <a:pt x="114" y="379"/>
                </a:lnTo>
                <a:lnTo>
                  <a:pt x="114" y="359"/>
                </a:lnTo>
                <a:lnTo>
                  <a:pt x="81" y="359"/>
                </a:lnTo>
                <a:cubicBezTo>
                  <a:pt x="77" y="359"/>
                  <a:pt x="75" y="356"/>
                  <a:pt x="75" y="350"/>
                </a:cubicBezTo>
                <a:cubicBezTo>
                  <a:pt x="75" y="343"/>
                  <a:pt x="77" y="340"/>
                  <a:pt x="81" y="340"/>
                </a:cubicBezTo>
                <a:close/>
                <a:moveTo>
                  <a:pt x="185" y="341"/>
                </a:moveTo>
                <a:lnTo>
                  <a:pt x="208" y="341"/>
                </a:lnTo>
                <a:cubicBezTo>
                  <a:pt x="219" y="341"/>
                  <a:pt x="226" y="344"/>
                  <a:pt x="231" y="350"/>
                </a:cubicBezTo>
                <a:cubicBezTo>
                  <a:pt x="235" y="356"/>
                  <a:pt x="237" y="366"/>
                  <a:pt x="237" y="379"/>
                </a:cubicBezTo>
                <a:lnTo>
                  <a:pt x="261" y="379"/>
                </a:lnTo>
                <a:lnTo>
                  <a:pt x="261" y="345"/>
                </a:lnTo>
                <a:cubicBezTo>
                  <a:pt x="261" y="342"/>
                  <a:pt x="263" y="340"/>
                  <a:pt x="269" y="340"/>
                </a:cubicBezTo>
                <a:cubicBezTo>
                  <a:pt x="274" y="340"/>
                  <a:pt x="277" y="342"/>
                  <a:pt x="277" y="345"/>
                </a:cubicBezTo>
                <a:lnTo>
                  <a:pt x="277" y="418"/>
                </a:lnTo>
                <a:cubicBezTo>
                  <a:pt x="277" y="432"/>
                  <a:pt x="273" y="442"/>
                  <a:pt x="267" y="448"/>
                </a:cubicBezTo>
                <a:cubicBezTo>
                  <a:pt x="261" y="454"/>
                  <a:pt x="251" y="457"/>
                  <a:pt x="238" y="457"/>
                </a:cubicBezTo>
                <a:lnTo>
                  <a:pt x="237" y="457"/>
                </a:lnTo>
                <a:lnTo>
                  <a:pt x="237" y="504"/>
                </a:lnTo>
                <a:cubicBezTo>
                  <a:pt x="237" y="513"/>
                  <a:pt x="238" y="519"/>
                  <a:pt x="239" y="522"/>
                </a:cubicBezTo>
                <a:cubicBezTo>
                  <a:pt x="240" y="526"/>
                  <a:pt x="242" y="528"/>
                  <a:pt x="244" y="528"/>
                </a:cubicBezTo>
                <a:lnTo>
                  <a:pt x="254" y="528"/>
                </a:lnTo>
                <a:cubicBezTo>
                  <a:pt x="256" y="528"/>
                  <a:pt x="258" y="526"/>
                  <a:pt x="259" y="523"/>
                </a:cubicBezTo>
                <a:cubicBezTo>
                  <a:pt x="260" y="520"/>
                  <a:pt x="261" y="515"/>
                  <a:pt x="261" y="509"/>
                </a:cubicBezTo>
                <a:lnTo>
                  <a:pt x="261" y="469"/>
                </a:lnTo>
                <a:cubicBezTo>
                  <a:pt x="261" y="465"/>
                  <a:pt x="263" y="463"/>
                  <a:pt x="269" y="463"/>
                </a:cubicBezTo>
                <a:cubicBezTo>
                  <a:pt x="274" y="463"/>
                  <a:pt x="277" y="465"/>
                  <a:pt x="277" y="469"/>
                </a:cubicBezTo>
                <a:lnTo>
                  <a:pt x="277" y="505"/>
                </a:lnTo>
                <a:cubicBezTo>
                  <a:pt x="277" y="518"/>
                  <a:pt x="274" y="528"/>
                  <a:pt x="270" y="534"/>
                </a:cubicBezTo>
                <a:cubicBezTo>
                  <a:pt x="266" y="541"/>
                  <a:pt x="259" y="544"/>
                  <a:pt x="249" y="544"/>
                </a:cubicBezTo>
                <a:cubicBezTo>
                  <a:pt x="239" y="544"/>
                  <a:pt x="232" y="541"/>
                  <a:pt x="228" y="534"/>
                </a:cubicBezTo>
                <a:cubicBezTo>
                  <a:pt x="224" y="528"/>
                  <a:pt x="222" y="518"/>
                  <a:pt x="222" y="505"/>
                </a:cubicBezTo>
                <a:lnTo>
                  <a:pt x="222" y="457"/>
                </a:lnTo>
                <a:lnTo>
                  <a:pt x="211" y="457"/>
                </a:lnTo>
                <a:cubicBezTo>
                  <a:pt x="205" y="457"/>
                  <a:pt x="202" y="459"/>
                  <a:pt x="199" y="463"/>
                </a:cubicBezTo>
                <a:cubicBezTo>
                  <a:pt x="197" y="467"/>
                  <a:pt x="196" y="473"/>
                  <a:pt x="196" y="481"/>
                </a:cubicBezTo>
                <a:lnTo>
                  <a:pt x="196" y="539"/>
                </a:lnTo>
                <a:cubicBezTo>
                  <a:pt x="196" y="543"/>
                  <a:pt x="193" y="545"/>
                  <a:pt x="188" y="545"/>
                </a:cubicBezTo>
                <a:cubicBezTo>
                  <a:pt x="183" y="545"/>
                  <a:pt x="180" y="543"/>
                  <a:pt x="180" y="539"/>
                </a:cubicBezTo>
                <a:lnTo>
                  <a:pt x="180" y="480"/>
                </a:lnTo>
                <a:cubicBezTo>
                  <a:pt x="180" y="467"/>
                  <a:pt x="183" y="456"/>
                  <a:pt x="189" y="450"/>
                </a:cubicBezTo>
                <a:cubicBezTo>
                  <a:pt x="196" y="444"/>
                  <a:pt x="206" y="441"/>
                  <a:pt x="219" y="441"/>
                </a:cubicBezTo>
                <a:lnTo>
                  <a:pt x="222" y="441"/>
                </a:lnTo>
                <a:lnTo>
                  <a:pt x="222" y="395"/>
                </a:lnTo>
                <a:lnTo>
                  <a:pt x="185" y="395"/>
                </a:lnTo>
                <a:cubicBezTo>
                  <a:pt x="181" y="395"/>
                  <a:pt x="179" y="393"/>
                  <a:pt x="179" y="387"/>
                </a:cubicBezTo>
                <a:cubicBezTo>
                  <a:pt x="179" y="382"/>
                  <a:pt x="181" y="379"/>
                  <a:pt x="185" y="379"/>
                </a:cubicBezTo>
                <a:lnTo>
                  <a:pt x="222" y="379"/>
                </a:lnTo>
                <a:lnTo>
                  <a:pt x="222" y="371"/>
                </a:lnTo>
                <a:cubicBezTo>
                  <a:pt x="222" y="367"/>
                  <a:pt x="221" y="364"/>
                  <a:pt x="219" y="362"/>
                </a:cubicBezTo>
                <a:cubicBezTo>
                  <a:pt x="216" y="360"/>
                  <a:pt x="213" y="359"/>
                  <a:pt x="209" y="359"/>
                </a:cubicBezTo>
                <a:lnTo>
                  <a:pt x="185" y="359"/>
                </a:lnTo>
                <a:cubicBezTo>
                  <a:pt x="181" y="359"/>
                  <a:pt x="179" y="356"/>
                  <a:pt x="179" y="350"/>
                </a:cubicBezTo>
                <a:cubicBezTo>
                  <a:pt x="179" y="344"/>
                  <a:pt x="181" y="341"/>
                  <a:pt x="185" y="341"/>
                </a:cubicBezTo>
                <a:close/>
                <a:moveTo>
                  <a:pt x="91" y="401"/>
                </a:moveTo>
                <a:lnTo>
                  <a:pt x="91" y="409"/>
                </a:lnTo>
                <a:cubicBezTo>
                  <a:pt x="91" y="412"/>
                  <a:pt x="93" y="413"/>
                  <a:pt x="95" y="414"/>
                </a:cubicBezTo>
                <a:cubicBezTo>
                  <a:pt x="98" y="415"/>
                  <a:pt x="103" y="416"/>
                  <a:pt x="110" y="416"/>
                </a:cubicBezTo>
                <a:lnTo>
                  <a:pt x="136" y="416"/>
                </a:lnTo>
                <a:cubicBezTo>
                  <a:pt x="142" y="416"/>
                  <a:pt x="147" y="415"/>
                  <a:pt x="150" y="414"/>
                </a:cubicBezTo>
                <a:cubicBezTo>
                  <a:pt x="153" y="413"/>
                  <a:pt x="154" y="412"/>
                  <a:pt x="154" y="409"/>
                </a:cubicBezTo>
                <a:lnTo>
                  <a:pt x="154" y="401"/>
                </a:lnTo>
                <a:cubicBezTo>
                  <a:pt x="154" y="399"/>
                  <a:pt x="153" y="398"/>
                  <a:pt x="150" y="397"/>
                </a:cubicBezTo>
                <a:cubicBezTo>
                  <a:pt x="147" y="396"/>
                  <a:pt x="142" y="395"/>
                  <a:pt x="136" y="395"/>
                </a:cubicBezTo>
                <a:lnTo>
                  <a:pt x="110" y="395"/>
                </a:lnTo>
                <a:cubicBezTo>
                  <a:pt x="103" y="395"/>
                  <a:pt x="98" y="396"/>
                  <a:pt x="95" y="397"/>
                </a:cubicBezTo>
                <a:cubicBezTo>
                  <a:pt x="93" y="398"/>
                  <a:pt x="91" y="399"/>
                  <a:pt x="91" y="401"/>
                </a:cubicBezTo>
                <a:close/>
                <a:moveTo>
                  <a:pt x="237" y="395"/>
                </a:moveTo>
                <a:lnTo>
                  <a:pt x="237" y="441"/>
                </a:lnTo>
                <a:lnTo>
                  <a:pt x="247" y="441"/>
                </a:lnTo>
                <a:cubicBezTo>
                  <a:pt x="251" y="441"/>
                  <a:pt x="255" y="439"/>
                  <a:pt x="257" y="435"/>
                </a:cubicBezTo>
                <a:cubicBezTo>
                  <a:pt x="260" y="432"/>
                  <a:pt x="261" y="425"/>
                  <a:pt x="261" y="417"/>
                </a:cubicBezTo>
                <a:lnTo>
                  <a:pt x="261" y="395"/>
                </a:lnTo>
                <a:lnTo>
                  <a:pt x="237" y="395"/>
                </a:lnTo>
                <a:close/>
                <a:moveTo>
                  <a:pt x="357" y="341"/>
                </a:moveTo>
                <a:lnTo>
                  <a:pt x="429" y="341"/>
                </a:lnTo>
                <a:cubicBezTo>
                  <a:pt x="433" y="341"/>
                  <a:pt x="435" y="344"/>
                  <a:pt x="435" y="350"/>
                </a:cubicBezTo>
                <a:cubicBezTo>
                  <a:pt x="435" y="355"/>
                  <a:pt x="433" y="358"/>
                  <a:pt x="429" y="358"/>
                </a:cubicBezTo>
                <a:lnTo>
                  <a:pt x="357" y="358"/>
                </a:lnTo>
                <a:cubicBezTo>
                  <a:pt x="353" y="358"/>
                  <a:pt x="351" y="355"/>
                  <a:pt x="351" y="350"/>
                </a:cubicBezTo>
                <a:cubicBezTo>
                  <a:pt x="351" y="344"/>
                  <a:pt x="353" y="341"/>
                  <a:pt x="357" y="341"/>
                </a:cubicBezTo>
                <a:close/>
                <a:moveTo>
                  <a:pt x="464" y="343"/>
                </a:moveTo>
                <a:lnTo>
                  <a:pt x="464" y="359"/>
                </a:lnTo>
                <a:cubicBezTo>
                  <a:pt x="464" y="362"/>
                  <a:pt x="465" y="364"/>
                  <a:pt x="468" y="365"/>
                </a:cubicBezTo>
                <a:cubicBezTo>
                  <a:pt x="470" y="367"/>
                  <a:pt x="475" y="368"/>
                  <a:pt x="481" y="368"/>
                </a:cubicBezTo>
                <a:lnTo>
                  <a:pt x="494" y="368"/>
                </a:lnTo>
                <a:lnTo>
                  <a:pt x="494" y="342"/>
                </a:lnTo>
                <a:cubicBezTo>
                  <a:pt x="494" y="338"/>
                  <a:pt x="497" y="336"/>
                  <a:pt x="502" y="336"/>
                </a:cubicBezTo>
                <a:cubicBezTo>
                  <a:pt x="508" y="336"/>
                  <a:pt x="511" y="338"/>
                  <a:pt x="511" y="342"/>
                </a:cubicBezTo>
                <a:lnTo>
                  <a:pt x="511" y="368"/>
                </a:lnTo>
                <a:lnTo>
                  <a:pt x="523" y="368"/>
                </a:lnTo>
                <a:cubicBezTo>
                  <a:pt x="529" y="368"/>
                  <a:pt x="534" y="367"/>
                  <a:pt x="537" y="365"/>
                </a:cubicBezTo>
                <a:cubicBezTo>
                  <a:pt x="540" y="364"/>
                  <a:pt x="541" y="361"/>
                  <a:pt x="541" y="358"/>
                </a:cubicBezTo>
                <a:lnTo>
                  <a:pt x="541" y="341"/>
                </a:lnTo>
                <a:cubicBezTo>
                  <a:pt x="541" y="337"/>
                  <a:pt x="544" y="336"/>
                  <a:pt x="549" y="336"/>
                </a:cubicBezTo>
                <a:cubicBezTo>
                  <a:pt x="554" y="336"/>
                  <a:pt x="557" y="337"/>
                  <a:pt x="557" y="341"/>
                </a:cubicBezTo>
                <a:lnTo>
                  <a:pt x="557" y="359"/>
                </a:lnTo>
                <a:cubicBezTo>
                  <a:pt x="557" y="367"/>
                  <a:pt x="554" y="373"/>
                  <a:pt x="548" y="377"/>
                </a:cubicBezTo>
                <a:cubicBezTo>
                  <a:pt x="541" y="381"/>
                  <a:pt x="531" y="383"/>
                  <a:pt x="518" y="383"/>
                </a:cubicBezTo>
                <a:lnTo>
                  <a:pt x="511" y="383"/>
                </a:lnTo>
                <a:lnTo>
                  <a:pt x="511" y="394"/>
                </a:lnTo>
                <a:lnTo>
                  <a:pt x="554" y="394"/>
                </a:lnTo>
                <a:cubicBezTo>
                  <a:pt x="558" y="394"/>
                  <a:pt x="560" y="397"/>
                  <a:pt x="560" y="403"/>
                </a:cubicBezTo>
                <a:cubicBezTo>
                  <a:pt x="560" y="409"/>
                  <a:pt x="558" y="412"/>
                  <a:pt x="554" y="412"/>
                </a:cubicBezTo>
                <a:lnTo>
                  <a:pt x="451" y="412"/>
                </a:lnTo>
                <a:cubicBezTo>
                  <a:pt x="447" y="412"/>
                  <a:pt x="445" y="409"/>
                  <a:pt x="445" y="403"/>
                </a:cubicBezTo>
                <a:cubicBezTo>
                  <a:pt x="445" y="397"/>
                  <a:pt x="447" y="394"/>
                  <a:pt x="451" y="394"/>
                </a:cubicBezTo>
                <a:lnTo>
                  <a:pt x="494" y="394"/>
                </a:lnTo>
                <a:lnTo>
                  <a:pt x="494" y="383"/>
                </a:lnTo>
                <a:lnTo>
                  <a:pt x="487" y="383"/>
                </a:lnTo>
                <a:cubicBezTo>
                  <a:pt x="473" y="383"/>
                  <a:pt x="463" y="381"/>
                  <a:pt x="457" y="377"/>
                </a:cubicBezTo>
                <a:cubicBezTo>
                  <a:pt x="451" y="374"/>
                  <a:pt x="448" y="368"/>
                  <a:pt x="448" y="361"/>
                </a:cubicBezTo>
                <a:lnTo>
                  <a:pt x="448" y="343"/>
                </a:lnTo>
                <a:cubicBezTo>
                  <a:pt x="448" y="339"/>
                  <a:pt x="450" y="337"/>
                  <a:pt x="456" y="337"/>
                </a:cubicBezTo>
                <a:cubicBezTo>
                  <a:pt x="461" y="337"/>
                  <a:pt x="464" y="339"/>
                  <a:pt x="464" y="343"/>
                </a:cubicBezTo>
                <a:close/>
                <a:moveTo>
                  <a:pt x="356" y="372"/>
                </a:moveTo>
                <a:lnTo>
                  <a:pt x="395" y="372"/>
                </a:lnTo>
                <a:cubicBezTo>
                  <a:pt x="408" y="372"/>
                  <a:pt x="418" y="373"/>
                  <a:pt x="424" y="377"/>
                </a:cubicBezTo>
                <a:cubicBezTo>
                  <a:pt x="430" y="380"/>
                  <a:pt x="434" y="386"/>
                  <a:pt x="434" y="394"/>
                </a:cubicBezTo>
                <a:lnTo>
                  <a:pt x="434" y="395"/>
                </a:lnTo>
                <a:cubicBezTo>
                  <a:pt x="434" y="403"/>
                  <a:pt x="431" y="408"/>
                  <a:pt x="427" y="412"/>
                </a:cubicBezTo>
                <a:cubicBezTo>
                  <a:pt x="422" y="415"/>
                  <a:pt x="414" y="417"/>
                  <a:pt x="404" y="417"/>
                </a:cubicBezTo>
                <a:lnTo>
                  <a:pt x="404" y="489"/>
                </a:lnTo>
                <a:lnTo>
                  <a:pt x="409" y="489"/>
                </a:lnTo>
                <a:cubicBezTo>
                  <a:pt x="412" y="489"/>
                  <a:pt x="414" y="488"/>
                  <a:pt x="416" y="485"/>
                </a:cubicBezTo>
                <a:cubicBezTo>
                  <a:pt x="417" y="482"/>
                  <a:pt x="418" y="478"/>
                  <a:pt x="418" y="472"/>
                </a:cubicBezTo>
                <a:lnTo>
                  <a:pt x="418" y="438"/>
                </a:lnTo>
                <a:cubicBezTo>
                  <a:pt x="418" y="434"/>
                  <a:pt x="420" y="432"/>
                  <a:pt x="426" y="432"/>
                </a:cubicBezTo>
                <a:cubicBezTo>
                  <a:pt x="431" y="432"/>
                  <a:pt x="434" y="434"/>
                  <a:pt x="434" y="438"/>
                </a:cubicBezTo>
                <a:lnTo>
                  <a:pt x="434" y="469"/>
                </a:lnTo>
                <a:cubicBezTo>
                  <a:pt x="434" y="481"/>
                  <a:pt x="431" y="491"/>
                  <a:pt x="427" y="496"/>
                </a:cubicBezTo>
                <a:cubicBezTo>
                  <a:pt x="422" y="502"/>
                  <a:pt x="414" y="505"/>
                  <a:pt x="404" y="505"/>
                </a:cubicBezTo>
                <a:lnTo>
                  <a:pt x="404" y="528"/>
                </a:lnTo>
                <a:lnTo>
                  <a:pt x="431" y="528"/>
                </a:lnTo>
                <a:cubicBezTo>
                  <a:pt x="435" y="528"/>
                  <a:pt x="437" y="531"/>
                  <a:pt x="437" y="536"/>
                </a:cubicBezTo>
                <a:cubicBezTo>
                  <a:pt x="437" y="541"/>
                  <a:pt x="435" y="544"/>
                  <a:pt x="431" y="544"/>
                </a:cubicBezTo>
                <a:lnTo>
                  <a:pt x="395" y="544"/>
                </a:lnTo>
                <a:cubicBezTo>
                  <a:pt x="381" y="544"/>
                  <a:pt x="371" y="541"/>
                  <a:pt x="365" y="534"/>
                </a:cubicBezTo>
                <a:cubicBezTo>
                  <a:pt x="359" y="528"/>
                  <a:pt x="355" y="518"/>
                  <a:pt x="355" y="505"/>
                </a:cubicBezTo>
                <a:lnTo>
                  <a:pt x="355" y="438"/>
                </a:lnTo>
                <a:cubicBezTo>
                  <a:pt x="355" y="434"/>
                  <a:pt x="358" y="432"/>
                  <a:pt x="363" y="432"/>
                </a:cubicBezTo>
                <a:cubicBezTo>
                  <a:pt x="369" y="432"/>
                  <a:pt x="372" y="434"/>
                  <a:pt x="372" y="438"/>
                </a:cubicBezTo>
                <a:lnTo>
                  <a:pt x="372" y="504"/>
                </a:lnTo>
                <a:cubicBezTo>
                  <a:pt x="372" y="513"/>
                  <a:pt x="372" y="519"/>
                  <a:pt x="374" y="522"/>
                </a:cubicBezTo>
                <a:cubicBezTo>
                  <a:pt x="375" y="526"/>
                  <a:pt x="377" y="528"/>
                  <a:pt x="380" y="528"/>
                </a:cubicBezTo>
                <a:lnTo>
                  <a:pt x="386" y="528"/>
                </a:lnTo>
                <a:lnTo>
                  <a:pt x="386" y="417"/>
                </a:lnTo>
                <a:lnTo>
                  <a:pt x="356" y="417"/>
                </a:lnTo>
                <a:cubicBezTo>
                  <a:pt x="352" y="417"/>
                  <a:pt x="350" y="415"/>
                  <a:pt x="350" y="409"/>
                </a:cubicBezTo>
                <a:cubicBezTo>
                  <a:pt x="350" y="404"/>
                  <a:pt x="352" y="402"/>
                  <a:pt x="356" y="402"/>
                </a:cubicBezTo>
                <a:lnTo>
                  <a:pt x="398" y="402"/>
                </a:lnTo>
                <a:cubicBezTo>
                  <a:pt x="404" y="402"/>
                  <a:pt x="410" y="401"/>
                  <a:pt x="413" y="400"/>
                </a:cubicBezTo>
                <a:cubicBezTo>
                  <a:pt x="416" y="400"/>
                  <a:pt x="418" y="399"/>
                  <a:pt x="418" y="398"/>
                </a:cubicBezTo>
                <a:lnTo>
                  <a:pt x="418" y="392"/>
                </a:lnTo>
                <a:cubicBezTo>
                  <a:pt x="418" y="391"/>
                  <a:pt x="416" y="390"/>
                  <a:pt x="413" y="390"/>
                </a:cubicBezTo>
                <a:cubicBezTo>
                  <a:pt x="410" y="389"/>
                  <a:pt x="405" y="389"/>
                  <a:pt x="398" y="389"/>
                </a:cubicBezTo>
                <a:lnTo>
                  <a:pt x="356" y="389"/>
                </a:lnTo>
                <a:cubicBezTo>
                  <a:pt x="352" y="389"/>
                  <a:pt x="350" y="386"/>
                  <a:pt x="350" y="380"/>
                </a:cubicBezTo>
                <a:cubicBezTo>
                  <a:pt x="350" y="374"/>
                  <a:pt x="352" y="372"/>
                  <a:pt x="356" y="372"/>
                </a:cubicBezTo>
                <a:close/>
                <a:moveTo>
                  <a:pt x="448" y="443"/>
                </a:moveTo>
                <a:cubicBezTo>
                  <a:pt x="448" y="435"/>
                  <a:pt x="451" y="430"/>
                  <a:pt x="457" y="426"/>
                </a:cubicBezTo>
                <a:cubicBezTo>
                  <a:pt x="463" y="423"/>
                  <a:pt x="473" y="421"/>
                  <a:pt x="487" y="421"/>
                </a:cubicBezTo>
                <a:lnTo>
                  <a:pt x="518" y="421"/>
                </a:lnTo>
                <a:cubicBezTo>
                  <a:pt x="531" y="421"/>
                  <a:pt x="541" y="423"/>
                  <a:pt x="548" y="426"/>
                </a:cubicBezTo>
                <a:cubicBezTo>
                  <a:pt x="554" y="430"/>
                  <a:pt x="557" y="435"/>
                  <a:pt x="557" y="443"/>
                </a:cubicBezTo>
                <a:lnTo>
                  <a:pt x="557" y="444"/>
                </a:lnTo>
                <a:cubicBezTo>
                  <a:pt x="557" y="452"/>
                  <a:pt x="554" y="458"/>
                  <a:pt x="548" y="462"/>
                </a:cubicBezTo>
                <a:cubicBezTo>
                  <a:pt x="541" y="465"/>
                  <a:pt x="531" y="467"/>
                  <a:pt x="518" y="467"/>
                </a:cubicBezTo>
                <a:lnTo>
                  <a:pt x="487" y="467"/>
                </a:lnTo>
                <a:cubicBezTo>
                  <a:pt x="473" y="467"/>
                  <a:pt x="463" y="465"/>
                  <a:pt x="457" y="462"/>
                </a:cubicBezTo>
                <a:cubicBezTo>
                  <a:pt x="451" y="458"/>
                  <a:pt x="448" y="452"/>
                  <a:pt x="448" y="444"/>
                </a:cubicBezTo>
                <a:lnTo>
                  <a:pt x="448" y="443"/>
                </a:lnTo>
                <a:close/>
                <a:moveTo>
                  <a:pt x="464" y="440"/>
                </a:moveTo>
                <a:lnTo>
                  <a:pt x="464" y="446"/>
                </a:lnTo>
                <a:cubicBezTo>
                  <a:pt x="464" y="447"/>
                  <a:pt x="465" y="448"/>
                  <a:pt x="469" y="448"/>
                </a:cubicBezTo>
                <a:cubicBezTo>
                  <a:pt x="473" y="449"/>
                  <a:pt x="479" y="449"/>
                  <a:pt x="487" y="449"/>
                </a:cubicBezTo>
                <a:lnTo>
                  <a:pt x="518" y="449"/>
                </a:lnTo>
                <a:cubicBezTo>
                  <a:pt x="526" y="449"/>
                  <a:pt x="531" y="449"/>
                  <a:pt x="535" y="448"/>
                </a:cubicBezTo>
                <a:cubicBezTo>
                  <a:pt x="539" y="448"/>
                  <a:pt x="541" y="447"/>
                  <a:pt x="541" y="446"/>
                </a:cubicBezTo>
                <a:lnTo>
                  <a:pt x="541" y="440"/>
                </a:lnTo>
                <a:cubicBezTo>
                  <a:pt x="541" y="439"/>
                  <a:pt x="539" y="438"/>
                  <a:pt x="535" y="438"/>
                </a:cubicBezTo>
                <a:cubicBezTo>
                  <a:pt x="532" y="437"/>
                  <a:pt x="526" y="437"/>
                  <a:pt x="518" y="437"/>
                </a:cubicBezTo>
                <a:lnTo>
                  <a:pt x="487" y="437"/>
                </a:lnTo>
                <a:cubicBezTo>
                  <a:pt x="478" y="437"/>
                  <a:pt x="472" y="437"/>
                  <a:pt x="469" y="438"/>
                </a:cubicBezTo>
                <a:cubicBezTo>
                  <a:pt x="465" y="438"/>
                  <a:pt x="464" y="439"/>
                  <a:pt x="464" y="440"/>
                </a:cubicBezTo>
                <a:close/>
                <a:moveTo>
                  <a:pt x="448" y="512"/>
                </a:moveTo>
                <a:cubicBezTo>
                  <a:pt x="448" y="500"/>
                  <a:pt x="449" y="492"/>
                  <a:pt x="453" y="487"/>
                </a:cubicBezTo>
                <a:cubicBezTo>
                  <a:pt x="457" y="482"/>
                  <a:pt x="462" y="479"/>
                  <a:pt x="470" y="479"/>
                </a:cubicBezTo>
                <a:lnTo>
                  <a:pt x="471" y="479"/>
                </a:lnTo>
                <a:cubicBezTo>
                  <a:pt x="479" y="479"/>
                  <a:pt x="485" y="481"/>
                  <a:pt x="488" y="485"/>
                </a:cubicBezTo>
                <a:cubicBezTo>
                  <a:pt x="492" y="489"/>
                  <a:pt x="494" y="495"/>
                  <a:pt x="494" y="503"/>
                </a:cubicBezTo>
                <a:lnTo>
                  <a:pt x="494" y="513"/>
                </a:lnTo>
                <a:cubicBezTo>
                  <a:pt x="494" y="519"/>
                  <a:pt x="494" y="522"/>
                  <a:pt x="495" y="525"/>
                </a:cubicBezTo>
                <a:cubicBezTo>
                  <a:pt x="495" y="527"/>
                  <a:pt x="496" y="528"/>
                  <a:pt x="498" y="528"/>
                </a:cubicBezTo>
                <a:lnTo>
                  <a:pt x="505" y="528"/>
                </a:lnTo>
                <a:cubicBezTo>
                  <a:pt x="507" y="528"/>
                  <a:pt x="508" y="527"/>
                  <a:pt x="508" y="525"/>
                </a:cubicBezTo>
                <a:cubicBezTo>
                  <a:pt x="509" y="522"/>
                  <a:pt x="509" y="519"/>
                  <a:pt x="509" y="513"/>
                </a:cubicBezTo>
                <a:lnTo>
                  <a:pt x="509" y="503"/>
                </a:lnTo>
                <a:cubicBezTo>
                  <a:pt x="509" y="495"/>
                  <a:pt x="511" y="489"/>
                  <a:pt x="515" y="485"/>
                </a:cubicBezTo>
                <a:cubicBezTo>
                  <a:pt x="518" y="481"/>
                  <a:pt x="524" y="479"/>
                  <a:pt x="533" y="479"/>
                </a:cubicBezTo>
                <a:lnTo>
                  <a:pt x="534" y="479"/>
                </a:lnTo>
                <a:cubicBezTo>
                  <a:pt x="542" y="479"/>
                  <a:pt x="548" y="482"/>
                  <a:pt x="551" y="487"/>
                </a:cubicBezTo>
                <a:cubicBezTo>
                  <a:pt x="555" y="492"/>
                  <a:pt x="557" y="501"/>
                  <a:pt x="557" y="512"/>
                </a:cubicBezTo>
                <a:lnTo>
                  <a:pt x="557" y="540"/>
                </a:lnTo>
                <a:cubicBezTo>
                  <a:pt x="557" y="544"/>
                  <a:pt x="554" y="546"/>
                  <a:pt x="549" y="546"/>
                </a:cubicBezTo>
                <a:cubicBezTo>
                  <a:pt x="544" y="546"/>
                  <a:pt x="541" y="544"/>
                  <a:pt x="541" y="540"/>
                </a:cubicBezTo>
                <a:lnTo>
                  <a:pt x="541" y="511"/>
                </a:lnTo>
                <a:cubicBezTo>
                  <a:pt x="541" y="506"/>
                  <a:pt x="541" y="503"/>
                  <a:pt x="540" y="500"/>
                </a:cubicBezTo>
                <a:cubicBezTo>
                  <a:pt x="539" y="498"/>
                  <a:pt x="538" y="497"/>
                  <a:pt x="537" y="497"/>
                </a:cubicBezTo>
                <a:lnTo>
                  <a:pt x="531" y="497"/>
                </a:lnTo>
                <a:cubicBezTo>
                  <a:pt x="529" y="497"/>
                  <a:pt x="528" y="498"/>
                  <a:pt x="528" y="500"/>
                </a:cubicBezTo>
                <a:cubicBezTo>
                  <a:pt x="527" y="502"/>
                  <a:pt x="527" y="506"/>
                  <a:pt x="527" y="511"/>
                </a:cubicBezTo>
                <a:lnTo>
                  <a:pt x="527" y="520"/>
                </a:lnTo>
                <a:cubicBezTo>
                  <a:pt x="527" y="529"/>
                  <a:pt x="525" y="535"/>
                  <a:pt x="521" y="538"/>
                </a:cubicBezTo>
                <a:cubicBezTo>
                  <a:pt x="517" y="542"/>
                  <a:pt x="511" y="544"/>
                  <a:pt x="503" y="544"/>
                </a:cubicBezTo>
                <a:lnTo>
                  <a:pt x="502" y="544"/>
                </a:lnTo>
                <a:cubicBezTo>
                  <a:pt x="494" y="544"/>
                  <a:pt x="488" y="542"/>
                  <a:pt x="484" y="538"/>
                </a:cubicBezTo>
                <a:cubicBezTo>
                  <a:pt x="480" y="535"/>
                  <a:pt x="478" y="529"/>
                  <a:pt x="478" y="520"/>
                </a:cubicBezTo>
                <a:lnTo>
                  <a:pt x="478" y="511"/>
                </a:lnTo>
                <a:cubicBezTo>
                  <a:pt x="478" y="506"/>
                  <a:pt x="478" y="502"/>
                  <a:pt x="478" y="500"/>
                </a:cubicBezTo>
                <a:cubicBezTo>
                  <a:pt x="477" y="498"/>
                  <a:pt x="476" y="497"/>
                  <a:pt x="474" y="497"/>
                </a:cubicBezTo>
                <a:lnTo>
                  <a:pt x="467" y="497"/>
                </a:lnTo>
                <a:cubicBezTo>
                  <a:pt x="466" y="497"/>
                  <a:pt x="465" y="498"/>
                  <a:pt x="464" y="500"/>
                </a:cubicBezTo>
                <a:cubicBezTo>
                  <a:pt x="464" y="502"/>
                  <a:pt x="464" y="506"/>
                  <a:pt x="464" y="511"/>
                </a:cubicBezTo>
                <a:lnTo>
                  <a:pt x="464" y="539"/>
                </a:lnTo>
                <a:cubicBezTo>
                  <a:pt x="464" y="543"/>
                  <a:pt x="461" y="545"/>
                  <a:pt x="456" y="545"/>
                </a:cubicBezTo>
                <a:cubicBezTo>
                  <a:pt x="450" y="545"/>
                  <a:pt x="448" y="543"/>
                  <a:pt x="448" y="539"/>
                </a:cubicBezTo>
                <a:lnTo>
                  <a:pt x="448" y="512"/>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0" name="Freeform 5"/>
          <p:cNvSpPr>
            <a:spLocks noEditPoints="1"/>
          </p:cNvSpPr>
          <p:nvPr/>
        </p:nvSpPr>
        <p:spPr bwMode="auto">
          <a:xfrm>
            <a:off x="5419725" y="5470525"/>
            <a:ext cx="901700" cy="874713"/>
          </a:xfrm>
          <a:custGeom>
            <a:avLst/>
            <a:gdLst>
              <a:gd name="T0" fmla="*/ 330803810 w 1757"/>
              <a:gd name="T1" fmla="*/ 14622446 h 1727"/>
              <a:gd name="T2" fmla="*/ 404286458 w 1757"/>
              <a:gd name="T3" fmla="*/ 6926289 h 1727"/>
              <a:gd name="T4" fmla="*/ 196480276 w 1757"/>
              <a:gd name="T5" fmla="*/ 6413211 h 1727"/>
              <a:gd name="T6" fmla="*/ 153812982 w 1757"/>
              <a:gd name="T7" fmla="*/ 15135523 h 1727"/>
              <a:gd name="T8" fmla="*/ 425619849 w 1757"/>
              <a:gd name="T9" fmla="*/ 64133633 h 1727"/>
              <a:gd name="T10" fmla="*/ 372417496 w 1757"/>
              <a:gd name="T11" fmla="*/ 32067070 h 1727"/>
              <a:gd name="T12" fmla="*/ 242571670 w 1757"/>
              <a:gd name="T13" fmla="*/ 95943911 h 1727"/>
              <a:gd name="T14" fmla="*/ 383742889 w 1757"/>
              <a:gd name="T15" fmla="*/ 29244892 h 1727"/>
              <a:gd name="T16" fmla="*/ 238094475 w 1757"/>
              <a:gd name="T17" fmla="*/ 98253011 h 1727"/>
              <a:gd name="T18" fmla="*/ 300778278 w 1757"/>
              <a:gd name="T19" fmla="*/ 204201674 h 1727"/>
              <a:gd name="T20" fmla="*/ 439842280 w 1757"/>
              <a:gd name="T21" fmla="*/ 169312933 h 1727"/>
              <a:gd name="T22" fmla="*/ 14485705 w 1757"/>
              <a:gd name="T23" fmla="*/ 298606860 h 1727"/>
              <a:gd name="T24" fmla="*/ 57416787 w 1757"/>
              <a:gd name="T25" fmla="*/ 399424751 h 1727"/>
              <a:gd name="T26" fmla="*/ 74272983 w 1757"/>
              <a:gd name="T27" fmla="*/ 410712448 h 1727"/>
              <a:gd name="T28" fmla="*/ 216760571 w 1757"/>
              <a:gd name="T29" fmla="*/ 304250202 h 1727"/>
              <a:gd name="T30" fmla="*/ 121944533 w 1757"/>
              <a:gd name="T31" fmla="*/ 228059509 h 1727"/>
              <a:gd name="T32" fmla="*/ 31605688 w 1757"/>
              <a:gd name="T33" fmla="*/ 378389093 h 1727"/>
              <a:gd name="T34" fmla="*/ 440895889 w 1757"/>
              <a:gd name="T35" fmla="*/ 386341536 h 1727"/>
              <a:gd name="T36" fmla="*/ 447217027 w 1757"/>
              <a:gd name="T37" fmla="*/ 375566915 h 1727"/>
              <a:gd name="T38" fmla="*/ 450114065 w 1757"/>
              <a:gd name="T39" fmla="*/ 342730483 h 1727"/>
              <a:gd name="T40" fmla="*/ 221764827 w 1757"/>
              <a:gd name="T41" fmla="*/ 433031052 h 1727"/>
              <a:gd name="T42" fmla="*/ 119310768 w 1757"/>
              <a:gd name="T43" fmla="*/ 429182720 h 1727"/>
              <a:gd name="T44" fmla="*/ 262061630 w 1757"/>
              <a:gd name="T45" fmla="*/ 438674901 h 1727"/>
              <a:gd name="T46" fmla="*/ 425619849 w 1757"/>
              <a:gd name="T47" fmla="*/ 289627756 h 1727"/>
              <a:gd name="T48" fmla="*/ 413504634 w 1757"/>
              <a:gd name="T49" fmla="*/ 225237838 h 1727"/>
              <a:gd name="T50" fmla="*/ 243362004 w 1757"/>
              <a:gd name="T51" fmla="*/ 326825598 h 1727"/>
              <a:gd name="T52" fmla="*/ 353981144 w 1757"/>
              <a:gd name="T53" fmla="*/ 431491820 h 1727"/>
              <a:gd name="T54" fmla="*/ 14222431 w 1757"/>
              <a:gd name="T55" fmla="*/ 310407128 h 1727"/>
              <a:gd name="T56" fmla="*/ 7111472 w 1757"/>
              <a:gd name="T57" fmla="*/ 227290146 h 1727"/>
              <a:gd name="T58" fmla="*/ 54782509 w 1757"/>
              <a:gd name="T59" fmla="*/ 17444624 h 1727"/>
              <a:gd name="T60" fmla="*/ 11325393 w 1757"/>
              <a:gd name="T61" fmla="*/ 202149365 h 1727"/>
              <a:gd name="T62" fmla="*/ 195953728 w 1757"/>
              <a:gd name="T63" fmla="*/ 36684258 h 1727"/>
              <a:gd name="T64" fmla="*/ 37663039 w 1757"/>
              <a:gd name="T65" fmla="*/ 38736566 h 1727"/>
              <a:gd name="T66" fmla="*/ 32132236 w 1757"/>
              <a:gd name="T67" fmla="*/ 196762308 h 1727"/>
              <a:gd name="T68" fmla="*/ 198587493 w 1757"/>
              <a:gd name="T69" fmla="*/ 214719503 h 1727"/>
              <a:gd name="T70" fmla="*/ 205698965 w 1757"/>
              <a:gd name="T71" fmla="*/ 34119378 h 1727"/>
              <a:gd name="T72" fmla="*/ 14485705 w 1757"/>
              <a:gd name="T73" fmla="*/ 141863558 h 1727"/>
              <a:gd name="T74" fmla="*/ 303675830 w 1757"/>
              <a:gd name="T75" fmla="*/ 129037135 h 1727"/>
              <a:gd name="T76" fmla="*/ 273650297 w 1757"/>
              <a:gd name="T77" fmla="*/ 195992439 h 1727"/>
              <a:gd name="T78" fmla="*/ 299461396 w 1757"/>
              <a:gd name="T79" fmla="*/ 81321465 h 1727"/>
              <a:gd name="T80" fmla="*/ 293140258 w 1757"/>
              <a:gd name="T81" fmla="*/ 174700496 h 1727"/>
              <a:gd name="T82" fmla="*/ 306045807 w 1757"/>
              <a:gd name="T83" fmla="*/ 184448456 h 1727"/>
              <a:gd name="T84" fmla="*/ 406920223 w 1757"/>
              <a:gd name="T85" fmla="*/ 185474610 h 1727"/>
              <a:gd name="T86" fmla="*/ 396911712 w 1757"/>
              <a:gd name="T87" fmla="*/ 87735183 h 1727"/>
              <a:gd name="T88" fmla="*/ 56363178 w 1757"/>
              <a:gd name="T89" fmla="*/ 104409937 h 1727"/>
              <a:gd name="T90" fmla="*/ 58469882 w 1757"/>
              <a:gd name="T91" fmla="*/ 134167907 h 1727"/>
              <a:gd name="T92" fmla="*/ 196744063 w 1757"/>
              <a:gd name="T93" fmla="*/ 82860696 h 1727"/>
              <a:gd name="T94" fmla="*/ 127212062 w 1757"/>
              <a:gd name="T95" fmla="*/ 87991468 h 1727"/>
              <a:gd name="T96" fmla="*/ 165928709 w 1757"/>
              <a:gd name="T97" fmla="*/ 196505516 h 1727"/>
              <a:gd name="T98" fmla="*/ 350030497 w 1757"/>
              <a:gd name="T99" fmla="*/ 357866006 h 1727"/>
              <a:gd name="T100" fmla="*/ 416138399 w 1757"/>
              <a:gd name="T101" fmla="*/ 290653910 h 1727"/>
              <a:gd name="T102" fmla="*/ 363462594 w 1757"/>
              <a:gd name="T103" fmla="*/ 261409018 h 1727"/>
              <a:gd name="T104" fmla="*/ 371363888 w 1757"/>
              <a:gd name="T105" fmla="*/ 250891190 h 1727"/>
              <a:gd name="T106" fmla="*/ 286292573 w 1757"/>
              <a:gd name="T107" fmla="*/ 261665810 h 1727"/>
              <a:gd name="T108" fmla="*/ 289716672 w 1757"/>
              <a:gd name="T109" fmla="*/ 250891190 h 1727"/>
              <a:gd name="T110" fmla="*/ 312630732 w 1757"/>
              <a:gd name="T111" fmla="*/ 374797553 h 1727"/>
              <a:gd name="T112" fmla="*/ 284449143 w 1757"/>
              <a:gd name="T113" fmla="*/ 287575447 h 1727"/>
              <a:gd name="T114" fmla="*/ 52412531 w 1757"/>
              <a:gd name="T115" fmla="*/ 378132301 h 1727"/>
              <a:gd name="T116" fmla="*/ 112462569 w 1757"/>
              <a:gd name="T117" fmla="*/ 333751886 h 1727"/>
              <a:gd name="T118" fmla="*/ 140644159 w 1757"/>
              <a:gd name="T119" fmla="*/ 380697687 h 1727"/>
              <a:gd name="T120" fmla="*/ 199377828 w 1757"/>
              <a:gd name="T121" fmla="*/ 393011539 h 1727"/>
              <a:gd name="T122" fmla="*/ 199377828 w 1757"/>
              <a:gd name="T123" fmla="*/ 258843633 h 17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57" h="1727">
                <a:moveTo>
                  <a:pt x="872" y="38"/>
                </a:moveTo>
                <a:cubicBezTo>
                  <a:pt x="874" y="39"/>
                  <a:pt x="875" y="39"/>
                  <a:pt x="877" y="40"/>
                </a:cubicBezTo>
                <a:cubicBezTo>
                  <a:pt x="877" y="40"/>
                  <a:pt x="877" y="40"/>
                  <a:pt x="877" y="42"/>
                </a:cubicBezTo>
                <a:cubicBezTo>
                  <a:pt x="874" y="42"/>
                  <a:pt x="868" y="43"/>
                  <a:pt x="866" y="41"/>
                </a:cubicBezTo>
                <a:cubicBezTo>
                  <a:pt x="866" y="40"/>
                  <a:pt x="866" y="41"/>
                  <a:pt x="865" y="40"/>
                </a:cubicBezTo>
                <a:cubicBezTo>
                  <a:pt x="868" y="38"/>
                  <a:pt x="870" y="38"/>
                  <a:pt x="872" y="38"/>
                </a:cubicBezTo>
                <a:close/>
                <a:moveTo>
                  <a:pt x="933" y="21"/>
                </a:moveTo>
                <a:lnTo>
                  <a:pt x="939" y="21"/>
                </a:lnTo>
                <a:cubicBezTo>
                  <a:pt x="941" y="23"/>
                  <a:pt x="942" y="23"/>
                  <a:pt x="943" y="25"/>
                </a:cubicBezTo>
                <a:cubicBezTo>
                  <a:pt x="945" y="26"/>
                  <a:pt x="943" y="27"/>
                  <a:pt x="942" y="28"/>
                </a:cubicBezTo>
                <a:cubicBezTo>
                  <a:pt x="937" y="28"/>
                  <a:pt x="935" y="27"/>
                  <a:pt x="932" y="26"/>
                </a:cubicBezTo>
                <a:cubicBezTo>
                  <a:pt x="932" y="24"/>
                  <a:pt x="932" y="23"/>
                  <a:pt x="933" y="21"/>
                </a:cubicBezTo>
                <a:close/>
                <a:moveTo>
                  <a:pt x="667" y="60"/>
                </a:moveTo>
                <a:lnTo>
                  <a:pt x="665" y="60"/>
                </a:lnTo>
                <a:cubicBezTo>
                  <a:pt x="666" y="69"/>
                  <a:pt x="681" y="69"/>
                  <a:pt x="688" y="66"/>
                </a:cubicBezTo>
                <a:cubicBezTo>
                  <a:pt x="694" y="63"/>
                  <a:pt x="700" y="59"/>
                  <a:pt x="706" y="58"/>
                </a:cubicBezTo>
                <a:cubicBezTo>
                  <a:pt x="708" y="58"/>
                  <a:pt x="719" y="59"/>
                  <a:pt x="721" y="59"/>
                </a:cubicBezTo>
                <a:cubicBezTo>
                  <a:pt x="725" y="59"/>
                  <a:pt x="734" y="56"/>
                  <a:pt x="741" y="57"/>
                </a:cubicBezTo>
                <a:cubicBezTo>
                  <a:pt x="753" y="60"/>
                  <a:pt x="764" y="64"/>
                  <a:pt x="778" y="61"/>
                </a:cubicBezTo>
                <a:cubicBezTo>
                  <a:pt x="797" y="57"/>
                  <a:pt x="813" y="74"/>
                  <a:pt x="827" y="63"/>
                </a:cubicBezTo>
                <a:lnTo>
                  <a:pt x="829" y="63"/>
                </a:lnTo>
                <a:cubicBezTo>
                  <a:pt x="829" y="59"/>
                  <a:pt x="828" y="58"/>
                  <a:pt x="826" y="55"/>
                </a:cubicBezTo>
                <a:cubicBezTo>
                  <a:pt x="826" y="49"/>
                  <a:pt x="831" y="45"/>
                  <a:pt x="836" y="43"/>
                </a:cubicBezTo>
                <a:cubicBezTo>
                  <a:pt x="837" y="42"/>
                  <a:pt x="837" y="43"/>
                  <a:pt x="838" y="42"/>
                </a:cubicBezTo>
                <a:cubicBezTo>
                  <a:pt x="840" y="45"/>
                  <a:pt x="841" y="50"/>
                  <a:pt x="843" y="53"/>
                </a:cubicBezTo>
                <a:cubicBezTo>
                  <a:pt x="846" y="57"/>
                  <a:pt x="858" y="60"/>
                  <a:pt x="867" y="58"/>
                </a:cubicBezTo>
                <a:cubicBezTo>
                  <a:pt x="886" y="54"/>
                  <a:pt x="913" y="54"/>
                  <a:pt x="933" y="55"/>
                </a:cubicBezTo>
                <a:cubicBezTo>
                  <a:pt x="944" y="56"/>
                  <a:pt x="960" y="57"/>
                  <a:pt x="966" y="52"/>
                </a:cubicBezTo>
                <a:cubicBezTo>
                  <a:pt x="970" y="50"/>
                  <a:pt x="971" y="48"/>
                  <a:pt x="972" y="44"/>
                </a:cubicBezTo>
                <a:cubicBezTo>
                  <a:pt x="983" y="42"/>
                  <a:pt x="1004" y="40"/>
                  <a:pt x="1014" y="45"/>
                </a:cubicBezTo>
                <a:cubicBezTo>
                  <a:pt x="1019" y="47"/>
                  <a:pt x="1023" y="53"/>
                  <a:pt x="1028" y="54"/>
                </a:cubicBezTo>
                <a:lnTo>
                  <a:pt x="1042" y="54"/>
                </a:lnTo>
                <a:cubicBezTo>
                  <a:pt x="1055" y="54"/>
                  <a:pt x="1066" y="56"/>
                  <a:pt x="1078" y="54"/>
                </a:cubicBezTo>
                <a:cubicBezTo>
                  <a:pt x="1086" y="54"/>
                  <a:pt x="1094" y="55"/>
                  <a:pt x="1102" y="55"/>
                </a:cubicBezTo>
                <a:cubicBezTo>
                  <a:pt x="1108" y="54"/>
                  <a:pt x="1114" y="53"/>
                  <a:pt x="1119" y="52"/>
                </a:cubicBezTo>
                <a:cubicBezTo>
                  <a:pt x="1128" y="50"/>
                  <a:pt x="1136" y="54"/>
                  <a:pt x="1144" y="54"/>
                </a:cubicBezTo>
                <a:lnTo>
                  <a:pt x="1170" y="54"/>
                </a:lnTo>
                <a:cubicBezTo>
                  <a:pt x="1181" y="57"/>
                  <a:pt x="1195" y="57"/>
                  <a:pt x="1204" y="54"/>
                </a:cubicBezTo>
                <a:cubicBezTo>
                  <a:pt x="1209" y="54"/>
                  <a:pt x="1214" y="53"/>
                  <a:pt x="1218" y="53"/>
                </a:cubicBezTo>
                <a:cubicBezTo>
                  <a:pt x="1220" y="49"/>
                  <a:pt x="1223" y="46"/>
                  <a:pt x="1225" y="42"/>
                </a:cubicBezTo>
                <a:cubicBezTo>
                  <a:pt x="1229" y="41"/>
                  <a:pt x="1234" y="41"/>
                  <a:pt x="1239" y="41"/>
                </a:cubicBezTo>
                <a:cubicBezTo>
                  <a:pt x="1244" y="47"/>
                  <a:pt x="1247" y="56"/>
                  <a:pt x="1256" y="57"/>
                </a:cubicBezTo>
                <a:cubicBezTo>
                  <a:pt x="1267" y="59"/>
                  <a:pt x="1281" y="50"/>
                  <a:pt x="1293" y="53"/>
                </a:cubicBezTo>
                <a:cubicBezTo>
                  <a:pt x="1302" y="54"/>
                  <a:pt x="1322" y="60"/>
                  <a:pt x="1333" y="57"/>
                </a:cubicBezTo>
                <a:cubicBezTo>
                  <a:pt x="1339" y="56"/>
                  <a:pt x="1351" y="52"/>
                  <a:pt x="1359" y="54"/>
                </a:cubicBezTo>
                <a:cubicBezTo>
                  <a:pt x="1368" y="56"/>
                  <a:pt x="1381" y="53"/>
                  <a:pt x="1392" y="55"/>
                </a:cubicBezTo>
                <a:cubicBezTo>
                  <a:pt x="1402" y="58"/>
                  <a:pt x="1409" y="67"/>
                  <a:pt x="1422" y="64"/>
                </a:cubicBezTo>
                <a:cubicBezTo>
                  <a:pt x="1427" y="63"/>
                  <a:pt x="1431" y="59"/>
                  <a:pt x="1435" y="57"/>
                </a:cubicBezTo>
                <a:cubicBezTo>
                  <a:pt x="1442" y="57"/>
                  <a:pt x="1449" y="56"/>
                  <a:pt x="1456" y="55"/>
                </a:cubicBezTo>
                <a:cubicBezTo>
                  <a:pt x="1459" y="54"/>
                  <a:pt x="1463" y="52"/>
                  <a:pt x="1465" y="52"/>
                </a:cubicBezTo>
                <a:cubicBezTo>
                  <a:pt x="1471" y="51"/>
                  <a:pt x="1476" y="55"/>
                  <a:pt x="1480" y="56"/>
                </a:cubicBezTo>
                <a:lnTo>
                  <a:pt x="1492" y="56"/>
                </a:lnTo>
                <a:cubicBezTo>
                  <a:pt x="1502" y="59"/>
                  <a:pt x="1519" y="58"/>
                  <a:pt x="1528" y="59"/>
                </a:cubicBezTo>
                <a:cubicBezTo>
                  <a:pt x="1542" y="61"/>
                  <a:pt x="1559" y="53"/>
                  <a:pt x="1575" y="57"/>
                </a:cubicBezTo>
                <a:cubicBezTo>
                  <a:pt x="1579" y="58"/>
                  <a:pt x="1585" y="61"/>
                  <a:pt x="1589" y="63"/>
                </a:cubicBezTo>
                <a:cubicBezTo>
                  <a:pt x="1599" y="65"/>
                  <a:pt x="1609" y="67"/>
                  <a:pt x="1619" y="68"/>
                </a:cubicBezTo>
                <a:cubicBezTo>
                  <a:pt x="1633" y="76"/>
                  <a:pt x="1640" y="93"/>
                  <a:pt x="1653" y="101"/>
                </a:cubicBezTo>
                <a:cubicBezTo>
                  <a:pt x="1658" y="105"/>
                  <a:pt x="1673" y="116"/>
                  <a:pt x="1667" y="126"/>
                </a:cubicBezTo>
                <a:cubicBezTo>
                  <a:pt x="1668" y="134"/>
                  <a:pt x="1671" y="132"/>
                  <a:pt x="1677" y="135"/>
                </a:cubicBezTo>
                <a:cubicBezTo>
                  <a:pt x="1680" y="137"/>
                  <a:pt x="1692" y="150"/>
                  <a:pt x="1693" y="154"/>
                </a:cubicBezTo>
                <a:cubicBezTo>
                  <a:pt x="1696" y="162"/>
                  <a:pt x="1697" y="173"/>
                  <a:pt x="1697" y="184"/>
                </a:cubicBezTo>
                <a:lnTo>
                  <a:pt x="1696" y="199"/>
                </a:lnTo>
                <a:cubicBezTo>
                  <a:pt x="1697" y="202"/>
                  <a:pt x="1702" y="205"/>
                  <a:pt x="1703" y="209"/>
                </a:cubicBezTo>
                <a:cubicBezTo>
                  <a:pt x="1706" y="217"/>
                  <a:pt x="1702" y="229"/>
                  <a:pt x="1704" y="238"/>
                </a:cubicBezTo>
                <a:cubicBezTo>
                  <a:pt x="1705" y="242"/>
                  <a:pt x="1708" y="246"/>
                  <a:pt x="1710" y="250"/>
                </a:cubicBezTo>
                <a:cubicBezTo>
                  <a:pt x="1712" y="257"/>
                  <a:pt x="1709" y="260"/>
                  <a:pt x="1711" y="267"/>
                </a:cubicBezTo>
                <a:cubicBezTo>
                  <a:pt x="1712" y="273"/>
                  <a:pt x="1715" y="278"/>
                  <a:pt x="1718" y="283"/>
                </a:cubicBezTo>
                <a:cubicBezTo>
                  <a:pt x="1721" y="283"/>
                  <a:pt x="1722" y="284"/>
                  <a:pt x="1725" y="283"/>
                </a:cubicBezTo>
                <a:cubicBezTo>
                  <a:pt x="1734" y="280"/>
                  <a:pt x="1735" y="251"/>
                  <a:pt x="1730" y="242"/>
                </a:cubicBezTo>
                <a:cubicBezTo>
                  <a:pt x="1726" y="233"/>
                  <a:pt x="1725" y="224"/>
                  <a:pt x="1723" y="214"/>
                </a:cubicBezTo>
                <a:lnTo>
                  <a:pt x="1722" y="201"/>
                </a:lnTo>
                <a:cubicBezTo>
                  <a:pt x="1721" y="197"/>
                  <a:pt x="1716" y="192"/>
                  <a:pt x="1714" y="188"/>
                </a:cubicBezTo>
                <a:lnTo>
                  <a:pt x="1714" y="164"/>
                </a:lnTo>
                <a:cubicBezTo>
                  <a:pt x="1714" y="161"/>
                  <a:pt x="1712" y="156"/>
                  <a:pt x="1712" y="154"/>
                </a:cubicBezTo>
                <a:lnTo>
                  <a:pt x="1712" y="145"/>
                </a:lnTo>
                <a:cubicBezTo>
                  <a:pt x="1706" y="131"/>
                  <a:pt x="1686" y="125"/>
                  <a:pt x="1682" y="111"/>
                </a:cubicBezTo>
                <a:cubicBezTo>
                  <a:pt x="1676" y="103"/>
                  <a:pt x="1685" y="94"/>
                  <a:pt x="1687" y="88"/>
                </a:cubicBezTo>
                <a:cubicBezTo>
                  <a:pt x="1689" y="84"/>
                  <a:pt x="1688" y="81"/>
                  <a:pt x="1687" y="77"/>
                </a:cubicBezTo>
                <a:cubicBezTo>
                  <a:pt x="1682" y="72"/>
                  <a:pt x="1680" y="67"/>
                  <a:pt x="1673" y="64"/>
                </a:cubicBezTo>
                <a:cubicBezTo>
                  <a:pt x="1663" y="59"/>
                  <a:pt x="1650" y="63"/>
                  <a:pt x="1636" y="60"/>
                </a:cubicBezTo>
                <a:cubicBezTo>
                  <a:pt x="1627" y="58"/>
                  <a:pt x="1616" y="54"/>
                  <a:pt x="1608" y="52"/>
                </a:cubicBezTo>
                <a:cubicBezTo>
                  <a:pt x="1586" y="45"/>
                  <a:pt x="1579" y="53"/>
                  <a:pt x="1569" y="33"/>
                </a:cubicBezTo>
                <a:cubicBezTo>
                  <a:pt x="1565" y="32"/>
                  <a:pt x="1556" y="35"/>
                  <a:pt x="1550" y="33"/>
                </a:cubicBezTo>
                <a:cubicBezTo>
                  <a:pt x="1545" y="32"/>
                  <a:pt x="1540" y="29"/>
                  <a:pt x="1535" y="27"/>
                </a:cubicBezTo>
                <a:cubicBezTo>
                  <a:pt x="1530" y="27"/>
                  <a:pt x="1525" y="27"/>
                  <a:pt x="1520" y="26"/>
                </a:cubicBezTo>
                <a:cubicBezTo>
                  <a:pt x="1517" y="25"/>
                  <a:pt x="1514" y="22"/>
                  <a:pt x="1511" y="21"/>
                </a:cubicBezTo>
                <a:cubicBezTo>
                  <a:pt x="1502" y="17"/>
                  <a:pt x="1473" y="30"/>
                  <a:pt x="1463" y="32"/>
                </a:cubicBezTo>
                <a:cubicBezTo>
                  <a:pt x="1460" y="33"/>
                  <a:pt x="1454" y="32"/>
                  <a:pt x="1451" y="31"/>
                </a:cubicBezTo>
                <a:cubicBezTo>
                  <a:pt x="1445" y="30"/>
                  <a:pt x="1438" y="32"/>
                  <a:pt x="1434" y="33"/>
                </a:cubicBezTo>
                <a:cubicBezTo>
                  <a:pt x="1425" y="35"/>
                  <a:pt x="1418" y="30"/>
                  <a:pt x="1413" y="29"/>
                </a:cubicBezTo>
                <a:cubicBezTo>
                  <a:pt x="1401" y="26"/>
                  <a:pt x="1389" y="33"/>
                  <a:pt x="1379" y="32"/>
                </a:cubicBezTo>
                <a:cubicBezTo>
                  <a:pt x="1372" y="31"/>
                  <a:pt x="1364" y="26"/>
                  <a:pt x="1353" y="28"/>
                </a:cubicBezTo>
                <a:cubicBezTo>
                  <a:pt x="1349" y="29"/>
                  <a:pt x="1344" y="31"/>
                  <a:pt x="1338" y="30"/>
                </a:cubicBezTo>
                <a:cubicBezTo>
                  <a:pt x="1337" y="30"/>
                  <a:pt x="1335" y="29"/>
                  <a:pt x="1333" y="29"/>
                </a:cubicBezTo>
                <a:cubicBezTo>
                  <a:pt x="1329" y="30"/>
                  <a:pt x="1325" y="32"/>
                  <a:pt x="1322" y="33"/>
                </a:cubicBezTo>
                <a:cubicBezTo>
                  <a:pt x="1316" y="35"/>
                  <a:pt x="1298" y="29"/>
                  <a:pt x="1293" y="28"/>
                </a:cubicBezTo>
                <a:cubicBezTo>
                  <a:pt x="1281" y="25"/>
                  <a:pt x="1275" y="36"/>
                  <a:pt x="1263" y="33"/>
                </a:cubicBezTo>
                <a:cubicBezTo>
                  <a:pt x="1249" y="29"/>
                  <a:pt x="1237" y="21"/>
                  <a:pt x="1222" y="17"/>
                </a:cubicBezTo>
                <a:cubicBezTo>
                  <a:pt x="1216" y="16"/>
                  <a:pt x="1207" y="17"/>
                  <a:pt x="1202" y="18"/>
                </a:cubicBezTo>
                <a:cubicBezTo>
                  <a:pt x="1196" y="19"/>
                  <a:pt x="1190" y="16"/>
                  <a:pt x="1184" y="15"/>
                </a:cubicBezTo>
                <a:cubicBezTo>
                  <a:pt x="1175" y="14"/>
                  <a:pt x="1166" y="19"/>
                  <a:pt x="1157" y="17"/>
                </a:cubicBezTo>
                <a:cubicBezTo>
                  <a:pt x="1150" y="16"/>
                  <a:pt x="1143" y="18"/>
                  <a:pt x="1139" y="15"/>
                </a:cubicBezTo>
                <a:cubicBezTo>
                  <a:pt x="1131" y="15"/>
                  <a:pt x="1125" y="16"/>
                  <a:pt x="1123" y="21"/>
                </a:cubicBezTo>
                <a:lnTo>
                  <a:pt x="1123" y="30"/>
                </a:lnTo>
                <a:cubicBezTo>
                  <a:pt x="1121" y="33"/>
                  <a:pt x="1118" y="36"/>
                  <a:pt x="1116" y="39"/>
                </a:cubicBezTo>
                <a:cubicBezTo>
                  <a:pt x="1094" y="38"/>
                  <a:pt x="1093" y="25"/>
                  <a:pt x="1080" y="18"/>
                </a:cubicBezTo>
                <a:cubicBezTo>
                  <a:pt x="1074" y="15"/>
                  <a:pt x="1068" y="17"/>
                  <a:pt x="1060" y="15"/>
                </a:cubicBezTo>
                <a:cubicBezTo>
                  <a:pt x="1047" y="12"/>
                  <a:pt x="1036" y="18"/>
                  <a:pt x="1028" y="25"/>
                </a:cubicBezTo>
                <a:cubicBezTo>
                  <a:pt x="1009" y="25"/>
                  <a:pt x="1003" y="10"/>
                  <a:pt x="988" y="5"/>
                </a:cubicBezTo>
                <a:cubicBezTo>
                  <a:pt x="976" y="1"/>
                  <a:pt x="962" y="5"/>
                  <a:pt x="951" y="7"/>
                </a:cubicBezTo>
                <a:cubicBezTo>
                  <a:pt x="941" y="9"/>
                  <a:pt x="933" y="2"/>
                  <a:pt x="921" y="2"/>
                </a:cubicBezTo>
                <a:cubicBezTo>
                  <a:pt x="917" y="6"/>
                  <a:pt x="896" y="14"/>
                  <a:pt x="890" y="16"/>
                </a:cubicBezTo>
                <a:cubicBezTo>
                  <a:pt x="886" y="16"/>
                  <a:pt x="882" y="17"/>
                  <a:pt x="878" y="17"/>
                </a:cubicBezTo>
                <a:cubicBezTo>
                  <a:pt x="875" y="18"/>
                  <a:pt x="870" y="22"/>
                  <a:pt x="867" y="23"/>
                </a:cubicBezTo>
                <a:lnTo>
                  <a:pt x="858" y="23"/>
                </a:lnTo>
                <a:cubicBezTo>
                  <a:pt x="845" y="26"/>
                  <a:pt x="833" y="27"/>
                  <a:pt x="826" y="36"/>
                </a:cubicBezTo>
                <a:cubicBezTo>
                  <a:pt x="819" y="36"/>
                  <a:pt x="817" y="34"/>
                  <a:pt x="812" y="33"/>
                </a:cubicBezTo>
                <a:cubicBezTo>
                  <a:pt x="811" y="26"/>
                  <a:pt x="816" y="18"/>
                  <a:pt x="811" y="11"/>
                </a:cubicBezTo>
                <a:cubicBezTo>
                  <a:pt x="809" y="7"/>
                  <a:pt x="808" y="9"/>
                  <a:pt x="805" y="7"/>
                </a:cubicBezTo>
                <a:cubicBezTo>
                  <a:pt x="791" y="0"/>
                  <a:pt x="786" y="5"/>
                  <a:pt x="776" y="12"/>
                </a:cubicBezTo>
                <a:cubicBezTo>
                  <a:pt x="776" y="14"/>
                  <a:pt x="776" y="15"/>
                  <a:pt x="775" y="16"/>
                </a:cubicBezTo>
                <a:cubicBezTo>
                  <a:pt x="776" y="31"/>
                  <a:pt x="795" y="20"/>
                  <a:pt x="801" y="35"/>
                </a:cubicBezTo>
                <a:lnTo>
                  <a:pt x="802" y="35"/>
                </a:lnTo>
                <a:cubicBezTo>
                  <a:pt x="802" y="46"/>
                  <a:pt x="798" y="44"/>
                  <a:pt x="792" y="49"/>
                </a:cubicBezTo>
                <a:cubicBezTo>
                  <a:pt x="775" y="49"/>
                  <a:pt x="775" y="40"/>
                  <a:pt x="766" y="33"/>
                </a:cubicBezTo>
                <a:cubicBezTo>
                  <a:pt x="760" y="28"/>
                  <a:pt x="755" y="28"/>
                  <a:pt x="746" y="25"/>
                </a:cubicBezTo>
                <a:cubicBezTo>
                  <a:pt x="744" y="25"/>
                  <a:pt x="740" y="23"/>
                  <a:pt x="736" y="24"/>
                </a:cubicBezTo>
                <a:cubicBezTo>
                  <a:pt x="732" y="25"/>
                  <a:pt x="727" y="29"/>
                  <a:pt x="723" y="30"/>
                </a:cubicBezTo>
                <a:cubicBezTo>
                  <a:pt x="712" y="34"/>
                  <a:pt x="702" y="24"/>
                  <a:pt x="693" y="31"/>
                </a:cubicBezTo>
                <a:cubicBezTo>
                  <a:pt x="688" y="34"/>
                  <a:pt x="692" y="36"/>
                  <a:pt x="692" y="40"/>
                </a:cubicBezTo>
                <a:cubicBezTo>
                  <a:pt x="692" y="43"/>
                  <a:pt x="688" y="49"/>
                  <a:pt x="687" y="52"/>
                </a:cubicBezTo>
                <a:cubicBezTo>
                  <a:pt x="682" y="58"/>
                  <a:pt x="673" y="55"/>
                  <a:pt x="667" y="60"/>
                </a:cubicBezTo>
                <a:close/>
                <a:moveTo>
                  <a:pt x="1717" y="309"/>
                </a:moveTo>
                <a:cubicBezTo>
                  <a:pt x="1714" y="311"/>
                  <a:pt x="1709" y="312"/>
                  <a:pt x="1707" y="315"/>
                </a:cubicBezTo>
                <a:cubicBezTo>
                  <a:pt x="1700" y="327"/>
                  <a:pt x="1714" y="349"/>
                  <a:pt x="1716" y="359"/>
                </a:cubicBezTo>
                <a:cubicBezTo>
                  <a:pt x="1717" y="363"/>
                  <a:pt x="1715" y="366"/>
                  <a:pt x="1714" y="369"/>
                </a:cubicBezTo>
                <a:cubicBezTo>
                  <a:pt x="1711" y="381"/>
                  <a:pt x="1712" y="389"/>
                  <a:pt x="1717" y="397"/>
                </a:cubicBezTo>
                <a:cubicBezTo>
                  <a:pt x="1720" y="397"/>
                  <a:pt x="1722" y="397"/>
                  <a:pt x="1723" y="396"/>
                </a:cubicBezTo>
                <a:cubicBezTo>
                  <a:pt x="1730" y="393"/>
                  <a:pt x="1729" y="381"/>
                  <a:pt x="1731" y="373"/>
                </a:cubicBezTo>
                <a:cubicBezTo>
                  <a:pt x="1732" y="368"/>
                  <a:pt x="1738" y="360"/>
                  <a:pt x="1736" y="354"/>
                </a:cubicBezTo>
                <a:cubicBezTo>
                  <a:pt x="1735" y="350"/>
                  <a:pt x="1731" y="340"/>
                  <a:pt x="1733" y="334"/>
                </a:cubicBezTo>
                <a:cubicBezTo>
                  <a:pt x="1736" y="326"/>
                  <a:pt x="1743" y="314"/>
                  <a:pt x="1728" y="310"/>
                </a:cubicBezTo>
                <a:cubicBezTo>
                  <a:pt x="1726" y="309"/>
                  <a:pt x="1721" y="309"/>
                  <a:pt x="1717" y="309"/>
                </a:cubicBezTo>
                <a:close/>
                <a:moveTo>
                  <a:pt x="1705" y="786"/>
                </a:moveTo>
                <a:cubicBezTo>
                  <a:pt x="1707" y="785"/>
                  <a:pt x="1707" y="785"/>
                  <a:pt x="1708" y="785"/>
                </a:cubicBezTo>
                <a:cubicBezTo>
                  <a:pt x="1715" y="781"/>
                  <a:pt x="1711" y="771"/>
                  <a:pt x="1714" y="764"/>
                </a:cubicBezTo>
                <a:cubicBezTo>
                  <a:pt x="1715" y="759"/>
                  <a:pt x="1720" y="754"/>
                  <a:pt x="1722" y="750"/>
                </a:cubicBezTo>
                <a:cubicBezTo>
                  <a:pt x="1723" y="748"/>
                  <a:pt x="1723" y="744"/>
                  <a:pt x="1722" y="742"/>
                </a:cubicBezTo>
                <a:cubicBezTo>
                  <a:pt x="1721" y="738"/>
                  <a:pt x="1716" y="738"/>
                  <a:pt x="1712" y="737"/>
                </a:cubicBezTo>
                <a:cubicBezTo>
                  <a:pt x="1710" y="739"/>
                  <a:pt x="1706" y="740"/>
                  <a:pt x="1704" y="742"/>
                </a:cubicBezTo>
                <a:cubicBezTo>
                  <a:pt x="1701" y="755"/>
                  <a:pt x="1699" y="775"/>
                  <a:pt x="1705" y="786"/>
                </a:cubicBezTo>
                <a:close/>
                <a:moveTo>
                  <a:pt x="317" y="57"/>
                </a:moveTo>
                <a:cubicBezTo>
                  <a:pt x="325" y="60"/>
                  <a:pt x="333" y="67"/>
                  <a:pt x="340" y="69"/>
                </a:cubicBezTo>
                <a:cubicBezTo>
                  <a:pt x="346" y="71"/>
                  <a:pt x="356" y="66"/>
                  <a:pt x="364" y="66"/>
                </a:cubicBezTo>
                <a:cubicBezTo>
                  <a:pt x="388" y="66"/>
                  <a:pt x="406" y="71"/>
                  <a:pt x="419" y="56"/>
                </a:cubicBezTo>
                <a:cubicBezTo>
                  <a:pt x="426" y="48"/>
                  <a:pt x="424" y="45"/>
                  <a:pt x="419" y="37"/>
                </a:cubicBezTo>
                <a:cubicBezTo>
                  <a:pt x="417" y="36"/>
                  <a:pt x="415" y="36"/>
                  <a:pt x="413" y="36"/>
                </a:cubicBezTo>
                <a:cubicBezTo>
                  <a:pt x="411" y="38"/>
                  <a:pt x="379" y="48"/>
                  <a:pt x="376" y="47"/>
                </a:cubicBezTo>
                <a:cubicBezTo>
                  <a:pt x="369" y="45"/>
                  <a:pt x="363" y="41"/>
                  <a:pt x="356" y="40"/>
                </a:cubicBezTo>
                <a:cubicBezTo>
                  <a:pt x="345" y="37"/>
                  <a:pt x="338" y="47"/>
                  <a:pt x="325" y="45"/>
                </a:cubicBezTo>
                <a:cubicBezTo>
                  <a:pt x="318" y="44"/>
                  <a:pt x="305" y="38"/>
                  <a:pt x="297" y="42"/>
                </a:cubicBezTo>
                <a:cubicBezTo>
                  <a:pt x="292" y="43"/>
                  <a:pt x="292" y="45"/>
                  <a:pt x="289" y="48"/>
                </a:cubicBezTo>
                <a:cubicBezTo>
                  <a:pt x="289" y="50"/>
                  <a:pt x="289" y="51"/>
                  <a:pt x="290" y="53"/>
                </a:cubicBezTo>
                <a:cubicBezTo>
                  <a:pt x="292" y="56"/>
                  <a:pt x="311" y="55"/>
                  <a:pt x="317" y="57"/>
                </a:cubicBezTo>
                <a:close/>
                <a:moveTo>
                  <a:pt x="499" y="64"/>
                </a:moveTo>
                <a:cubicBezTo>
                  <a:pt x="508" y="62"/>
                  <a:pt x="534" y="53"/>
                  <a:pt x="544" y="55"/>
                </a:cubicBezTo>
                <a:cubicBezTo>
                  <a:pt x="554" y="57"/>
                  <a:pt x="564" y="60"/>
                  <a:pt x="573" y="61"/>
                </a:cubicBezTo>
                <a:cubicBezTo>
                  <a:pt x="576" y="61"/>
                  <a:pt x="581" y="60"/>
                  <a:pt x="584" y="59"/>
                </a:cubicBezTo>
                <a:cubicBezTo>
                  <a:pt x="589" y="58"/>
                  <a:pt x="596" y="60"/>
                  <a:pt x="598" y="60"/>
                </a:cubicBezTo>
                <a:cubicBezTo>
                  <a:pt x="608" y="62"/>
                  <a:pt x="620" y="60"/>
                  <a:pt x="628" y="57"/>
                </a:cubicBezTo>
                <a:cubicBezTo>
                  <a:pt x="632" y="56"/>
                  <a:pt x="639" y="51"/>
                  <a:pt x="645" y="54"/>
                </a:cubicBezTo>
                <a:cubicBezTo>
                  <a:pt x="650" y="55"/>
                  <a:pt x="652" y="58"/>
                  <a:pt x="659" y="58"/>
                </a:cubicBezTo>
                <a:cubicBezTo>
                  <a:pt x="660" y="49"/>
                  <a:pt x="664" y="38"/>
                  <a:pt x="670" y="34"/>
                </a:cubicBezTo>
                <a:lnTo>
                  <a:pt x="670" y="32"/>
                </a:lnTo>
                <a:cubicBezTo>
                  <a:pt x="656" y="27"/>
                  <a:pt x="635" y="35"/>
                  <a:pt x="620" y="31"/>
                </a:cubicBezTo>
                <a:cubicBezTo>
                  <a:pt x="615" y="30"/>
                  <a:pt x="611" y="26"/>
                  <a:pt x="605" y="24"/>
                </a:cubicBezTo>
                <a:cubicBezTo>
                  <a:pt x="595" y="22"/>
                  <a:pt x="585" y="30"/>
                  <a:pt x="578" y="32"/>
                </a:cubicBezTo>
                <a:cubicBezTo>
                  <a:pt x="567" y="35"/>
                  <a:pt x="558" y="27"/>
                  <a:pt x="546" y="30"/>
                </a:cubicBezTo>
                <a:cubicBezTo>
                  <a:pt x="541" y="31"/>
                  <a:pt x="536" y="35"/>
                  <a:pt x="531" y="37"/>
                </a:cubicBezTo>
                <a:cubicBezTo>
                  <a:pt x="525" y="38"/>
                  <a:pt x="517" y="36"/>
                  <a:pt x="512" y="35"/>
                </a:cubicBezTo>
                <a:cubicBezTo>
                  <a:pt x="507" y="35"/>
                  <a:pt x="502" y="35"/>
                  <a:pt x="496" y="36"/>
                </a:cubicBezTo>
                <a:cubicBezTo>
                  <a:pt x="492" y="35"/>
                  <a:pt x="488" y="31"/>
                  <a:pt x="482" y="32"/>
                </a:cubicBezTo>
                <a:cubicBezTo>
                  <a:pt x="475" y="33"/>
                  <a:pt x="472" y="38"/>
                  <a:pt x="467" y="40"/>
                </a:cubicBezTo>
                <a:cubicBezTo>
                  <a:pt x="461" y="42"/>
                  <a:pt x="455" y="41"/>
                  <a:pt x="450" y="44"/>
                </a:cubicBezTo>
                <a:lnTo>
                  <a:pt x="450" y="52"/>
                </a:lnTo>
                <a:cubicBezTo>
                  <a:pt x="451" y="55"/>
                  <a:pt x="457" y="55"/>
                  <a:pt x="461" y="56"/>
                </a:cubicBezTo>
                <a:cubicBezTo>
                  <a:pt x="467" y="58"/>
                  <a:pt x="492" y="65"/>
                  <a:pt x="499" y="64"/>
                </a:cubicBezTo>
                <a:close/>
                <a:moveTo>
                  <a:pt x="913" y="561"/>
                </a:moveTo>
                <a:cubicBezTo>
                  <a:pt x="911" y="559"/>
                  <a:pt x="909" y="557"/>
                  <a:pt x="907" y="554"/>
                </a:cubicBezTo>
                <a:lnTo>
                  <a:pt x="905" y="554"/>
                </a:lnTo>
                <a:cubicBezTo>
                  <a:pt x="904" y="556"/>
                  <a:pt x="902" y="557"/>
                  <a:pt x="901" y="558"/>
                </a:cubicBezTo>
                <a:cubicBezTo>
                  <a:pt x="900" y="565"/>
                  <a:pt x="901" y="569"/>
                  <a:pt x="903" y="575"/>
                </a:cubicBezTo>
                <a:cubicBezTo>
                  <a:pt x="905" y="576"/>
                  <a:pt x="907" y="576"/>
                  <a:pt x="909" y="575"/>
                </a:cubicBezTo>
                <a:cubicBezTo>
                  <a:pt x="915" y="573"/>
                  <a:pt x="914" y="567"/>
                  <a:pt x="913" y="561"/>
                </a:cubicBezTo>
                <a:close/>
                <a:moveTo>
                  <a:pt x="1637" y="566"/>
                </a:moveTo>
                <a:cubicBezTo>
                  <a:pt x="1642" y="566"/>
                  <a:pt x="1646" y="570"/>
                  <a:pt x="1644" y="574"/>
                </a:cubicBezTo>
                <a:cubicBezTo>
                  <a:pt x="1644" y="579"/>
                  <a:pt x="1642" y="579"/>
                  <a:pt x="1640" y="582"/>
                </a:cubicBezTo>
                <a:cubicBezTo>
                  <a:pt x="1636" y="583"/>
                  <a:pt x="1635" y="582"/>
                  <a:pt x="1633" y="582"/>
                </a:cubicBezTo>
                <a:lnTo>
                  <a:pt x="1631" y="566"/>
                </a:lnTo>
                <a:cubicBezTo>
                  <a:pt x="1632" y="566"/>
                  <a:pt x="1632" y="566"/>
                  <a:pt x="1633" y="565"/>
                </a:cubicBezTo>
                <a:cubicBezTo>
                  <a:pt x="1635" y="566"/>
                  <a:pt x="1636" y="566"/>
                  <a:pt x="1637" y="566"/>
                </a:cubicBezTo>
                <a:close/>
                <a:moveTo>
                  <a:pt x="1629" y="725"/>
                </a:moveTo>
                <a:cubicBezTo>
                  <a:pt x="1626" y="725"/>
                  <a:pt x="1622" y="725"/>
                  <a:pt x="1620" y="724"/>
                </a:cubicBezTo>
                <a:lnTo>
                  <a:pt x="1620" y="716"/>
                </a:lnTo>
                <a:cubicBezTo>
                  <a:pt x="1621" y="715"/>
                  <a:pt x="1623" y="713"/>
                  <a:pt x="1624" y="712"/>
                </a:cubicBezTo>
                <a:lnTo>
                  <a:pt x="1630" y="712"/>
                </a:lnTo>
                <a:cubicBezTo>
                  <a:pt x="1631" y="713"/>
                  <a:pt x="1631" y="713"/>
                  <a:pt x="1632" y="714"/>
                </a:cubicBezTo>
                <a:cubicBezTo>
                  <a:pt x="1632" y="720"/>
                  <a:pt x="1631" y="721"/>
                  <a:pt x="1629" y="725"/>
                </a:cubicBezTo>
                <a:close/>
                <a:moveTo>
                  <a:pt x="1612" y="234"/>
                </a:moveTo>
                <a:cubicBezTo>
                  <a:pt x="1616" y="237"/>
                  <a:pt x="1616" y="243"/>
                  <a:pt x="1616" y="250"/>
                </a:cubicBezTo>
                <a:cubicBezTo>
                  <a:pt x="1614" y="247"/>
                  <a:pt x="1613" y="239"/>
                  <a:pt x="1612" y="234"/>
                </a:cubicBezTo>
                <a:close/>
                <a:moveTo>
                  <a:pt x="1611" y="229"/>
                </a:moveTo>
                <a:lnTo>
                  <a:pt x="1610" y="229"/>
                </a:lnTo>
                <a:cubicBezTo>
                  <a:pt x="1606" y="215"/>
                  <a:pt x="1589" y="208"/>
                  <a:pt x="1612" y="211"/>
                </a:cubicBezTo>
                <a:lnTo>
                  <a:pt x="1612" y="212"/>
                </a:lnTo>
                <a:lnTo>
                  <a:pt x="1613" y="212"/>
                </a:lnTo>
                <a:cubicBezTo>
                  <a:pt x="1613" y="219"/>
                  <a:pt x="1611" y="220"/>
                  <a:pt x="1611" y="229"/>
                </a:cubicBezTo>
                <a:close/>
                <a:moveTo>
                  <a:pt x="1582" y="172"/>
                </a:moveTo>
                <a:cubicBezTo>
                  <a:pt x="1579" y="170"/>
                  <a:pt x="1579" y="167"/>
                  <a:pt x="1581" y="164"/>
                </a:cubicBezTo>
                <a:cubicBezTo>
                  <a:pt x="1584" y="160"/>
                  <a:pt x="1589" y="161"/>
                  <a:pt x="1593" y="158"/>
                </a:cubicBezTo>
                <a:cubicBezTo>
                  <a:pt x="1595" y="159"/>
                  <a:pt x="1595" y="159"/>
                  <a:pt x="1596" y="159"/>
                </a:cubicBezTo>
                <a:cubicBezTo>
                  <a:pt x="1599" y="160"/>
                  <a:pt x="1600" y="160"/>
                  <a:pt x="1601" y="160"/>
                </a:cubicBezTo>
                <a:cubicBezTo>
                  <a:pt x="1606" y="173"/>
                  <a:pt x="1590" y="182"/>
                  <a:pt x="1582" y="172"/>
                </a:cubicBezTo>
                <a:close/>
                <a:moveTo>
                  <a:pt x="1572" y="135"/>
                </a:moveTo>
                <a:cubicBezTo>
                  <a:pt x="1573" y="131"/>
                  <a:pt x="1573" y="132"/>
                  <a:pt x="1575" y="130"/>
                </a:cubicBezTo>
                <a:cubicBezTo>
                  <a:pt x="1578" y="130"/>
                  <a:pt x="1582" y="130"/>
                  <a:pt x="1583" y="131"/>
                </a:cubicBezTo>
                <a:cubicBezTo>
                  <a:pt x="1584" y="131"/>
                  <a:pt x="1585" y="132"/>
                  <a:pt x="1586" y="132"/>
                </a:cubicBezTo>
                <a:cubicBezTo>
                  <a:pt x="1586" y="136"/>
                  <a:pt x="1585" y="135"/>
                  <a:pt x="1583" y="138"/>
                </a:cubicBezTo>
                <a:cubicBezTo>
                  <a:pt x="1578" y="138"/>
                  <a:pt x="1576" y="137"/>
                  <a:pt x="1572" y="135"/>
                </a:cubicBezTo>
                <a:close/>
                <a:moveTo>
                  <a:pt x="1625" y="224"/>
                </a:moveTo>
                <a:cubicBezTo>
                  <a:pt x="1627" y="226"/>
                  <a:pt x="1626" y="227"/>
                  <a:pt x="1626" y="230"/>
                </a:cubicBezTo>
                <a:lnTo>
                  <a:pt x="1625" y="230"/>
                </a:lnTo>
                <a:lnTo>
                  <a:pt x="1625" y="229"/>
                </a:lnTo>
                <a:lnTo>
                  <a:pt x="1624" y="229"/>
                </a:lnTo>
                <a:cubicBezTo>
                  <a:pt x="1624" y="227"/>
                  <a:pt x="1624" y="226"/>
                  <a:pt x="1625" y="224"/>
                </a:cubicBezTo>
                <a:close/>
                <a:moveTo>
                  <a:pt x="1631" y="517"/>
                </a:moveTo>
                <a:cubicBezTo>
                  <a:pt x="1631" y="524"/>
                  <a:pt x="1630" y="529"/>
                  <a:pt x="1628" y="532"/>
                </a:cubicBezTo>
                <a:lnTo>
                  <a:pt x="1626" y="518"/>
                </a:lnTo>
                <a:cubicBezTo>
                  <a:pt x="1628" y="517"/>
                  <a:pt x="1630" y="517"/>
                  <a:pt x="1631" y="517"/>
                </a:cubicBezTo>
                <a:close/>
                <a:moveTo>
                  <a:pt x="1566" y="784"/>
                </a:moveTo>
                <a:cubicBezTo>
                  <a:pt x="1524" y="794"/>
                  <a:pt x="1580" y="735"/>
                  <a:pt x="1566" y="784"/>
                </a:cubicBezTo>
                <a:close/>
                <a:moveTo>
                  <a:pt x="1512" y="153"/>
                </a:moveTo>
                <a:cubicBezTo>
                  <a:pt x="1508" y="152"/>
                  <a:pt x="1504" y="152"/>
                  <a:pt x="1499" y="151"/>
                </a:cubicBezTo>
                <a:lnTo>
                  <a:pt x="1499" y="145"/>
                </a:lnTo>
                <a:cubicBezTo>
                  <a:pt x="1501" y="143"/>
                  <a:pt x="1503" y="140"/>
                  <a:pt x="1505" y="138"/>
                </a:cubicBezTo>
                <a:cubicBezTo>
                  <a:pt x="1512" y="138"/>
                  <a:pt x="1513" y="139"/>
                  <a:pt x="1517" y="142"/>
                </a:cubicBezTo>
                <a:cubicBezTo>
                  <a:pt x="1518" y="143"/>
                  <a:pt x="1517" y="142"/>
                  <a:pt x="1518" y="143"/>
                </a:cubicBezTo>
                <a:cubicBezTo>
                  <a:pt x="1517" y="149"/>
                  <a:pt x="1515" y="149"/>
                  <a:pt x="1512" y="153"/>
                </a:cubicBezTo>
                <a:close/>
                <a:moveTo>
                  <a:pt x="1444" y="132"/>
                </a:moveTo>
                <a:cubicBezTo>
                  <a:pt x="1440" y="132"/>
                  <a:pt x="1427" y="129"/>
                  <a:pt x="1424" y="127"/>
                </a:cubicBezTo>
                <a:lnTo>
                  <a:pt x="1412" y="127"/>
                </a:lnTo>
                <a:cubicBezTo>
                  <a:pt x="1413" y="126"/>
                  <a:pt x="1413" y="125"/>
                  <a:pt x="1414" y="125"/>
                </a:cubicBezTo>
                <a:cubicBezTo>
                  <a:pt x="1414" y="121"/>
                  <a:pt x="1414" y="120"/>
                  <a:pt x="1416" y="118"/>
                </a:cubicBezTo>
                <a:cubicBezTo>
                  <a:pt x="1426" y="119"/>
                  <a:pt x="1435" y="127"/>
                  <a:pt x="1444" y="131"/>
                </a:cubicBezTo>
                <a:lnTo>
                  <a:pt x="1444" y="132"/>
                </a:lnTo>
                <a:close/>
                <a:moveTo>
                  <a:pt x="1317" y="134"/>
                </a:moveTo>
                <a:cubicBezTo>
                  <a:pt x="1311" y="135"/>
                  <a:pt x="1299" y="135"/>
                  <a:pt x="1294" y="131"/>
                </a:cubicBezTo>
                <a:lnTo>
                  <a:pt x="1280" y="131"/>
                </a:lnTo>
                <a:lnTo>
                  <a:pt x="1280" y="130"/>
                </a:lnTo>
                <a:cubicBezTo>
                  <a:pt x="1284" y="129"/>
                  <a:pt x="1287" y="124"/>
                  <a:pt x="1289" y="120"/>
                </a:cubicBezTo>
                <a:cubicBezTo>
                  <a:pt x="1291" y="119"/>
                  <a:pt x="1301" y="118"/>
                  <a:pt x="1302" y="116"/>
                </a:cubicBezTo>
                <a:cubicBezTo>
                  <a:pt x="1305" y="116"/>
                  <a:pt x="1307" y="116"/>
                  <a:pt x="1308" y="117"/>
                </a:cubicBezTo>
                <a:cubicBezTo>
                  <a:pt x="1312" y="118"/>
                  <a:pt x="1313" y="119"/>
                  <a:pt x="1316" y="120"/>
                </a:cubicBezTo>
                <a:cubicBezTo>
                  <a:pt x="1316" y="123"/>
                  <a:pt x="1316" y="130"/>
                  <a:pt x="1317" y="132"/>
                </a:cubicBezTo>
                <a:lnTo>
                  <a:pt x="1317" y="134"/>
                </a:lnTo>
                <a:close/>
                <a:moveTo>
                  <a:pt x="1177" y="130"/>
                </a:moveTo>
                <a:cubicBezTo>
                  <a:pt x="1175" y="129"/>
                  <a:pt x="1172" y="128"/>
                  <a:pt x="1170" y="127"/>
                </a:cubicBezTo>
                <a:lnTo>
                  <a:pt x="1178" y="127"/>
                </a:lnTo>
                <a:lnTo>
                  <a:pt x="1178" y="128"/>
                </a:lnTo>
                <a:lnTo>
                  <a:pt x="1179" y="128"/>
                </a:lnTo>
                <a:cubicBezTo>
                  <a:pt x="1178" y="129"/>
                  <a:pt x="1178" y="129"/>
                  <a:pt x="1177" y="130"/>
                </a:cubicBezTo>
                <a:close/>
                <a:moveTo>
                  <a:pt x="997" y="155"/>
                </a:moveTo>
                <a:cubicBezTo>
                  <a:pt x="992" y="160"/>
                  <a:pt x="973" y="186"/>
                  <a:pt x="965" y="181"/>
                </a:cubicBezTo>
                <a:cubicBezTo>
                  <a:pt x="961" y="180"/>
                  <a:pt x="960" y="179"/>
                  <a:pt x="957" y="178"/>
                </a:cubicBezTo>
                <a:cubicBezTo>
                  <a:pt x="956" y="173"/>
                  <a:pt x="956" y="171"/>
                  <a:pt x="956" y="165"/>
                </a:cubicBezTo>
                <a:cubicBezTo>
                  <a:pt x="948" y="164"/>
                  <a:pt x="933" y="154"/>
                  <a:pt x="926" y="150"/>
                </a:cubicBezTo>
                <a:cubicBezTo>
                  <a:pt x="926" y="148"/>
                  <a:pt x="926" y="148"/>
                  <a:pt x="924" y="146"/>
                </a:cubicBezTo>
                <a:cubicBezTo>
                  <a:pt x="924" y="137"/>
                  <a:pt x="936" y="132"/>
                  <a:pt x="943" y="139"/>
                </a:cubicBezTo>
                <a:cubicBezTo>
                  <a:pt x="949" y="141"/>
                  <a:pt x="949" y="150"/>
                  <a:pt x="955" y="154"/>
                </a:cubicBezTo>
                <a:cubicBezTo>
                  <a:pt x="960" y="157"/>
                  <a:pt x="969" y="141"/>
                  <a:pt x="974" y="139"/>
                </a:cubicBezTo>
                <a:cubicBezTo>
                  <a:pt x="978" y="135"/>
                  <a:pt x="990" y="137"/>
                  <a:pt x="994" y="140"/>
                </a:cubicBezTo>
                <a:cubicBezTo>
                  <a:pt x="996" y="141"/>
                  <a:pt x="996" y="141"/>
                  <a:pt x="996" y="143"/>
                </a:cubicBezTo>
                <a:cubicBezTo>
                  <a:pt x="999" y="147"/>
                  <a:pt x="998" y="151"/>
                  <a:pt x="997" y="155"/>
                </a:cubicBezTo>
                <a:close/>
                <a:moveTo>
                  <a:pt x="977" y="207"/>
                </a:moveTo>
                <a:cubicBezTo>
                  <a:pt x="971" y="207"/>
                  <a:pt x="971" y="205"/>
                  <a:pt x="967" y="204"/>
                </a:cubicBezTo>
                <a:cubicBezTo>
                  <a:pt x="967" y="202"/>
                  <a:pt x="966" y="199"/>
                  <a:pt x="967" y="197"/>
                </a:cubicBezTo>
                <a:cubicBezTo>
                  <a:pt x="969" y="194"/>
                  <a:pt x="970" y="195"/>
                  <a:pt x="971" y="193"/>
                </a:cubicBezTo>
                <a:cubicBezTo>
                  <a:pt x="974" y="193"/>
                  <a:pt x="979" y="193"/>
                  <a:pt x="980" y="194"/>
                </a:cubicBezTo>
                <a:cubicBezTo>
                  <a:pt x="983" y="195"/>
                  <a:pt x="983" y="196"/>
                  <a:pt x="985" y="198"/>
                </a:cubicBezTo>
                <a:cubicBezTo>
                  <a:pt x="985" y="206"/>
                  <a:pt x="981" y="204"/>
                  <a:pt x="977" y="207"/>
                </a:cubicBezTo>
                <a:close/>
                <a:moveTo>
                  <a:pt x="935" y="403"/>
                </a:moveTo>
                <a:cubicBezTo>
                  <a:pt x="933" y="404"/>
                  <a:pt x="933" y="403"/>
                  <a:pt x="932" y="405"/>
                </a:cubicBezTo>
                <a:lnTo>
                  <a:pt x="924" y="405"/>
                </a:lnTo>
                <a:cubicBezTo>
                  <a:pt x="922" y="399"/>
                  <a:pt x="916" y="381"/>
                  <a:pt x="921" y="374"/>
                </a:cubicBezTo>
                <a:cubicBezTo>
                  <a:pt x="924" y="370"/>
                  <a:pt x="929" y="370"/>
                  <a:pt x="933" y="368"/>
                </a:cubicBezTo>
                <a:lnTo>
                  <a:pt x="940" y="368"/>
                </a:lnTo>
                <a:cubicBezTo>
                  <a:pt x="941" y="369"/>
                  <a:pt x="943" y="370"/>
                  <a:pt x="944" y="371"/>
                </a:cubicBezTo>
                <a:cubicBezTo>
                  <a:pt x="945" y="373"/>
                  <a:pt x="946" y="376"/>
                  <a:pt x="947" y="378"/>
                </a:cubicBezTo>
                <a:cubicBezTo>
                  <a:pt x="946" y="382"/>
                  <a:pt x="937" y="400"/>
                  <a:pt x="935" y="403"/>
                </a:cubicBezTo>
                <a:close/>
                <a:moveTo>
                  <a:pt x="923" y="271"/>
                </a:moveTo>
                <a:cubicBezTo>
                  <a:pt x="928" y="271"/>
                  <a:pt x="930" y="271"/>
                  <a:pt x="933" y="273"/>
                </a:cubicBezTo>
                <a:cubicBezTo>
                  <a:pt x="935" y="274"/>
                  <a:pt x="935" y="274"/>
                  <a:pt x="937" y="275"/>
                </a:cubicBezTo>
                <a:cubicBezTo>
                  <a:pt x="938" y="285"/>
                  <a:pt x="933" y="288"/>
                  <a:pt x="925" y="289"/>
                </a:cubicBezTo>
                <a:cubicBezTo>
                  <a:pt x="923" y="287"/>
                  <a:pt x="920" y="285"/>
                  <a:pt x="918" y="283"/>
                </a:cubicBezTo>
                <a:cubicBezTo>
                  <a:pt x="918" y="275"/>
                  <a:pt x="920" y="274"/>
                  <a:pt x="923" y="271"/>
                </a:cubicBezTo>
                <a:close/>
                <a:moveTo>
                  <a:pt x="1642" y="376"/>
                </a:moveTo>
                <a:cubicBezTo>
                  <a:pt x="1645" y="377"/>
                  <a:pt x="1648" y="378"/>
                  <a:pt x="1650" y="379"/>
                </a:cubicBezTo>
                <a:cubicBezTo>
                  <a:pt x="1650" y="382"/>
                  <a:pt x="1649" y="384"/>
                  <a:pt x="1649" y="386"/>
                </a:cubicBezTo>
                <a:cubicBezTo>
                  <a:pt x="1646" y="386"/>
                  <a:pt x="1646" y="386"/>
                  <a:pt x="1643" y="387"/>
                </a:cubicBezTo>
                <a:cubicBezTo>
                  <a:pt x="1642" y="385"/>
                  <a:pt x="1641" y="385"/>
                  <a:pt x="1640" y="384"/>
                </a:cubicBezTo>
                <a:cubicBezTo>
                  <a:pt x="1639" y="382"/>
                  <a:pt x="1639" y="383"/>
                  <a:pt x="1639" y="382"/>
                </a:cubicBezTo>
                <a:cubicBezTo>
                  <a:pt x="1639" y="378"/>
                  <a:pt x="1640" y="379"/>
                  <a:pt x="1642" y="376"/>
                </a:cubicBezTo>
                <a:close/>
                <a:moveTo>
                  <a:pt x="1652" y="493"/>
                </a:moveTo>
                <a:cubicBezTo>
                  <a:pt x="1659" y="475"/>
                  <a:pt x="1656" y="469"/>
                  <a:pt x="1674" y="459"/>
                </a:cubicBezTo>
                <a:cubicBezTo>
                  <a:pt x="1675" y="455"/>
                  <a:pt x="1678" y="450"/>
                  <a:pt x="1678" y="447"/>
                </a:cubicBezTo>
                <a:cubicBezTo>
                  <a:pt x="1679" y="436"/>
                  <a:pt x="1669" y="421"/>
                  <a:pt x="1666" y="414"/>
                </a:cubicBezTo>
                <a:cubicBezTo>
                  <a:pt x="1664" y="410"/>
                  <a:pt x="1664" y="402"/>
                  <a:pt x="1663" y="397"/>
                </a:cubicBezTo>
                <a:cubicBezTo>
                  <a:pt x="1664" y="391"/>
                  <a:pt x="1664" y="385"/>
                  <a:pt x="1665" y="379"/>
                </a:cubicBezTo>
                <a:cubicBezTo>
                  <a:pt x="1664" y="374"/>
                  <a:pt x="1662" y="367"/>
                  <a:pt x="1661" y="362"/>
                </a:cubicBezTo>
                <a:cubicBezTo>
                  <a:pt x="1661" y="352"/>
                  <a:pt x="1662" y="342"/>
                  <a:pt x="1662" y="333"/>
                </a:cubicBezTo>
                <a:cubicBezTo>
                  <a:pt x="1661" y="327"/>
                  <a:pt x="1659" y="319"/>
                  <a:pt x="1660" y="312"/>
                </a:cubicBezTo>
                <a:cubicBezTo>
                  <a:pt x="1662" y="304"/>
                  <a:pt x="1666" y="281"/>
                  <a:pt x="1663" y="272"/>
                </a:cubicBezTo>
                <a:cubicBezTo>
                  <a:pt x="1661" y="265"/>
                  <a:pt x="1657" y="257"/>
                  <a:pt x="1655" y="251"/>
                </a:cubicBezTo>
                <a:cubicBezTo>
                  <a:pt x="1652" y="240"/>
                  <a:pt x="1658" y="230"/>
                  <a:pt x="1659" y="223"/>
                </a:cubicBezTo>
                <a:cubicBezTo>
                  <a:pt x="1659" y="221"/>
                  <a:pt x="1658" y="216"/>
                  <a:pt x="1657" y="214"/>
                </a:cubicBezTo>
                <a:cubicBezTo>
                  <a:pt x="1657" y="210"/>
                  <a:pt x="1661" y="201"/>
                  <a:pt x="1663" y="199"/>
                </a:cubicBezTo>
                <a:cubicBezTo>
                  <a:pt x="1663" y="188"/>
                  <a:pt x="1658" y="185"/>
                  <a:pt x="1652" y="182"/>
                </a:cubicBezTo>
                <a:cubicBezTo>
                  <a:pt x="1650" y="172"/>
                  <a:pt x="1652" y="162"/>
                  <a:pt x="1657" y="157"/>
                </a:cubicBezTo>
                <a:cubicBezTo>
                  <a:pt x="1657" y="150"/>
                  <a:pt x="1653" y="144"/>
                  <a:pt x="1648" y="142"/>
                </a:cubicBezTo>
                <a:cubicBezTo>
                  <a:pt x="1646" y="141"/>
                  <a:pt x="1641" y="144"/>
                  <a:pt x="1640" y="146"/>
                </a:cubicBezTo>
                <a:cubicBezTo>
                  <a:pt x="1629" y="145"/>
                  <a:pt x="1616" y="139"/>
                  <a:pt x="1612" y="130"/>
                </a:cubicBezTo>
                <a:cubicBezTo>
                  <a:pt x="1611" y="127"/>
                  <a:pt x="1612" y="124"/>
                  <a:pt x="1611" y="121"/>
                </a:cubicBezTo>
                <a:cubicBezTo>
                  <a:pt x="1609" y="118"/>
                  <a:pt x="1606" y="116"/>
                  <a:pt x="1604" y="114"/>
                </a:cubicBezTo>
                <a:cubicBezTo>
                  <a:pt x="1578" y="109"/>
                  <a:pt x="1546" y="109"/>
                  <a:pt x="1514" y="109"/>
                </a:cubicBezTo>
                <a:cubicBezTo>
                  <a:pt x="1504" y="109"/>
                  <a:pt x="1492" y="102"/>
                  <a:pt x="1480" y="106"/>
                </a:cubicBezTo>
                <a:cubicBezTo>
                  <a:pt x="1473" y="108"/>
                  <a:pt x="1465" y="112"/>
                  <a:pt x="1457" y="114"/>
                </a:cubicBezTo>
                <a:cubicBezTo>
                  <a:pt x="1444" y="116"/>
                  <a:pt x="1439" y="106"/>
                  <a:pt x="1429" y="108"/>
                </a:cubicBezTo>
                <a:cubicBezTo>
                  <a:pt x="1422" y="109"/>
                  <a:pt x="1418" y="114"/>
                  <a:pt x="1413" y="116"/>
                </a:cubicBezTo>
                <a:cubicBezTo>
                  <a:pt x="1409" y="118"/>
                  <a:pt x="1399" y="116"/>
                  <a:pt x="1395" y="117"/>
                </a:cubicBezTo>
                <a:cubicBezTo>
                  <a:pt x="1382" y="120"/>
                  <a:pt x="1373" y="114"/>
                  <a:pt x="1365" y="112"/>
                </a:cubicBezTo>
                <a:lnTo>
                  <a:pt x="1353" y="112"/>
                </a:lnTo>
                <a:cubicBezTo>
                  <a:pt x="1348" y="110"/>
                  <a:pt x="1342" y="107"/>
                  <a:pt x="1337" y="106"/>
                </a:cubicBezTo>
                <a:cubicBezTo>
                  <a:pt x="1333" y="106"/>
                  <a:pt x="1328" y="105"/>
                  <a:pt x="1323" y="105"/>
                </a:cubicBezTo>
                <a:cubicBezTo>
                  <a:pt x="1317" y="103"/>
                  <a:pt x="1313" y="97"/>
                  <a:pt x="1307" y="96"/>
                </a:cubicBezTo>
                <a:cubicBezTo>
                  <a:pt x="1294" y="92"/>
                  <a:pt x="1289" y="105"/>
                  <a:pt x="1279" y="107"/>
                </a:cubicBezTo>
                <a:cubicBezTo>
                  <a:pt x="1274" y="109"/>
                  <a:pt x="1268" y="103"/>
                  <a:pt x="1264" y="101"/>
                </a:cubicBezTo>
                <a:cubicBezTo>
                  <a:pt x="1259" y="99"/>
                  <a:pt x="1257" y="103"/>
                  <a:pt x="1251" y="101"/>
                </a:cubicBezTo>
                <a:cubicBezTo>
                  <a:pt x="1248" y="100"/>
                  <a:pt x="1244" y="96"/>
                  <a:pt x="1238" y="97"/>
                </a:cubicBezTo>
                <a:cubicBezTo>
                  <a:pt x="1231" y="99"/>
                  <a:pt x="1225" y="104"/>
                  <a:pt x="1218" y="106"/>
                </a:cubicBezTo>
                <a:cubicBezTo>
                  <a:pt x="1211" y="108"/>
                  <a:pt x="1205" y="106"/>
                  <a:pt x="1199" y="109"/>
                </a:cubicBezTo>
                <a:cubicBezTo>
                  <a:pt x="1194" y="111"/>
                  <a:pt x="1189" y="115"/>
                  <a:pt x="1184" y="116"/>
                </a:cubicBezTo>
                <a:cubicBezTo>
                  <a:pt x="1182" y="117"/>
                  <a:pt x="1162" y="116"/>
                  <a:pt x="1162" y="116"/>
                </a:cubicBezTo>
                <a:cubicBezTo>
                  <a:pt x="1158" y="116"/>
                  <a:pt x="1149" y="114"/>
                  <a:pt x="1144" y="115"/>
                </a:cubicBezTo>
                <a:cubicBezTo>
                  <a:pt x="1141" y="116"/>
                  <a:pt x="1138" y="118"/>
                  <a:pt x="1135" y="120"/>
                </a:cubicBezTo>
                <a:cubicBezTo>
                  <a:pt x="1115" y="118"/>
                  <a:pt x="1096" y="119"/>
                  <a:pt x="1080" y="122"/>
                </a:cubicBezTo>
                <a:cubicBezTo>
                  <a:pt x="1066" y="119"/>
                  <a:pt x="1063" y="125"/>
                  <a:pt x="1051" y="127"/>
                </a:cubicBezTo>
                <a:cubicBezTo>
                  <a:pt x="1041" y="127"/>
                  <a:pt x="1031" y="127"/>
                  <a:pt x="1022" y="127"/>
                </a:cubicBezTo>
                <a:cubicBezTo>
                  <a:pt x="1017" y="128"/>
                  <a:pt x="1010" y="131"/>
                  <a:pt x="1004" y="129"/>
                </a:cubicBezTo>
                <a:cubicBezTo>
                  <a:pt x="1000" y="128"/>
                  <a:pt x="997" y="124"/>
                  <a:pt x="994" y="122"/>
                </a:cubicBezTo>
                <a:cubicBezTo>
                  <a:pt x="990" y="120"/>
                  <a:pt x="982" y="118"/>
                  <a:pt x="978" y="117"/>
                </a:cubicBezTo>
                <a:cubicBezTo>
                  <a:pt x="969" y="115"/>
                  <a:pt x="961" y="119"/>
                  <a:pt x="955" y="120"/>
                </a:cubicBezTo>
                <a:cubicBezTo>
                  <a:pt x="949" y="121"/>
                  <a:pt x="932" y="114"/>
                  <a:pt x="929" y="112"/>
                </a:cubicBezTo>
                <a:cubicBezTo>
                  <a:pt x="908" y="112"/>
                  <a:pt x="903" y="129"/>
                  <a:pt x="893" y="141"/>
                </a:cubicBezTo>
                <a:cubicBezTo>
                  <a:pt x="894" y="147"/>
                  <a:pt x="898" y="148"/>
                  <a:pt x="900" y="153"/>
                </a:cubicBezTo>
                <a:cubicBezTo>
                  <a:pt x="902" y="159"/>
                  <a:pt x="899" y="166"/>
                  <a:pt x="902" y="171"/>
                </a:cubicBezTo>
                <a:cubicBezTo>
                  <a:pt x="904" y="176"/>
                  <a:pt x="911" y="176"/>
                  <a:pt x="916" y="179"/>
                </a:cubicBezTo>
                <a:cubicBezTo>
                  <a:pt x="917" y="183"/>
                  <a:pt x="919" y="187"/>
                  <a:pt x="916" y="191"/>
                </a:cubicBezTo>
                <a:cubicBezTo>
                  <a:pt x="914" y="194"/>
                  <a:pt x="912" y="195"/>
                  <a:pt x="909" y="197"/>
                </a:cubicBezTo>
                <a:cubicBezTo>
                  <a:pt x="901" y="197"/>
                  <a:pt x="894" y="197"/>
                  <a:pt x="890" y="200"/>
                </a:cubicBezTo>
                <a:cubicBezTo>
                  <a:pt x="886" y="220"/>
                  <a:pt x="896" y="233"/>
                  <a:pt x="900" y="247"/>
                </a:cubicBezTo>
                <a:cubicBezTo>
                  <a:pt x="903" y="260"/>
                  <a:pt x="896" y="269"/>
                  <a:pt x="894" y="276"/>
                </a:cubicBezTo>
                <a:cubicBezTo>
                  <a:pt x="891" y="290"/>
                  <a:pt x="904" y="300"/>
                  <a:pt x="913" y="302"/>
                </a:cubicBezTo>
                <a:cubicBezTo>
                  <a:pt x="914" y="304"/>
                  <a:pt x="915" y="308"/>
                  <a:pt x="913" y="311"/>
                </a:cubicBezTo>
                <a:cubicBezTo>
                  <a:pt x="912" y="314"/>
                  <a:pt x="908" y="312"/>
                  <a:pt x="906" y="314"/>
                </a:cubicBezTo>
                <a:cubicBezTo>
                  <a:pt x="902" y="316"/>
                  <a:pt x="902" y="320"/>
                  <a:pt x="899" y="323"/>
                </a:cubicBezTo>
                <a:cubicBezTo>
                  <a:pt x="901" y="334"/>
                  <a:pt x="905" y="342"/>
                  <a:pt x="908" y="350"/>
                </a:cubicBezTo>
                <a:cubicBezTo>
                  <a:pt x="911" y="357"/>
                  <a:pt x="910" y="363"/>
                  <a:pt x="914" y="368"/>
                </a:cubicBezTo>
                <a:cubicBezTo>
                  <a:pt x="913" y="374"/>
                  <a:pt x="907" y="379"/>
                  <a:pt x="904" y="383"/>
                </a:cubicBezTo>
                <a:cubicBezTo>
                  <a:pt x="904" y="396"/>
                  <a:pt x="910" y="394"/>
                  <a:pt x="912" y="401"/>
                </a:cubicBezTo>
                <a:cubicBezTo>
                  <a:pt x="913" y="403"/>
                  <a:pt x="912" y="406"/>
                  <a:pt x="911" y="406"/>
                </a:cubicBezTo>
                <a:cubicBezTo>
                  <a:pt x="908" y="418"/>
                  <a:pt x="902" y="431"/>
                  <a:pt x="910" y="441"/>
                </a:cubicBezTo>
                <a:cubicBezTo>
                  <a:pt x="910" y="452"/>
                  <a:pt x="905" y="454"/>
                  <a:pt x="902" y="461"/>
                </a:cubicBezTo>
                <a:cubicBezTo>
                  <a:pt x="900" y="466"/>
                  <a:pt x="900" y="471"/>
                  <a:pt x="897" y="476"/>
                </a:cubicBezTo>
                <a:cubicBezTo>
                  <a:pt x="896" y="477"/>
                  <a:pt x="893" y="480"/>
                  <a:pt x="892" y="482"/>
                </a:cubicBezTo>
                <a:cubicBezTo>
                  <a:pt x="889" y="494"/>
                  <a:pt x="897" y="504"/>
                  <a:pt x="890" y="512"/>
                </a:cubicBezTo>
                <a:cubicBezTo>
                  <a:pt x="890" y="524"/>
                  <a:pt x="899" y="523"/>
                  <a:pt x="903" y="531"/>
                </a:cubicBezTo>
                <a:cubicBezTo>
                  <a:pt x="905" y="536"/>
                  <a:pt x="905" y="542"/>
                  <a:pt x="907" y="546"/>
                </a:cubicBezTo>
                <a:cubicBezTo>
                  <a:pt x="915" y="546"/>
                  <a:pt x="919" y="546"/>
                  <a:pt x="927" y="546"/>
                </a:cubicBezTo>
                <a:cubicBezTo>
                  <a:pt x="929" y="548"/>
                  <a:pt x="933" y="552"/>
                  <a:pt x="935" y="555"/>
                </a:cubicBezTo>
                <a:lnTo>
                  <a:pt x="932" y="578"/>
                </a:lnTo>
                <a:cubicBezTo>
                  <a:pt x="929" y="582"/>
                  <a:pt x="926" y="586"/>
                  <a:pt x="924" y="588"/>
                </a:cubicBezTo>
                <a:cubicBezTo>
                  <a:pt x="917" y="588"/>
                  <a:pt x="909" y="591"/>
                  <a:pt x="904" y="594"/>
                </a:cubicBezTo>
                <a:cubicBezTo>
                  <a:pt x="902" y="604"/>
                  <a:pt x="901" y="614"/>
                  <a:pt x="895" y="620"/>
                </a:cubicBezTo>
                <a:cubicBezTo>
                  <a:pt x="896" y="626"/>
                  <a:pt x="900" y="635"/>
                  <a:pt x="903" y="640"/>
                </a:cubicBezTo>
                <a:cubicBezTo>
                  <a:pt x="909" y="649"/>
                  <a:pt x="918" y="644"/>
                  <a:pt x="911" y="661"/>
                </a:cubicBezTo>
                <a:cubicBezTo>
                  <a:pt x="913" y="663"/>
                  <a:pt x="914" y="665"/>
                  <a:pt x="915" y="667"/>
                </a:cubicBezTo>
                <a:cubicBezTo>
                  <a:pt x="918" y="667"/>
                  <a:pt x="927" y="667"/>
                  <a:pt x="929" y="669"/>
                </a:cubicBezTo>
                <a:cubicBezTo>
                  <a:pt x="932" y="673"/>
                  <a:pt x="928" y="679"/>
                  <a:pt x="927" y="682"/>
                </a:cubicBezTo>
                <a:cubicBezTo>
                  <a:pt x="926" y="686"/>
                  <a:pt x="925" y="690"/>
                  <a:pt x="923" y="695"/>
                </a:cubicBezTo>
                <a:cubicBezTo>
                  <a:pt x="921" y="697"/>
                  <a:pt x="916" y="698"/>
                  <a:pt x="914" y="701"/>
                </a:cubicBezTo>
                <a:cubicBezTo>
                  <a:pt x="912" y="704"/>
                  <a:pt x="912" y="707"/>
                  <a:pt x="909" y="709"/>
                </a:cubicBezTo>
                <a:cubicBezTo>
                  <a:pt x="910" y="712"/>
                  <a:pt x="910" y="716"/>
                  <a:pt x="910" y="720"/>
                </a:cubicBezTo>
                <a:cubicBezTo>
                  <a:pt x="909" y="724"/>
                  <a:pt x="906" y="731"/>
                  <a:pt x="907" y="738"/>
                </a:cubicBezTo>
                <a:cubicBezTo>
                  <a:pt x="909" y="745"/>
                  <a:pt x="917" y="751"/>
                  <a:pt x="914" y="762"/>
                </a:cubicBezTo>
                <a:cubicBezTo>
                  <a:pt x="913" y="766"/>
                  <a:pt x="912" y="774"/>
                  <a:pt x="910" y="777"/>
                </a:cubicBezTo>
                <a:cubicBezTo>
                  <a:pt x="907" y="782"/>
                  <a:pt x="898" y="785"/>
                  <a:pt x="900" y="794"/>
                </a:cubicBezTo>
                <a:cubicBezTo>
                  <a:pt x="902" y="802"/>
                  <a:pt x="912" y="807"/>
                  <a:pt x="916" y="813"/>
                </a:cubicBezTo>
                <a:cubicBezTo>
                  <a:pt x="925" y="813"/>
                  <a:pt x="938" y="815"/>
                  <a:pt x="946" y="812"/>
                </a:cubicBezTo>
                <a:cubicBezTo>
                  <a:pt x="948" y="811"/>
                  <a:pt x="949" y="808"/>
                  <a:pt x="950" y="806"/>
                </a:cubicBezTo>
                <a:cubicBezTo>
                  <a:pt x="956" y="800"/>
                  <a:pt x="963" y="799"/>
                  <a:pt x="974" y="799"/>
                </a:cubicBezTo>
                <a:cubicBezTo>
                  <a:pt x="977" y="802"/>
                  <a:pt x="981" y="808"/>
                  <a:pt x="984" y="811"/>
                </a:cubicBezTo>
                <a:cubicBezTo>
                  <a:pt x="987" y="813"/>
                  <a:pt x="992" y="813"/>
                  <a:pt x="995" y="815"/>
                </a:cubicBezTo>
                <a:cubicBezTo>
                  <a:pt x="1005" y="814"/>
                  <a:pt x="1006" y="807"/>
                  <a:pt x="1014" y="804"/>
                </a:cubicBezTo>
                <a:cubicBezTo>
                  <a:pt x="1022" y="799"/>
                  <a:pt x="1034" y="813"/>
                  <a:pt x="1048" y="813"/>
                </a:cubicBezTo>
                <a:cubicBezTo>
                  <a:pt x="1068" y="813"/>
                  <a:pt x="1080" y="814"/>
                  <a:pt x="1096" y="811"/>
                </a:cubicBezTo>
                <a:cubicBezTo>
                  <a:pt x="1101" y="811"/>
                  <a:pt x="1106" y="810"/>
                  <a:pt x="1111" y="810"/>
                </a:cubicBezTo>
                <a:cubicBezTo>
                  <a:pt x="1115" y="808"/>
                  <a:pt x="1119" y="804"/>
                  <a:pt x="1123" y="802"/>
                </a:cubicBezTo>
                <a:cubicBezTo>
                  <a:pt x="1127" y="800"/>
                  <a:pt x="1132" y="801"/>
                  <a:pt x="1136" y="798"/>
                </a:cubicBezTo>
                <a:cubicBezTo>
                  <a:pt x="1138" y="797"/>
                  <a:pt x="1137" y="798"/>
                  <a:pt x="1138" y="797"/>
                </a:cubicBezTo>
                <a:cubicBezTo>
                  <a:pt x="1088" y="775"/>
                  <a:pt x="1163" y="787"/>
                  <a:pt x="1142" y="796"/>
                </a:cubicBezTo>
                <a:cubicBezTo>
                  <a:pt x="1145" y="802"/>
                  <a:pt x="1171" y="813"/>
                  <a:pt x="1181" y="810"/>
                </a:cubicBezTo>
                <a:cubicBezTo>
                  <a:pt x="1183" y="809"/>
                  <a:pt x="1185" y="806"/>
                  <a:pt x="1186" y="805"/>
                </a:cubicBezTo>
                <a:cubicBezTo>
                  <a:pt x="1191" y="804"/>
                  <a:pt x="1196" y="802"/>
                  <a:pt x="1201" y="800"/>
                </a:cubicBezTo>
                <a:lnTo>
                  <a:pt x="1235" y="807"/>
                </a:lnTo>
                <a:lnTo>
                  <a:pt x="1314" y="819"/>
                </a:lnTo>
                <a:cubicBezTo>
                  <a:pt x="1319" y="828"/>
                  <a:pt x="1327" y="836"/>
                  <a:pt x="1339" y="838"/>
                </a:cubicBezTo>
                <a:cubicBezTo>
                  <a:pt x="1358" y="843"/>
                  <a:pt x="1369" y="832"/>
                  <a:pt x="1375" y="814"/>
                </a:cubicBezTo>
                <a:lnTo>
                  <a:pt x="1393" y="813"/>
                </a:lnTo>
                <a:lnTo>
                  <a:pt x="1399" y="801"/>
                </a:lnTo>
                <a:cubicBezTo>
                  <a:pt x="1411" y="799"/>
                  <a:pt x="1423" y="796"/>
                  <a:pt x="1433" y="789"/>
                </a:cubicBezTo>
                <a:cubicBezTo>
                  <a:pt x="1433" y="788"/>
                  <a:pt x="1433" y="788"/>
                  <a:pt x="1434" y="788"/>
                </a:cubicBezTo>
                <a:cubicBezTo>
                  <a:pt x="1432" y="758"/>
                  <a:pt x="1467" y="769"/>
                  <a:pt x="1461" y="785"/>
                </a:cubicBezTo>
                <a:cubicBezTo>
                  <a:pt x="1465" y="789"/>
                  <a:pt x="1474" y="799"/>
                  <a:pt x="1484" y="797"/>
                </a:cubicBezTo>
                <a:cubicBezTo>
                  <a:pt x="1492" y="795"/>
                  <a:pt x="1500" y="785"/>
                  <a:pt x="1513" y="789"/>
                </a:cubicBezTo>
                <a:cubicBezTo>
                  <a:pt x="1517" y="791"/>
                  <a:pt x="1520" y="795"/>
                  <a:pt x="1523" y="797"/>
                </a:cubicBezTo>
                <a:cubicBezTo>
                  <a:pt x="1527" y="799"/>
                  <a:pt x="1537" y="801"/>
                  <a:pt x="1540" y="801"/>
                </a:cubicBezTo>
                <a:cubicBezTo>
                  <a:pt x="1553" y="805"/>
                  <a:pt x="1568" y="798"/>
                  <a:pt x="1578" y="800"/>
                </a:cubicBezTo>
                <a:cubicBezTo>
                  <a:pt x="1589" y="802"/>
                  <a:pt x="1597" y="808"/>
                  <a:pt x="1611" y="808"/>
                </a:cubicBezTo>
                <a:cubicBezTo>
                  <a:pt x="1626" y="808"/>
                  <a:pt x="1629" y="818"/>
                  <a:pt x="1639" y="823"/>
                </a:cubicBezTo>
                <a:cubicBezTo>
                  <a:pt x="1642" y="825"/>
                  <a:pt x="1652" y="828"/>
                  <a:pt x="1655" y="826"/>
                </a:cubicBezTo>
                <a:cubicBezTo>
                  <a:pt x="1663" y="825"/>
                  <a:pt x="1669" y="820"/>
                  <a:pt x="1670" y="814"/>
                </a:cubicBezTo>
                <a:cubicBezTo>
                  <a:pt x="1673" y="810"/>
                  <a:pt x="1666" y="782"/>
                  <a:pt x="1663" y="778"/>
                </a:cubicBezTo>
                <a:cubicBezTo>
                  <a:pt x="1662" y="776"/>
                  <a:pt x="1662" y="776"/>
                  <a:pt x="1659" y="775"/>
                </a:cubicBezTo>
                <a:lnTo>
                  <a:pt x="1659" y="774"/>
                </a:lnTo>
                <a:lnTo>
                  <a:pt x="1658" y="774"/>
                </a:lnTo>
                <a:lnTo>
                  <a:pt x="1658" y="775"/>
                </a:lnTo>
                <a:cubicBezTo>
                  <a:pt x="1654" y="777"/>
                  <a:pt x="1654" y="783"/>
                  <a:pt x="1650" y="786"/>
                </a:cubicBezTo>
                <a:cubicBezTo>
                  <a:pt x="1648" y="787"/>
                  <a:pt x="1644" y="787"/>
                  <a:pt x="1642" y="788"/>
                </a:cubicBezTo>
                <a:cubicBezTo>
                  <a:pt x="1632" y="788"/>
                  <a:pt x="1629" y="782"/>
                  <a:pt x="1626" y="775"/>
                </a:cubicBezTo>
                <a:cubicBezTo>
                  <a:pt x="1620" y="774"/>
                  <a:pt x="1608" y="776"/>
                  <a:pt x="1605" y="775"/>
                </a:cubicBezTo>
                <a:cubicBezTo>
                  <a:pt x="1590" y="771"/>
                  <a:pt x="1594" y="724"/>
                  <a:pt x="1612" y="735"/>
                </a:cubicBezTo>
                <a:cubicBezTo>
                  <a:pt x="1619" y="738"/>
                  <a:pt x="1621" y="748"/>
                  <a:pt x="1627" y="752"/>
                </a:cubicBezTo>
                <a:cubicBezTo>
                  <a:pt x="1630" y="754"/>
                  <a:pt x="1634" y="753"/>
                  <a:pt x="1638" y="755"/>
                </a:cubicBezTo>
                <a:cubicBezTo>
                  <a:pt x="1642" y="757"/>
                  <a:pt x="1648" y="762"/>
                  <a:pt x="1652" y="766"/>
                </a:cubicBezTo>
                <a:cubicBezTo>
                  <a:pt x="1654" y="766"/>
                  <a:pt x="1654" y="766"/>
                  <a:pt x="1654" y="765"/>
                </a:cubicBezTo>
                <a:cubicBezTo>
                  <a:pt x="1658" y="761"/>
                  <a:pt x="1656" y="755"/>
                  <a:pt x="1658" y="749"/>
                </a:cubicBezTo>
                <a:cubicBezTo>
                  <a:pt x="1661" y="739"/>
                  <a:pt x="1669" y="727"/>
                  <a:pt x="1669" y="715"/>
                </a:cubicBezTo>
                <a:cubicBezTo>
                  <a:pt x="1662" y="709"/>
                  <a:pt x="1658" y="703"/>
                  <a:pt x="1650" y="698"/>
                </a:cubicBezTo>
                <a:cubicBezTo>
                  <a:pt x="1649" y="693"/>
                  <a:pt x="1646" y="687"/>
                  <a:pt x="1650" y="683"/>
                </a:cubicBezTo>
                <a:cubicBezTo>
                  <a:pt x="1652" y="678"/>
                  <a:pt x="1656" y="680"/>
                  <a:pt x="1660" y="677"/>
                </a:cubicBezTo>
                <a:cubicBezTo>
                  <a:pt x="1664" y="674"/>
                  <a:pt x="1669" y="665"/>
                  <a:pt x="1670" y="660"/>
                </a:cubicBezTo>
                <a:cubicBezTo>
                  <a:pt x="1673" y="650"/>
                  <a:pt x="1658" y="634"/>
                  <a:pt x="1655" y="626"/>
                </a:cubicBezTo>
                <a:cubicBezTo>
                  <a:pt x="1652" y="615"/>
                  <a:pt x="1658" y="604"/>
                  <a:pt x="1660" y="596"/>
                </a:cubicBezTo>
                <a:lnTo>
                  <a:pt x="1661" y="578"/>
                </a:lnTo>
                <a:cubicBezTo>
                  <a:pt x="1662" y="574"/>
                  <a:pt x="1665" y="569"/>
                  <a:pt x="1666" y="565"/>
                </a:cubicBezTo>
                <a:cubicBezTo>
                  <a:pt x="1668" y="557"/>
                  <a:pt x="1658" y="548"/>
                  <a:pt x="1663" y="540"/>
                </a:cubicBezTo>
                <a:cubicBezTo>
                  <a:pt x="1664" y="537"/>
                  <a:pt x="1675" y="530"/>
                  <a:pt x="1678" y="527"/>
                </a:cubicBezTo>
                <a:cubicBezTo>
                  <a:pt x="1678" y="525"/>
                  <a:pt x="1678" y="524"/>
                  <a:pt x="1677" y="523"/>
                </a:cubicBezTo>
                <a:cubicBezTo>
                  <a:pt x="1672" y="512"/>
                  <a:pt x="1655" y="521"/>
                  <a:pt x="1643" y="522"/>
                </a:cubicBezTo>
                <a:cubicBezTo>
                  <a:pt x="1641" y="519"/>
                  <a:pt x="1637" y="517"/>
                  <a:pt x="1634" y="515"/>
                </a:cubicBezTo>
                <a:cubicBezTo>
                  <a:pt x="1633" y="514"/>
                  <a:pt x="1634" y="514"/>
                  <a:pt x="1633" y="513"/>
                </a:cubicBezTo>
                <a:cubicBezTo>
                  <a:pt x="1633" y="505"/>
                  <a:pt x="1636" y="503"/>
                  <a:pt x="1639" y="498"/>
                </a:cubicBezTo>
                <a:cubicBezTo>
                  <a:pt x="1644" y="496"/>
                  <a:pt x="1648" y="495"/>
                  <a:pt x="1652" y="493"/>
                </a:cubicBezTo>
                <a:close/>
                <a:moveTo>
                  <a:pt x="36" y="348"/>
                </a:moveTo>
                <a:cubicBezTo>
                  <a:pt x="35" y="348"/>
                  <a:pt x="35" y="348"/>
                  <a:pt x="34" y="347"/>
                </a:cubicBezTo>
                <a:cubicBezTo>
                  <a:pt x="33" y="352"/>
                  <a:pt x="34" y="358"/>
                  <a:pt x="34" y="362"/>
                </a:cubicBezTo>
                <a:cubicBezTo>
                  <a:pt x="38" y="362"/>
                  <a:pt x="38" y="360"/>
                  <a:pt x="41" y="359"/>
                </a:cubicBezTo>
                <a:cubicBezTo>
                  <a:pt x="40" y="353"/>
                  <a:pt x="38" y="352"/>
                  <a:pt x="36" y="348"/>
                </a:cubicBezTo>
                <a:close/>
                <a:moveTo>
                  <a:pt x="137" y="1656"/>
                </a:moveTo>
                <a:cubicBezTo>
                  <a:pt x="128" y="1652"/>
                  <a:pt x="122" y="1635"/>
                  <a:pt x="111" y="1630"/>
                </a:cubicBezTo>
                <a:cubicBezTo>
                  <a:pt x="108" y="1628"/>
                  <a:pt x="94" y="1634"/>
                  <a:pt x="86" y="1633"/>
                </a:cubicBezTo>
                <a:cubicBezTo>
                  <a:pt x="81" y="1623"/>
                  <a:pt x="75" y="1609"/>
                  <a:pt x="68" y="1601"/>
                </a:cubicBezTo>
                <a:cubicBezTo>
                  <a:pt x="66" y="1598"/>
                  <a:pt x="61" y="1597"/>
                  <a:pt x="59" y="1594"/>
                </a:cubicBezTo>
                <a:cubicBezTo>
                  <a:pt x="57" y="1590"/>
                  <a:pt x="59" y="1581"/>
                  <a:pt x="57" y="1577"/>
                </a:cubicBezTo>
                <a:cubicBezTo>
                  <a:pt x="56" y="1572"/>
                  <a:pt x="55" y="1572"/>
                  <a:pt x="54" y="1569"/>
                </a:cubicBezTo>
                <a:lnTo>
                  <a:pt x="49" y="1569"/>
                </a:lnTo>
                <a:cubicBezTo>
                  <a:pt x="45" y="1573"/>
                  <a:pt x="38" y="1574"/>
                  <a:pt x="33" y="1578"/>
                </a:cubicBezTo>
                <a:cubicBezTo>
                  <a:pt x="26" y="1587"/>
                  <a:pt x="35" y="1607"/>
                  <a:pt x="41" y="1612"/>
                </a:cubicBezTo>
                <a:cubicBezTo>
                  <a:pt x="44" y="1615"/>
                  <a:pt x="48" y="1616"/>
                  <a:pt x="51" y="1619"/>
                </a:cubicBezTo>
                <a:cubicBezTo>
                  <a:pt x="55" y="1623"/>
                  <a:pt x="57" y="1632"/>
                  <a:pt x="62" y="1636"/>
                </a:cubicBezTo>
                <a:cubicBezTo>
                  <a:pt x="69" y="1641"/>
                  <a:pt x="76" y="1637"/>
                  <a:pt x="82" y="1640"/>
                </a:cubicBezTo>
                <a:cubicBezTo>
                  <a:pt x="89" y="1645"/>
                  <a:pt x="94" y="1655"/>
                  <a:pt x="102" y="1659"/>
                </a:cubicBezTo>
                <a:cubicBezTo>
                  <a:pt x="108" y="1662"/>
                  <a:pt x="114" y="1660"/>
                  <a:pt x="121" y="1663"/>
                </a:cubicBezTo>
                <a:cubicBezTo>
                  <a:pt x="125" y="1664"/>
                  <a:pt x="130" y="1668"/>
                  <a:pt x="134" y="1669"/>
                </a:cubicBezTo>
                <a:cubicBezTo>
                  <a:pt x="142" y="1670"/>
                  <a:pt x="150" y="1670"/>
                  <a:pt x="158" y="1670"/>
                </a:cubicBezTo>
                <a:cubicBezTo>
                  <a:pt x="160" y="1671"/>
                  <a:pt x="163" y="1674"/>
                  <a:pt x="167" y="1673"/>
                </a:cubicBezTo>
                <a:cubicBezTo>
                  <a:pt x="171" y="1672"/>
                  <a:pt x="174" y="1669"/>
                  <a:pt x="176" y="1666"/>
                </a:cubicBezTo>
                <a:cubicBezTo>
                  <a:pt x="176" y="1664"/>
                  <a:pt x="176" y="1661"/>
                  <a:pt x="175" y="1660"/>
                </a:cubicBezTo>
                <a:cubicBezTo>
                  <a:pt x="169" y="1644"/>
                  <a:pt x="149" y="1663"/>
                  <a:pt x="137" y="1656"/>
                </a:cubicBezTo>
                <a:close/>
                <a:moveTo>
                  <a:pt x="38" y="1159"/>
                </a:moveTo>
                <a:cubicBezTo>
                  <a:pt x="38" y="1168"/>
                  <a:pt x="38" y="1177"/>
                  <a:pt x="41" y="1183"/>
                </a:cubicBezTo>
                <a:cubicBezTo>
                  <a:pt x="42" y="1183"/>
                  <a:pt x="42" y="1184"/>
                  <a:pt x="43" y="1185"/>
                </a:cubicBezTo>
                <a:cubicBezTo>
                  <a:pt x="53" y="1185"/>
                  <a:pt x="55" y="1175"/>
                  <a:pt x="55" y="1164"/>
                </a:cubicBezTo>
                <a:cubicBezTo>
                  <a:pt x="53" y="1162"/>
                  <a:pt x="53" y="1161"/>
                  <a:pt x="52" y="1159"/>
                </a:cubicBezTo>
                <a:cubicBezTo>
                  <a:pt x="48" y="1159"/>
                  <a:pt x="44" y="1159"/>
                  <a:pt x="40" y="1158"/>
                </a:cubicBezTo>
                <a:cubicBezTo>
                  <a:pt x="39" y="1159"/>
                  <a:pt x="39" y="1159"/>
                  <a:pt x="38" y="1159"/>
                </a:cubicBezTo>
                <a:close/>
                <a:moveTo>
                  <a:pt x="46" y="1494"/>
                </a:moveTo>
                <a:cubicBezTo>
                  <a:pt x="44" y="1487"/>
                  <a:pt x="41" y="1477"/>
                  <a:pt x="43" y="1467"/>
                </a:cubicBezTo>
                <a:cubicBezTo>
                  <a:pt x="46" y="1459"/>
                  <a:pt x="54" y="1449"/>
                  <a:pt x="51" y="1436"/>
                </a:cubicBezTo>
                <a:cubicBezTo>
                  <a:pt x="46" y="1417"/>
                  <a:pt x="27" y="1405"/>
                  <a:pt x="43" y="1385"/>
                </a:cubicBezTo>
                <a:cubicBezTo>
                  <a:pt x="45" y="1381"/>
                  <a:pt x="46" y="1377"/>
                  <a:pt x="51" y="1375"/>
                </a:cubicBezTo>
                <a:cubicBezTo>
                  <a:pt x="52" y="1368"/>
                  <a:pt x="55" y="1348"/>
                  <a:pt x="51" y="1343"/>
                </a:cubicBezTo>
                <a:cubicBezTo>
                  <a:pt x="49" y="1341"/>
                  <a:pt x="47" y="1341"/>
                  <a:pt x="43" y="1341"/>
                </a:cubicBezTo>
                <a:cubicBezTo>
                  <a:pt x="40" y="1345"/>
                  <a:pt x="32" y="1354"/>
                  <a:pt x="25" y="1349"/>
                </a:cubicBezTo>
                <a:cubicBezTo>
                  <a:pt x="19" y="1349"/>
                  <a:pt x="17" y="1347"/>
                  <a:pt x="14" y="1343"/>
                </a:cubicBezTo>
                <a:cubicBezTo>
                  <a:pt x="9" y="1345"/>
                  <a:pt x="10" y="1350"/>
                  <a:pt x="8" y="1356"/>
                </a:cubicBezTo>
                <a:cubicBezTo>
                  <a:pt x="7" y="1359"/>
                  <a:pt x="4" y="1363"/>
                  <a:pt x="5" y="1369"/>
                </a:cubicBezTo>
                <a:cubicBezTo>
                  <a:pt x="6" y="1371"/>
                  <a:pt x="8" y="1375"/>
                  <a:pt x="7" y="1379"/>
                </a:cubicBezTo>
                <a:cubicBezTo>
                  <a:pt x="5" y="1387"/>
                  <a:pt x="5" y="1397"/>
                  <a:pt x="5" y="1407"/>
                </a:cubicBezTo>
                <a:cubicBezTo>
                  <a:pt x="5" y="1415"/>
                  <a:pt x="4" y="1424"/>
                  <a:pt x="4" y="1431"/>
                </a:cubicBezTo>
                <a:cubicBezTo>
                  <a:pt x="4" y="1433"/>
                  <a:pt x="2" y="1438"/>
                  <a:pt x="2" y="1440"/>
                </a:cubicBezTo>
                <a:cubicBezTo>
                  <a:pt x="3" y="1445"/>
                  <a:pt x="7" y="1450"/>
                  <a:pt x="9" y="1455"/>
                </a:cubicBezTo>
                <a:lnTo>
                  <a:pt x="9" y="1464"/>
                </a:lnTo>
                <a:cubicBezTo>
                  <a:pt x="10" y="1468"/>
                  <a:pt x="13" y="1473"/>
                  <a:pt x="14" y="1477"/>
                </a:cubicBezTo>
                <a:lnTo>
                  <a:pt x="14" y="1487"/>
                </a:lnTo>
                <a:cubicBezTo>
                  <a:pt x="17" y="1494"/>
                  <a:pt x="22" y="1504"/>
                  <a:pt x="25" y="1511"/>
                </a:cubicBezTo>
                <a:cubicBezTo>
                  <a:pt x="27" y="1517"/>
                  <a:pt x="25" y="1524"/>
                  <a:pt x="24" y="1528"/>
                </a:cubicBezTo>
                <a:cubicBezTo>
                  <a:pt x="22" y="1534"/>
                  <a:pt x="26" y="1539"/>
                  <a:pt x="27" y="1543"/>
                </a:cubicBezTo>
                <a:cubicBezTo>
                  <a:pt x="29" y="1544"/>
                  <a:pt x="28" y="1543"/>
                  <a:pt x="29" y="1544"/>
                </a:cubicBezTo>
                <a:cubicBezTo>
                  <a:pt x="48" y="1543"/>
                  <a:pt x="51" y="1514"/>
                  <a:pt x="46" y="1494"/>
                </a:cubicBezTo>
                <a:close/>
                <a:moveTo>
                  <a:pt x="102" y="1559"/>
                </a:moveTo>
                <a:lnTo>
                  <a:pt x="102" y="1560"/>
                </a:lnTo>
                <a:lnTo>
                  <a:pt x="103" y="1560"/>
                </a:lnTo>
                <a:cubicBezTo>
                  <a:pt x="104" y="1558"/>
                  <a:pt x="105" y="1556"/>
                  <a:pt x="103" y="1554"/>
                </a:cubicBezTo>
                <a:cubicBezTo>
                  <a:pt x="102" y="1556"/>
                  <a:pt x="101" y="1556"/>
                  <a:pt x="102" y="1559"/>
                </a:cubicBezTo>
                <a:close/>
                <a:moveTo>
                  <a:pt x="14" y="1075"/>
                </a:moveTo>
                <a:cubicBezTo>
                  <a:pt x="14" y="1076"/>
                  <a:pt x="15" y="1077"/>
                  <a:pt x="16" y="1078"/>
                </a:cubicBezTo>
                <a:cubicBezTo>
                  <a:pt x="22" y="1081"/>
                  <a:pt x="34" y="1076"/>
                  <a:pt x="40" y="1073"/>
                </a:cubicBezTo>
                <a:cubicBezTo>
                  <a:pt x="40" y="1061"/>
                  <a:pt x="35" y="1060"/>
                  <a:pt x="30" y="1053"/>
                </a:cubicBezTo>
                <a:lnTo>
                  <a:pt x="27" y="1053"/>
                </a:lnTo>
                <a:cubicBezTo>
                  <a:pt x="23" y="1057"/>
                  <a:pt x="19" y="1060"/>
                  <a:pt x="15" y="1062"/>
                </a:cubicBezTo>
                <a:cubicBezTo>
                  <a:pt x="14" y="1065"/>
                  <a:pt x="13" y="1069"/>
                  <a:pt x="14" y="1075"/>
                </a:cubicBezTo>
                <a:close/>
                <a:moveTo>
                  <a:pt x="212" y="1560"/>
                </a:moveTo>
                <a:cubicBezTo>
                  <a:pt x="200" y="1564"/>
                  <a:pt x="179" y="1560"/>
                  <a:pt x="170" y="1556"/>
                </a:cubicBezTo>
                <a:lnTo>
                  <a:pt x="218" y="1557"/>
                </a:lnTo>
                <a:cubicBezTo>
                  <a:pt x="216" y="1558"/>
                  <a:pt x="214" y="1560"/>
                  <a:pt x="212" y="1560"/>
                </a:cubicBezTo>
                <a:close/>
                <a:moveTo>
                  <a:pt x="146" y="1531"/>
                </a:moveTo>
                <a:cubicBezTo>
                  <a:pt x="146" y="1528"/>
                  <a:pt x="147" y="1525"/>
                  <a:pt x="147" y="1522"/>
                </a:cubicBezTo>
                <a:cubicBezTo>
                  <a:pt x="152" y="1538"/>
                  <a:pt x="162" y="1549"/>
                  <a:pt x="167" y="1553"/>
                </a:cubicBezTo>
                <a:cubicBezTo>
                  <a:pt x="158" y="1548"/>
                  <a:pt x="153" y="1539"/>
                  <a:pt x="146" y="1531"/>
                </a:cubicBezTo>
                <a:close/>
                <a:moveTo>
                  <a:pt x="172" y="949"/>
                </a:moveTo>
                <a:lnTo>
                  <a:pt x="173" y="949"/>
                </a:lnTo>
                <a:cubicBezTo>
                  <a:pt x="175" y="944"/>
                  <a:pt x="181" y="946"/>
                  <a:pt x="186" y="943"/>
                </a:cubicBezTo>
                <a:cubicBezTo>
                  <a:pt x="190" y="943"/>
                  <a:pt x="192" y="944"/>
                  <a:pt x="195" y="945"/>
                </a:cubicBezTo>
                <a:cubicBezTo>
                  <a:pt x="189" y="949"/>
                  <a:pt x="178" y="946"/>
                  <a:pt x="173" y="950"/>
                </a:cubicBezTo>
                <a:lnTo>
                  <a:pt x="172" y="950"/>
                </a:lnTo>
                <a:lnTo>
                  <a:pt x="172" y="949"/>
                </a:lnTo>
                <a:close/>
                <a:moveTo>
                  <a:pt x="127" y="987"/>
                </a:moveTo>
                <a:lnTo>
                  <a:pt x="127" y="989"/>
                </a:lnTo>
                <a:lnTo>
                  <a:pt x="126" y="989"/>
                </a:lnTo>
                <a:cubicBezTo>
                  <a:pt x="127" y="984"/>
                  <a:pt x="129" y="983"/>
                  <a:pt x="131" y="980"/>
                </a:cubicBezTo>
                <a:cubicBezTo>
                  <a:pt x="130" y="982"/>
                  <a:pt x="128" y="985"/>
                  <a:pt x="127" y="987"/>
                </a:cubicBezTo>
                <a:close/>
                <a:moveTo>
                  <a:pt x="235" y="948"/>
                </a:moveTo>
                <a:lnTo>
                  <a:pt x="243" y="948"/>
                </a:lnTo>
                <a:lnTo>
                  <a:pt x="244" y="948"/>
                </a:lnTo>
                <a:lnTo>
                  <a:pt x="244" y="950"/>
                </a:lnTo>
                <a:cubicBezTo>
                  <a:pt x="241" y="950"/>
                  <a:pt x="238" y="950"/>
                  <a:pt x="235" y="949"/>
                </a:cubicBezTo>
                <a:lnTo>
                  <a:pt x="235" y="948"/>
                </a:lnTo>
                <a:close/>
                <a:moveTo>
                  <a:pt x="437" y="1560"/>
                </a:moveTo>
                <a:cubicBezTo>
                  <a:pt x="437" y="1559"/>
                  <a:pt x="440" y="1559"/>
                  <a:pt x="440" y="1558"/>
                </a:cubicBezTo>
                <a:cubicBezTo>
                  <a:pt x="449" y="1559"/>
                  <a:pt x="455" y="1568"/>
                  <a:pt x="461" y="1575"/>
                </a:cubicBezTo>
                <a:cubicBezTo>
                  <a:pt x="461" y="1582"/>
                  <a:pt x="459" y="1583"/>
                  <a:pt x="458" y="1587"/>
                </a:cubicBezTo>
                <a:cubicBezTo>
                  <a:pt x="445" y="1589"/>
                  <a:pt x="440" y="1581"/>
                  <a:pt x="432" y="1577"/>
                </a:cubicBezTo>
                <a:cubicBezTo>
                  <a:pt x="431" y="1575"/>
                  <a:pt x="432" y="1575"/>
                  <a:pt x="431" y="1574"/>
                </a:cubicBezTo>
                <a:cubicBezTo>
                  <a:pt x="431" y="1566"/>
                  <a:pt x="431" y="1562"/>
                  <a:pt x="437" y="1560"/>
                </a:cubicBezTo>
                <a:close/>
                <a:moveTo>
                  <a:pt x="586" y="1586"/>
                </a:moveTo>
                <a:cubicBezTo>
                  <a:pt x="586" y="1586"/>
                  <a:pt x="593" y="1587"/>
                  <a:pt x="603" y="1588"/>
                </a:cubicBezTo>
                <a:cubicBezTo>
                  <a:pt x="602" y="1589"/>
                  <a:pt x="602" y="1589"/>
                  <a:pt x="602" y="1590"/>
                </a:cubicBezTo>
                <a:cubicBezTo>
                  <a:pt x="601" y="1593"/>
                  <a:pt x="599" y="1593"/>
                  <a:pt x="597" y="1594"/>
                </a:cubicBezTo>
                <a:cubicBezTo>
                  <a:pt x="593" y="1595"/>
                  <a:pt x="590" y="1594"/>
                  <a:pt x="588" y="1592"/>
                </a:cubicBezTo>
                <a:cubicBezTo>
                  <a:pt x="587" y="1592"/>
                  <a:pt x="586" y="1592"/>
                  <a:pt x="586" y="1592"/>
                </a:cubicBezTo>
                <a:cubicBezTo>
                  <a:pt x="586" y="1589"/>
                  <a:pt x="586" y="1587"/>
                  <a:pt x="586" y="1586"/>
                </a:cubicBezTo>
                <a:close/>
                <a:moveTo>
                  <a:pt x="247" y="1592"/>
                </a:moveTo>
                <a:cubicBezTo>
                  <a:pt x="255" y="1594"/>
                  <a:pt x="263" y="1592"/>
                  <a:pt x="270" y="1594"/>
                </a:cubicBezTo>
                <a:cubicBezTo>
                  <a:pt x="274" y="1596"/>
                  <a:pt x="278" y="1600"/>
                  <a:pt x="282" y="1601"/>
                </a:cubicBezTo>
                <a:cubicBezTo>
                  <a:pt x="289" y="1603"/>
                  <a:pt x="311" y="1605"/>
                  <a:pt x="319" y="1603"/>
                </a:cubicBezTo>
                <a:cubicBezTo>
                  <a:pt x="322" y="1602"/>
                  <a:pt x="327" y="1601"/>
                  <a:pt x="331" y="1602"/>
                </a:cubicBezTo>
                <a:cubicBezTo>
                  <a:pt x="340" y="1604"/>
                  <a:pt x="350" y="1605"/>
                  <a:pt x="360" y="1607"/>
                </a:cubicBezTo>
                <a:cubicBezTo>
                  <a:pt x="370" y="1609"/>
                  <a:pt x="382" y="1605"/>
                  <a:pt x="389" y="1604"/>
                </a:cubicBezTo>
                <a:lnTo>
                  <a:pt x="416" y="1604"/>
                </a:lnTo>
                <a:cubicBezTo>
                  <a:pt x="421" y="1602"/>
                  <a:pt x="431" y="1594"/>
                  <a:pt x="438" y="1598"/>
                </a:cubicBezTo>
                <a:cubicBezTo>
                  <a:pt x="445" y="1599"/>
                  <a:pt x="455" y="1608"/>
                  <a:pt x="465" y="1610"/>
                </a:cubicBezTo>
                <a:cubicBezTo>
                  <a:pt x="487" y="1617"/>
                  <a:pt x="508" y="1601"/>
                  <a:pt x="525" y="1597"/>
                </a:cubicBezTo>
                <a:cubicBezTo>
                  <a:pt x="533" y="1595"/>
                  <a:pt x="539" y="1604"/>
                  <a:pt x="546" y="1606"/>
                </a:cubicBezTo>
                <a:cubicBezTo>
                  <a:pt x="557" y="1609"/>
                  <a:pt x="569" y="1604"/>
                  <a:pt x="578" y="1604"/>
                </a:cubicBezTo>
                <a:lnTo>
                  <a:pt x="598" y="1604"/>
                </a:lnTo>
                <a:cubicBezTo>
                  <a:pt x="602" y="1605"/>
                  <a:pt x="607" y="1609"/>
                  <a:pt x="611" y="1610"/>
                </a:cubicBezTo>
                <a:cubicBezTo>
                  <a:pt x="617" y="1612"/>
                  <a:pt x="644" y="1612"/>
                  <a:pt x="646" y="1610"/>
                </a:cubicBezTo>
                <a:cubicBezTo>
                  <a:pt x="650" y="1609"/>
                  <a:pt x="652" y="1602"/>
                  <a:pt x="654" y="1598"/>
                </a:cubicBezTo>
                <a:cubicBezTo>
                  <a:pt x="650" y="1597"/>
                  <a:pt x="646" y="1595"/>
                  <a:pt x="643" y="1594"/>
                </a:cubicBezTo>
                <a:cubicBezTo>
                  <a:pt x="662" y="1597"/>
                  <a:pt x="683" y="1599"/>
                  <a:pt x="705" y="1602"/>
                </a:cubicBezTo>
                <a:cubicBezTo>
                  <a:pt x="707" y="1602"/>
                  <a:pt x="708" y="1603"/>
                  <a:pt x="709" y="1604"/>
                </a:cubicBezTo>
                <a:cubicBezTo>
                  <a:pt x="718" y="1607"/>
                  <a:pt x="725" y="1607"/>
                  <a:pt x="735" y="1609"/>
                </a:cubicBezTo>
                <a:cubicBezTo>
                  <a:pt x="739" y="1610"/>
                  <a:pt x="747" y="1611"/>
                  <a:pt x="752" y="1610"/>
                </a:cubicBezTo>
                <a:cubicBezTo>
                  <a:pt x="757" y="1609"/>
                  <a:pt x="761" y="1608"/>
                  <a:pt x="766" y="1606"/>
                </a:cubicBezTo>
                <a:cubicBezTo>
                  <a:pt x="777" y="1607"/>
                  <a:pt x="788" y="1607"/>
                  <a:pt x="796" y="1607"/>
                </a:cubicBezTo>
                <a:lnTo>
                  <a:pt x="809" y="1607"/>
                </a:lnTo>
                <a:cubicBezTo>
                  <a:pt x="820" y="1604"/>
                  <a:pt x="846" y="1608"/>
                  <a:pt x="852" y="1603"/>
                </a:cubicBezTo>
                <a:cubicBezTo>
                  <a:pt x="854" y="1602"/>
                  <a:pt x="853" y="1602"/>
                  <a:pt x="854" y="1600"/>
                </a:cubicBezTo>
                <a:cubicBezTo>
                  <a:pt x="857" y="1594"/>
                  <a:pt x="842" y="1583"/>
                  <a:pt x="839" y="1578"/>
                </a:cubicBezTo>
                <a:lnTo>
                  <a:pt x="839" y="1577"/>
                </a:lnTo>
                <a:cubicBezTo>
                  <a:pt x="839" y="1577"/>
                  <a:pt x="839" y="1577"/>
                  <a:pt x="839" y="1577"/>
                </a:cubicBezTo>
                <a:cubicBezTo>
                  <a:pt x="839" y="1577"/>
                  <a:pt x="840" y="1577"/>
                  <a:pt x="840" y="1577"/>
                </a:cubicBezTo>
                <a:cubicBezTo>
                  <a:pt x="865" y="1558"/>
                  <a:pt x="862" y="1534"/>
                  <a:pt x="849" y="1515"/>
                </a:cubicBezTo>
                <a:cubicBezTo>
                  <a:pt x="852" y="1484"/>
                  <a:pt x="862" y="1461"/>
                  <a:pt x="836" y="1445"/>
                </a:cubicBezTo>
                <a:cubicBezTo>
                  <a:pt x="836" y="1440"/>
                  <a:pt x="835" y="1436"/>
                  <a:pt x="834" y="1431"/>
                </a:cubicBezTo>
                <a:cubicBezTo>
                  <a:pt x="837" y="1418"/>
                  <a:pt x="840" y="1411"/>
                  <a:pt x="836" y="1397"/>
                </a:cubicBezTo>
                <a:cubicBezTo>
                  <a:pt x="836" y="1393"/>
                  <a:pt x="836" y="1389"/>
                  <a:pt x="835" y="1385"/>
                </a:cubicBezTo>
                <a:cubicBezTo>
                  <a:pt x="833" y="1379"/>
                  <a:pt x="827" y="1379"/>
                  <a:pt x="822" y="1375"/>
                </a:cubicBezTo>
                <a:cubicBezTo>
                  <a:pt x="819" y="1371"/>
                  <a:pt x="819" y="1364"/>
                  <a:pt x="816" y="1359"/>
                </a:cubicBezTo>
                <a:lnTo>
                  <a:pt x="816" y="1358"/>
                </a:lnTo>
                <a:cubicBezTo>
                  <a:pt x="818" y="1360"/>
                  <a:pt x="821" y="1362"/>
                  <a:pt x="823" y="1363"/>
                </a:cubicBezTo>
                <a:cubicBezTo>
                  <a:pt x="826" y="1360"/>
                  <a:pt x="829" y="1357"/>
                  <a:pt x="832" y="1355"/>
                </a:cubicBezTo>
                <a:cubicBezTo>
                  <a:pt x="832" y="1345"/>
                  <a:pt x="823" y="1334"/>
                  <a:pt x="818" y="1328"/>
                </a:cubicBezTo>
                <a:cubicBezTo>
                  <a:pt x="819" y="1312"/>
                  <a:pt x="834" y="1307"/>
                  <a:pt x="830" y="1290"/>
                </a:cubicBezTo>
                <a:cubicBezTo>
                  <a:pt x="826" y="1274"/>
                  <a:pt x="811" y="1260"/>
                  <a:pt x="816" y="1237"/>
                </a:cubicBezTo>
                <a:cubicBezTo>
                  <a:pt x="819" y="1221"/>
                  <a:pt x="819" y="1202"/>
                  <a:pt x="823" y="1186"/>
                </a:cubicBezTo>
                <a:cubicBezTo>
                  <a:pt x="829" y="1168"/>
                  <a:pt x="838" y="1146"/>
                  <a:pt x="831" y="1121"/>
                </a:cubicBezTo>
                <a:cubicBezTo>
                  <a:pt x="826" y="1103"/>
                  <a:pt x="817" y="1091"/>
                  <a:pt x="808" y="1078"/>
                </a:cubicBezTo>
                <a:cubicBezTo>
                  <a:pt x="807" y="1076"/>
                  <a:pt x="811" y="1072"/>
                  <a:pt x="812" y="1069"/>
                </a:cubicBezTo>
                <a:lnTo>
                  <a:pt x="812" y="1061"/>
                </a:lnTo>
                <a:cubicBezTo>
                  <a:pt x="814" y="1055"/>
                  <a:pt x="820" y="1046"/>
                  <a:pt x="818" y="1036"/>
                </a:cubicBezTo>
                <a:cubicBezTo>
                  <a:pt x="817" y="1033"/>
                  <a:pt x="814" y="1029"/>
                  <a:pt x="813" y="1025"/>
                </a:cubicBezTo>
                <a:cubicBezTo>
                  <a:pt x="811" y="1019"/>
                  <a:pt x="814" y="1014"/>
                  <a:pt x="812" y="1008"/>
                </a:cubicBezTo>
                <a:cubicBezTo>
                  <a:pt x="811" y="1005"/>
                  <a:pt x="805" y="998"/>
                  <a:pt x="806" y="993"/>
                </a:cubicBezTo>
                <a:cubicBezTo>
                  <a:pt x="807" y="989"/>
                  <a:pt x="811" y="984"/>
                  <a:pt x="812" y="980"/>
                </a:cubicBezTo>
                <a:cubicBezTo>
                  <a:pt x="814" y="973"/>
                  <a:pt x="809" y="964"/>
                  <a:pt x="811" y="958"/>
                </a:cubicBezTo>
                <a:cubicBezTo>
                  <a:pt x="813" y="953"/>
                  <a:pt x="817" y="932"/>
                  <a:pt x="814" y="924"/>
                </a:cubicBezTo>
                <a:cubicBezTo>
                  <a:pt x="811" y="916"/>
                  <a:pt x="803" y="911"/>
                  <a:pt x="801" y="902"/>
                </a:cubicBezTo>
                <a:cubicBezTo>
                  <a:pt x="786" y="902"/>
                  <a:pt x="787" y="907"/>
                  <a:pt x="778" y="910"/>
                </a:cubicBezTo>
                <a:cubicBezTo>
                  <a:pt x="775" y="910"/>
                  <a:pt x="772" y="911"/>
                  <a:pt x="769" y="911"/>
                </a:cubicBezTo>
                <a:cubicBezTo>
                  <a:pt x="759" y="914"/>
                  <a:pt x="749" y="922"/>
                  <a:pt x="738" y="925"/>
                </a:cubicBezTo>
                <a:cubicBezTo>
                  <a:pt x="727" y="928"/>
                  <a:pt x="724" y="918"/>
                  <a:pt x="715" y="920"/>
                </a:cubicBezTo>
                <a:cubicBezTo>
                  <a:pt x="708" y="922"/>
                  <a:pt x="698" y="918"/>
                  <a:pt x="689" y="916"/>
                </a:cubicBezTo>
                <a:lnTo>
                  <a:pt x="678" y="916"/>
                </a:lnTo>
                <a:lnTo>
                  <a:pt x="677" y="913"/>
                </a:lnTo>
                <a:cubicBezTo>
                  <a:pt x="674" y="912"/>
                  <a:pt x="672" y="911"/>
                  <a:pt x="669" y="910"/>
                </a:cubicBezTo>
                <a:cubicBezTo>
                  <a:pt x="661" y="908"/>
                  <a:pt x="653" y="912"/>
                  <a:pt x="645" y="910"/>
                </a:cubicBezTo>
                <a:cubicBezTo>
                  <a:pt x="637" y="908"/>
                  <a:pt x="620" y="901"/>
                  <a:pt x="612" y="907"/>
                </a:cubicBezTo>
                <a:lnTo>
                  <a:pt x="610" y="907"/>
                </a:lnTo>
                <a:cubicBezTo>
                  <a:pt x="611" y="913"/>
                  <a:pt x="620" y="917"/>
                  <a:pt x="625" y="919"/>
                </a:cubicBezTo>
                <a:cubicBezTo>
                  <a:pt x="620" y="923"/>
                  <a:pt x="611" y="920"/>
                  <a:pt x="604" y="921"/>
                </a:cubicBezTo>
                <a:cubicBezTo>
                  <a:pt x="595" y="923"/>
                  <a:pt x="584" y="923"/>
                  <a:pt x="575" y="926"/>
                </a:cubicBezTo>
                <a:lnTo>
                  <a:pt x="575" y="925"/>
                </a:lnTo>
                <a:lnTo>
                  <a:pt x="574" y="925"/>
                </a:lnTo>
                <a:cubicBezTo>
                  <a:pt x="574" y="920"/>
                  <a:pt x="576" y="919"/>
                  <a:pt x="576" y="915"/>
                </a:cubicBezTo>
                <a:cubicBezTo>
                  <a:pt x="584" y="911"/>
                  <a:pt x="595" y="910"/>
                  <a:pt x="602" y="905"/>
                </a:cubicBezTo>
                <a:lnTo>
                  <a:pt x="603" y="905"/>
                </a:lnTo>
                <a:cubicBezTo>
                  <a:pt x="603" y="903"/>
                  <a:pt x="602" y="903"/>
                  <a:pt x="601" y="902"/>
                </a:cubicBezTo>
                <a:cubicBezTo>
                  <a:pt x="589" y="898"/>
                  <a:pt x="577" y="896"/>
                  <a:pt x="567" y="903"/>
                </a:cubicBezTo>
                <a:cubicBezTo>
                  <a:pt x="567" y="906"/>
                  <a:pt x="567" y="908"/>
                  <a:pt x="570" y="910"/>
                </a:cubicBezTo>
                <a:cubicBezTo>
                  <a:pt x="569" y="911"/>
                  <a:pt x="569" y="912"/>
                  <a:pt x="568" y="913"/>
                </a:cubicBezTo>
                <a:cubicBezTo>
                  <a:pt x="552" y="913"/>
                  <a:pt x="544" y="902"/>
                  <a:pt x="530" y="899"/>
                </a:cubicBezTo>
                <a:cubicBezTo>
                  <a:pt x="526" y="898"/>
                  <a:pt x="519" y="901"/>
                  <a:pt x="515" y="902"/>
                </a:cubicBezTo>
                <a:lnTo>
                  <a:pt x="514" y="902"/>
                </a:lnTo>
                <a:lnTo>
                  <a:pt x="508" y="899"/>
                </a:lnTo>
                <a:cubicBezTo>
                  <a:pt x="506" y="897"/>
                  <a:pt x="504" y="894"/>
                  <a:pt x="503" y="890"/>
                </a:cubicBezTo>
                <a:cubicBezTo>
                  <a:pt x="495" y="888"/>
                  <a:pt x="487" y="886"/>
                  <a:pt x="476" y="886"/>
                </a:cubicBezTo>
                <a:cubicBezTo>
                  <a:pt x="473" y="888"/>
                  <a:pt x="468" y="889"/>
                  <a:pt x="463" y="889"/>
                </a:cubicBezTo>
                <a:cubicBezTo>
                  <a:pt x="459" y="894"/>
                  <a:pt x="450" y="896"/>
                  <a:pt x="447" y="903"/>
                </a:cubicBezTo>
                <a:cubicBezTo>
                  <a:pt x="447" y="906"/>
                  <a:pt x="447" y="908"/>
                  <a:pt x="447" y="911"/>
                </a:cubicBezTo>
                <a:lnTo>
                  <a:pt x="361" y="911"/>
                </a:lnTo>
                <a:cubicBezTo>
                  <a:pt x="353" y="912"/>
                  <a:pt x="346" y="914"/>
                  <a:pt x="339" y="915"/>
                </a:cubicBezTo>
                <a:cubicBezTo>
                  <a:pt x="334" y="917"/>
                  <a:pt x="327" y="922"/>
                  <a:pt x="322" y="923"/>
                </a:cubicBezTo>
                <a:cubicBezTo>
                  <a:pt x="318" y="924"/>
                  <a:pt x="316" y="921"/>
                  <a:pt x="314" y="920"/>
                </a:cubicBezTo>
                <a:lnTo>
                  <a:pt x="302" y="919"/>
                </a:lnTo>
                <a:cubicBezTo>
                  <a:pt x="300" y="919"/>
                  <a:pt x="296" y="916"/>
                  <a:pt x="294" y="915"/>
                </a:cubicBezTo>
                <a:cubicBezTo>
                  <a:pt x="287" y="912"/>
                  <a:pt x="279" y="916"/>
                  <a:pt x="273" y="918"/>
                </a:cubicBezTo>
                <a:cubicBezTo>
                  <a:pt x="261" y="917"/>
                  <a:pt x="249" y="917"/>
                  <a:pt x="236" y="917"/>
                </a:cubicBezTo>
                <a:cubicBezTo>
                  <a:pt x="227" y="919"/>
                  <a:pt x="216" y="920"/>
                  <a:pt x="207" y="922"/>
                </a:cubicBezTo>
                <a:cubicBezTo>
                  <a:pt x="200" y="924"/>
                  <a:pt x="194" y="920"/>
                  <a:pt x="188" y="922"/>
                </a:cubicBezTo>
                <a:cubicBezTo>
                  <a:pt x="184" y="924"/>
                  <a:pt x="172" y="939"/>
                  <a:pt x="170" y="943"/>
                </a:cubicBezTo>
                <a:cubicBezTo>
                  <a:pt x="163" y="943"/>
                  <a:pt x="140" y="942"/>
                  <a:pt x="135" y="938"/>
                </a:cubicBezTo>
                <a:cubicBezTo>
                  <a:pt x="131" y="935"/>
                  <a:pt x="133" y="929"/>
                  <a:pt x="131" y="924"/>
                </a:cubicBezTo>
                <a:cubicBezTo>
                  <a:pt x="128" y="922"/>
                  <a:pt x="128" y="923"/>
                  <a:pt x="124" y="923"/>
                </a:cubicBezTo>
                <a:cubicBezTo>
                  <a:pt x="120" y="933"/>
                  <a:pt x="115" y="939"/>
                  <a:pt x="109" y="947"/>
                </a:cubicBezTo>
                <a:cubicBezTo>
                  <a:pt x="110" y="956"/>
                  <a:pt x="118" y="975"/>
                  <a:pt x="123" y="981"/>
                </a:cubicBezTo>
                <a:cubicBezTo>
                  <a:pt x="123" y="993"/>
                  <a:pt x="107" y="996"/>
                  <a:pt x="100" y="1002"/>
                </a:cubicBezTo>
                <a:cubicBezTo>
                  <a:pt x="101" y="1012"/>
                  <a:pt x="108" y="1015"/>
                  <a:pt x="110" y="1022"/>
                </a:cubicBezTo>
                <a:cubicBezTo>
                  <a:pt x="113" y="1033"/>
                  <a:pt x="105" y="1041"/>
                  <a:pt x="108" y="1053"/>
                </a:cubicBezTo>
                <a:cubicBezTo>
                  <a:pt x="110" y="1061"/>
                  <a:pt x="122" y="1084"/>
                  <a:pt x="128" y="1090"/>
                </a:cubicBezTo>
                <a:cubicBezTo>
                  <a:pt x="127" y="1098"/>
                  <a:pt x="116" y="1113"/>
                  <a:pt x="123" y="1122"/>
                </a:cubicBezTo>
                <a:lnTo>
                  <a:pt x="123" y="1123"/>
                </a:lnTo>
                <a:cubicBezTo>
                  <a:pt x="128" y="1123"/>
                  <a:pt x="130" y="1120"/>
                  <a:pt x="132" y="1116"/>
                </a:cubicBezTo>
                <a:cubicBezTo>
                  <a:pt x="135" y="1116"/>
                  <a:pt x="136" y="1117"/>
                  <a:pt x="137" y="1117"/>
                </a:cubicBezTo>
                <a:cubicBezTo>
                  <a:pt x="144" y="1135"/>
                  <a:pt x="135" y="1144"/>
                  <a:pt x="128" y="1159"/>
                </a:cubicBezTo>
                <a:cubicBezTo>
                  <a:pt x="125" y="1167"/>
                  <a:pt x="126" y="1176"/>
                  <a:pt x="122" y="1184"/>
                </a:cubicBezTo>
                <a:cubicBezTo>
                  <a:pt x="121" y="1188"/>
                  <a:pt x="116" y="1191"/>
                  <a:pt x="115" y="1195"/>
                </a:cubicBezTo>
                <a:cubicBezTo>
                  <a:pt x="115" y="1202"/>
                  <a:pt x="115" y="1209"/>
                  <a:pt x="116" y="1216"/>
                </a:cubicBezTo>
                <a:cubicBezTo>
                  <a:pt x="114" y="1220"/>
                  <a:pt x="111" y="1224"/>
                  <a:pt x="110" y="1228"/>
                </a:cubicBezTo>
                <a:cubicBezTo>
                  <a:pt x="108" y="1238"/>
                  <a:pt x="116" y="1255"/>
                  <a:pt x="118" y="1261"/>
                </a:cubicBezTo>
                <a:cubicBezTo>
                  <a:pt x="123" y="1271"/>
                  <a:pt x="123" y="1292"/>
                  <a:pt x="123" y="1306"/>
                </a:cubicBezTo>
                <a:cubicBezTo>
                  <a:pt x="118" y="1306"/>
                  <a:pt x="117" y="1307"/>
                  <a:pt x="115" y="1309"/>
                </a:cubicBezTo>
                <a:cubicBezTo>
                  <a:pt x="113" y="1317"/>
                  <a:pt x="115" y="1330"/>
                  <a:pt x="111" y="1336"/>
                </a:cubicBezTo>
                <a:cubicBezTo>
                  <a:pt x="111" y="1345"/>
                  <a:pt x="116" y="1348"/>
                  <a:pt x="121" y="1352"/>
                </a:cubicBezTo>
                <a:cubicBezTo>
                  <a:pt x="120" y="1362"/>
                  <a:pt x="113" y="1364"/>
                  <a:pt x="111" y="1372"/>
                </a:cubicBezTo>
                <a:cubicBezTo>
                  <a:pt x="109" y="1378"/>
                  <a:pt x="125" y="1395"/>
                  <a:pt x="128" y="1398"/>
                </a:cubicBezTo>
                <a:cubicBezTo>
                  <a:pt x="128" y="1408"/>
                  <a:pt x="123" y="1428"/>
                  <a:pt x="126" y="1440"/>
                </a:cubicBezTo>
                <a:cubicBezTo>
                  <a:pt x="127" y="1446"/>
                  <a:pt x="130" y="1448"/>
                  <a:pt x="131" y="1457"/>
                </a:cubicBezTo>
                <a:cubicBezTo>
                  <a:pt x="126" y="1461"/>
                  <a:pt x="123" y="1465"/>
                  <a:pt x="119" y="1470"/>
                </a:cubicBezTo>
                <a:cubicBezTo>
                  <a:pt x="119" y="1472"/>
                  <a:pt x="119" y="1473"/>
                  <a:pt x="120" y="1475"/>
                </a:cubicBezTo>
                <a:cubicBezTo>
                  <a:pt x="123" y="1483"/>
                  <a:pt x="135" y="1481"/>
                  <a:pt x="139" y="1495"/>
                </a:cubicBezTo>
                <a:cubicBezTo>
                  <a:pt x="144" y="1514"/>
                  <a:pt x="126" y="1517"/>
                  <a:pt x="120" y="1525"/>
                </a:cubicBezTo>
                <a:cubicBezTo>
                  <a:pt x="115" y="1533"/>
                  <a:pt x="112" y="1543"/>
                  <a:pt x="106" y="1550"/>
                </a:cubicBezTo>
                <a:lnTo>
                  <a:pt x="106" y="1552"/>
                </a:lnTo>
                <a:cubicBezTo>
                  <a:pt x="129" y="1540"/>
                  <a:pt x="147" y="1553"/>
                  <a:pt x="163" y="1564"/>
                </a:cubicBezTo>
                <a:cubicBezTo>
                  <a:pt x="163" y="1571"/>
                  <a:pt x="156" y="1582"/>
                  <a:pt x="152" y="1585"/>
                </a:cubicBezTo>
                <a:cubicBezTo>
                  <a:pt x="152" y="1588"/>
                  <a:pt x="152" y="1588"/>
                  <a:pt x="153" y="1590"/>
                </a:cubicBezTo>
                <a:cubicBezTo>
                  <a:pt x="162" y="1590"/>
                  <a:pt x="168" y="1587"/>
                  <a:pt x="176" y="1585"/>
                </a:cubicBezTo>
                <a:cubicBezTo>
                  <a:pt x="183" y="1584"/>
                  <a:pt x="188" y="1589"/>
                  <a:pt x="196" y="1587"/>
                </a:cubicBezTo>
                <a:cubicBezTo>
                  <a:pt x="202" y="1585"/>
                  <a:pt x="211" y="1582"/>
                  <a:pt x="220" y="1584"/>
                </a:cubicBezTo>
                <a:cubicBezTo>
                  <a:pt x="229" y="1586"/>
                  <a:pt x="238" y="1590"/>
                  <a:pt x="247" y="1592"/>
                </a:cubicBezTo>
                <a:close/>
                <a:moveTo>
                  <a:pt x="21" y="1127"/>
                </a:moveTo>
                <a:cubicBezTo>
                  <a:pt x="20" y="1130"/>
                  <a:pt x="20" y="1134"/>
                  <a:pt x="19" y="1137"/>
                </a:cubicBezTo>
                <a:cubicBezTo>
                  <a:pt x="18" y="1143"/>
                  <a:pt x="22" y="1149"/>
                  <a:pt x="19" y="1153"/>
                </a:cubicBezTo>
                <a:lnTo>
                  <a:pt x="19" y="1159"/>
                </a:lnTo>
                <a:cubicBezTo>
                  <a:pt x="22" y="1160"/>
                  <a:pt x="24" y="1161"/>
                  <a:pt x="27" y="1159"/>
                </a:cubicBezTo>
                <a:cubicBezTo>
                  <a:pt x="31" y="1157"/>
                  <a:pt x="28" y="1154"/>
                  <a:pt x="30" y="1150"/>
                </a:cubicBezTo>
                <a:lnTo>
                  <a:pt x="31" y="1150"/>
                </a:lnTo>
                <a:cubicBezTo>
                  <a:pt x="35" y="1145"/>
                  <a:pt x="40" y="1144"/>
                  <a:pt x="45" y="1140"/>
                </a:cubicBezTo>
                <a:cubicBezTo>
                  <a:pt x="48" y="1139"/>
                  <a:pt x="49" y="1136"/>
                  <a:pt x="51" y="1134"/>
                </a:cubicBezTo>
                <a:cubicBezTo>
                  <a:pt x="51" y="1121"/>
                  <a:pt x="46" y="1115"/>
                  <a:pt x="43" y="1107"/>
                </a:cubicBezTo>
                <a:lnTo>
                  <a:pt x="41" y="1107"/>
                </a:lnTo>
                <a:cubicBezTo>
                  <a:pt x="40" y="1106"/>
                  <a:pt x="37" y="1107"/>
                  <a:pt x="35" y="1108"/>
                </a:cubicBezTo>
                <a:cubicBezTo>
                  <a:pt x="26" y="1105"/>
                  <a:pt x="27" y="1095"/>
                  <a:pt x="16" y="1094"/>
                </a:cubicBezTo>
                <a:cubicBezTo>
                  <a:pt x="0" y="1111"/>
                  <a:pt x="19" y="1113"/>
                  <a:pt x="21" y="1127"/>
                </a:cubicBezTo>
                <a:close/>
                <a:moveTo>
                  <a:pt x="16" y="1011"/>
                </a:moveTo>
                <a:lnTo>
                  <a:pt x="16" y="1013"/>
                </a:lnTo>
                <a:lnTo>
                  <a:pt x="19" y="1013"/>
                </a:lnTo>
                <a:cubicBezTo>
                  <a:pt x="18" y="1011"/>
                  <a:pt x="19" y="1012"/>
                  <a:pt x="16" y="1011"/>
                </a:cubicBezTo>
                <a:close/>
                <a:moveTo>
                  <a:pt x="1326" y="874"/>
                </a:moveTo>
                <a:cubicBezTo>
                  <a:pt x="1319" y="864"/>
                  <a:pt x="1307" y="859"/>
                  <a:pt x="1286" y="860"/>
                </a:cubicBezTo>
                <a:cubicBezTo>
                  <a:pt x="1282" y="863"/>
                  <a:pt x="1278" y="865"/>
                  <a:pt x="1275" y="867"/>
                </a:cubicBezTo>
                <a:cubicBezTo>
                  <a:pt x="1287" y="869"/>
                  <a:pt x="1296" y="862"/>
                  <a:pt x="1307" y="865"/>
                </a:cubicBezTo>
                <a:cubicBezTo>
                  <a:pt x="1314" y="867"/>
                  <a:pt x="1320" y="871"/>
                  <a:pt x="1326" y="874"/>
                </a:cubicBezTo>
                <a:close/>
                <a:moveTo>
                  <a:pt x="1686" y="1420"/>
                </a:moveTo>
                <a:cubicBezTo>
                  <a:pt x="1685" y="1421"/>
                  <a:pt x="1684" y="1422"/>
                  <a:pt x="1683" y="1423"/>
                </a:cubicBezTo>
                <a:cubicBezTo>
                  <a:pt x="1682" y="1425"/>
                  <a:pt x="1682" y="1424"/>
                  <a:pt x="1682" y="1425"/>
                </a:cubicBezTo>
                <a:cubicBezTo>
                  <a:pt x="1682" y="1432"/>
                  <a:pt x="1686" y="1438"/>
                  <a:pt x="1690" y="1441"/>
                </a:cubicBezTo>
                <a:cubicBezTo>
                  <a:pt x="1690" y="1455"/>
                  <a:pt x="1687" y="1459"/>
                  <a:pt x="1678" y="1463"/>
                </a:cubicBezTo>
                <a:cubicBezTo>
                  <a:pt x="1676" y="1464"/>
                  <a:pt x="1674" y="1465"/>
                  <a:pt x="1672" y="1465"/>
                </a:cubicBezTo>
                <a:cubicBezTo>
                  <a:pt x="1671" y="1467"/>
                  <a:pt x="1671" y="1469"/>
                  <a:pt x="1669" y="1470"/>
                </a:cubicBezTo>
                <a:cubicBezTo>
                  <a:pt x="1669" y="1484"/>
                  <a:pt x="1672" y="1494"/>
                  <a:pt x="1674" y="1506"/>
                </a:cubicBezTo>
                <a:cubicBezTo>
                  <a:pt x="1674" y="1511"/>
                  <a:pt x="1675" y="1516"/>
                  <a:pt x="1675" y="1521"/>
                </a:cubicBezTo>
                <a:cubicBezTo>
                  <a:pt x="1677" y="1528"/>
                  <a:pt x="1681" y="1537"/>
                  <a:pt x="1679" y="1547"/>
                </a:cubicBezTo>
                <a:cubicBezTo>
                  <a:pt x="1677" y="1555"/>
                  <a:pt x="1672" y="1563"/>
                  <a:pt x="1669" y="1571"/>
                </a:cubicBezTo>
                <a:cubicBezTo>
                  <a:pt x="1668" y="1576"/>
                  <a:pt x="1670" y="1578"/>
                  <a:pt x="1668" y="1581"/>
                </a:cubicBezTo>
                <a:cubicBezTo>
                  <a:pt x="1665" y="1586"/>
                  <a:pt x="1657" y="1589"/>
                  <a:pt x="1654" y="1593"/>
                </a:cubicBezTo>
                <a:cubicBezTo>
                  <a:pt x="1649" y="1599"/>
                  <a:pt x="1648" y="1610"/>
                  <a:pt x="1642" y="1614"/>
                </a:cubicBezTo>
                <a:cubicBezTo>
                  <a:pt x="1639" y="1617"/>
                  <a:pt x="1629" y="1619"/>
                  <a:pt x="1626" y="1622"/>
                </a:cubicBezTo>
                <a:cubicBezTo>
                  <a:pt x="1623" y="1625"/>
                  <a:pt x="1626" y="1631"/>
                  <a:pt x="1623" y="1636"/>
                </a:cubicBezTo>
                <a:cubicBezTo>
                  <a:pt x="1620" y="1639"/>
                  <a:pt x="1613" y="1643"/>
                  <a:pt x="1611" y="1647"/>
                </a:cubicBezTo>
                <a:cubicBezTo>
                  <a:pt x="1610" y="1651"/>
                  <a:pt x="1609" y="1655"/>
                  <a:pt x="1609" y="1659"/>
                </a:cubicBezTo>
                <a:cubicBezTo>
                  <a:pt x="1604" y="1667"/>
                  <a:pt x="1583" y="1683"/>
                  <a:pt x="1567" y="1680"/>
                </a:cubicBezTo>
                <a:cubicBezTo>
                  <a:pt x="1561" y="1678"/>
                  <a:pt x="1558" y="1672"/>
                  <a:pt x="1552" y="1670"/>
                </a:cubicBezTo>
                <a:cubicBezTo>
                  <a:pt x="1542" y="1664"/>
                  <a:pt x="1530" y="1676"/>
                  <a:pt x="1522" y="1679"/>
                </a:cubicBezTo>
                <a:cubicBezTo>
                  <a:pt x="1512" y="1681"/>
                  <a:pt x="1498" y="1678"/>
                  <a:pt x="1493" y="1675"/>
                </a:cubicBezTo>
                <a:cubicBezTo>
                  <a:pt x="1491" y="1674"/>
                  <a:pt x="1488" y="1671"/>
                  <a:pt x="1487" y="1670"/>
                </a:cubicBezTo>
                <a:cubicBezTo>
                  <a:pt x="1481" y="1668"/>
                  <a:pt x="1478" y="1673"/>
                  <a:pt x="1476" y="1674"/>
                </a:cubicBezTo>
                <a:cubicBezTo>
                  <a:pt x="1466" y="1680"/>
                  <a:pt x="1457" y="1683"/>
                  <a:pt x="1450" y="1691"/>
                </a:cubicBezTo>
                <a:cubicBezTo>
                  <a:pt x="1435" y="1692"/>
                  <a:pt x="1425" y="1688"/>
                  <a:pt x="1417" y="1680"/>
                </a:cubicBezTo>
                <a:cubicBezTo>
                  <a:pt x="1413" y="1680"/>
                  <a:pt x="1410" y="1680"/>
                  <a:pt x="1408" y="1682"/>
                </a:cubicBezTo>
                <a:cubicBezTo>
                  <a:pt x="1403" y="1684"/>
                  <a:pt x="1400" y="1693"/>
                  <a:pt x="1398" y="1699"/>
                </a:cubicBezTo>
                <a:cubicBezTo>
                  <a:pt x="1397" y="1702"/>
                  <a:pt x="1398" y="1705"/>
                  <a:pt x="1397" y="1707"/>
                </a:cubicBezTo>
                <a:cubicBezTo>
                  <a:pt x="1397" y="1711"/>
                  <a:pt x="1398" y="1712"/>
                  <a:pt x="1399" y="1715"/>
                </a:cubicBezTo>
                <a:cubicBezTo>
                  <a:pt x="1417" y="1719"/>
                  <a:pt x="1435" y="1714"/>
                  <a:pt x="1450" y="1710"/>
                </a:cubicBezTo>
                <a:cubicBezTo>
                  <a:pt x="1463" y="1707"/>
                  <a:pt x="1472" y="1719"/>
                  <a:pt x="1487" y="1715"/>
                </a:cubicBezTo>
                <a:cubicBezTo>
                  <a:pt x="1495" y="1713"/>
                  <a:pt x="1502" y="1706"/>
                  <a:pt x="1511" y="1703"/>
                </a:cubicBezTo>
                <a:cubicBezTo>
                  <a:pt x="1522" y="1700"/>
                  <a:pt x="1530" y="1707"/>
                  <a:pt x="1539" y="1705"/>
                </a:cubicBezTo>
                <a:cubicBezTo>
                  <a:pt x="1547" y="1703"/>
                  <a:pt x="1552" y="1698"/>
                  <a:pt x="1559" y="1696"/>
                </a:cubicBezTo>
                <a:cubicBezTo>
                  <a:pt x="1565" y="1695"/>
                  <a:pt x="1572" y="1695"/>
                  <a:pt x="1578" y="1694"/>
                </a:cubicBezTo>
                <a:cubicBezTo>
                  <a:pt x="1592" y="1691"/>
                  <a:pt x="1605" y="1688"/>
                  <a:pt x="1618" y="1684"/>
                </a:cubicBezTo>
                <a:lnTo>
                  <a:pt x="1626" y="1684"/>
                </a:lnTo>
                <a:cubicBezTo>
                  <a:pt x="1630" y="1683"/>
                  <a:pt x="1638" y="1673"/>
                  <a:pt x="1640" y="1669"/>
                </a:cubicBezTo>
                <a:cubicBezTo>
                  <a:pt x="1640" y="1665"/>
                  <a:pt x="1640" y="1661"/>
                  <a:pt x="1640" y="1656"/>
                </a:cubicBezTo>
                <a:cubicBezTo>
                  <a:pt x="1642" y="1650"/>
                  <a:pt x="1648" y="1648"/>
                  <a:pt x="1651" y="1642"/>
                </a:cubicBezTo>
                <a:cubicBezTo>
                  <a:pt x="1653" y="1636"/>
                  <a:pt x="1653" y="1630"/>
                  <a:pt x="1656" y="1624"/>
                </a:cubicBezTo>
                <a:cubicBezTo>
                  <a:pt x="1659" y="1620"/>
                  <a:pt x="1664" y="1616"/>
                  <a:pt x="1669" y="1614"/>
                </a:cubicBezTo>
                <a:cubicBezTo>
                  <a:pt x="1677" y="1612"/>
                  <a:pt x="1682" y="1617"/>
                  <a:pt x="1687" y="1612"/>
                </a:cubicBezTo>
                <a:cubicBezTo>
                  <a:pt x="1704" y="1601"/>
                  <a:pt x="1688" y="1587"/>
                  <a:pt x="1692" y="1571"/>
                </a:cubicBezTo>
                <a:cubicBezTo>
                  <a:pt x="1694" y="1563"/>
                  <a:pt x="1698" y="1551"/>
                  <a:pt x="1696" y="1541"/>
                </a:cubicBezTo>
                <a:cubicBezTo>
                  <a:pt x="1695" y="1538"/>
                  <a:pt x="1693" y="1533"/>
                  <a:pt x="1694" y="1528"/>
                </a:cubicBezTo>
                <a:cubicBezTo>
                  <a:pt x="1695" y="1524"/>
                  <a:pt x="1696" y="1517"/>
                  <a:pt x="1697" y="1512"/>
                </a:cubicBezTo>
                <a:cubicBezTo>
                  <a:pt x="1697" y="1501"/>
                  <a:pt x="1695" y="1487"/>
                  <a:pt x="1698" y="1477"/>
                </a:cubicBezTo>
                <a:lnTo>
                  <a:pt x="1698" y="1464"/>
                </a:lnTo>
                <a:cubicBezTo>
                  <a:pt x="1699" y="1459"/>
                  <a:pt x="1707" y="1445"/>
                  <a:pt x="1701" y="1436"/>
                </a:cubicBezTo>
                <a:cubicBezTo>
                  <a:pt x="1701" y="1428"/>
                  <a:pt x="1694" y="1421"/>
                  <a:pt x="1686" y="1420"/>
                </a:cubicBezTo>
                <a:close/>
                <a:moveTo>
                  <a:pt x="1723" y="1150"/>
                </a:moveTo>
                <a:cubicBezTo>
                  <a:pt x="1723" y="1135"/>
                  <a:pt x="1718" y="1123"/>
                  <a:pt x="1716" y="1109"/>
                </a:cubicBezTo>
                <a:cubicBezTo>
                  <a:pt x="1717" y="1104"/>
                  <a:pt x="1718" y="1098"/>
                  <a:pt x="1718" y="1093"/>
                </a:cubicBezTo>
                <a:cubicBezTo>
                  <a:pt x="1717" y="1087"/>
                  <a:pt x="1711" y="1085"/>
                  <a:pt x="1709" y="1080"/>
                </a:cubicBezTo>
                <a:lnTo>
                  <a:pt x="1709" y="1070"/>
                </a:lnTo>
                <a:cubicBezTo>
                  <a:pt x="1708" y="1067"/>
                  <a:pt x="1704" y="1064"/>
                  <a:pt x="1702" y="1062"/>
                </a:cubicBezTo>
                <a:cubicBezTo>
                  <a:pt x="1701" y="1060"/>
                  <a:pt x="1701" y="1057"/>
                  <a:pt x="1700" y="1055"/>
                </a:cubicBezTo>
                <a:cubicBezTo>
                  <a:pt x="1701" y="1042"/>
                  <a:pt x="1713" y="1040"/>
                  <a:pt x="1715" y="1029"/>
                </a:cubicBezTo>
                <a:cubicBezTo>
                  <a:pt x="1716" y="1026"/>
                  <a:pt x="1715" y="1021"/>
                  <a:pt x="1714" y="1019"/>
                </a:cubicBezTo>
                <a:lnTo>
                  <a:pt x="1714" y="991"/>
                </a:lnTo>
                <a:cubicBezTo>
                  <a:pt x="1714" y="989"/>
                  <a:pt x="1712" y="986"/>
                  <a:pt x="1712" y="984"/>
                </a:cubicBezTo>
                <a:cubicBezTo>
                  <a:pt x="1712" y="972"/>
                  <a:pt x="1712" y="960"/>
                  <a:pt x="1713" y="948"/>
                </a:cubicBezTo>
                <a:cubicBezTo>
                  <a:pt x="1712" y="927"/>
                  <a:pt x="1709" y="903"/>
                  <a:pt x="1714" y="883"/>
                </a:cubicBezTo>
                <a:cubicBezTo>
                  <a:pt x="1715" y="875"/>
                  <a:pt x="1711" y="869"/>
                  <a:pt x="1710" y="864"/>
                </a:cubicBezTo>
                <a:cubicBezTo>
                  <a:pt x="1708" y="856"/>
                  <a:pt x="1712" y="847"/>
                  <a:pt x="1709" y="843"/>
                </a:cubicBezTo>
                <a:lnTo>
                  <a:pt x="1707" y="840"/>
                </a:lnTo>
                <a:lnTo>
                  <a:pt x="1703" y="840"/>
                </a:lnTo>
                <a:cubicBezTo>
                  <a:pt x="1702" y="841"/>
                  <a:pt x="1700" y="843"/>
                  <a:pt x="1699" y="844"/>
                </a:cubicBezTo>
                <a:cubicBezTo>
                  <a:pt x="1696" y="855"/>
                  <a:pt x="1703" y="862"/>
                  <a:pt x="1701" y="871"/>
                </a:cubicBezTo>
                <a:cubicBezTo>
                  <a:pt x="1696" y="896"/>
                  <a:pt x="1694" y="938"/>
                  <a:pt x="1699" y="963"/>
                </a:cubicBezTo>
                <a:cubicBezTo>
                  <a:pt x="1700" y="971"/>
                  <a:pt x="1694" y="978"/>
                  <a:pt x="1693" y="984"/>
                </a:cubicBezTo>
                <a:cubicBezTo>
                  <a:pt x="1689" y="998"/>
                  <a:pt x="1692" y="1014"/>
                  <a:pt x="1695" y="1026"/>
                </a:cubicBezTo>
                <a:cubicBezTo>
                  <a:pt x="1696" y="1029"/>
                  <a:pt x="1699" y="1047"/>
                  <a:pt x="1698" y="1050"/>
                </a:cubicBezTo>
                <a:cubicBezTo>
                  <a:pt x="1697" y="1051"/>
                  <a:pt x="1693" y="1053"/>
                  <a:pt x="1693" y="1055"/>
                </a:cubicBezTo>
                <a:cubicBezTo>
                  <a:pt x="1689" y="1067"/>
                  <a:pt x="1699" y="1075"/>
                  <a:pt x="1704" y="1079"/>
                </a:cubicBezTo>
                <a:cubicBezTo>
                  <a:pt x="1704" y="1092"/>
                  <a:pt x="1696" y="1097"/>
                  <a:pt x="1693" y="1107"/>
                </a:cubicBezTo>
                <a:cubicBezTo>
                  <a:pt x="1692" y="1114"/>
                  <a:pt x="1692" y="1122"/>
                  <a:pt x="1691" y="1129"/>
                </a:cubicBezTo>
                <a:cubicBezTo>
                  <a:pt x="1689" y="1136"/>
                  <a:pt x="1685" y="1142"/>
                  <a:pt x="1684" y="1150"/>
                </a:cubicBezTo>
                <a:cubicBezTo>
                  <a:pt x="1681" y="1160"/>
                  <a:pt x="1689" y="1165"/>
                  <a:pt x="1689" y="1171"/>
                </a:cubicBezTo>
                <a:cubicBezTo>
                  <a:pt x="1689" y="1177"/>
                  <a:pt x="1685" y="1182"/>
                  <a:pt x="1687" y="1189"/>
                </a:cubicBezTo>
                <a:cubicBezTo>
                  <a:pt x="1689" y="1195"/>
                  <a:pt x="1695" y="1198"/>
                  <a:pt x="1697" y="1205"/>
                </a:cubicBezTo>
                <a:cubicBezTo>
                  <a:pt x="1698" y="1210"/>
                  <a:pt x="1695" y="1220"/>
                  <a:pt x="1694" y="1225"/>
                </a:cubicBezTo>
                <a:lnTo>
                  <a:pt x="1694" y="1242"/>
                </a:lnTo>
                <a:cubicBezTo>
                  <a:pt x="1691" y="1255"/>
                  <a:pt x="1690" y="1263"/>
                  <a:pt x="1693" y="1276"/>
                </a:cubicBezTo>
                <a:cubicBezTo>
                  <a:pt x="1697" y="1293"/>
                  <a:pt x="1686" y="1305"/>
                  <a:pt x="1683" y="1315"/>
                </a:cubicBezTo>
                <a:cubicBezTo>
                  <a:pt x="1679" y="1325"/>
                  <a:pt x="1687" y="1334"/>
                  <a:pt x="1689" y="1341"/>
                </a:cubicBezTo>
                <a:cubicBezTo>
                  <a:pt x="1691" y="1347"/>
                  <a:pt x="1690" y="1350"/>
                  <a:pt x="1692" y="1355"/>
                </a:cubicBezTo>
                <a:cubicBezTo>
                  <a:pt x="1694" y="1355"/>
                  <a:pt x="1695" y="1355"/>
                  <a:pt x="1696" y="1354"/>
                </a:cubicBezTo>
                <a:cubicBezTo>
                  <a:pt x="1699" y="1352"/>
                  <a:pt x="1699" y="1350"/>
                  <a:pt x="1701" y="1347"/>
                </a:cubicBezTo>
                <a:cubicBezTo>
                  <a:pt x="1704" y="1344"/>
                  <a:pt x="1708" y="1341"/>
                  <a:pt x="1709" y="1336"/>
                </a:cubicBezTo>
                <a:cubicBezTo>
                  <a:pt x="1712" y="1325"/>
                  <a:pt x="1702" y="1318"/>
                  <a:pt x="1705" y="1306"/>
                </a:cubicBezTo>
                <a:cubicBezTo>
                  <a:pt x="1706" y="1301"/>
                  <a:pt x="1708" y="1294"/>
                  <a:pt x="1710" y="1288"/>
                </a:cubicBezTo>
                <a:cubicBezTo>
                  <a:pt x="1711" y="1281"/>
                  <a:pt x="1709" y="1271"/>
                  <a:pt x="1711" y="1265"/>
                </a:cubicBezTo>
                <a:cubicBezTo>
                  <a:pt x="1712" y="1257"/>
                  <a:pt x="1708" y="1246"/>
                  <a:pt x="1710" y="1240"/>
                </a:cubicBezTo>
                <a:cubicBezTo>
                  <a:pt x="1711" y="1235"/>
                  <a:pt x="1716" y="1230"/>
                  <a:pt x="1714" y="1222"/>
                </a:cubicBezTo>
                <a:cubicBezTo>
                  <a:pt x="1713" y="1216"/>
                  <a:pt x="1708" y="1212"/>
                  <a:pt x="1706" y="1207"/>
                </a:cubicBezTo>
                <a:cubicBezTo>
                  <a:pt x="1704" y="1200"/>
                  <a:pt x="1708" y="1191"/>
                  <a:pt x="1709" y="1187"/>
                </a:cubicBezTo>
                <a:cubicBezTo>
                  <a:pt x="1714" y="1170"/>
                  <a:pt x="1709" y="1159"/>
                  <a:pt x="1723" y="1150"/>
                </a:cubicBezTo>
                <a:close/>
                <a:moveTo>
                  <a:pt x="1744" y="464"/>
                </a:moveTo>
                <a:cubicBezTo>
                  <a:pt x="1746" y="460"/>
                  <a:pt x="1750" y="457"/>
                  <a:pt x="1752" y="453"/>
                </a:cubicBezTo>
                <a:cubicBezTo>
                  <a:pt x="1757" y="442"/>
                  <a:pt x="1755" y="423"/>
                  <a:pt x="1749" y="414"/>
                </a:cubicBezTo>
                <a:cubicBezTo>
                  <a:pt x="1742" y="412"/>
                  <a:pt x="1737" y="410"/>
                  <a:pt x="1728" y="410"/>
                </a:cubicBezTo>
                <a:cubicBezTo>
                  <a:pt x="1727" y="412"/>
                  <a:pt x="1728" y="411"/>
                  <a:pt x="1726" y="412"/>
                </a:cubicBezTo>
                <a:cubicBezTo>
                  <a:pt x="1725" y="419"/>
                  <a:pt x="1728" y="428"/>
                  <a:pt x="1726" y="437"/>
                </a:cubicBezTo>
                <a:cubicBezTo>
                  <a:pt x="1724" y="445"/>
                  <a:pt x="1719" y="449"/>
                  <a:pt x="1719" y="458"/>
                </a:cubicBezTo>
                <a:cubicBezTo>
                  <a:pt x="1729" y="466"/>
                  <a:pt x="1732" y="469"/>
                  <a:pt x="1730" y="486"/>
                </a:cubicBezTo>
                <a:cubicBezTo>
                  <a:pt x="1729" y="488"/>
                  <a:pt x="1727" y="490"/>
                  <a:pt x="1726" y="492"/>
                </a:cubicBezTo>
                <a:cubicBezTo>
                  <a:pt x="1719" y="495"/>
                  <a:pt x="1716" y="492"/>
                  <a:pt x="1713" y="498"/>
                </a:cubicBezTo>
                <a:cubicBezTo>
                  <a:pt x="1708" y="507"/>
                  <a:pt x="1717" y="512"/>
                  <a:pt x="1715" y="519"/>
                </a:cubicBezTo>
                <a:cubicBezTo>
                  <a:pt x="1714" y="525"/>
                  <a:pt x="1709" y="530"/>
                  <a:pt x="1707" y="536"/>
                </a:cubicBezTo>
                <a:cubicBezTo>
                  <a:pt x="1705" y="541"/>
                  <a:pt x="1711" y="567"/>
                  <a:pt x="1712" y="571"/>
                </a:cubicBezTo>
                <a:cubicBezTo>
                  <a:pt x="1715" y="583"/>
                  <a:pt x="1708" y="589"/>
                  <a:pt x="1706" y="596"/>
                </a:cubicBezTo>
                <a:cubicBezTo>
                  <a:pt x="1705" y="598"/>
                  <a:pt x="1707" y="604"/>
                  <a:pt x="1707" y="605"/>
                </a:cubicBezTo>
                <a:cubicBezTo>
                  <a:pt x="1707" y="612"/>
                  <a:pt x="1708" y="619"/>
                  <a:pt x="1708" y="626"/>
                </a:cubicBezTo>
                <a:cubicBezTo>
                  <a:pt x="1709" y="629"/>
                  <a:pt x="1712" y="633"/>
                  <a:pt x="1713" y="636"/>
                </a:cubicBezTo>
                <a:cubicBezTo>
                  <a:pt x="1715" y="645"/>
                  <a:pt x="1708" y="658"/>
                  <a:pt x="1710" y="662"/>
                </a:cubicBezTo>
                <a:cubicBezTo>
                  <a:pt x="1711" y="666"/>
                  <a:pt x="1712" y="666"/>
                  <a:pt x="1714" y="669"/>
                </a:cubicBezTo>
                <a:cubicBezTo>
                  <a:pt x="1720" y="668"/>
                  <a:pt x="1722" y="664"/>
                  <a:pt x="1726" y="662"/>
                </a:cubicBezTo>
                <a:cubicBezTo>
                  <a:pt x="1727" y="657"/>
                  <a:pt x="1729" y="651"/>
                  <a:pt x="1730" y="646"/>
                </a:cubicBezTo>
                <a:cubicBezTo>
                  <a:pt x="1732" y="639"/>
                  <a:pt x="1727" y="633"/>
                  <a:pt x="1726" y="628"/>
                </a:cubicBezTo>
                <a:cubicBezTo>
                  <a:pt x="1725" y="622"/>
                  <a:pt x="1729" y="613"/>
                  <a:pt x="1730" y="609"/>
                </a:cubicBezTo>
                <a:cubicBezTo>
                  <a:pt x="1733" y="600"/>
                  <a:pt x="1728" y="594"/>
                  <a:pt x="1727" y="588"/>
                </a:cubicBezTo>
                <a:cubicBezTo>
                  <a:pt x="1725" y="582"/>
                  <a:pt x="1728" y="579"/>
                  <a:pt x="1729" y="576"/>
                </a:cubicBezTo>
                <a:cubicBezTo>
                  <a:pt x="1733" y="562"/>
                  <a:pt x="1718" y="557"/>
                  <a:pt x="1723" y="546"/>
                </a:cubicBezTo>
                <a:cubicBezTo>
                  <a:pt x="1726" y="539"/>
                  <a:pt x="1745" y="531"/>
                  <a:pt x="1752" y="526"/>
                </a:cubicBezTo>
                <a:cubicBezTo>
                  <a:pt x="1752" y="517"/>
                  <a:pt x="1756" y="507"/>
                  <a:pt x="1754" y="496"/>
                </a:cubicBezTo>
                <a:cubicBezTo>
                  <a:pt x="1752" y="490"/>
                  <a:pt x="1743" y="470"/>
                  <a:pt x="1744" y="464"/>
                </a:cubicBezTo>
                <a:close/>
                <a:moveTo>
                  <a:pt x="848" y="1699"/>
                </a:moveTo>
                <a:cubicBezTo>
                  <a:pt x="845" y="1699"/>
                  <a:pt x="841" y="1700"/>
                  <a:pt x="839" y="1701"/>
                </a:cubicBezTo>
                <a:lnTo>
                  <a:pt x="836" y="1701"/>
                </a:lnTo>
                <a:cubicBezTo>
                  <a:pt x="837" y="1698"/>
                  <a:pt x="838" y="1691"/>
                  <a:pt x="839" y="1690"/>
                </a:cubicBezTo>
                <a:cubicBezTo>
                  <a:pt x="840" y="1689"/>
                  <a:pt x="841" y="1689"/>
                  <a:pt x="842" y="1688"/>
                </a:cubicBezTo>
                <a:cubicBezTo>
                  <a:pt x="844" y="1688"/>
                  <a:pt x="845" y="1688"/>
                  <a:pt x="846" y="1689"/>
                </a:cubicBezTo>
                <a:cubicBezTo>
                  <a:pt x="848" y="1690"/>
                  <a:pt x="848" y="1690"/>
                  <a:pt x="849" y="1691"/>
                </a:cubicBezTo>
                <a:cubicBezTo>
                  <a:pt x="849" y="1694"/>
                  <a:pt x="850" y="1696"/>
                  <a:pt x="850" y="1697"/>
                </a:cubicBezTo>
                <a:cubicBezTo>
                  <a:pt x="849" y="1698"/>
                  <a:pt x="849" y="1698"/>
                  <a:pt x="848" y="1699"/>
                </a:cubicBezTo>
                <a:close/>
                <a:moveTo>
                  <a:pt x="1115" y="1676"/>
                </a:moveTo>
                <a:cubicBezTo>
                  <a:pt x="1104" y="1676"/>
                  <a:pt x="1097" y="1684"/>
                  <a:pt x="1084" y="1680"/>
                </a:cubicBezTo>
                <a:cubicBezTo>
                  <a:pt x="1076" y="1678"/>
                  <a:pt x="1073" y="1672"/>
                  <a:pt x="1064" y="1669"/>
                </a:cubicBezTo>
                <a:cubicBezTo>
                  <a:pt x="1045" y="1670"/>
                  <a:pt x="1026" y="1670"/>
                  <a:pt x="1008" y="1670"/>
                </a:cubicBezTo>
                <a:cubicBezTo>
                  <a:pt x="1003" y="1671"/>
                  <a:pt x="995" y="1674"/>
                  <a:pt x="988" y="1672"/>
                </a:cubicBezTo>
                <a:cubicBezTo>
                  <a:pt x="985" y="1671"/>
                  <a:pt x="978" y="1670"/>
                  <a:pt x="975" y="1669"/>
                </a:cubicBezTo>
                <a:lnTo>
                  <a:pt x="952" y="1669"/>
                </a:lnTo>
                <a:cubicBezTo>
                  <a:pt x="942" y="1667"/>
                  <a:pt x="924" y="1665"/>
                  <a:pt x="913" y="1667"/>
                </a:cubicBezTo>
                <a:lnTo>
                  <a:pt x="878" y="1667"/>
                </a:lnTo>
                <a:cubicBezTo>
                  <a:pt x="873" y="1669"/>
                  <a:pt x="868" y="1674"/>
                  <a:pt x="863" y="1676"/>
                </a:cubicBezTo>
                <a:cubicBezTo>
                  <a:pt x="856" y="1678"/>
                  <a:pt x="847" y="1680"/>
                  <a:pt x="841" y="1682"/>
                </a:cubicBezTo>
                <a:cubicBezTo>
                  <a:pt x="833" y="1683"/>
                  <a:pt x="827" y="1679"/>
                  <a:pt x="822" y="1678"/>
                </a:cubicBezTo>
                <a:cubicBezTo>
                  <a:pt x="813" y="1675"/>
                  <a:pt x="806" y="1675"/>
                  <a:pt x="796" y="1676"/>
                </a:cubicBezTo>
                <a:cubicBezTo>
                  <a:pt x="795" y="1678"/>
                  <a:pt x="796" y="1677"/>
                  <a:pt x="795" y="1678"/>
                </a:cubicBezTo>
                <a:cubicBezTo>
                  <a:pt x="796" y="1682"/>
                  <a:pt x="815" y="1699"/>
                  <a:pt x="819" y="1701"/>
                </a:cubicBezTo>
                <a:cubicBezTo>
                  <a:pt x="819" y="1702"/>
                  <a:pt x="819" y="1703"/>
                  <a:pt x="819" y="1703"/>
                </a:cubicBezTo>
                <a:cubicBezTo>
                  <a:pt x="803" y="1706"/>
                  <a:pt x="792" y="1701"/>
                  <a:pt x="782" y="1694"/>
                </a:cubicBezTo>
                <a:cubicBezTo>
                  <a:pt x="782" y="1687"/>
                  <a:pt x="785" y="1686"/>
                  <a:pt x="788" y="1680"/>
                </a:cubicBezTo>
                <a:cubicBezTo>
                  <a:pt x="786" y="1680"/>
                  <a:pt x="786" y="1679"/>
                  <a:pt x="785" y="1678"/>
                </a:cubicBezTo>
                <a:cubicBezTo>
                  <a:pt x="780" y="1674"/>
                  <a:pt x="769" y="1676"/>
                  <a:pt x="761" y="1676"/>
                </a:cubicBezTo>
                <a:cubicBezTo>
                  <a:pt x="757" y="1676"/>
                  <a:pt x="750" y="1674"/>
                  <a:pt x="745" y="1675"/>
                </a:cubicBezTo>
                <a:cubicBezTo>
                  <a:pt x="736" y="1677"/>
                  <a:pt x="723" y="1680"/>
                  <a:pt x="712" y="1677"/>
                </a:cubicBezTo>
                <a:cubicBezTo>
                  <a:pt x="707" y="1676"/>
                  <a:pt x="701" y="1673"/>
                  <a:pt x="696" y="1672"/>
                </a:cubicBezTo>
                <a:cubicBezTo>
                  <a:pt x="683" y="1669"/>
                  <a:pt x="671" y="1676"/>
                  <a:pt x="658" y="1673"/>
                </a:cubicBezTo>
                <a:cubicBezTo>
                  <a:pt x="652" y="1672"/>
                  <a:pt x="648" y="1676"/>
                  <a:pt x="642" y="1675"/>
                </a:cubicBezTo>
                <a:cubicBezTo>
                  <a:pt x="640" y="1674"/>
                  <a:pt x="635" y="1673"/>
                  <a:pt x="633" y="1672"/>
                </a:cubicBezTo>
                <a:cubicBezTo>
                  <a:pt x="631" y="1672"/>
                  <a:pt x="604" y="1674"/>
                  <a:pt x="604" y="1674"/>
                </a:cubicBezTo>
                <a:cubicBezTo>
                  <a:pt x="600" y="1673"/>
                  <a:pt x="591" y="1670"/>
                  <a:pt x="587" y="1670"/>
                </a:cubicBezTo>
                <a:cubicBezTo>
                  <a:pt x="580" y="1671"/>
                  <a:pt x="574" y="1677"/>
                  <a:pt x="566" y="1679"/>
                </a:cubicBezTo>
                <a:cubicBezTo>
                  <a:pt x="553" y="1682"/>
                  <a:pt x="543" y="1675"/>
                  <a:pt x="532" y="1675"/>
                </a:cubicBezTo>
                <a:cubicBezTo>
                  <a:pt x="529" y="1679"/>
                  <a:pt x="524" y="1682"/>
                  <a:pt x="520" y="1685"/>
                </a:cubicBezTo>
                <a:cubicBezTo>
                  <a:pt x="513" y="1686"/>
                  <a:pt x="509" y="1683"/>
                  <a:pt x="503" y="1680"/>
                </a:cubicBezTo>
                <a:cubicBezTo>
                  <a:pt x="502" y="1678"/>
                  <a:pt x="501" y="1671"/>
                  <a:pt x="498" y="1668"/>
                </a:cubicBezTo>
                <a:cubicBezTo>
                  <a:pt x="499" y="1662"/>
                  <a:pt x="498" y="1659"/>
                  <a:pt x="493" y="1657"/>
                </a:cubicBezTo>
                <a:cubicBezTo>
                  <a:pt x="491" y="1659"/>
                  <a:pt x="488" y="1659"/>
                  <a:pt x="487" y="1661"/>
                </a:cubicBezTo>
                <a:cubicBezTo>
                  <a:pt x="484" y="1665"/>
                  <a:pt x="482" y="1672"/>
                  <a:pt x="477" y="1675"/>
                </a:cubicBezTo>
                <a:cubicBezTo>
                  <a:pt x="472" y="1678"/>
                  <a:pt x="467" y="1679"/>
                  <a:pt x="464" y="1683"/>
                </a:cubicBezTo>
                <a:cubicBezTo>
                  <a:pt x="458" y="1682"/>
                  <a:pt x="455" y="1677"/>
                  <a:pt x="453" y="1673"/>
                </a:cubicBezTo>
                <a:cubicBezTo>
                  <a:pt x="442" y="1673"/>
                  <a:pt x="434" y="1672"/>
                  <a:pt x="426" y="1670"/>
                </a:cubicBezTo>
                <a:lnTo>
                  <a:pt x="415" y="1670"/>
                </a:lnTo>
                <a:cubicBezTo>
                  <a:pt x="410" y="1669"/>
                  <a:pt x="403" y="1665"/>
                  <a:pt x="395" y="1666"/>
                </a:cubicBezTo>
                <a:cubicBezTo>
                  <a:pt x="391" y="1667"/>
                  <a:pt x="386" y="1671"/>
                  <a:pt x="382" y="1672"/>
                </a:cubicBezTo>
                <a:lnTo>
                  <a:pt x="370" y="1673"/>
                </a:lnTo>
                <a:cubicBezTo>
                  <a:pt x="359" y="1676"/>
                  <a:pt x="341" y="1681"/>
                  <a:pt x="326" y="1678"/>
                </a:cubicBezTo>
                <a:cubicBezTo>
                  <a:pt x="320" y="1676"/>
                  <a:pt x="310" y="1678"/>
                  <a:pt x="302" y="1676"/>
                </a:cubicBezTo>
                <a:cubicBezTo>
                  <a:pt x="299" y="1675"/>
                  <a:pt x="295" y="1673"/>
                  <a:pt x="292" y="1672"/>
                </a:cubicBezTo>
                <a:lnTo>
                  <a:pt x="266" y="1672"/>
                </a:lnTo>
                <a:cubicBezTo>
                  <a:pt x="253" y="1668"/>
                  <a:pt x="231" y="1666"/>
                  <a:pt x="214" y="1666"/>
                </a:cubicBezTo>
                <a:cubicBezTo>
                  <a:pt x="212" y="1667"/>
                  <a:pt x="211" y="1668"/>
                  <a:pt x="209" y="1669"/>
                </a:cubicBezTo>
                <a:cubicBezTo>
                  <a:pt x="206" y="1686"/>
                  <a:pt x="223" y="1676"/>
                  <a:pt x="232" y="1682"/>
                </a:cubicBezTo>
                <a:cubicBezTo>
                  <a:pt x="237" y="1685"/>
                  <a:pt x="241" y="1692"/>
                  <a:pt x="249" y="1694"/>
                </a:cubicBezTo>
                <a:cubicBezTo>
                  <a:pt x="257" y="1697"/>
                  <a:pt x="264" y="1694"/>
                  <a:pt x="274" y="1697"/>
                </a:cubicBezTo>
                <a:cubicBezTo>
                  <a:pt x="279" y="1698"/>
                  <a:pt x="290" y="1701"/>
                  <a:pt x="297" y="1700"/>
                </a:cubicBezTo>
                <a:cubicBezTo>
                  <a:pt x="304" y="1699"/>
                  <a:pt x="319" y="1697"/>
                  <a:pt x="327" y="1699"/>
                </a:cubicBezTo>
                <a:cubicBezTo>
                  <a:pt x="341" y="1703"/>
                  <a:pt x="356" y="1709"/>
                  <a:pt x="373" y="1705"/>
                </a:cubicBezTo>
                <a:lnTo>
                  <a:pt x="385" y="1705"/>
                </a:lnTo>
                <a:cubicBezTo>
                  <a:pt x="406" y="1700"/>
                  <a:pt x="441" y="1702"/>
                  <a:pt x="460" y="1707"/>
                </a:cubicBezTo>
                <a:cubicBezTo>
                  <a:pt x="468" y="1707"/>
                  <a:pt x="476" y="1707"/>
                  <a:pt x="484" y="1708"/>
                </a:cubicBezTo>
                <a:cubicBezTo>
                  <a:pt x="488" y="1709"/>
                  <a:pt x="493" y="1713"/>
                  <a:pt x="497" y="1714"/>
                </a:cubicBezTo>
                <a:cubicBezTo>
                  <a:pt x="514" y="1719"/>
                  <a:pt x="522" y="1706"/>
                  <a:pt x="538" y="1710"/>
                </a:cubicBezTo>
                <a:cubicBezTo>
                  <a:pt x="542" y="1711"/>
                  <a:pt x="547" y="1714"/>
                  <a:pt x="552" y="1715"/>
                </a:cubicBezTo>
                <a:cubicBezTo>
                  <a:pt x="560" y="1715"/>
                  <a:pt x="568" y="1715"/>
                  <a:pt x="576" y="1714"/>
                </a:cubicBezTo>
                <a:cubicBezTo>
                  <a:pt x="582" y="1716"/>
                  <a:pt x="589" y="1722"/>
                  <a:pt x="596" y="1721"/>
                </a:cubicBezTo>
                <a:cubicBezTo>
                  <a:pt x="604" y="1719"/>
                  <a:pt x="616" y="1711"/>
                  <a:pt x="626" y="1712"/>
                </a:cubicBezTo>
                <a:cubicBezTo>
                  <a:pt x="644" y="1714"/>
                  <a:pt x="663" y="1717"/>
                  <a:pt x="679" y="1721"/>
                </a:cubicBezTo>
                <a:cubicBezTo>
                  <a:pt x="687" y="1723"/>
                  <a:pt x="696" y="1717"/>
                  <a:pt x="706" y="1719"/>
                </a:cubicBezTo>
                <a:cubicBezTo>
                  <a:pt x="721" y="1723"/>
                  <a:pt x="736" y="1723"/>
                  <a:pt x="753" y="1719"/>
                </a:cubicBezTo>
                <a:cubicBezTo>
                  <a:pt x="766" y="1716"/>
                  <a:pt x="782" y="1720"/>
                  <a:pt x="790" y="1722"/>
                </a:cubicBezTo>
                <a:cubicBezTo>
                  <a:pt x="794" y="1722"/>
                  <a:pt x="800" y="1720"/>
                  <a:pt x="805" y="1721"/>
                </a:cubicBezTo>
                <a:cubicBezTo>
                  <a:pt x="808" y="1722"/>
                  <a:pt x="813" y="1724"/>
                  <a:pt x="817" y="1724"/>
                </a:cubicBezTo>
                <a:cubicBezTo>
                  <a:pt x="828" y="1727"/>
                  <a:pt x="835" y="1718"/>
                  <a:pt x="844" y="1716"/>
                </a:cubicBezTo>
                <a:lnTo>
                  <a:pt x="858" y="1716"/>
                </a:lnTo>
                <a:cubicBezTo>
                  <a:pt x="877" y="1716"/>
                  <a:pt x="896" y="1721"/>
                  <a:pt x="913" y="1716"/>
                </a:cubicBezTo>
                <a:cubicBezTo>
                  <a:pt x="924" y="1713"/>
                  <a:pt x="925" y="1707"/>
                  <a:pt x="933" y="1702"/>
                </a:cubicBezTo>
                <a:cubicBezTo>
                  <a:pt x="932" y="1698"/>
                  <a:pt x="932" y="1694"/>
                  <a:pt x="933" y="1693"/>
                </a:cubicBezTo>
                <a:cubicBezTo>
                  <a:pt x="934" y="1691"/>
                  <a:pt x="934" y="1691"/>
                  <a:pt x="936" y="1689"/>
                </a:cubicBezTo>
                <a:cubicBezTo>
                  <a:pt x="942" y="1689"/>
                  <a:pt x="948" y="1688"/>
                  <a:pt x="952" y="1691"/>
                </a:cubicBezTo>
                <a:cubicBezTo>
                  <a:pt x="954" y="1691"/>
                  <a:pt x="954" y="1691"/>
                  <a:pt x="955" y="1692"/>
                </a:cubicBezTo>
                <a:cubicBezTo>
                  <a:pt x="954" y="1704"/>
                  <a:pt x="953" y="1705"/>
                  <a:pt x="959" y="1714"/>
                </a:cubicBezTo>
                <a:cubicBezTo>
                  <a:pt x="977" y="1718"/>
                  <a:pt x="981" y="1715"/>
                  <a:pt x="995" y="1710"/>
                </a:cubicBezTo>
                <a:cubicBezTo>
                  <a:pt x="998" y="1709"/>
                  <a:pt x="1002" y="1708"/>
                  <a:pt x="1006" y="1707"/>
                </a:cubicBezTo>
                <a:cubicBezTo>
                  <a:pt x="1010" y="1704"/>
                  <a:pt x="1018" y="1692"/>
                  <a:pt x="1026" y="1697"/>
                </a:cubicBezTo>
                <a:cubicBezTo>
                  <a:pt x="1034" y="1698"/>
                  <a:pt x="1035" y="1705"/>
                  <a:pt x="1041" y="1707"/>
                </a:cubicBezTo>
                <a:cubicBezTo>
                  <a:pt x="1047" y="1707"/>
                  <a:pt x="1053" y="1707"/>
                  <a:pt x="1059" y="1708"/>
                </a:cubicBezTo>
                <a:cubicBezTo>
                  <a:pt x="1082" y="1713"/>
                  <a:pt x="1087" y="1707"/>
                  <a:pt x="1101" y="1697"/>
                </a:cubicBezTo>
                <a:cubicBezTo>
                  <a:pt x="1105" y="1695"/>
                  <a:pt x="1110" y="1694"/>
                  <a:pt x="1113" y="1691"/>
                </a:cubicBezTo>
                <a:cubicBezTo>
                  <a:pt x="1116" y="1689"/>
                  <a:pt x="1117" y="1685"/>
                  <a:pt x="1119" y="1683"/>
                </a:cubicBezTo>
                <a:cubicBezTo>
                  <a:pt x="1119" y="1681"/>
                  <a:pt x="1119" y="1681"/>
                  <a:pt x="1118" y="1680"/>
                </a:cubicBezTo>
                <a:cubicBezTo>
                  <a:pt x="1117" y="1678"/>
                  <a:pt x="1117" y="1678"/>
                  <a:pt x="1115" y="1676"/>
                </a:cubicBezTo>
                <a:close/>
                <a:moveTo>
                  <a:pt x="1413" y="898"/>
                </a:moveTo>
                <a:cubicBezTo>
                  <a:pt x="1424" y="898"/>
                  <a:pt x="1427" y="901"/>
                  <a:pt x="1434" y="904"/>
                </a:cubicBezTo>
                <a:cubicBezTo>
                  <a:pt x="1430" y="906"/>
                  <a:pt x="1424" y="904"/>
                  <a:pt x="1418" y="905"/>
                </a:cubicBezTo>
                <a:cubicBezTo>
                  <a:pt x="1415" y="904"/>
                  <a:pt x="1412" y="902"/>
                  <a:pt x="1409" y="901"/>
                </a:cubicBezTo>
                <a:cubicBezTo>
                  <a:pt x="1410" y="900"/>
                  <a:pt x="1411" y="899"/>
                  <a:pt x="1413" y="898"/>
                </a:cubicBezTo>
                <a:close/>
                <a:moveTo>
                  <a:pt x="954" y="934"/>
                </a:moveTo>
                <a:cubicBezTo>
                  <a:pt x="951" y="934"/>
                  <a:pt x="951" y="935"/>
                  <a:pt x="949" y="934"/>
                </a:cubicBezTo>
                <a:cubicBezTo>
                  <a:pt x="945" y="933"/>
                  <a:pt x="945" y="932"/>
                  <a:pt x="943" y="930"/>
                </a:cubicBezTo>
                <a:cubicBezTo>
                  <a:pt x="943" y="925"/>
                  <a:pt x="944" y="924"/>
                  <a:pt x="945" y="920"/>
                </a:cubicBezTo>
                <a:cubicBezTo>
                  <a:pt x="947" y="920"/>
                  <a:pt x="947" y="920"/>
                  <a:pt x="948" y="919"/>
                </a:cubicBezTo>
                <a:cubicBezTo>
                  <a:pt x="950" y="920"/>
                  <a:pt x="950" y="920"/>
                  <a:pt x="950" y="920"/>
                </a:cubicBezTo>
                <a:cubicBezTo>
                  <a:pt x="954" y="922"/>
                  <a:pt x="954" y="924"/>
                  <a:pt x="956" y="926"/>
                </a:cubicBezTo>
                <a:cubicBezTo>
                  <a:pt x="956" y="930"/>
                  <a:pt x="955" y="930"/>
                  <a:pt x="954" y="934"/>
                </a:cubicBezTo>
                <a:close/>
                <a:moveTo>
                  <a:pt x="1601" y="936"/>
                </a:moveTo>
                <a:cubicBezTo>
                  <a:pt x="1604" y="937"/>
                  <a:pt x="1606" y="938"/>
                  <a:pt x="1608" y="939"/>
                </a:cubicBezTo>
                <a:cubicBezTo>
                  <a:pt x="1611" y="940"/>
                  <a:pt x="1611" y="941"/>
                  <a:pt x="1612" y="945"/>
                </a:cubicBezTo>
                <a:cubicBezTo>
                  <a:pt x="1612" y="946"/>
                  <a:pt x="1612" y="948"/>
                  <a:pt x="1611" y="949"/>
                </a:cubicBezTo>
                <a:cubicBezTo>
                  <a:pt x="1609" y="952"/>
                  <a:pt x="1607" y="952"/>
                  <a:pt x="1605" y="954"/>
                </a:cubicBezTo>
                <a:cubicBezTo>
                  <a:pt x="1593" y="952"/>
                  <a:pt x="1594" y="943"/>
                  <a:pt x="1601" y="936"/>
                </a:cubicBezTo>
                <a:close/>
                <a:moveTo>
                  <a:pt x="1624" y="881"/>
                </a:moveTo>
                <a:cubicBezTo>
                  <a:pt x="1626" y="881"/>
                  <a:pt x="1628" y="881"/>
                  <a:pt x="1629" y="882"/>
                </a:cubicBezTo>
                <a:cubicBezTo>
                  <a:pt x="1632" y="883"/>
                  <a:pt x="1632" y="884"/>
                  <a:pt x="1634" y="886"/>
                </a:cubicBezTo>
                <a:cubicBezTo>
                  <a:pt x="1634" y="892"/>
                  <a:pt x="1624" y="901"/>
                  <a:pt x="1616" y="896"/>
                </a:cubicBezTo>
                <a:cubicBezTo>
                  <a:pt x="1610" y="895"/>
                  <a:pt x="1609" y="893"/>
                  <a:pt x="1606" y="890"/>
                </a:cubicBezTo>
                <a:cubicBezTo>
                  <a:pt x="1607" y="883"/>
                  <a:pt x="1618" y="885"/>
                  <a:pt x="1624" y="881"/>
                </a:cubicBezTo>
                <a:close/>
                <a:moveTo>
                  <a:pt x="1621" y="1260"/>
                </a:moveTo>
                <a:lnTo>
                  <a:pt x="1621" y="1262"/>
                </a:lnTo>
                <a:lnTo>
                  <a:pt x="1620" y="1262"/>
                </a:lnTo>
                <a:lnTo>
                  <a:pt x="1619" y="1240"/>
                </a:lnTo>
                <a:cubicBezTo>
                  <a:pt x="1620" y="1241"/>
                  <a:pt x="1621" y="1242"/>
                  <a:pt x="1623" y="1242"/>
                </a:cubicBezTo>
                <a:cubicBezTo>
                  <a:pt x="1624" y="1248"/>
                  <a:pt x="1626" y="1256"/>
                  <a:pt x="1621" y="1260"/>
                </a:cubicBezTo>
                <a:close/>
                <a:moveTo>
                  <a:pt x="1617" y="1154"/>
                </a:moveTo>
                <a:cubicBezTo>
                  <a:pt x="1614" y="1150"/>
                  <a:pt x="1616" y="1136"/>
                  <a:pt x="1616" y="1129"/>
                </a:cubicBezTo>
                <a:cubicBezTo>
                  <a:pt x="1622" y="1136"/>
                  <a:pt x="1618" y="1146"/>
                  <a:pt x="1617" y="1154"/>
                </a:cubicBezTo>
                <a:close/>
                <a:moveTo>
                  <a:pt x="1438" y="1603"/>
                </a:moveTo>
                <a:cubicBezTo>
                  <a:pt x="1457" y="1598"/>
                  <a:pt x="1471" y="1610"/>
                  <a:pt x="1482" y="1613"/>
                </a:cubicBezTo>
                <a:cubicBezTo>
                  <a:pt x="1493" y="1614"/>
                  <a:pt x="1504" y="1614"/>
                  <a:pt x="1514" y="1615"/>
                </a:cubicBezTo>
                <a:cubicBezTo>
                  <a:pt x="1519" y="1616"/>
                  <a:pt x="1529" y="1624"/>
                  <a:pt x="1533" y="1627"/>
                </a:cubicBezTo>
                <a:cubicBezTo>
                  <a:pt x="1538" y="1627"/>
                  <a:pt x="1538" y="1626"/>
                  <a:pt x="1541" y="1624"/>
                </a:cubicBezTo>
                <a:cubicBezTo>
                  <a:pt x="1540" y="1614"/>
                  <a:pt x="1533" y="1613"/>
                  <a:pt x="1533" y="1600"/>
                </a:cubicBezTo>
                <a:cubicBezTo>
                  <a:pt x="1534" y="1599"/>
                  <a:pt x="1535" y="1598"/>
                  <a:pt x="1536" y="1595"/>
                </a:cubicBezTo>
                <a:cubicBezTo>
                  <a:pt x="1539" y="1595"/>
                  <a:pt x="1542" y="1592"/>
                  <a:pt x="1545" y="1592"/>
                </a:cubicBezTo>
                <a:cubicBezTo>
                  <a:pt x="1549" y="1591"/>
                  <a:pt x="1555" y="1592"/>
                  <a:pt x="1558" y="1592"/>
                </a:cubicBezTo>
                <a:cubicBezTo>
                  <a:pt x="1578" y="1594"/>
                  <a:pt x="1601" y="1594"/>
                  <a:pt x="1612" y="1585"/>
                </a:cubicBezTo>
                <a:cubicBezTo>
                  <a:pt x="1622" y="1577"/>
                  <a:pt x="1615" y="1558"/>
                  <a:pt x="1619" y="1544"/>
                </a:cubicBezTo>
                <a:cubicBezTo>
                  <a:pt x="1621" y="1538"/>
                  <a:pt x="1625" y="1533"/>
                  <a:pt x="1626" y="1528"/>
                </a:cubicBezTo>
                <a:cubicBezTo>
                  <a:pt x="1630" y="1517"/>
                  <a:pt x="1627" y="1504"/>
                  <a:pt x="1630" y="1491"/>
                </a:cubicBezTo>
                <a:cubicBezTo>
                  <a:pt x="1631" y="1487"/>
                  <a:pt x="1632" y="1481"/>
                  <a:pt x="1634" y="1476"/>
                </a:cubicBezTo>
                <a:cubicBezTo>
                  <a:pt x="1635" y="1474"/>
                  <a:pt x="1638" y="1471"/>
                  <a:pt x="1639" y="1469"/>
                </a:cubicBezTo>
                <a:cubicBezTo>
                  <a:pt x="1643" y="1454"/>
                  <a:pt x="1624" y="1443"/>
                  <a:pt x="1628" y="1425"/>
                </a:cubicBezTo>
                <a:cubicBezTo>
                  <a:pt x="1634" y="1403"/>
                  <a:pt x="1650" y="1393"/>
                  <a:pt x="1655" y="1374"/>
                </a:cubicBezTo>
                <a:cubicBezTo>
                  <a:pt x="1657" y="1367"/>
                  <a:pt x="1650" y="1358"/>
                  <a:pt x="1651" y="1346"/>
                </a:cubicBezTo>
                <a:cubicBezTo>
                  <a:pt x="1651" y="1342"/>
                  <a:pt x="1654" y="1336"/>
                  <a:pt x="1653" y="1330"/>
                </a:cubicBezTo>
                <a:cubicBezTo>
                  <a:pt x="1650" y="1321"/>
                  <a:pt x="1646" y="1307"/>
                  <a:pt x="1643" y="1298"/>
                </a:cubicBezTo>
                <a:cubicBezTo>
                  <a:pt x="1643" y="1288"/>
                  <a:pt x="1642" y="1279"/>
                  <a:pt x="1641" y="1270"/>
                </a:cubicBezTo>
                <a:cubicBezTo>
                  <a:pt x="1639" y="1263"/>
                  <a:pt x="1634" y="1255"/>
                  <a:pt x="1633" y="1248"/>
                </a:cubicBezTo>
                <a:cubicBezTo>
                  <a:pt x="1632" y="1242"/>
                  <a:pt x="1637" y="1238"/>
                  <a:pt x="1639" y="1234"/>
                </a:cubicBezTo>
                <a:cubicBezTo>
                  <a:pt x="1640" y="1230"/>
                  <a:pt x="1645" y="1211"/>
                  <a:pt x="1643" y="1206"/>
                </a:cubicBezTo>
                <a:cubicBezTo>
                  <a:pt x="1642" y="1201"/>
                  <a:pt x="1636" y="1197"/>
                  <a:pt x="1636" y="1191"/>
                </a:cubicBezTo>
                <a:lnTo>
                  <a:pt x="1640" y="1148"/>
                </a:lnTo>
                <a:cubicBezTo>
                  <a:pt x="1639" y="1141"/>
                  <a:pt x="1631" y="1134"/>
                  <a:pt x="1634" y="1123"/>
                </a:cubicBezTo>
                <a:cubicBezTo>
                  <a:pt x="1639" y="1106"/>
                  <a:pt x="1650" y="1097"/>
                  <a:pt x="1654" y="1079"/>
                </a:cubicBezTo>
                <a:cubicBezTo>
                  <a:pt x="1658" y="1065"/>
                  <a:pt x="1642" y="1052"/>
                  <a:pt x="1640" y="1041"/>
                </a:cubicBezTo>
                <a:cubicBezTo>
                  <a:pt x="1636" y="1028"/>
                  <a:pt x="1642" y="1021"/>
                  <a:pt x="1642" y="1009"/>
                </a:cubicBezTo>
                <a:cubicBezTo>
                  <a:pt x="1642" y="998"/>
                  <a:pt x="1636" y="988"/>
                  <a:pt x="1639" y="977"/>
                </a:cubicBezTo>
                <a:cubicBezTo>
                  <a:pt x="1642" y="962"/>
                  <a:pt x="1653" y="942"/>
                  <a:pt x="1663" y="934"/>
                </a:cubicBezTo>
                <a:cubicBezTo>
                  <a:pt x="1662" y="922"/>
                  <a:pt x="1660" y="912"/>
                  <a:pt x="1656" y="904"/>
                </a:cubicBezTo>
                <a:cubicBezTo>
                  <a:pt x="1655" y="900"/>
                  <a:pt x="1651" y="896"/>
                  <a:pt x="1650" y="892"/>
                </a:cubicBezTo>
                <a:cubicBezTo>
                  <a:pt x="1648" y="887"/>
                  <a:pt x="1651" y="875"/>
                  <a:pt x="1653" y="873"/>
                </a:cubicBezTo>
                <a:cubicBezTo>
                  <a:pt x="1652" y="868"/>
                  <a:pt x="1651" y="869"/>
                  <a:pt x="1650" y="866"/>
                </a:cubicBezTo>
                <a:cubicBezTo>
                  <a:pt x="1640" y="866"/>
                  <a:pt x="1634" y="872"/>
                  <a:pt x="1626" y="870"/>
                </a:cubicBezTo>
                <a:cubicBezTo>
                  <a:pt x="1610" y="866"/>
                  <a:pt x="1601" y="861"/>
                  <a:pt x="1585" y="870"/>
                </a:cubicBezTo>
                <a:cubicBezTo>
                  <a:pt x="1586" y="874"/>
                  <a:pt x="1588" y="882"/>
                  <a:pt x="1590" y="885"/>
                </a:cubicBezTo>
                <a:cubicBezTo>
                  <a:pt x="1589" y="888"/>
                  <a:pt x="1589" y="888"/>
                  <a:pt x="1587" y="890"/>
                </a:cubicBezTo>
                <a:cubicBezTo>
                  <a:pt x="1575" y="890"/>
                  <a:pt x="1578" y="882"/>
                  <a:pt x="1570" y="878"/>
                </a:cubicBezTo>
                <a:cubicBezTo>
                  <a:pt x="1564" y="877"/>
                  <a:pt x="1558" y="876"/>
                  <a:pt x="1552" y="875"/>
                </a:cubicBezTo>
                <a:cubicBezTo>
                  <a:pt x="1547" y="873"/>
                  <a:pt x="1545" y="869"/>
                  <a:pt x="1542" y="867"/>
                </a:cubicBezTo>
                <a:cubicBezTo>
                  <a:pt x="1535" y="862"/>
                  <a:pt x="1525" y="863"/>
                  <a:pt x="1514" y="863"/>
                </a:cubicBezTo>
                <a:cubicBezTo>
                  <a:pt x="1509" y="866"/>
                  <a:pt x="1486" y="869"/>
                  <a:pt x="1478" y="868"/>
                </a:cubicBezTo>
                <a:cubicBezTo>
                  <a:pt x="1476" y="868"/>
                  <a:pt x="1471" y="866"/>
                  <a:pt x="1468" y="867"/>
                </a:cubicBezTo>
                <a:cubicBezTo>
                  <a:pt x="1463" y="869"/>
                  <a:pt x="1459" y="876"/>
                  <a:pt x="1456" y="880"/>
                </a:cubicBezTo>
                <a:cubicBezTo>
                  <a:pt x="1448" y="881"/>
                  <a:pt x="1436" y="883"/>
                  <a:pt x="1427" y="879"/>
                </a:cubicBezTo>
                <a:cubicBezTo>
                  <a:pt x="1424" y="878"/>
                  <a:pt x="1421" y="875"/>
                  <a:pt x="1418" y="875"/>
                </a:cubicBezTo>
                <a:cubicBezTo>
                  <a:pt x="1412" y="873"/>
                  <a:pt x="1407" y="876"/>
                  <a:pt x="1404" y="876"/>
                </a:cubicBezTo>
                <a:cubicBezTo>
                  <a:pt x="1395" y="877"/>
                  <a:pt x="1388" y="872"/>
                  <a:pt x="1378" y="875"/>
                </a:cubicBezTo>
                <a:cubicBezTo>
                  <a:pt x="1371" y="876"/>
                  <a:pt x="1344" y="880"/>
                  <a:pt x="1337" y="878"/>
                </a:cubicBezTo>
                <a:cubicBezTo>
                  <a:pt x="1333" y="877"/>
                  <a:pt x="1330" y="876"/>
                  <a:pt x="1326" y="874"/>
                </a:cubicBezTo>
                <a:cubicBezTo>
                  <a:pt x="1327" y="875"/>
                  <a:pt x="1327" y="876"/>
                  <a:pt x="1327" y="877"/>
                </a:cubicBezTo>
                <a:cubicBezTo>
                  <a:pt x="1298" y="871"/>
                  <a:pt x="1275" y="867"/>
                  <a:pt x="1275" y="867"/>
                </a:cubicBezTo>
                <a:cubicBezTo>
                  <a:pt x="1274" y="867"/>
                  <a:pt x="1274" y="867"/>
                  <a:pt x="1273" y="867"/>
                </a:cubicBezTo>
                <a:cubicBezTo>
                  <a:pt x="1272" y="867"/>
                  <a:pt x="1268" y="864"/>
                  <a:pt x="1267" y="864"/>
                </a:cubicBezTo>
                <a:cubicBezTo>
                  <a:pt x="1263" y="863"/>
                  <a:pt x="1251" y="866"/>
                  <a:pt x="1244" y="866"/>
                </a:cubicBezTo>
                <a:cubicBezTo>
                  <a:pt x="1215" y="866"/>
                  <a:pt x="1190" y="867"/>
                  <a:pt x="1165" y="873"/>
                </a:cubicBezTo>
                <a:cubicBezTo>
                  <a:pt x="1149" y="876"/>
                  <a:pt x="1130" y="862"/>
                  <a:pt x="1112" y="868"/>
                </a:cubicBezTo>
                <a:cubicBezTo>
                  <a:pt x="1103" y="871"/>
                  <a:pt x="1100" y="881"/>
                  <a:pt x="1091" y="884"/>
                </a:cubicBezTo>
                <a:cubicBezTo>
                  <a:pt x="1082" y="886"/>
                  <a:pt x="1075" y="881"/>
                  <a:pt x="1070" y="879"/>
                </a:cubicBezTo>
                <a:cubicBezTo>
                  <a:pt x="1057" y="874"/>
                  <a:pt x="1043" y="873"/>
                  <a:pt x="1028" y="870"/>
                </a:cubicBezTo>
                <a:cubicBezTo>
                  <a:pt x="1006" y="865"/>
                  <a:pt x="995" y="878"/>
                  <a:pt x="981" y="882"/>
                </a:cubicBezTo>
                <a:cubicBezTo>
                  <a:pt x="970" y="886"/>
                  <a:pt x="958" y="878"/>
                  <a:pt x="949" y="883"/>
                </a:cubicBezTo>
                <a:cubicBezTo>
                  <a:pt x="939" y="887"/>
                  <a:pt x="931" y="903"/>
                  <a:pt x="928" y="913"/>
                </a:cubicBezTo>
                <a:lnTo>
                  <a:pt x="929" y="922"/>
                </a:lnTo>
                <a:cubicBezTo>
                  <a:pt x="927" y="931"/>
                  <a:pt x="916" y="935"/>
                  <a:pt x="913" y="943"/>
                </a:cubicBezTo>
                <a:cubicBezTo>
                  <a:pt x="910" y="949"/>
                  <a:pt x="915" y="956"/>
                  <a:pt x="913" y="963"/>
                </a:cubicBezTo>
                <a:cubicBezTo>
                  <a:pt x="910" y="975"/>
                  <a:pt x="905" y="992"/>
                  <a:pt x="912" y="1003"/>
                </a:cubicBezTo>
                <a:cubicBezTo>
                  <a:pt x="916" y="1010"/>
                  <a:pt x="928" y="1014"/>
                  <a:pt x="930" y="1022"/>
                </a:cubicBezTo>
                <a:cubicBezTo>
                  <a:pt x="931" y="1026"/>
                  <a:pt x="919" y="1043"/>
                  <a:pt x="918" y="1048"/>
                </a:cubicBezTo>
                <a:cubicBezTo>
                  <a:pt x="915" y="1057"/>
                  <a:pt x="923" y="1063"/>
                  <a:pt x="924" y="1069"/>
                </a:cubicBezTo>
                <a:cubicBezTo>
                  <a:pt x="926" y="1075"/>
                  <a:pt x="926" y="1082"/>
                  <a:pt x="927" y="1087"/>
                </a:cubicBezTo>
                <a:cubicBezTo>
                  <a:pt x="929" y="1098"/>
                  <a:pt x="920" y="1104"/>
                  <a:pt x="922" y="1115"/>
                </a:cubicBezTo>
                <a:cubicBezTo>
                  <a:pt x="924" y="1121"/>
                  <a:pt x="927" y="1127"/>
                  <a:pt x="929" y="1132"/>
                </a:cubicBezTo>
                <a:cubicBezTo>
                  <a:pt x="933" y="1142"/>
                  <a:pt x="925" y="1152"/>
                  <a:pt x="923" y="1160"/>
                </a:cubicBezTo>
                <a:cubicBezTo>
                  <a:pt x="922" y="1170"/>
                  <a:pt x="929" y="1182"/>
                  <a:pt x="924" y="1190"/>
                </a:cubicBezTo>
                <a:cubicBezTo>
                  <a:pt x="924" y="1201"/>
                  <a:pt x="921" y="1224"/>
                  <a:pt x="927" y="1230"/>
                </a:cubicBezTo>
                <a:cubicBezTo>
                  <a:pt x="929" y="1232"/>
                  <a:pt x="936" y="1232"/>
                  <a:pt x="942" y="1232"/>
                </a:cubicBezTo>
                <a:lnTo>
                  <a:pt x="943" y="1246"/>
                </a:lnTo>
                <a:cubicBezTo>
                  <a:pt x="938" y="1249"/>
                  <a:pt x="936" y="1255"/>
                  <a:pt x="932" y="1260"/>
                </a:cubicBezTo>
                <a:cubicBezTo>
                  <a:pt x="929" y="1264"/>
                  <a:pt x="926" y="1268"/>
                  <a:pt x="924" y="1274"/>
                </a:cubicBezTo>
                <a:lnTo>
                  <a:pt x="924" y="1284"/>
                </a:lnTo>
                <a:cubicBezTo>
                  <a:pt x="923" y="1287"/>
                  <a:pt x="921" y="1291"/>
                  <a:pt x="921" y="1294"/>
                </a:cubicBezTo>
                <a:cubicBezTo>
                  <a:pt x="919" y="1300"/>
                  <a:pt x="922" y="1305"/>
                  <a:pt x="923" y="1309"/>
                </a:cubicBezTo>
                <a:cubicBezTo>
                  <a:pt x="924" y="1312"/>
                  <a:pt x="924" y="1315"/>
                  <a:pt x="924" y="1318"/>
                </a:cubicBezTo>
                <a:cubicBezTo>
                  <a:pt x="927" y="1323"/>
                  <a:pt x="932" y="1326"/>
                  <a:pt x="935" y="1330"/>
                </a:cubicBezTo>
                <a:cubicBezTo>
                  <a:pt x="936" y="1334"/>
                  <a:pt x="937" y="1337"/>
                  <a:pt x="938" y="1341"/>
                </a:cubicBezTo>
                <a:cubicBezTo>
                  <a:pt x="940" y="1342"/>
                  <a:pt x="942" y="1343"/>
                  <a:pt x="943" y="1345"/>
                </a:cubicBezTo>
                <a:cubicBezTo>
                  <a:pt x="947" y="1349"/>
                  <a:pt x="947" y="1356"/>
                  <a:pt x="951" y="1360"/>
                </a:cubicBezTo>
                <a:cubicBezTo>
                  <a:pt x="951" y="1375"/>
                  <a:pt x="942" y="1378"/>
                  <a:pt x="938" y="1388"/>
                </a:cubicBezTo>
                <a:cubicBezTo>
                  <a:pt x="936" y="1395"/>
                  <a:pt x="939" y="1401"/>
                  <a:pt x="935" y="1407"/>
                </a:cubicBezTo>
                <a:cubicBezTo>
                  <a:pt x="931" y="1412"/>
                  <a:pt x="923" y="1415"/>
                  <a:pt x="918" y="1418"/>
                </a:cubicBezTo>
                <a:cubicBezTo>
                  <a:pt x="916" y="1420"/>
                  <a:pt x="915" y="1423"/>
                  <a:pt x="914" y="1424"/>
                </a:cubicBezTo>
                <a:cubicBezTo>
                  <a:pt x="914" y="1445"/>
                  <a:pt x="935" y="1463"/>
                  <a:pt x="930" y="1482"/>
                </a:cubicBezTo>
                <a:cubicBezTo>
                  <a:pt x="927" y="1494"/>
                  <a:pt x="917" y="1499"/>
                  <a:pt x="915" y="1510"/>
                </a:cubicBezTo>
                <a:cubicBezTo>
                  <a:pt x="913" y="1518"/>
                  <a:pt x="918" y="1530"/>
                  <a:pt x="920" y="1536"/>
                </a:cubicBezTo>
                <a:lnTo>
                  <a:pt x="920" y="1545"/>
                </a:lnTo>
                <a:cubicBezTo>
                  <a:pt x="921" y="1549"/>
                  <a:pt x="926" y="1552"/>
                  <a:pt x="924" y="1559"/>
                </a:cubicBezTo>
                <a:cubicBezTo>
                  <a:pt x="923" y="1566"/>
                  <a:pt x="909" y="1576"/>
                  <a:pt x="916" y="1587"/>
                </a:cubicBezTo>
                <a:cubicBezTo>
                  <a:pt x="917" y="1592"/>
                  <a:pt x="934" y="1602"/>
                  <a:pt x="939" y="1604"/>
                </a:cubicBezTo>
                <a:lnTo>
                  <a:pt x="950" y="1604"/>
                </a:lnTo>
                <a:cubicBezTo>
                  <a:pt x="955" y="1605"/>
                  <a:pt x="957" y="1608"/>
                  <a:pt x="960" y="1610"/>
                </a:cubicBezTo>
                <a:cubicBezTo>
                  <a:pt x="966" y="1614"/>
                  <a:pt x="974" y="1615"/>
                  <a:pt x="981" y="1617"/>
                </a:cubicBezTo>
                <a:cubicBezTo>
                  <a:pt x="991" y="1619"/>
                  <a:pt x="1005" y="1616"/>
                  <a:pt x="1013" y="1614"/>
                </a:cubicBezTo>
                <a:cubicBezTo>
                  <a:pt x="1021" y="1612"/>
                  <a:pt x="1032" y="1615"/>
                  <a:pt x="1038" y="1616"/>
                </a:cubicBezTo>
                <a:cubicBezTo>
                  <a:pt x="1045" y="1618"/>
                  <a:pt x="1054" y="1614"/>
                  <a:pt x="1060" y="1617"/>
                </a:cubicBezTo>
                <a:lnTo>
                  <a:pt x="1073" y="1627"/>
                </a:lnTo>
                <a:cubicBezTo>
                  <a:pt x="1081" y="1627"/>
                  <a:pt x="1086" y="1627"/>
                  <a:pt x="1091" y="1624"/>
                </a:cubicBezTo>
                <a:cubicBezTo>
                  <a:pt x="1093" y="1622"/>
                  <a:pt x="1095" y="1619"/>
                  <a:pt x="1097" y="1617"/>
                </a:cubicBezTo>
                <a:cubicBezTo>
                  <a:pt x="1104" y="1613"/>
                  <a:pt x="1115" y="1612"/>
                  <a:pt x="1122" y="1610"/>
                </a:cubicBezTo>
                <a:cubicBezTo>
                  <a:pt x="1124" y="1610"/>
                  <a:pt x="1149" y="1609"/>
                  <a:pt x="1150" y="1609"/>
                </a:cubicBezTo>
                <a:cubicBezTo>
                  <a:pt x="1157" y="1611"/>
                  <a:pt x="1166" y="1617"/>
                  <a:pt x="1177" y="1614"/>
                </a:cubicBezTo>
                <a:cubicBezTo>
                  <a:pt x="1185" y="1612"/>
                  <a:pt x="1192" y="1608"/>
                  <a:pt x="1200" y="1606"/>
                </a:cubicBezTo>
                <a:cubicBezTo>
                  <a:pt x="1216" y="1602"/>
                  <a:pt x="1224" y="1611"/>
                  <a:pt x="1233" y="1614"/>
                </a:cubicBezTo>
                <a:cubicBezTo>
                  <a:pt x="1241" y="1614"/>
                  <a:pt x="1248" y="1615"/>
                  <a:pt x="1256" y="1615"/>
                </a:cubicBezTo>
                <a:cubicBezTo>
                  <a:pt x="1266" y="1617"/>
                  <a:pt x="1278" y="1612"/>
                  <a:pt x="1290" y="1615"/>
                </a:cubicBezTo>
                <a:cubicBezTo>
                  <a:pt x="1294" y="1616"/>
                  <a:pt x="1300" y="1617"/>
                  <a:pt x="1304" y="1618"/>
                </a:cubicBezTo>
                <a:cubicBezTo>
                  <a:pt x="1310" y="1618"/>
                  <a:pt x="1316" y="1617"/>
                  <a:pt x="1321" y="1617"/>
                </a:cubicBezTo>
                <a:cubicBezTo>
                  <a:pt x="1342" y="1617"/>
                  <a:pt x="1358" y="1619"/>
                  <a:pt x="1375" y="1614"/>
                </a:cubicBezTo>
                <a:cubicBezTo>
                  <a:pt x="1386" y="1611"/>
                  <a:pt x="1402" y="1605"/>
                  <a:pt x="1414" y="1613"/>
                </a:cubicBezTo>
                <a:cubicBezTo>
                  <a:pt x="1428" y="1613"/>
                  <a:pt x="1428" y="1605"/>
                  <a:pt x="1438" y="1603"/>
                </a:cubicBezTo>
                <a:close/>
                <a:moveTo>
                  <a:pt x="1350" y="1677"/>
                </a:moveTo>
                <a:lnTo>
                  <a:pt x="1344" y="1682"/>
                </a:lnTo>
                <a:cubicBezTo>
                  <a:pt x="1343" y="1684"/>
                  <a:pt x="1342" y="1687"/>
                  <a:pt x="1342" y="1690"/>
                </a:cubicBezTo>
                <a:cubicBezTo>
                  <a:pt x="1340" y="1694"/>
                  <a:pt x="1336" y="1697"/>
                  <a:pt x="1333" y="1701"/>
                </a:cubicBezTo>
                <a:cubicBezTo>
                  <a:pt x="1329" y="1702"/>
                  <a:pt x="1325" y="1703"/>
                  <a:pt x="1318" y="1703"/>
                </a:cubicBezTo>
                <a:cubicBezTo>
                  <a:pt x="1315" y="1700"/>
                  <a:pt x="1311" y="1697"/>
                  <a:pt x="1309" y="1692"/>
                </a:cubicBezTo>
                <a:cubicBezTo>
                  <a:pt x="1308" y="1687"/>
                  <a:pt x="1309" y="1683"/>
                  <a:pt x="1307" y="1680"/>
                </a:cubicBezTo>
                <a:cubicBezTo>
                  <a:pt x="1297" y="1680"/>
                  <a:pt x="1287" y="1677"/>
                  <a:pt x="1276" y="1680"/>
                </a:cubicBezTo>
                <a:cubicBezTo>
                  <a:pt x="1269" y="1683"/>
                  <a:pt x="1266" y="1694"/>
                  <a:pt x="1254" y="1691"/>
                </a:cubicBezTo>
                <a:cubicBezTo>
                  <a:pt x="1248" y="1689"/>
                  <a:pt x="1247" y="1684"/>
                  <a:pt x="1242" y="1682"/>
                </a:cubicBezTo>
                <a:cubicBezTo>
                  <a:pt x="1239" y="1681"/>
                  <a:pt x="1236" y="1684"/>
                  <a:pt x="1232" y="1685"/>
                </a:cubicBezTo>
                <a:cubicBezTo>
                  <a:pt x="1225" y="1687"/>
                  <a:pt x="1217" y="1683"/>
                  <a:pt x="1212" y="1682"/>
                </a:cubicBezTo>
                <a:cubicBezTo>
                  <a:pt x="1210" y="1682"/>
                  <a:pt x="1207" y="1683"/>
                  <a:pt x="1206" y="1683"/>
                </a:cubicBezTo>
                <a:cubicBezTo>
                  <a:pt x="1204" y="1684"/>
                  <a:pt x="1204" y="1685"/>
                  <a:pt x="1202" y="1686"/>
                </a:cubicBezTo>
                <a:cubicBezTo>
                  <a:pt x="1204" y="1694"/>
                  <a:pt x="1212" y="1693"/>
                  <a:pt x="1218" y="1697"/>
                </a:cubicBezTo>
                <a:cubicBezTo>
                  <a:pt x="1222" y="1698"/>
                  <a:pt x="1226" y="1703"/>
                  <a:pt x="1229" y="1705"/>
                </a:cubicBezTo>
                <a:cubicBezTo>
                  <a:pt x="1234" y="1706"/>
                  <a:pt x="1238" y="1706"/>
                  <a:pt x="1242" y="1707"/>
                </a:cubicBezTo>
                <a:cubicBezTo>
                  <a:pt x="1245" y="1708"/>
                  <a:pt x="1252" y="1715"/>
                  <a:pt x="1254" y="1718"/>
                </a:cubicBezTo>
                <a:cubicBezTo>
                  <a:pt x="1271" y="1719"/>
                  <a:pt x="1300" y="1720"/>
                  <a:pt x="1317" y="1716"/>
                </a:cubicBezTo>
                <a:cubicBezTo>
                  <a:pt x="1331" y="1713"/>
                  <a:pt x="1342" y="1719"/>
                  <a:pt x="1354" y="1719"/>
                </a:cubicBezTo>
                <a:cubicBezTo>
                  <a:pt x="1355" y="1718"/>
                  <a:pt x="1356" y="1717"/>
                  <a:pt x="1358" y="1716"/>
                </a:cubicBezTo>
                <a:cubicBezTo>
                  <a:pt x="1361" y="1708"/>
                  <a:pt x="1359" y="1695"/>
                  <a:pt x="1364" y="1688"/>
                </a:cubicBezTo>
                <a:cubicBezTo>
                  <a:pt x="1364" y="1683"/>
                  <a:pt x="1363" y="1682"/>
                  <a:pt x="1361" y="1679"/>
                </a:cubicBezTo>
                <a:cubicBezTo>
                  <a:pt x="1358" y="1678"/>
                  <a:pt x="1356" y="1677"/>
                  <a:pt x="1350" y="1677"/>
                </a:cubicBezTo>
                <a:close/>
                <a:moveTo>
                  <a:pt x="54" y="1210"/>
                </a:moveTo>
                <a:cubicBezTo>
                  <a:pt x="50" y="1205"/>
                  <a:pt x="41" y="1206"/>
                  <a:pt x="38" y="1201"/>
                </a:cubicBezTo>
                <a:cubicBezTo>
                  <a:pt x="35" y="1198"/>
                  <a:pt x="39" y="1196"/>
                  <a:pt x="32" y="1194"/>
                </a:cubicBezTo>
                <a:cubicBezTo>
                  <a:pt x="30" y="1192"/>
                  <a:pt x="26" y="1192"/>
                  <a:pt x="22" y="1192"/>
                </a:cubicBezTo>
                <a:cubicBezTo>
                  <a:pt x="21" y="1193"/>
                  <a:pt x="20" y="1193"/>
                  <a:pt x="18" y="1193"/>
                </a:cubicBezTo>
                <a:cubicBezTo>
                  <a:pt x="17" y="1194"/>
                  <a:pt x="15" y="1196"/>
                  <a:pt x="13" y="1197"/>
                </a:cubicBezTo>
                <a:cubicBezTo>
                  <a:pt x="13" y="1204"/>
                  <a:pt x="12" y="1211"/>
                  <a:pt x="11" y="1218"/>
                </a:cubicBezTo>
                <a:cubicBezTo>
                  <a:pt x="9" y="1227"/>
                  <a:pt x="11" y="1237"/>
                  <a:pt x="9" y="1245"/>
                </a:cubicBezTo>
                <a:cubicBezTo>
                  <a:pt x="7" y="1251"/>
                  <a:pt x="9" y="1261"/>
                  <a:pt x="10" y="1266"/>
                </a:cubicBezTo>
                <a:cubicBezTo>
                  <a:pt x="12" y="1277"/>
                  <a:pt x="8" y="1290"/>
                  <a:pt x="6" y="1298"/>
                </a:cubicBezTo>
                <a:cubicBezTo>
                  <a:pt x="3" y="1310"/>
                  <a:pt x="9" y="1335"/>
                  <a:pt x="13" y="1339"/>
                </a:cubicBezTo>
                <a:lnTo>
                  <a:pt x="14" y="1340"/>
                </a:lnTo>
                <a:cubicBezTo>
                  <a:pt x="19" y="1333"/>
                  <a:pt x="31" y="1331"/>
                  <a:pt x="35" y="1324"/>
                </a:cubicBezTo>
                <a:cubicBezTo>
                  <a:pt x="37" y="1321"/>
                  <a:pt x="36" y="1317"/>
                  <a:pt x="38" y="1314"/>
                </a:cubicBezTo>
                <a:cubicBezTo>
                  <a:pt x="41" y="1306"/>
                  <a:pt x="48" y="1303"/>
                  <a:pt x="55" y="1300"/>
                </a:cubicBezTo>
                <a:cubicBezTo>
                  <a:pt x="58" y="1287"/>
                  <a:pt x="55" y="1280"/>
                  <a:pt x="52" y="1270"/>
                </a:cubicBezTo>
                <a:lnTo>
                  <a:pt x="52" y="1251"/>
                </a:lnTo>
                <a:cubicBezTo>
                  <a:pt x="51" y="1248"/>
                  <a:pt x="48" y="1245"/>
                  <a:pt x="47" y="1242"/>
                </a:cubicBezTo>
                <a:cubicBezTo>
                  <a:pt x="45" y="1230"/>
                  <a:pt x="62" y="1221"/>
                  <a:pt x="54" y="1210"/>
                </a:cubicBezTo>
                <a:close/>
                <a:moveTo>
                  <a:pt x="30" y="778"/>
                </a:moveTo>
                <a:cubicBezTo>
                  <a:pt x="39" y="776"/>
                  <a:pt x="37" y="766"/>
                  <a:pt x="41" y="759"/>
                </a:cubicBezTo>
                <a:cubicBezTo>
                  <a:pt x="41" y="748"/>
                  <a:pt x="30" y="736"/>
                  <a:pt x="22" y="746"/>
                </a:cubicBezTo>
                <a:cubicBezTo>
                  <a:pt x="17" y="745"/>
                  <a:pt x="17" y="744"/>
                  <a:pt x="13" y="742"/>
                </a:cubicBezTo>
                <a:cubicBezTo>
                  <a:pt x="10" y="748"/>
                  <a:pt x="8" y="758"/>
                  <a:pt x="13" y="764"/>
                </a:cubicBezTo>
                <a:cubicBezTo>
                  <a:pt x="17" y="770"/>
                  <a:pt x="26" y="772"/>
                  <a:pt x="30" y="778"/>
                </a:cubicBezTo>
                <a:close/>
                <a:moveTo>
                  <a:pt x="48" y="353"/>
                </a:moveTo>
                <a:lnTo>
                  <a:pt x="48" y="357"/>
                </a:lnTo>
                <a:cubicBezTo>
                  <a:pt x="54" y="357"/>
                  <a:pt x="54" y="356"/>
                  <a:pt x="57" y="353"/>
                </a:cubicBezTo>
                <a:cubicBezTo>
                  <a:pt x="57" y="350"/>
                  <a:pt x="56" y="350"/>
                  <a:pt x="56" y="347"/>
                </a:cubicBezTo>
                <a:cubicBezTo>
                  <a:pt x="51" y="348"/>
                  <a:pt x="51" y="351"/>
                  <a:pt x="48" y="353"/>
                </a:cubicBezTo>
                <a:close/>
                <a:moveTo>
                  <a:pt x="73" y="241"/>
                </a:moveTo>
                <a:lnTo>
                  <a:pt x="73" y="244"/>
                </a:lnTo>
                <a:lnTo>
                  <a:pt x="75" y="244"/>
                </a:lnTo>
                <a:cubicBezTo>
                  <a:pt x="74" y="241"/>
                  <a:pt x="76" y="242"/>
                  <a:pt x="73" y="241"/>
                </a:cubicBezTo>
                <a:close/>
                <a:moveTo>
                  <a:pt x="54" y="245"/>
                </a:moveTo>
                <a:cubicBezTo>
                  <a:pt x="55" y="242"/>
                  <a:pt x="54" y="243"/>
                  <a:pt x="53" y="241"/>
                </a:cubicBezTo>
                <a:cubicBezTo>
                  <a:pt x="50" y="240"/>
                  <a:pt x="49" y="239"/>
                  <a:pt x="45" y="239"/>
                </a:cubicBezTo>
                <a:cubicBezTo>
                  <a:pt x="44" y="240"/>
                  <a:pt x="44" y="240"/>
                  <a:pt x="43" y="241"/>
                </a:cubicBezTo>
                <a:cubicBezTo>
                  <a:pt x="42" y="243"/>
                  <a:pt x="41" y="246"/>
                  <a:pt x="43" y="248"/>
                </a:cubicBezTo>
                <a:cubicBezTo>
                  <a:pt x="44" y="251"/>
                  <a:pt x="45" y="252"/>
                  <a:pt x="48" y="250"/>
                </a:cubicBezTo>
                <a:cubicBezTo>
                  <a:pt x="51" y="249"/>
                  <a:pt x="53" y="248"/>
                  <a:pt x="54" y="245"/>
                </a:cubicBezTo>
                <a:close/>
                <a:moveTo>
                  <a:pt x="48" y="395"/>
                </a:moveTo>
                <a:cubicBezTo>
                  <a:pt x="49" y="399"/>
                  <a:pt x="49" y="398"/>
                  <a:pt x="51" y="400"/>
                </a:cubicBezTo>
                <a:cubicBezTo>
                  <a:pt x="62" y="399"/>
                  <a:pt x="81" y="380"/>
                  <a:pt x="72" y="368"/>
                </a:cubicBezTo>
                <a:cubicBezTo>
                  <a:pt x="71" y="363"/>
                  <a:pt x="69" y="362"/>
                  <a:pt x="64" y="361"/>
                </a:cubicBezTo>
                <a:cubicBezTo>
                  <a:pt x="63" y="362"/>
                  <a:pt x="64" y="362"/>
                  <a:pt x="62" y="362"/>
                </a:cubicBezTo>
                <a:cubicBezTo>
                  <a:pt x="61" y="378"/>
                  <a:pt x="57" y="385"/>
                  <a:pt x="48" y="393"/>
                </a:cubicBezTo>
                <a:cubicBezTo>
                  <a:pt x="48" y="395"/>
                  <a:pt x="47" y="394"/>
                  <a:pt x="48" y="395"/>
                </a:cubicBezTo>
                <a:close/>
                <a:moveTo>
                  <a:pt x="12" y="966"/>
                </a:moveTo>
                <a:cubicBezTo>
                  <a:pt x="13" y="968"/>
                  <a:pt x="16" y="971"/>
                  <a:pt x="16" y="973"/>
                </a:cubicBezTo>
                <a:cubicBezTo>
                  <a:pt x="20" y="982"/>
                  <a:pt x="19" y="990"/>
                  <a:pt x="27" y="994"/>
                </a:cubicBezTo>
                <a:cubicBezTo>
                  <a:pt x="28" y="995"/>
                  <a:pt x="28" y="995"/>
                  <a:pt x="29" y="995"/>
                </a:cubicBezTo>
                <a:cubicBezTo>
                  <a:pt x="30" y="994"/>
                  <a:pt x="31" y="994"/>
                  <a:pt x="32" y="993"/>
                </a:cubicBezTo>
                <a:cubicBezTo>
                  <a:pt x="34" y="988"/>
                  <a:pt x="39" y="960"/>
                  <a:pt x="37" y="954"/>
                </a:cubicBezTo>
                <a:cubicBezTo>
                  <a:pt x="36" y="952"/>
                  <a:pt x="35" y="949"/>
                  <a:pt x="35" y="945"/>
                </a:cubicBezTo>
                <a:cubicBezTo>
                  <a:pt x="43" y="937"/>
                  <a:pt x="49" y="928"/>
                  <a:pt x="57" y="920"/>
                </a:cubicBezTo>
                <a:cubicBezTo>
                  <a:pt x="57" y="916"/>
                  <a:pt x="56" y="913"/>
                  <a:pt x="54" y="911"/>
                </a:cubicBezTo>
                <a:cubicBezTo>
                  <a:pt x="48" y="899"/>
                  <a:pt x="35" y="912"/>
                  <a:pt x="26" y="905"/>
                </a:cubicBezTo>
                <a:cubicBezTo>
                  <a:pt x="17" y="902"/>
                  <a:pt x="21" y="888"/>
                  <a:pt x="14" y="882"/>
                </a:cubicBezTo>
                <a:cubicBezTo>
                  <a:pt x="14" y="876"/>
                  <a:pt x="16" y="876"/>
                  <a:pt x="18" y="873"/>
                </a:cubicBezTo>
                <a:cubicBezTo>
                  <a:pt x="24" y="874"/>
                  <a:pt x="26" y="880"/>
                  <a:pt x="27" y="886"/>
                </a:cubicBezTo>
                <a:cubicBezTo>
                  <a:pt x="31" y="888"/>
                  <a:pt x="36" y="890"/>
                  <a:pt x="40" y="893"/>
                </a:cubicBezTo>
                <a:cubicBezTo>
                  <a:pt x="46" y="892"/>
                  <a:pt x="44" y="890"/>
                  <a:pt x="46" y="885"/>
                </a:cubicBezTo>
                <a:cubicBezTo>
                  <a:pt x="52" y="867"/>
                  <a:pt x="41" y="861"/>
                  <a:pt x="41" y="845"/>
                </a:cubicBezTo>
                <a:cubicBezTo>
                  <a:pt x="39" y="844"/>
                  <a:pt x="38" y="844"/>
                  <a:pt x="37" y="844"/>
                </a:cubicBezTo>
                <a:cubicBezTo>
                  <a:pt x="34" y="847"/>
                  <a:pt x="19" y="849"/>
                  <a:pt x="13" y="848"/>
                </a:cubicBezTo>
                <a:cubicBezTo>
                  <a:pt x="13" y="850"/>
                  <a:pt x="12" y="850"/>
                  <a:pt x="11" y="851"/>
                </a:cubicBezTo>
                <a:cubicBezTo>
                  <a:pt x="9" y="858"/>
                  <a:pt x="9" y="866"/>
                  <a:pt x="12" y="875"/>
                </a:cubicBezTo>
                <a:cubicBezTo>
                  <a:pt x="12" y="876"/>
                  <a:pt x="15" y="878"/>
                  <a:pt x="13" y="882"/>
                </a:cubicBezTo>
                <a:cubicBezTo>
                  <a:pt x="11" y="889"/>
                  <a:pt x="1" y="924"/>
                  <a:pt x="2" y="931"/>
                </a:cubicBezTo>
                <a:cubicBezTo>
                  <a:pt x="3" y="935"/>
                  <a:pt x="7" y="941"/>
                  <a:pt x="8" y="946"/>
                </a:cubicBezTo>
                <a:cubicBezTo>
                  <a:pt x="10" y="954"/>
                  <a:pt x="8" y="960"/>
                  <a:pt x="12" y="966"/>
                </a:cubicBezTo>
                <a:close/>
                <a:moveTo>
                  <a:pt x="70" y="229"/>
                </a:moveTo>
                <a:cubicBezTo>
                  <a:pt x="74" y="229"/>
                  <a:pt x="75" y="229"/>
                  <a:pt x="76" y="225"/>
                </a:cubicBezTo>
                <a:cubicBezTo>
                  <a:pt x="78" y="219"/>
                  <a:pt x="69" y="210"/>
                  <a:pt x="68" y="204"/>
                </a:cubicBezTo>
                <a:cubicBezTo>
                  <a:pt x="66" y="198"/>
                  <a:pt x="73" y="190"/>
                  <a:pt x="72" y="181"/>
                </a:cubicBezTo>
                <a:cubicBezTo>
                  <a:pt x="71" y="181"/>
                  <a:pt x="71" y="180"/>
                  <a:pt x="70" y="180"/>
                </a:cubicBezTo>
                <a:cubicBezTo>
                  <a:pt x="66" y="183"/>
                  <a:pt x="61" y="185"/>
                  <a:pt x="58" y="188"/>
                </a:cubicBezTo>
                <a:cubicBezTo>
                  <a:pt x="56" y="191"/>
                  <a:pt x="58" y="194"/>
                  <a:pt x="57" y="198"/>
                </a:cubicBezTo>
                <a:cubicBezTo>
                  <a:pt x="55" y="203"/>
                  <a:pt x="50" y="207"/>
                  <a:pt x="49" y="214"/>
                </a:cubicBezTo>
                <a:cubicBezTo>
                  <a:pt x="53" y="217"/>
                  <a:pt x="55" y="222"/>
                  <a:pt x="59" y="225"/>
                </a:cubicBezTo>
                <a:cubicBezTo>
                  <a:pt x="63" y="227"/>
                  <a:pt x="67" y="226"/>
                  <a:pt x="70" y="229"/>
                </a:cubicBezTo>
                <a:close/>
                <a:moveTo>
                  <a:pt x="120" y="720"/>
                </a:moveTo>
                <a:cubicBezTo>
                  <a:pt x="123" y="720"/>
                  <a:pt x="124" y="720"/>
                  <a:pt x="126" y="719"/>
                </a:cubicBezTo>
                <a:lnTo>
                  <a:pt x="126" y="711"/>
                </a:lnTo>
                <a:cubicBezTo>
                  <a:pt x="124" y="710"/>
                  <a:pt x="122" y="710"/>
                  <a:pt x="120" y="710"/>
                </a:cubicBezTo>
                <a:cubicBezTo>
                  <a:pt x="119" y="711"/>
                  <a:pt x="119" y="711"/>
                  <a:pt x="117" y="712"/>
                </a:cubicBezTo>
                <a:cubicBezTo>
                  <a:pt x="117" y="714"/>
                  <a:pt x="117" y="716"/>
                  <a:pt x="118" y="717"/>
                </a:cubicBezTo>
                <a:lnTo>
                  <a:pt x="118" y="719"/>
                </a:lnTo>
                <a:cubicBezTo>
                  <a:pt x="120" y="720"/>
                  <a:pt x="119" y="719"/>
                  <a:pt x="120" y="720"/>
                </a:cubicBezTo>
                <a:close/>
                <a:moveTo>
                  <a:pt x="33" y="405"/>
                </a:moveTo>
                <a:cubicBezTo>
                  <a:pt x="36" y="405"/>
                  <a:pt x="37" y="405"/>
                  <a:pt x="39" y="405"/>
                </a:cubicBezTo>
                <a:cubicBezTo>
                  <a:pt x="40" y="403"/>
                  <a:pt x="40" y="401"/>
                  <a:pt x="41" y="400"/>
                </a:cubicBezTo>
                <a:cubicBezTo>
                  <a:pt x="42" y="392"/>
                  <a:pt x="37" y="384"/>
                  <a:pt x="31" y="382"/>
                </a:cubicBezTo>
                <a:cubicBezTo>
                  <a:pt x="29" y="385"/>
                  <a:pt x="26" y="395"/>
                  <a:pt x="29" y="400"/>
                </a:cubicBezTo>
                <a:cubicBezTo>
                  <a:pt x="30" y="403"/>
                  <a:pt x="31" y="403"/>
                  <a:pt x="33" y="405"/>
                </a:cubicBezTo>
                <a:close/>
                <a:moveTo>
                  <a:pt x="78" y="169"/>
                </a:moveTo>
                <a:cubicBezTo>
                  <a:pt x="84" y="168"/>
                  <a:pt x="85" y="166"/>
                  <a:pt x="89" y="164"/>
                </a:cubicBezTo>
                <a:cubicBezTo>
                  <a:pt x="91" y="155"/>
                  <a:pt x="94" y="141"/>
                  <a:pt x="100" y="136"/>
                </a:cubicBezTo>
                <a:cubicBezTo>
                  <a:pt x="109" y="130"/>
                  <a:pt x="121" y="128"/>
                  <a:pt x="127" y="120"/>
                </a:cubicBezTo>
                <a:cubicBezTo>
                  <a:pt x="138" y="104"/>
                  <a:pt x="150" y="88"/>
                  <a:pt x="168" y="79"/>
                </a:cubicBezTo>
                <a:cubicBezTo>
                  <a:pt x="176" y="75"/>
                  <a:pt x="196" y="78"/>
                  <a:pt x="202" y="74"/>
                </a:cubicBezTo>
                <a:lnTo>
                  <a:pt x="208" y="68"/>
                </a:lnTo>
                <a:cubicBezTo>
                  <a:pt x="208" y="62"/>
                  <a:pt x="206" y="62"/>
                  <a:pt x="204" y="58"/>
                </a:cubicBezTo>
                <a:lnTo>
                  <a:pt x="195" y="58"/>
                </a:lnTo>
                <a:cubicBezTo>
                  <a:pt x="190" y="61"/>
                  <a:pt x="180" y="58"/>
                  <a:pt x="174" y="61"/>
                </a:cubicBezTo>
                <a:cubicBezTo>
                  <a:pt x="167" y="64"/>
                  <a:pt x="162" y="70"/>
                  <a:pt x="156" y="73"/>
                </a:cubicBezTo>
                <a:cubicBezTo>
                  <a:pt x="142" y="79"/>
                  <a:pt x="125" y="79"/>
                  <a:pt x="114" y="87"/>
                </a:cubicBezTo>
                <a:cubicBezTo>
                  <a:pt x="111" y="89"/>
                  <a:pt x="112" y="92"/>
                  <a:pt x="110" y="96"/>
                </a:cubicBezTo>
                <a:cubicBezTo>
                  <a:pt x="109" y="97"/>
                  <a:pt x="105" y="99"/>
                  <a:pt x="104" y="101"/>
                </a:cubicBezTo>
                <a:cubicBezTo>
                  <a:pt x="96" y="117"/>
                  <a:pt x="91" y="135"/>
                  <a:pt x="77" y="144"/>
                </a:cubicBezTo>
                <a:cubicBezTo>
                  <a:pt x="77" y="148"/>
                  <a:pt x="75" y="162"/>
                  <a:pt x="78" y="167"/>
                </a:cubicBezTo>
                <a:lnTo>
                  <a:pt x="78" y="169"/>
                </a:lnTo>
                <a:close/>
                <a:moveTo>
                  <a:pt x="14" y="714"/>
                </a:moveTo>
                <a:cubicBezTo>
                  <a:pt x="14" y="719"/>
                  <a:pt x="15" y="722"/>
                  <a:pt x="16" y="725"/>
                </a:cubicBezTo>
                <a:cubicBezTo>
                  <a:pt x="29" y="725"/>
                  <a:pt x="39" y="716"/>
                  <a:pt x="46" y="710"/>
                </a:cubicBezTo>
                <a:cubicBezTo>
                  <a:pt x="46" y="702"/>
                  <a:pt x="41" y="700"/>
                  <a:pt x="43" y="692"/>
                </a:cubicBezTo>
                <a:cubicBezTo>
                  <a:pt x="44" y="686"/>
                  <a:pt x="46" y="677"/>
                  <a:pt x="48" y="671"/>
                </a:cubicBezTo>
                <a:lnTo>
                  <a:pt x="48" y="664"/>
                </a:lnTo>
                <a:cubicBezTo>
                  <a:pt x="49" y="660"/>
                  <a:pt x="53" y="656"/>
                  <a:pt x="54" y="653"/>
                </a:cubicBezTo>
                <a:cubicBezTo>
                  <a:pt x="55" y="650"/>
                  <a:pt x="54" y="643"/>
                  <a:pt x="53" y="641"/>
                </a:cubicBezTo>
                <a:cubicBezTo>
                  <a:pt x="51" y="637"/>
                  <a:pt x="42" y="638"/>
                  <a:pt x="38" y="636"/>
                </a:cubicBezTo>
                <a:cubicBezTo>
                  <a:pt x="28" y="631"/>
                  <a:pt x="27" y="624"/>
                  <a:pt x="16" y="621"/>
                </a:cubicBezTo>
                <a:cubicBezTo>
                  <a:pt x="16" y="626"/>
                  <a:pt x="11" y="636"/>
                  <a:pt x="14" y="641"/>
                </a:cubicBezTo>
                <a:cubicBezTo>
                  <a:pt x="15" y="646"/>
                  <a:pt x="21" y="651"/>
                  <a:pt x="24" y="654"/>
                </a:cubicBezTo>
                <a:cubicBezTo>
                  <a:pt x="22" y="660"/>
                  <a:pt x="17" y="660"/>
                  <a:pt x="12" y="663"/>
                </a:cubicBezTo>
                <a:cubicBezTo>
                  <a:pt x="11" y="679"/>
                  <a:pt x="11" y="691"/>
                  <a:pt x="15" y="703"/>
                </a:cubicBezTo>
                <a:cubicBezTo>
                  <a:pt x="17" y="707"/>
                  <a:pt x="17" y="712"/>
                  <a:pt x="14" y="714"/>
                </a:cubicBezTo>
                <a:close/>
                <a:moveTo>
                  <a:pt x="30" y="479"/>
                </a:moveTo>
                <a:cubicBezTo>
                  <a:pt x="32" y="478"/>
                  <a:pt x="33" y="477"/>
                  <a:pt x="35" y="476"/>
                </a:cubicBezTo>
                <a:cubicBezTo>
                  <a:pt x="35" y="456"/>
                  <a:pt x="31" y="458"/>
                  <a:pt x="41" y="444"/>
                </a:cubicBezTo>
                <a:cubicBezTo>
                  <a:pt x="46" y="444"/>
                  <a:pt x="49" y="444"/>
                  <a:pt x="52" y="447"/>
                </a:cubicBezTo>
                <a:cubicBezTo>
                  <a:pt x="60" y="445"/>
                  <a:pt x="58" y="434"/>
                  <a:pt x="62" y="428"/>
                </a:cubicBezTo>
                <a:cubicBezTo>
                  <a:pt x="61" y="419"/>
                  <a:pt x="53" y="418"/>
                  <a:pt x="49" y="412"/>
                </a:cubicBezTo>
                <a:lnTo>
                  <a:pt x="46" y="412"/>
                </a:lnTo>
                <a:cubicBezTo>
                  <a:pt x="46" y="417"/>
                  <a:pt x="49" y="424"/>
                  <a:pt x="45" y="428"/>
                </a:cubicBezTo>
                <a:cubicBezTo>
                  <a:pt x="43" y="435"/>
                  <a:pt x="32" y="434"/>
                  <a:pt x="27" y="440"/>
                </a:cubicBezTo>
                <a:cubicBezTo>
                  <a:pt x="21" y="450"/>
                  <a:pt x="25" y="466"/>
                  <a:pt x="27" y="478"/>
                </a:cubicBezTo>
                <a:lnTo>
                  <a:pt x="30" y="479"/>
                </a:lnTo>
                <a:close/>
                <a:moveTo>
                  <a:pt x="11" y="827"/>
                </a:moveTo>
                <a:cubicBezTo>
                  <a:pt x="18" y="826"/>
                  <a:pt x="27" y="823"/>
                  <a:pt x="31" y="819"/>
                </a:cubicBezTo>
                <a:cubicBezTo>
                  <a:pt x="38" y="821"/>
                  <a:pt x="37" y="826"/>
                  <a:pt x="41" y="830"/>
                </a:cubicBezTo>
                <a:lnTo>
                  <a:pt x="41" y="832"/>
                </a:lnTo>
                <a:cubicBezTo>
                  <a:pt x="43" y="831"/>
                  <a:pt x="43" y="830"/>
                  <a:pt x="44" y="830"/>
                </a:cubicBezTo>
                <a:cubicBezTo>
                  <a:pt x="49" y="818"/>
                  <a:pt x="47" y="798"/>
                  <a:pt x="43" y="788"/>
                </a:cubicBezTo>
                <a:lnTo>
                  <a:pt x="38" y="788"/>
                </a:lnTo>
                <a:cubicBezTo>
                  <a:pt x="35" y="790"/>
                  <a:pt x="23" y="796"/>
                  <a:pt x="18" y="793"/>
                </a:cubicBezTo>
                <a:cubicBezTo>
                  <a:pt x="10" y="793"/>
                  <a:pt x="10" y="796"/>
                  <a:pt x="6" y="799"/>
                </a:cubicBezTo>
                <a:cubicBezTo>
                  <a:pt x="5" y="803"/>
                  <a:pt x="4" y="812"/>
                  <a:pt x="6" y="815"/>
                </a:cubicBezTo>
                <a:cubicBezTo>
                  <a:pt x="6" y="821"/>
                  <a:pt x="8" y="823"/>
                  <a:pt x="11" y="827"/>
                </a:cubicBezTo>
                <a:close/>
                <a:moveTo>
                  <a:pt x="206" y="140"/>
                </a:moveTo>
                <a:cubicBezTo>
                  <a:pt x="207" y="138"/>
                  <a:pt x="209" y="138"/>
                  <a:pt x="210" y="136"/>
                </a:cubicBezTo>
                <a:cubicBezTo>
                  <a:pt x="219" y="136"/>
                  <a:pt x="224" y="140"/>
                  <a:pt x="230" y="143"/>
                </a:cubicBezTo>
                <a:lnTo>
                  <a:pt x="230" y="145"/>
                </a:lnTo>
                <a:cubicBezTo>
                  <a:pt x="220" y="145"/>
                  <a:pt x="214" y="148"/>
                  <a:pt x="205" y="149"/>
                </a:cubicBezTo>
                <a:cubicBezTo>
                  <a:pt x="205" y="145"/>
                  <a:pt x="204" y="143"/>
                  <a:pt x="206" y="140"/>
                </a:cubicBezTo>
                <a:close/>
                <a:moveTo>
                  <a:pt x="250" y="133"/>
                </a:moveTo>
                <a:cubicBezTo>
                  <a:pt x="264" y="133"/>
                  <a:pt x="270" y="135"/>
                  <a:pt x="278" y="140"/>
                </a:cubicBezTo>
                <a:cubicBezTo>
                  <a:pt x="277" y="146"/>
                  <a:pt x="270" y="148"/>
                  <a:pt x="266" y="152"/>
                </a:cubicBezTo>
                <a:cubicBezTo>
                  <a:pt x="258" y="151"/>
                  <a:pt x="252" y="146"/>
                  <a:pt x="243" y="146"/>
                </a:cubicBezTo>
                <a:lnTo>
                  <a:pt x="243" y="145"/>
                </a:lnTo>
                <a:lnTo>
                  <a:pt x="242" y="145"/>
                </a:lnTo>
                <a:cubicBezTo>
                  <a:pt x="243" y="138"/>
                  <a:pt x="246" y="137"/>
                  <a:pt x="250" y="133"/>
                </a:cubicBezTo>
                <a:close/>
                <a:moveTo>
                  <a:pt x="650" y="811"/>
                </a:moveTo>
                <a:lnTo>
                  <a:pt x="720" y="815"/>
                </a:lnTo>
                <a:cubicBezTo>
                  <a:pt x="725" y="818"/>
                  <a:pt x="728" y="820"/>
                  <a:pt x="732" y="822"/>
                </a:cubicBezTo>
                <a:cubicBezTo>
                  <a:pt x="729" y="822"/>
                  <a:pt x="727" y="821"/>
                  <a:pt x="723" y="821"/>
                </a:cubicBezTo>
                <a:cubicBezTo>
                  <a:pt x="721" y="819"/>
                  <a:pt x="721" y="819"/>
                  <a:pt x="720" y="815"/>
                </a:cubicBezTo>
                <a:cubicBezTo>
                  <a:pt x="703" y="814"/>
                  <a:pt x="685" y="814"/>
                  <a:pt x="668" y="814"/>
                </a:cubicBezTo>
                <a:cubicBezTo>
                  <a:pt x="662" y="812"/>
                  <a:pt x="657" y="811"/>
                  <a:pt x="650" y="811"/>
                </a:cubicBezTo>
                <a:lnTo>
                  <a:pt x="650" y="812"/>
                </a:lnTo>
                <a:lnTo>
                  <a:pt x="651" y="812"/>
                </a:lnTo>
                <a:cubicBezTo>
                  <a:pt x="654" y="814"/>
                  <a:pt x="654" y="814"/>
                  <a:pt x="655" y="819"/>
                </a:cubicBezTo>
                <a:cubicBezTo>
                  <a:pt x="643" y="826"/>
                  <a:pt x="633" y="819"/>
                  <a:pt x="621" y="815"/>
                </a:cubicBezTo>
                <a:cubicBezTo>
                  <a:pt x="612" y="813"/>
                  <a:pt x="605" y="816"/>
                  <a:pt x="598" y="815"/>
                </a:cubicBezTo>
                <a:lnTo>
                  <a:pt x="650" y="811"/>
                </a:lnTo>
                <a:close/>
                <a:moveTo>
                  <a:pt x="687" y="154"/>
                </a:moveTo>
                <a:cubicBezTo>
                  <a:pt x="690" y="151"/>
                  <a:pt x="695" y="148"/>
                  <a:pt x="699" y="145"/>
                </a:cubicBezTo>
                <a:cubicBezTo>
                  <a:pt x="704" y="145"/>
                  <a:pt x="709" y="146"/>
                  <a:pt x="713" y="146"/>
                </a:cubicBezTo>
                <a:cubicBezTo>
                  <a:pt x="707" y="151"/>
                  <a:pt x="695" y="150"/>
                  <a:pt x="688" y="155"/>
                </a:cubicBezTo>
                <a:lnTo>
                  <a:pt x="687" y="155"/>
                </a:lnTo>
                <a:lnTo>
                  <a:pt x="687" y="154"/>
                </a:lnTo>
                <a:close/>
                <a:moveTo>
                  <a:pt x="754" y="143"/>
                </a:moveTo>
                <a:cubicBezTo>
                  <a:pt x="755" y="144"/>
                  <a:pt x="755" y="144"/>
                  <a:pt x="756" y="145"/>
                </a:cubicBezTo>
                <a:lnTo>
                  <a:pt x="756" y="146"/>
                </a:lnTo>
                <a:cubicBezTo>
                  <a:pt x="754" y="146"/>
                  <a:pt x="752" y="146"/>
                  <a:pt x="751" y="145"/>
                </a:cubicBezTo>
                <a:cubicBezTo>
                  <a:pt x="747" y="145"/>
                  <a:pt x="745" y="145"/>
                  <a:pt x="744" y="143"/>
                </a:cubicBezTo>
                <a:lnTo>
                  <a:pt x="754" y="143"/>
                </a:lnTo>
                <a:close/>
                <a:moveTo>
                  <a:pt x="793" y="789"/>
                </a:moveTo>
                <a:cubicBezTo>
                  <a:pt x="795" y="791"/>
                  <a:pt x="796" y="792"/>
                  <a:pt x="798" y="793"/>
                </a:cubicBezTo>
                <a:cubicBezTo>
                  <a:pt x="800" y="788"/>
                  <a:pt x="803" y="783"/>
                  <a:pt x="805" y="777"/>
                </a:cubicBezTo>
                <a:cubicBezTo>
                  <a:pt x="792" y="766"/>
                  <a:pt x="800" y="754"/>
                  <a:pt x="804" y="739"/>
                </a:cubicBezTo>
                <a:cubicBezTo>
                  <a:pt x="803" y="744"/>
                  <a:pt x="802" y="750"/>
                  <a:pt x="802" y="752"/>
                </a:cubicBezTo>
                <a:cubicBezTo>
                  <a:pt x="803" y="752"/>
                  <a:pt x="803" y="752"/>
                  <a:pt x="805" y="751"/>
                </a:cubicBezTo>
                <a:cubicBezTo>
                  <a:pt x="808" y="750"/>
                  <a:pt x="809" y="749"/>
                  <a:pt x="810" y="746"/>
                </a:cubicBezTo>
                <a:cubicBezTo>
                  <a:pt x="810" y="746"/>
                  <a:pt x="810" y="746"/>
                  <a:pt x="810" y="746"/>
                </a:cubicBezTo>
                <a:lnTo>
                  <a:pt x="810" y="729"/>
                </a:lnTo>
                <a:cubicBezTo>
                  <a:pt x="810" y="729"/>
                  <a:pt x="810" y="729"/>
                  <a:pt x="810" y="729"/>
                </a:cubicBezTo>
                <a:cubicBezTo>
                  <a:pt x="810" y="727"/>
                  <a:pt x="809" y="726"/>
                  <a:pt x="808" y="726"/>
                </a:cubicBezTo>
                <a:lnTo>
                  <a:pt x="808" y="725"/>
                </a:lnTo>
                <a:lnTo>
                  <a:pt x="807" y="725"/>
                </a:lnTo>
                <a:lnTo>
                  <a:pt x="807" y="726"/>
                </a:lnTo>
                <a:cubicBezTo>
                  <a:pt x="806" y="727"/>
                  <a:pt x="805" y="732"/>
                  <a:pt x="804" y="737"/>
                </a:cubicBezTo>
                <a:lnTo>
                  <a:pt x="813" y="694"/>
                </a:lnTo>
                <a:cubicBezTo>
                  <a:pt x="817" y="706"/>
                  <a:pt x="813" y="719"/>
                  <a:pt x="810" y="729"/>
                </a:cubicBezTo>
                <a:cubicBezTo>
                  <a:pt x="813" y="733"/>
                  <a:pt x="814" y="742"/>
                  <a:pt x="810" y="746"/>
                </a:cubicBezTo>
                <a:lnTo>
                  <a:pt x="810" y="758"/>
                </a:lnTo>
                <a:cubicBezTo>
                  <a:pt x="809" y="765"/>
                  <a:pt x="807" y="771"/>
                  <a:pt x="805" y="777"/>
                </a:cubicBezTo>
                <a:cubicBezTo>
                  <a:pt x="808" y="780"/>
                  <a:pt x="811" y="783"/>
                  <a:pt x="813" y="784"/>
                </a:cubicBezTo>
                <a:cubicBezTo>
                  <a:pt x="810" y="789"/>
                  <a:pt x="806" y="790"/>
                  <a:pt x="803" y="794"/>
                </a:cubicBezTo>
                <a:cubicBezTo>
                  <a:pt x="801" y="794"/>
                  <a:pt x="799" y="793"/>
                  <a:pt x="798" y="793"/>
                </a:cubicBezTo>
                <a:cubicBezTo>
                  <a:pt x="795" y="798"/>
                  <a:pt x="792" y="803"/>
                  <a:pt x="789" y="808"/>
                </a:cubicBezTo>
                <a:cubicBezTo>
                  <a:pt x="792" y="798"/>
                  <a:pt x="793" y="789"/>
                  <a:pt x="793" y="789"/>
                </a:cubicBezTo>
                <a:close/>
                <a:moveTo>
                  <a:pt x="811" y="551"/>
                </a:moveTo>
                <a:cubicBezTo>
                  <a:pt x="816" y="553"/>
                  <a:pt x="827" y="565"/>
                  <a:pt x="822" y="572"/>
                </a:cubicBezTo>
                <a:cubicBezTo>
                  <a:pt x="821" y="577"/>
                  <a:pt x="816" y="579"/>
                  <a:pt x="811" y="580"/>
                </a:cubicBezTo>
                <a:cubicBezTo>
                  <a:pt x="810" y="578"/>
                  <a:pt x="808" y="577"/>
                  <a:pt x="806" y="577"/>
                </a:cubicBezTo>
                <a:cubicBezTo>
                  <a:pt x="806" y="568"/>
                  <a:pt x="810" y="561"/>
                  <a:pt x="811" y="551"/>
                </a:cubicBezTo>
                <a:close/>
                <a:moveTo>
                  <a:pt x="188" y="158"/>
                </a:moveTo>
                <a:cubicBezTo>
                  <a:pt x="179" y="163"/>
                  <a:pt x="174" y="171"/>
                  <a:pt x="167" y="176"/>
                </a:cubicBezTo>
                <a:cubicBezTo>
                  <a:pt x="166" y="177"/>
                  <a:pt x="166" y="176"/>
                  <a:pt x="164" y="175"/>
                </a:cubicBezTo>
                <a:cubicBezTo>
                  <a:pt x="164" y="174"/>
                  <a:pt x="163" y="173"/>
                  <a:pt x="162" y="172"/>
                </a:cubicBezTo>
                <a:cubicBezTo>
                  <a:pt x="162" y="163"/>
                  <a:pt x="162" y="158"/>
                  <a:pt x="166" y="154"/>
                </a:cubicBezTo>
                <a:cubicBezTo>
                  <a:pt x="176" y="154"/>
                  <a:pt x="180" y="156"/>
                  <a:pt x="187" y="157"/>
                </a:cubicBezTo>
                <a:lnTo>
                  <a:pt x="188" y="158"/>
                </a:lnTo>
                <a:close/>
                <a:moveTo>
                  <a:pt x="182" y="123"/>
                </a:moveTo>
                <a:cubicBezTo>
                  <a:pt x="179" y="124"/>
                  <a:pt x="176" y="129"/>
                  <a:pt x="174" y="130"/>
                </a:cubicBezTo>
                <a:cubicBezTo>
                  <a:pt x="167" y="133"/>
                  <a:pt x="160" y="136"/>
                  <a:pt x="153" y="139"/>
                </a:cubicBezTo>
                <a:cubicBezTo>
                  <a:pt x="148" y="141"/>
                  <a:pt x="147" y="148"/>
                  <a:pt x="143" y="151"/>
                </a:cubicBezTo>
                <a:cubicBezTo>
                  <a:pt x="140" y="153"/>
                  <a:pt x="136" y="153"/>
                  <a:pt x="133" y="155"/>
                </a:cubicBezTo>
                <a:cubicBezTo>
                  <a:pt x="130" y="172"/>
                  <a:pt x="142" y="180"/>
                  <a:pt x="145" y="192"/>
                </a:cubicBezTo>
                <a:cubicBezTo>
                  <a:pt x="149" y="203"/>
                  <a:pt x="140" y="208"/>
                  <a:pt x="137" y="214"/>
                </a:cubicBezTo>
                <a:cubicBezTo>
                  <a:pt x="135" y="218"/>
                  <a:pt x="134" y="225"/>
                  <a:pt x="134" y="232"/>
                </a:cubicBezTo>
                <a:cubicBezTo>
                  <a:pt x="135" y="232"/>
                  <a:pt x="136" y="232"/>
                  <a:pt x="136" y="232"/>
                </a:cubicBezTo>
                <a:lnTo>
                  <a:pt x="136" y="242"/>
                </a:lnTo>
                <a:cubicBezTo>
                  <a:pt x="135" y="239"/>
                  <a:pt x="135" y="236"/>
                  <a:pt x="134" y="232"/>
                </a:cubicBezTo>
                <a:cubicBezTo>
                  <a:pt x="134" y="233"/>
                  <a:pt x="133" y="233"/>
                  <a:pt x="132" y="233"/>
                </a:cubicBezTo>
                <a:cubicBezTo>
                  <a:pt x="126" y="237"/>
                  <a:pt x="116" y="246"/>
                  <a:pt x="113" y="252"/>
                </a:cubicBezTo>
                <a:cubicBezTo>
                  <a:pt x="111" y="257"/>
                  <a:pt x="112" y="263"/>
                  <a:pt x="109" y="267"/>
                </a:cubicBezTo>
                <a:cubicBezTo>
                  <a:pt x="110" y="279"/>
                  <a:pt x="120" y="291"/>
                  <a:pt x="134" y="297"/>
                </a:cubicBezTo>
                <a:lnTo>
                  <a:pt x="133" y="309"/>
                </a:lnTo>
                <a:cubicBezTo>
                  <a:pt x="132" y="314"/>
                  <a:pt x="132" y="319"/>
                  <a:pt x="132" y="324"/>
                </a:cubicBezTo>
                <a:lnTo>
                  <a:pt x="138" y="368"/>
                </a:lnTo>
                <a:cubicBezTo>
                  <a:pt x="138" y="369"/>
                  <a:pt x="139" y="370"/>
                  <a:pt x="139" y="371"/>
                </a:cubicBezTo>
                <a:lnTo>
                  <a:pt x="143" y="399"/>
                </a:lnTo>
                <a:cubicBezTo>
                  <a:pt x="143" y="400"/>
                  <a:pt x="143" y="401"/>
                  <a:pt x="143" y="403"/>
                </a:cubicBezTo>
                <a:cubicBezTo>
                  <a:pt x="141" y="410"/>
                  <a:pt x="143" y="424"/>
                  <a:pt x="140" y="433"/>
                </a:cubicBezTo>
                <a:cubicBezTo>
                  <a:pt x="138" y="437"/>
                  <a:pt x="133" y="443"/>
                  <a:pt x="131" y="449"/>
                </a:cubicBezTo>
                <a:cubicBezTo>
                  <a:pt x="128" y="457"/>
                  <a:pt x="130" y="463"/>
                  <a:pt x="124" y="467"/>
                </a:cubicBezTo>
                <a:cubicBezTo>
                  <a:pt x="124" y="473"/>
                  <a:pt x="133" y="483"/>
                  <a:pt x="136" y="485"/>
                </a:cubicBezTo>
                <a:cubicBezTo>
                  <a:pt x="136" y="491"/>
                  <a:pt x="134" y="496"/>
                  <a:pt x="132" y="501"/>
                </a:cubicBezTo>
                <a:cubicBezTo>
                  <a:pt x="131" y="507"/>
                  <a:pt x="132" y="514"/>
                  <a:pt x="131" y="520"/>
                </a:cubicBezTo>
                <a:lnTo>
                  <a:pt x="131" y="537"/>
                </a:lnTo>
                <a:cubicBezTo>
                  <a:pt x="131" y="551"/>
                  <a:pt x="130" y="567"/>
                  <a:pt x="132" y="579"/>
                </a:cubicBezTo>
                <a:lnTo>
                  <a:pt x="130" y="606"/>
                </a:lnTo>
                <a:lnTo>
                  <a:pt x="132" y="640"/>
                </a:lnTo>
                <a:cubicBezTo>
                  <a:pt x="130" y="638"/>
                  <a:pt x="128" y="637"/>
                  <a:pt x="125" y="636"/>
                </a:cubicBezTo>
                <a:cubicBezTo>
                  <a:pt x="124" y="635"/>
                  <a:pt x="124" y="636"/>
                  <a:pt x="122" y="637"/>
                </a:cubicBezTo>
                <a:cubicBezTo>
                  <a:pt x="116" y="641"/>
                  <a:pt x="122" y="647"/>
                  <a:pt x="123" y="652"/>
                </a:cubicBezTo>
                <a:cubicBezTo>
                  <a:pt x="124" y="656"/>
                  <a:pt x="122" y="660"/>
                  <a:pt x="124" y="663"/>
                </a:cubicBezTo>
                <a:cubicBezTo>
                  <a:pt x="125" y="666"/>
                  <a:pt x="124" y="665"/>
                  <a:pt x="127" y="666"/>
                </a:cubicBezTo>
                <a:cubicBezTo>
                  <a:pt x="128" y="667"/>
                  <a:pt x="131" y="665"/>
                  <a:pt x="134" y="663"/>
                </a:cubicBezTo>
                <a:lnTo>
                  <a:pt x="135" y="677"/>
                </a:lnTo>
                <a:cubicBezTo>
                  <a:pt x="131" y="704"/>
                  <a:pt x="123" y="729"/>
                  <a:pt x="126" y="757"/>
                </a:cubicBezTo>
                <a:cubicBezTo>
                  <a:pt x="126" y="760"/>
                  <a:pt x="124" y="764"/>
                  <a:pt x="122" y="767"/>
                </a:cubicBezTo>
                <a:cubicBezTo>
                  <a:pt x="127" y="763"/>
                  <a:pt x="133" y="759"/>
                  <a:pt x="139" y="756"/>
                </a:cubicBezTo>
                <a:lnTo>
                  <a:pt x="137" y="786"/>
                </a:lnTo>
                <a:cubicBezTo>
                  <a:pt x="135" y="784"/>
                  <a:pt x="133" y="781"/>
                  <a:pt x="130" y="781"/>
                </a:cubicBezTo>
                <a:cubicBezTo>
                  <a:pt x="128" y="782"/>
                  <a:pt x="127" y="782"/>
                  <a:pt x="125" y="782"/>
                </a:cubicBezTo>
                <a:cubicBezTo>
                  <a:pt x="124" y="780"/>
                  <a:pt x="124" y="780"/>
                  <a:pt x="123" y="778"/>
                </a:cubicBezTo>
                <a:cubicBezTo>
                  <a:pt x="120" y="774"/>
                  <a:pt x="121" y="771"/>
                  <a:pt x="122" y="767"/>
                </a:cubicBezTo>
                <a:cubicBezTo>
                  <a:pt x="120" y="770"/>
                  <a:pt x="118" y="772"/>
                  <a:pt x="116" y="775"/>
                </a:cubicBezTo>
                <a:cubicBezTo>
                  <a:pt x="104" y="791"/>
                  <a:pt x="112" y="803"/>
                  <a:pt x="121" y="813"/>
                </a:cubicBezTo>
                <a:cubicBezTo>
                  <a:pt x="122" y="811"/>
                  <a:pt x="122" y="809"/>
                  <a:pt x="123" y="805"/>
                </a:cubicBezTo>
                <a:lnTo>
                  <a:pt x="127" y="805"/>
                </a:lnTo>
                <a:cubicBezTo>
                  <a:pt x="129" y="809"/>
                  <a:pt x="133" y="810"/>
                  <a:pt x="136" y="813"/>
                </a:cubicBezTo>
                <a:cubicBezTo>
                  <a:pt x="138" y="815"/>
                  <a:pt x="138" y="818"/>
                  <a:pt x="140" y="820"/>
                </a:cubicBezTo>
                <a:cubicBezTo>
                  <a:pt x="142" y="822"/>
                  <a:pt x="144" y="823"/>
                  <a:pt x="145" y="825"/>
                </a:cubicBezTo>
                <a:cubicBezTo>
                  <a:pt x="158" y="825"/>
                  <a:pt x="169" y="824"/>
                  <a:pt x="183" y="824"/>
                </a:cubicBezTo>
                <a:cubicBezTo>
                  <a:pt x="184" y="824"/>
                  <a:pt x="185" y="823"/>
                  <a:pt x="186" y="823"/>
                </a:cubicBezTo>
                <a:cubicBezTo>
                  <a:pt x="180" y="820"/>
                  <a:pt x="174" y="818"/>
                  <a:pt x="169" y="815"/>
                </a:cubicBezTo>
                <a:lnTo>
                  <a:pt x="195" y="817"/>
                </a:lnTo>
                <a:cubicBezTo>
                  <a:pt x="192" y="819"/>
                  <a:pt x="189" y="821"/>
                  <a:pt x="186" y="823"/>
                </a:cubicBezTo>
                <a:cubicBezTo>
                  <a:pt x="186" y="823"/>
                  <a:pt x="186" y="823"/>
                  <a:pt x="187" y="823"/>
                </a:cubicBezTo>
                <a:lnTo>
                  <a:pt x="187" y="824"/>
                </a:lnTo>
                <a:lnTo>
                  <a:pt x="183" y="824"/>
                </a:lnTo>
                <a:cubicBezTo>
                  <a:pt x="183" y="824"/>
                  <a:pt x="182" y="825"/>
                  <a:pt x="182" y="825"/>
                </a:cubicBezTo>
                <a:cubicBezTo>
                  <a:pt x="167" y="831"/>
                  <a:pt x="148" y="828"/>
                  <a:pt x="132" y="826"/>
                </a:cubicBezTo>
                <a:cubicBezTo>
                  <a:pt x="129" y="822"/>
                  <a:pt x="125" y="818"/>
                  <a:pt x="121" y="813"/>
                </a:cubicBezTo>
                <a:cubicBezTo>
                  <a:pt x="120" y="820"/>
                  <a:pt x="122" y="822"/>
                  <a:pt x="126" y="832"/>
                </a:cubicBezTo>
                <a:cubicBezTo>
                  <a:pt x="129" y="832"/>
                  <a:pt x="132" y="834"/>
                  <a:pt x="135" y="835"/>
                </a:cubicBezTo>
                <a:cubicBezTo>
                  <a:pt x="142" y="837"/>
                  <a:pt x="150" y="833"/>
                  <a:pt x="155" y="832"/>
                </a:cubicBezTo>
                <a:cubicBezTo>
                  <a:pt x="162" y="832"/>
                  <a:pt x="168" y="833"/>
                  <a:pt x="174" y="834"/>
                </a:cubicBezTo>
                <a:cubicBezTo>
                  <a:pt x="184" y="837"/>
                  <a:pt x="198" y="832"/>
                  <a:pt x="206" y="830"/>
                </a:cubicBezTo>
                <a:cubicBezTo>
                  <a:pt x="215" y="827"/>
                  <a:pt x="220" y="833"/>
                  <a:pt x="227" y="832"/>
                </a:cubicBezTo>
                <a:cubicBezTo>
                  <a:pt x="234" y="830"/>
                  <a:pt x="243" y="828"/>
                  <a:pt x="251" y="826"/>
                </a:cubicBezTo>
                <a:cubicBezTo>
                  <a:pt x="266" y="823"/>
                  <a:pt x="277" y="829"/>
                  <a:pt x="285" y="832"/>
                </a:cubicBezTo>
                <a:cubicBezTo>
                  <a:pt x="291" y="833"/>
                  <a:pt x="299" y="832"/>
                  <a:pt x="305" y="833"/>
                </a:cubicBezTo>
                <a:cubicBezTo>
                  <a:pt x="317" y="836"/>
                  <a:pt x="327" y="831"/>
                  <a:pt x="336" y="829"/>
                </a:cubicBezTo>
                <a:cubicBezTo>
                  <a:pt x="355" y="829"/>
                  <a:pt x="375" y="829"/>
                  <a:pt x="395" y="830"/>
                </a:cubicBezTo>
                <a:cubicBezTo>
                  <a:pt x="427" y="830"/>
                  <a:pt x="465" y="833"/>
                  <a:pt x="493" y="827"/>
                </a:cubicBezTo>
                <a:cubicBezTo>
                  <a:pt x="502" y="825"/>
                  <a:pt x="515" y="827"/>
                  <a:pt x="522" y="822"/>
                </a:cubicBezTo>
                <a:cubicBezTo>
                  <a:pt x="532" y="823"/>
                  <a:pt x="534" y="830"/>
                  <a:pt x="541" y="832"/>
                </a:cubicBezTo>
                <a:cubicBezTo>
                  <a:pt x="546" y="834"/>
                  <a:pt x="553" y="832"/>
                  <a:pt x="559" y="830"/>
                </a:cubicBezTo>
                <a:cubicBezTo>
                  <a:pt x="556" y="829"/>
                  <a:pt x="553" y="829"/>
                  <a:pt x="551" y="828"/>
                </a:cubicBezTo>
                <a:cubicBezTo>
                  <a:pt x="546" y="826"/>
                  <a:pt x="541" y="823"/>
                  <a:pt x="537" y="821"/>
                </a:cubicBezTo>
                <a:lnTo>
                  <a:pt x="574" y="818"/>
                </a:lnTo>
                <a:cubicBezTo>
                  <a:pt x="574" y="818"/>
                  <a:pt x="575" y="819"/>
                  <a:pt x="575" y="820"/>
                </a:cubicBezTo>
                <a:cubicBezTo>
                  <a:pt x="572" y="823"/>
                  <a:pt x="565" y="826"/>
                  <a:pt x="559" y="830"/>
                </a:cubicBezTo>
                <a:cubicBezTo>
                  <a:pt x="573" y="832"/>
                  <a:pt x="587" y="830"/>
                  <a:pt x="602" y="833"/>
                </a:cubicBezTo>
                <a:cubicBezTo>
                  <a:pt x="616" y="836"/>
                  <a:pt x="634" y="837"/>
                  <a:pt x="649" y="840"/>
                </a:cubicBezTo>
                <a:lnTo>
                  <a:pt x="692" y="840"/>
                </a:lnTo>
                <a:cubicBezTo>
                  <a:pt x="713" y="845"/>
                  <a:pt x="737" y="845"/>
                  <a:pt x="754" y="837"/>
                </a:cubicBezTo>
                <a:cubicBezTo>
                  <a:pt x="759" y="835"/>
                  <a:pt x="763" y="833"/>
                  <a:pt x="767" y="830"/>
                </a:cubicBezTo>
                <a:cubicBezTo>
                  <a:pt x="768" y="830"/>
                  <a:pt x="768" y="830"/>
                  <a:pt x="768" y="830"/>
                </a:cubicBezTo>
                <a:cubicBezTo>
                  <a:pt x="770" y="831"/>
                  <a:pt x="772" y="832"/>
                  <a:pt x="774" y="833"/>
                </a:cubicBezTo>
                <a:cubicBezTo>
                  <a:pt x="783" y="833"/>
                  <a:pt x="783" y="826"/>
                  <a:pt x="789" y="824"/>
                </a:cubicBezTo>
                <a:cubicBezTo>
                  <a:pt x="795" y="822"/>
                  <a:pt x="803" y="825"/>
                  <a:pt x="810" y="823"/>
                </a:cubicBezTo>
                <a:cubicBezTo>
                  <a:pt x="819" y="820"/>
                  <a:pt x="825" y="811"/>
                  <a:pt x="831" y="804"/>
                </a:cubicBezTo>
                <a:cubicBezTo>
                  <a:pt x="831" y="794"/>
                  <a:pt x="823" y="785"/>
                  <a:pt x="817" y="781"/>
                </a:cubicBezTo>
                <a:cubicBezTo>
                  <a:pt x="819" y="772"/>
                  <a:pt x="824" y="765"/>
                  <a:pt x="826" y="755"/>
                </a:cubicBezTo>
                <a:cubicBezTo>
                  <a:pt x="829" y="743"/>
                  <a:pt x="825" y="732"/>
                  <a:pt x="828" y="720"/>
                </a:cubicBezTo>
                <a:cubicBezTo>
                  <a:pt x="830" y="710"/>
                  <a:pt x="836" y="702"/>
                  <a:pt x="838" y="692"/>
                </a:cubicBezTo>
                <a:cubicBezTo>
                  <a:pt x="840" y="683"/>
                  <a:pt x="838" y="658"/>
                  <a:pt x="835" y="652"/>
                </a:cubicBezTo>
                <a:cubicBezTo>
                  <a:pt x="833" y="646"/>
                  <a:pt x="827" y="640"/>
                  <a:pt x="830" y="631"/>
                </a:cubicBezTo>
                <a:cubicBezTo>
                  <a:pt x="832" y="621"/>
                  <a:pt x="838" y="613"/>
                  <a:pt x="841" y="602"/>
                </a:cubicBezTo>
                <a:cubicBezTo>
                  <a:pt x="841" y="589"/>
                  <a:pt x="842" y="575"/>
                  <a:pt x="842" y="562"/>
                </a:cubicBezTo>
                <a:cubicBezTo>
                  <a:pt x="843" y="559"/>
                  <a:pt x="845" y="555"/>
                  <a:pt x="846" y="551"/>
                </a:cubicBezTo>
                <a:cubicBezTo>
                  <a:pt x="842" y="548"/>
                  <a:pt x="837" y="544"/>
                  <a:pt x="833" y="541"/>
                </a:cubicBezTo>
                <a:cubicBezTo>
                  <a:pt x="832" y="528"/>
                  <a:pt x="839" y="525"/>
                  <a:pt x="846" y="520"/>
                </a:cubicBezTo>
                <a:cubicBezTo>
                  <a:pt x="847" y="515"/>
                  <a:pt x="845" y="508"/>
                  <a:pt x="846" y="503"/>
                </a:cubicBezTo>
                <a:cubicBezTo>
                  <a:pt x="848" y="496"/>
                  <a:pt x="854" y="486"/>
                  <a:pt x="851" y="475"/>
                </a:cubicBezTo>
                <a:cubicBezTo>
                  <a:pt x="849" y="465"/>
                  <a:pt x="842" y="456"/>
                  <a:pt x="840" y="447"/>
                </a:cubicBezTo>
                <a:cubicBezTo>
                  <a:pt x="840" y="441"/>
                  <a:pt x="839" y="435"/>
                  <a:pt x="839" y="429"/>
                </a:cubicBezTo>
                <a:cubicBezTo>
                  <a:pt x="838" y="425"/>
                  <a:pt x="836" y="420"/>
                  <a:pt x="835" y="416"/>
                </a:cubicBezTo>
                <a:cubicBezTo>
                  <a:pt x="836" y="405"/>
                  <a:pt x="836" y="395"/>
                  <a:pt x="836" y="385"/>
                </a:cubicBezTo>
                <a:cubicBezTo>
                  <a:pt x="835" y="382"/>
                  <a:pt x="832" y="379"/>
                  <a:pt x="831" y="376"/>
                </a:cubicBezTo>
                <a:cubicBezTo>
                  <a:pt x="829" y="372"/>
                  <a:pt x="833" y="364"/>
                  <a:pt x="834" y="361"/>
                </a:cubicBezTo>
                <a:cubicBezTo>
                  <a:pt x="838" y="349"/>
                  <a:pt x="838" y="337"/>
                  <a:pt x="841" y="325"/>
                </a:cubicBezTo>
                <a:lnTo>
                  <a:pt x="841" y="310"/>
                </a:lnTo>
                <a:cubicBezTo>
                  <a:pt x="841" y="288"/>
                  <a:pt x="837" y="274"/>
                  <a:pt x="834" y="257"/>
                </a:cubicBezTo>
                <a:cubicBezTo>
                  <a:pt x="832" y="245"/>
                  <a:pt x="841" y="228"/>
                  <a:pt x="838" y="216"/>
                </a:cubicBezTo>
                <a:cubicBezTo>
                  <a:pt x="836" y="210"/>
                  <a:pt x="834" y="197"/>
                  <a:pt x="830" y="191"/>
                </a:cubicBezTo>
                <a:cubicBezTo>
                  <a:pt x="827" y="187"/>
                  <a:pt x="822" y="183"/>
                  <a:pt x="819" y="179"/>
                </a:cubicBezTo>
                <a:cubicBezTo>
                  <a:pt x="814" y="179"/>
                  <a:pt x="810" y="179"/>
                  <a:pt x="807" y="181"/>
                </a:cubicBezTo>
                <a:cubicBezTo>
                  <a:pt x="803" y="173"/>
                  <a:pt x="796" y="165"/>
                  <a:pt x="788" y="161"/>
                </a:cubicBezTo>
                <a:cubicBezTo>
                  <a:pt x="788" y="157"/>
                  <a:pt x="788" y="156"/>
                  <a:pt x="789" y="154"/>
                </a:cubicBezTo>
                <a:cubicBezTo>
                  <a:pt x="791" y="150"/>
                  <a:pt x="793" y="150"/>
                  <a:pt x="795" y="148"/>
                </a:cubicBezTo>
                <a:cubicBezTo>
                  <a:pt x="813" y="148"/>
                  <a:pt x="806" y="168"/>
                  <a:pt x="819" y="173"/>
                </a:cubicBezTo>
                <a:lnTo>
                  <a:pt x="819" y="174"/>
                </a:lnTo>
                <a:cubicBezTo>
                  <a:pt x="824" y="169"/>
                  <a:pt x="842" y="146"/>
                  <a:pt x="833" y="135"/>
                </a:cubicBezTo>
                <a:cubicBezTo>
                  <a:pt x="830" y="126"/>
                  <a:pt x="820" y="129"/>
                  <a:pt x="809" y="127"/>
                </a:cubicBezTo>
                <a:cubicBezTo>
                  <a:pt x="808" y="126"/>
                  <a:pt x="806" y="124"/>
                  <a:pt x="803" y="125"/>
                </a:cubicBezTo>
                <a:cubicBezTo>
                  <a:pt x="796" y="127"/>
                  <a:pt x="793" y="136"/>
                  <a:pt x="781" y="133"/>
                </a:cubicBezTo>
                <a:cubicBezTo>
                  <a:pt x="767" y="130"/>
                  <a:pt x="759" y="121"/>
                  <a:pt x="746" y="117"/>
                </a:cubicBezTo>
                <a:cubicBezTo>
                  <a:pt x="737" y="115"/>
                  <a:pt x="731" y="121"/>
                  <a:pt x="726" y="123"/>
                </a:cubicBezTo>
                <a:cubicBezTo>
                  <a:pt x="716" y="125"/>
                  <a:pt x="704" y="117"/>
                  <a:pt x="700" y="113"/>
                </a:cubicBezTo>
                <a:cubicBezTo>
                  <a:pt x="687" y="113"/>
                  <a:pt x="683" y="122"/>
                  <a:pt x="674" y="126"/>
                </a:cubicBezTo>
                <a:cubicBezTo>
                  <a:pt x="663" y="130"/>
                  <a:pt x="650" y="133"/>
                  <a:pt x="638" y="136"/>
                </a:cubicBezTo>
                <a:cubicBezTo>
                  <a:pt x="618" y="141"/>
                  <a:pt x="614" y="125"/>
                  <a:pt x="603" y="122"/>
                </a:cubicBezTo>
                <a:cubicBezTo>
                  <a:pt x="593" y="119"/>
                  <a:pt x="585" y="126"/>
                  <a:pt x="573" y="123"/>
                </a:cubicBezTo>
                <a:cubicBezTo>
                  <a:pt x="570" y="122"/>
                  <a:pt x="564" y="120"/>
                  <a:pt x="560" y="119"/>
                </a:cubicBezTo>
                <a:cubicBezTo>
                  <a:pt x="540" y="114"/>
                  <a:pt x="531" y="130"/>
                  <a:pt x="517" y="133"/>
                </a:cubicBezTo>
                <a:cubicBezTo>
                  <a:pt x="507" y="136"/>
                  <a:pt x="496" y="133"/>
                  <a:pt x="487" y="131"/>
                </a:cubicBezTo>
                <a:cubicBezTo>
                  <a:pt x="481" y="130"/>
                  <a:pt x="475" y="133"/>
                  <a:pt x="469" y="135"/>
                </a:cubicBezTo>
                <a:cubicBezTo>
                  <a:pt x="470" y="136"/>
                  <a:pt x="471" y="138"/>
                  <a:pt x="472" y="139"/>
                </a:cubicBezTo>
                <a:cubicBezTo>
                  <a:pt x="455" y="134"/>
                  <a:pt x="439" y="133"/>
                  <a:pt x="427" y="132"/>
                </a:cubicBezTo>
                <a:cubicBezTo>
                  <a:pt x="432" y="131"/>
                  <a:pt x="439" y="129"/>
                  <a:pt x="446" y="130"/>
                </a:cubicBezTo>
                <a:cubicBezTo>
                  <a:pt x="451" y="132"/>
                  <a:pt x="458" y="137"/>
                  <a:pt x="465" y="136"/>
                </a:cubicBezTo>
                <a:cubicBezTo>
                  <a:pt x="466" y="136"/>
                  <a:pt x="467" y="135"/>
                  <a:pt x="469" y="135"/>
                </a:cubicBezTo>
                <a:cubicBezTo>
                  <a:pt x="464" y="127"/>
                  <a:pt x="458" y="120"/>
                  <a:pt x="437" y="120"/>
                </a:cubicBezTo>
                <a:cubicBezTo>
                  <a:pt x="432" y="123"/>
                  <a:pt x="423" y="123"/>
                  <a:pt x="418" y="127"/>
                </a:cubicBezTo>
                <a:cubicBezTo>
                  <a:pt x="415" y="128"/>
                  <a:pt x="412" y="131"/>
                  <a:pt x="410" y="133"/>
                </a:cubicBezTo>
                <a:cubicBezTo>
                  <a:pt x="400" y="134"/>
                  <a:pt x="394" y="135"/>
                  <a:pt x="394" y="135"/>
                </a:cubicBezTo>
                <a:lnTo>
                  <a:pt x="392" y="135"/>
                </a:lnTo>
                <a:cubicBezTo>
                  <a:pt x="380" y="135"/>
                  <a:pt x="368" y="135"/>
                  <a:pt x="364" y="133"/>
                </a:cubicBezTo>
                <a:cubicBezTo>
                  <a:pt x="360" y="131"/>
                  <a:pt x="360" y="127"/>
                  <a:pt x="357" y="123"/>
                </a:cubicBezTo>
                <a:cubicBezTo>
                  <a:pt x="355" y="120"/>
                  <a:pt x="352" y="119"/>
                  <a:pt x="350" y="117"/>
                </a:cubicBezTo>
                <a:cubicBezTo>
                  <a:pt x="339" y="117"/>
                  <a:pt x="332" y="122"/>
                  <a:pt x="324" y="125"/>
                </a:cubicBezTo>
                <a:cubicBezTo>
                  <a:pt x="317" y="127"/>
                  <a:pt x="311" y="125"/>
                  <a:pt x="304" y="127"/>
                </a:cubicBezTo>
                <a:cubicBezTo>
                  <a:pt x="297" y="130"/>
                  <a:pt x="285" y="136"/>
                  <a:pt x="273" y="132"/>
                </a:cubicBezTo>
                <a:cubicBezTo>
                  <a:pt x="268" y="131"/>
                  <a:pt x="261" y="128"/>
                  <a:pt x="257" y="127"/>
                </a:cubicBezTo>
                <a:cubicBezTo>
                  <a:pt x="254" y="126"/>
                  <a:pt x="252" y="127"/>
                  <a:pt x="251" y="127"/>
                </a:cubicBezTo>
                <a:cubicBezTo>
                  <a:pt x="248" y="128"/>
                  <a:pt x="243" y="126"/>
                  <a:pt x="239" y="125"/>
                </a:cubicBezTo>
                <a:cubicBezTo>
                  <a:pt x="232" y="122"/>
                  <a:pt x="221" y="116"/>
                  <a:pt x="211" y="119"/>
                </a:cubicBezTo>
                <a:cubicBezTo>
                  <a:pt x="206" y="120"/>
                  <a:pt x="199" y="123"/>
                  <a:pt x="193" y="125"/>
                </a:cubicBezTo>
                <a:cubicBezTo>
                  <a:pt x="189" y="124"/>
                  <a:pt x="186" y="123"/>
                  <a:pt x="182" y="123"/>
                </a:cubicBezTo>
                <a:close/>
                <a:moveTo>
                  <a:pt x="25" y="518"/>
                </a:moveTo>
                <a:cubicBezTo>
                  <a:pt x="31" y="517"/>
                  <a:pt x="31" y="515"/>
                  <a:pt x="35" y="512"/>
                </a:cubicBezTo>
                <a:cubicBezTo>
                  <a:pt x="35" y="507"/>
                  <a:pt x="34" y="506"/>
                  <a:pt x="32" y="503"/>
                </a:cubicBezTo>
                <a:cubicBezTo>
                  <a:pt x="30" y="503"/>
                  <a:pt x="29" y="502"/>
                  <a:pt x="27" y="502"/>
                </a:cubicBezTo>
                <a:cubicBezTo>
                  <a:pt x="27" y="503"/>
                  <a:pt x="26" y="503"/>
                  <a:pt x="25" y="504"/>
                </a:cubicBezTo>
                <a:cubicBezTo>
                  <a:pt x="24" y="507"/>
                  <a:pt x="22" y="512"/>
                  <a:pt x="24" y="515"/>
                </a:cubicBezTo>
                <a:cubicBezTo>
                  <a:pt x="24" y="516"/>
                  <a:pt x="24" y="517"/>
                  <a:pt x="25" y="518"/>
                </a:cubicBezTo>
                <a:close/>
                <a:moveTo>
                  <a:pt x="43" y="553"/>
                </a:moveTo>
                <a:cubicBezTo>
                  <a:pt x="48" y="551"/>
                  <a:pt x="51" y="555"/>
                  <a:pt x="55" y="553"/>
                </a:cubicBezTo>
                <a:lnTo>
                  <a:pt x="57" y="553"/>
                </a:lnTo>
                <a:cubicBezTo>
                  <a:pt x="56" y="550"/>
                  <a:pt x="56" y="550"/>
                  <a:pt x="56" y="549"/>
                </a:cubicBezTo>
                <a:cubicBezTo>
                  <a:pt x="55" y="547"/>
                  <a:pt x="55" y="547"/>
                  <a:pt x="54" y="545"/>
                </a:cubicBezTo>
                <a:cubicBezTo>
                  <a:pt x="41" y="545"/>
                  <a:pt x="32" y="543"/>
                  <a:pt x="23" y="541"/>
                </a:cubicBezTo>
                <a:cubicBezTo>
                  <a:pt x="22" y="542"/>
                  <a:pt x="23" y="542"/>
                  <a:pt x="21" y="542"/>
                </a:cubicBezTo>
                <a:cubicBezTo>
                  <a:pt x="20" y="544"/>
                  <a:pt x="20" y="547"/>
                  <a:pt x="19" y="549"/>
                </a:cubicBezTo>
                <a:cubicBezTo>
                  <a:pt x="20" y="550"/>
                  <a:pt x="22" y="553"/>
                  <a:pt x="23" y="554"/>
                </a:cubicBezTo>
                <a:cubicBezTo>
                  <a:pt x="32" y="556"/>
                  <a:pt x="34" y="554"/>
                  <a:pt x="43" y="553"/>
                </a:cubicBezTo>
                <a:close/>
                <a:moveTo>
                  <a:pt x="24" y="609"/>
                </a:moveTo>
                <a:cubicBezTo>
                  <a:pt x="24" y="606"/>
                  <a:pt x="24" y="606"/>
                  <a:pt x="23" y="605"/>
                </a:cubicBezTo>
                <a:cubicBezTo>
                  <a:pt x="23" y="604"/>
                  <a:pt x="22" y="603"/>
                  <a:pt x="22" y="602"/>
                </a:cubicBezTo>
                <a:lnTo>
                  <a:pt x="16" y="602"/>
                </a:lnTo>
                <a:cubicBezTo>
                  <a:pt x="16" y="604"/>
                  <a:pt x="15" y="606"/>
                  <a:pt x="13" y="607"/>
                </a:cubicBezTo>
                <a:cubicBezTo>
                  <a:pt x="14" y="611"/>
                  <a:pt x="15" y="613"/>
                  <a:pt x="16" y="615"/>
                </a:cubicBezTo>
                <a:cubicBezTo>
                  <a:pt x="22" y="615"/>
                  <a:pt x="21" y="612"/>
                  <a:pt x="24" y="609"/>
                </a:cubicBezTo>
                <a:close/>
                <a:moveTo>
                  <a:pt x="1499" y="787"/>
                </a:moveTo>
                <a:lnTo>
                  <a:pt x="1420" y="787"/>
                </a:lnTo>
                <a:cubicBezTo>
                  <a:pt x="1407" y="787"/>
                  <a:pt x="1576" y="787"/>
                  <a:pt x="1499" y="787"/>
                </a:cubicBezTo>
                <a:close/>
                <a:moveTo>
                  <a:pt x="1380" y="517"/>
                </a:moveTo>
                <a:cubicBezTo>
                  <a:pt x="1376" y="517"/>
                  <a:pt x="1372" y="517"/>
                  <a:pt x="1367" y="517"/>
                </a:cubicBezTo>
                <a:cubicBezTo>
                  <a:pt x="1362" y="517"/>
                  <a:pt x="1356" y="517"/>
                  <a:pt x="1350" y="517"/>
                </a:cubicBezTo>
                <a:cubicBezTo>
                  <a:pt x="1343" y="517"/>
                  <a:pt x="1338" y="517"/>
                  <a:pt x="1334" y="517"/>
                </a:cubicBezTo>
                <a:cubicBezTo>
                  <a:pt x="1330" y="517"/>
                  <a:pt x="1326" y="517"/>
                  <a:pt x="1324" y="517"/>
                </a:cubicBezTo>
                <a:lnTo>
                  <a:pt x="1324" y="472"/>
                </a:lnTo>
                <a:lnTo>
                  <a:pt x="1425" y="472"/>
                </a:lnTo>
                <a:cubicBezTo>
                  <a:pt x="1426" y="472"/>
                  <a:pt x="1428" y="472"/>
                  <a:pt x="1430" y="472"/>
                </a:cubicBezTo>
                <a:cubicBezTo>
                  <a:pt x="1432" y="472"/>
                  <a:pt x="1435" y="472"/>
                  <a:pt x="1438" y="473"/>
                </a:cubicBezTo>
                <a:cubicBezTo>
                  <a:pt x="1441" y="475"/>
                  <a:pt x="1444" y="477"/>
                  <a:pt x="1446" y="479"/>
                </a:cubicBezTo>
                <a:cubicBezTo>
                  <a:pt x="1448" y="482"/>
                  <a:pt x="1450" y="484"/>
                  <a:pt x="1451" y="487"/>
                </a:cubicBezTo>
                <a:cubicBezTo>
                  <a:pt x="1451" y="489"/>
                  <a:pt x="1451" y="491"/>
                  <a:pt x="1451" y="493"/>
                </a:cubicBezTo>
                <a:cubicBezTo>
                  <a:pt x="1451" y="496"/>
                  <a:pt x="1450" y="499"/>
                  <a:pt x="1449" y="502"/>
                </a:cubicBezTo>
                <a:cubicBezTo>
                  <a:pt x="1449" y="505"/>
                  <a:pt x="1447" y="508"/>
                  <a:pt x="1446" y="511"/>
                </a:cubicBezTo>
                <a:cubicBezTo>
                  <a:pt x="1444" y="513"/>
                  <a:pt x="1442" y="516"/>
                  <a:pt x="1441" y="517"/>
                </a:cubicBezTo>
                <a:lnTo>
                  <a:pt x="1380" y="517"/>
                </a:lnTo>
                <a:close/>
                <a:moveTo>
                  <a:pt x="1283" y="517"/>
                </a:moveTo>
                <a:lnTo>
                  <a:pt x="1187" y="517"/>
                </a:lnTo>
                <a:cubicBezTo>
                  <a:pt x="1185" y="517"/>
                  <a:pt x="1183" y="517"/>
                  <a:pt x="1181" y="517"/>
                </a:cubicBezTo>
                <a:cubicBezTo>
                  <a:pt x="1179" y="517"/>
                  <a:pt x="1176" y="517"/>
                  <a:pt x="1174" y="517"/>
                </a:cubicBezTo>
                <a:cubicBezTo>
                  <a:pt x="1171" y="517"/>
                  <a:pt x="1169" y="517"/>
                  <a:pt x="1167" y="517"/>
                </a:cubicBezTo>
                <a:cubicBezTo>
                  <a:pt x="1165" y="517"/>
                  <a:pt x="1163" y="517"/>
                  <a:pt x="1161" y="517"/>
                </a:cubicBezTo>
                <a:lnTo>
                  <a:pt x="1156" y="512"/>
                </a:lnTo>
                <a:cubicBezTo>
                  <a:pt x="1155" y="510"/>
                  <a:pt x="1154" y="507"/>
                  <a:pt x="1153" y="503"/>
                </a:cubicBezTo>
                <a:cubicBezTo>
                  <a:pt x="1153" y="500"/>
                  <a:pt x="1152" y="496"/>
                  <a:pt x="1152" y="493"/>
                </a:cubicBezTo>
                <a:cubicBezTo>
                  <a:pt x="1152" y="489"/>
                  <a:pt x="1153" y="485"/>
                  <a:pt x="1153" y="483"/>
                </a:cubicBezTo>
                <a:cubicBezTo>
                  <a:pt x="1154" y="480"/>
                  <a:pt x="1155" y="478"/>
                  <a:pt x="1156" y="477"/>
                </a:cubicBezTo>
                <a:lnTo>
                  <a:pt x="1166" y="472"/>
                </a:lnTo>
                <a:cubicBezTo>
                  <a:pt x="1172" y="472"/>
                  <a:pt x="1180" y="472"/>
                  <a:pt x="1189" y="472"/>
                </a:cubicBezTo>
                <a:cubicBezTo>
                  <a:pt x="1198" y="472"/>
                  <a:pt x="1210" y="472"/>
                  <a:pt x="1223" y="472"/>
                </a:cubicBezTo>
                <a:cubicBezTo>
                  <a:pt x="1236" y="472"/>
                  <a:pt x="1248" y="472"/>
                  <a:pt x="1258" y="472"/>
                </a:cubicBezTo>
                <a:cubicBezTo>
                  <a:pt x="1268" y="472"/>
                  <a:pt x="1276" y="472"/>
                  <a:pt x="1283" y="472"/>
                </a:cubicBezTo>
                <a:lnTo>
                  <a:pt x="1283" y="517"/>
                </a:lnTo>
                <a:close/>
                <a:moveTo>
                  <a:pt x="1115" y="253"/>
                </a:moveTo>
                <a:lnTo>
                  <a:pt x="1115" y="263"/>
                </a:lnTo>
                <a:lnTo>
                  <a:pt x="1121" y="273"/>
                </a:lnTo>
                <a:lnTo>
                  <a:pt x="1126" y="278"/>
                </a:lnTo>
                <a:cubicBezTo>
                  <a:pt x="1144" y="278"/>
                  <a:pt x="1167" y="278"/>
                  <a:pt x="1195" y="278"/>
                </a:cubicBezTo>
                <a:cubicBezTo>
                  <a:pt x="1222" y="277"/>
                  <a:pt x="1254" y="277"/>
                  <a:pt x="1291" y="277"/>
                </a:cubicBezTo>
                <a:cubicBezTo>
                  <a:pt x="1327" y="276"/>
                  <a:pt x="1359" y="276"/>
                  <a:pt x="1387" y="277"/>
                </a:cubicBezTo>
                <a:cubicBezTo>
                  <a:pt x="1414" y="277"/>
                  <a:pt x="1437" y="278"/>
                  <a:pt x="1456" y="278"/>
                </a:cubicBezTo>
                <a:cubicBezTo>
                  <a:pt x="1458" y="278"/>
                  <a:pt x="1462" y="279"/>
                  <a:pt x="1467" y="279"/>
                </a:cubicBezTo>
                <a:cubicBezTo>
                  <a:pt x="1472" y="280"/>
                  <a:pt x="1478" y="279"/>
                  <a:pt x="1486" y="278"/>
                </a:cubicBezTo>
                <a:cubicBezTo>
                  <a:pt x="1493" y="278"/>
                  <a:pt x="1499" y="276"/>
                  <a:pt x="1503" y="273"/>
                </a:cubicBezTo>
                <a:cubicBezTo>
                  <a:pt x="1507" y="270"/>
                  <a:pt x="1510" y="267"/>
                  <a:pt x="1512" y="263"/>
                </a:cubicBezTo>
                <a:cubicBezTo>
                  <a:pt x="1512" y="262"/>
                  <a:pt x="1511" y="259"/>
                  <a:pt x="1511" y="257"/>
                </a:cubicBezTo>
                <a:cubicBezTo>
                  <a:pt x="1511" y="254"/>
                  <a:pt x="1509" y="252"/>
                  <a:pt x="1508" y="249"/>
                </a:cubicBezTo>
                <a:cubicBezTo>
                  <a:pt x="1506" y="246"/>
                  <a:pt x="1504" y="243"/>
                  <a:pt x="1502" y="242"/>
                </a:cubicBezTo>
                <a:cubicBezTo>
                  <a:pt x="1500" y="240"/>
                  <a:pt x="1498" y="239"/>
                  <a:pt x="1496" y="238"/>
                </a:cubicBezTo>
                <a:cubicBezTo>
                  <a:pt x="1481" y="239"/>
                  <a:pt x="1462" y="239"/>
                  <a:pt x="1439" y="240"/>
                </a:cubicBezTo>
                <a:cubicBezTo>
                  <a:pt x="1416" y="240"/>
                  <a:pt x="1390" y="240"/>
                  <a:pt x="1359" y="240"/>
                </a:cubicBezTo>
                <a:cubicBezTo>
                  <a:pt x="1329" y="239"/>
                  <a:pt x="1302" y="239"/>
                  <a:pt x="1279" y="239"/>
                </a:cubicBezTo>
                <a:cubicBezTo>
                  <a:pt x="1256" y="238"/>
                  <a:pt x="1237" y="238"/>
                  <a:pt x="1222" y="238"/>
                </a:cubicBezTo>
                <a:cubicBezTo>
                  <a:pt x="1216" y="240"/>
                  <a:pt x="1209" y="240"/>
                  <a:pt x="1199" y="240"/>
                </a:cubicBezTo>
                <a:cubicBezTo>
                  <a:pt x="1190" y="239"/>
                  <a:pt x="1179" y="239"/>
                  <a:pt x="1167" y="238"/>
                </a:cubicBezTo>
                <a:cubicBezTo>
                  <a:pt x="1155" y="237"/>
                  <a:pt x="1144" y="238"/>
                  <a:pt x="1136" y="241"/>
                </a:cubicBezTo>
                <a:cubicBezTo>
                  <a:pt x="1127" y="244"/>
                  <a:pt x="1121" y="248"/>
                  <a:pt x="1115" y="253"/>
                </a:cubicBezTo>
                <a:close/>
                <a:moveTo>
                  <a:pt x="1034" y="548"/>
                </a:moveTo>
                <a:cubicBezTo>
                  <a:pt x="1033" y="559"/>
                  <a:pt x="1032" y="572"/>
                  <a:pt x="1030" y="589"/>
                </a:cubicBezTo>
                <a:cubicBezTo>
                  <a:pt x="1028" y="606"/>
                  <a:pt x="1025" y="625"/>
                  <a:pt x="1022" y="647"/>
                </a:cubicBezTo>
                <a:cubicBezTo>
                  <a:pt x="1018" y="670"/>
                  <a:pt x="1015" y="690"/>
                  <a:pt x="1013" y="707"/>
                </a:cubicBezTo>
                <a:cubicBezTo>
                  <a:pt x="1011" y="724"/>
                  <a:pt x="1010" y="739"/>
                  <a:pt x="1009" y="751"/>
                </a:cubicBezTo>
                <a:lnTo>
                  <a:pt x="1009" y="761"/>
                </a:lnTo>
                <a:lnTo>
                  <a:pt x="1024" y="766"/>
                </a:lnTo>
                <a:lnTo>
                  <a:pt x="1039" y="766"/>
                </a:lnTo>
                <a:cubicBezTo>
                  <a:pt x="1039" y="765"/>
                  <a:pt x="1039" y="765"/>
                  <a:pt x="1039" y="764"/>
                </a:cubicBezTo>
                <a:cubicBezTo>
                  <a:pt x="1039" y="763"/>
                  <a:pt x="1039" y="762"/>
                  <a:pt x="1040" y="761"/>
                </a:cubicBezTo>
                <a:cubicBezTo>
                  <a:pt x="1040" y="760"/>
                  <a:pt x="1041" y="759"/>
                  <a:pt x="1042" y="759"/>
                </a:cubicBezTo>
                <a:cubicBezTo>
                  <a:pt x="1043" y="758"/>
                  <a:pt x="1043" y="757"/>
                  <a:pt x="1044" y="756"/>
                </a:cubicBezTo>
                <a:cubicBezTo>
                  <a:pt x="1047" y="743"/>
                  <a:pt x="1050" y="727"/>
                  <a:pt x="1053" y="708"/>
                </a:cubicBezTo>
                <a:cubicBezTo>
                  <a:pt x="1056" y="689"/>
                  <a:pt x="1058" y="667"/>
                  <a:pt x="1061" y="642"/>
                </a:cubicBezTo>
                <a:cubicBezTo>
                  <a:pt x="1064" y="616"/>
                  <a:pt x="1067" y="594"/>
                  <a:pt x="1069" y="575"/>
                </a:cubicBezTo>
                <a:cubicBezTo>
                  <a:pt x="1071" y="556"/>
                  <a:pt x="1073" y="540"/>
                  <a:pt x="1075" y="527"/>
                </a:cubicBezTo>
                <a:lnTo>
                  <a:pt x="1075" y="482"/>
                </a:lnTo>
                <a:cubicBezTo>
                  <a:pt x="1075" y="474"/>
                  <a:pt x="1075" y="465"/>
                  <a:pt x="1074" y="454"/>
                </a:cubicBezTo>
                <a:cubicBezTo>
                  <a:pt x="1074" y="443"/>
                  <a:pt x="1073" y="430"/>
                  <a:pt x="1072" y="416"/>
                </a:cubicBezTo>
                <a:cubicBezTo>
                  <a:pt x="1070" y="402"/>
                  <a:pt x="1069" y="390"/>
                  <a:pt x="1068" y="380"/>
                </a:cubicBezTo>
                <a:cubicBezTo>
                  <a:pt x="1067" y="370"/>
                  <a:pt x="1066" y="362"/>
                  <a:pt x="1065" y="355"/>
                </a:cubicBezTo>
                <a:cubicBezTo>
                  <a:pt x="1065" y="347"/>
                  <a:pt x="1063" y="337"/>
                  <a:pt x="1059" y="326"/>
                </a:cubicBezTo>
                <a:cubicBezTo>
                  <a:pt x="1055" y="314"/>
                  <a:pt x="1052" y="300"/>
                  <a:pt x="1048" y="284"/>
                </a:cubicBezTo>
                <a:cubicBezTo>
                  <a:pt x="1045" y="269"/>
                  <a:pt x="1045" y="255"/>
                  <a:pt x="1050" y="244"/>
                </a:cubicBezTo>
                <a:cubicBezTo>
                  <a:pt x="1055" y="233"/>
                  <a:pt x="1061" y="224"/>
                  <a:pt x="1070" y="218"/>
                </a:cubicBezTo>
                <a:cubicBezTo>
                  <a:pt x="1095" y="216"/>
                  <a:pt x="1127" y="215"/>
                  <a:pt x="1165" y="214"/>
                </a:cubicBezTo>
                <a:cubicBezTo>
                  <a:pt x="1203" y="213"/>
                  <a:pt x="1248" y="213"/>
                  <a:pt x="1299" y="214"/>
                </a:cubicBezTo>
                <a:cubicBezTo>
                  <a:pt x="1350" y="215"/>
                  <a:pt x="1395" y="215"/>
                  <a:pt x="1434" y="216"/>
                </a:cubicBezTo>
                <a:cubicBezTo>
                  <a:pt x="1473" y="217"/>
                  <a:pt x="1506" y="218"/>
                  <a:pt x="1532" y="218"/>
                </a:cubicBezTo>
                <a:cubicBezTo>
                  <a:pt x="1533" y="218"/>
                  <a:pt x="1534" y="219"/>
                  <a:pt x="1535" y="221"/>
                </a:cubicBezTo>
                <a:cubicBezTo>
                  <a:pt x="1536" y="222"/>
                  <a:pt x="1538" y="223"/>
                  <a:pt x="1540" y="225"/>
                </a:cubicBezTo>
                <a:cubicBezTo>
                  <a:pt x="1542" y="227"/>
                  <a:pt x="1544" y="228"/>
                  <a:pt x="1547" y="230"/>
                </a:cubicBezTo>
                <a:cubicBezTo>
                  <a:pt x="1549" y="231"/>
                  <a:pt x="1551" y="232"/>
                  <a:pt x="1552" y="233"/>
                </a:cubicBezTo>
                <a:lnTo>
                  <a:pt x="1557" y="253"/>
                </a:lnTo>
                <a:cubicBezTo>
                  <a:pt x="1557" y="256"/>
                  <a:pt x="1557" y="259"/>
                  <a:pt x="1557" y="263"/>
                </a:cubicBezTo>
                <a:cubicBezTo>
                  <a:pt x="1556" y="266"/>
                  <a:pt x="1555" y="271"/>
                  <a:pt x="1554" y="276"/>
                </a:cubicBezTo>
                <a:cubicBezTo>
                  <a:pt x="1552" y="281"/>
                  <a:pt x="1550" y="286"/>
                  <a:pt x="1548" y="289"/>
                </a:cubicBezTo>
                <a:cubicBezTo>
                  <a:pt x="1546" y="293"/>
                  <a:pt x="1544" y="296"/>
                  <a:pt x="1542" y="299"/>
                </a:cubicBezTo>
                <a:cubicBezTo>
                  <a:pt x="1540" y="300"/>
                  <a:pt x="1538" y="301"/>
                  <a:pt x="1536" y="301"/>
                </a:cubicBezTo>
                <a:cubicBezTo>
                  <a:pt x="1533" y="302"/>
                  <a:pt x="1530" y="303"/>
                  <a:pt x="1527" y="303"/>
                </a:cubicBezTo>
                <a:cubicBezTo>
                  <a:pt x="1525" y="304"/>
                  <a:pt x="1522" y="304"/>
                  <a:pt x="1520" y="304"/>
                </a:cubicBezTo>
                <a:cubicBezTo>
                  <a:pt x="1519" y="304"/>
                  <a:pt x="1518" y="304"/>
                  <a:pt x="1517" y="304"/>
                </a:cubicBezTo>
                <a:lnTo>
                  <a:pt x="1415" y="304"/>
                </a:lnTo>
                <a:cubicBezTo>
                  <a:pt x="1413" y="304"/>
                  <a:pt x="1411" y="304"/>
                  <a:pt x="1409" y="304"/>
                </a:cubicBezTo>
                <a:cubicBezTo>
                  <a:pt x="1407" y="304"/>
                  <a:pt x="1405" y="304"/>
                  <a:pt x="1402" y="304"/>
                </a:cubicBezTo>
                <a:cubicBezTo>
                  <a:pt x="1400" y="304"/>
                  <a:pt x="1398" y="304"/>
                  <a:pt x="1395" y="304"/>
                </a:cubicBezTo>
                <a:cubicBezTo>
                  <a:pt x="1393" y="304"/>
                  <a:pt x="1391" y="304"/>
                  <a:pt x="1390" y="304"/>
                </a:cubicBezTo>
                <a:lnTo>
                  <a:pt x="1237" y="304"/>
                </a:lnTo>
                <a:cubicBezTo>
                  <a:pt x="1231" y="305"/>
                  <a:pt x="1222" y="305"/>
                  <a:pt x="1211" y="304"/>
                </a:cubicBezTo>
                <a:cubicBezTo>
                  <a:pt x="1200" y="303"/>
                  <a:pt x="1187" y="303"/>
                  <a:pt x="1173" y="305"/>
                </a:cubicBezTo>
                <a:cubicBezTo>
                  <a:pt x="1158" y="306"/>
                  <a:pt x="1146" y="310"/>
                  <a:pt x="1137" y="317"/>
                </a:cubicBezTo>
                <a:cubicBezTo>
                  <a:pt x="1128" y="323"/>
                  <a:pt x="1121" y="331"/>
                  <a:pt x="1115" y="340"/>
                </a:cubicBezTo>
                <a:cubicBezTo>
                  <a:pt x="1115" y="341"/>
                  <a:pt x="1115" y="343"/>
                  <a:pt x="1115" y="346"/>
                </a:cubicBezTo>
                <a:cubicBezTo>
                  <a:pt x="1115" y="348"/>
                  <a:pt x="1115" y="352"/>
                  <a:pt x="1115" y="355"/>
                </a:cubicBezTo>
                <a:cubicBezTo>
                  <a:pt x="1115" y="359"/>
                  <a:pt x="1115" y="363"/>
                  <a:pt x="1115" y="366"/>
                </a:cubicBezTo>
                <a:cubicBezTo>
                  <a:pt x="1115" y="370"/>
                  <a:pt x="1115" y="372"/>
                  <a:pt x="1115" y="375"/>
                </a:cubicBezTo>
                <a:cubicBezTo>
                  <a:pt x="1116" y="378"/>
                  <a:pt x="1118" y="381"/>
                  <a:pt x="1120" y="385"/>
                </a:cubicBezTo>
                <a:cubicBezTo>
                  <a:pt x="1122" y="388"/>
                  <a:pt x="1125" y="392"/>
                  <a:pt x="1130" y="397"/>
                </a:cubicBezTo>
                <a:cubicBezTo>
                  <a:pt x="1135" y="401"/>
                  <a:pt x="1139" y="404"/>
                  <a:pt x="1144" y="406"/>
                </a:cubicBezTo>
                <a:cubicBezTo>
                  <a:pt x="1149" y="408"/>
                  <a:pt x="1153" y="410"/>
                  <a:pt x="1156" y="411"/>
                </a:cubicBezTo>
                <a:cubicBezTo>
                  <a:pt x="1163" y="411"/>
                  <a:pt x="1171" y="411"/>
                  <a:pt x="1181" y="411"/>
                </a:cubicBezTo>
                <a:cubicBezTo>
                  <a:pt x="1192" y="411"/>
                  <a:pt x="1204" y="411"/>
                  <a:pt x="1218" y="411"/>
                </a:cubicBezTo>
                <a:cubicBezTo>
                  <a:pt x="1232" y="412"/>
                  <a:pt x="1244" y="412"/>
                  <a:pt x="1255" y="413"/>
                </a:cubicBezTo>
                <a:cubicBezTo>
                  <a:pt x="1266" y="414"/>
                  <a:pt x="1275" y="415"/>
                  <a:pt x="1283" y="416"/>
                </a:cubicBezTo>
                <a:cubicBezTo>
                  <a:pt x="1283" y="417"/>
                  <a:pt x="1283" y="418"/>
                  <a:pt x="1283" y="419"/>
                </a:cubicBezTo>
                <a:cubicBezTo>
                  <a:pt x="1283" y="420"/>
                  <a:pt x="1283" y="422"/>
                  <a:pt x="1283" y="424"/>
                </a:cubicBezTo>
                <a:cubicBezTo>
                  <a:pt x="1283" y="426"/>
                  <a:pt x="1283" y="428"/>
                  <a:pt x="1283" y="430"/>
                </a:cubicBezTo>
                <a:cubicBezTo>
                  <a:pt x="1283" y="432"/>
                  <a:pt x="1283" y="434"/>
                  <a:pt x="1283" y="436"/>
                </a:cubicBezTo>
                <a:lnTo>
                  <a:pt x="1171" y="436"/>
                </a:lnTo>
                <a:cubicBezTo>
                  <a:pt x="1165" y="435"/>
                  <a:pt x="1158" y="436"/>
                  <a:pt x="1150" y="439"/>
                </a:cubicBezTo>
                <a:cubicBezTo>
                  <a:pt x="1141" y="442"/>
                  <a:pt x="1133" y="449"/>
                  <a:pt x="1126" y="458"/>
                </a:cubicBezTo>
                <a:cubicBezTo>
                  <a:pt x="1119" y="468"/>
                  <a:pt x="1115" y="477"/>
                  <a:pt x="1114" y="486"/>
                </a:cubicBezTo>
                <a:cubicBezTo>
                  <a:pt x="1113" y="495"/>
                  <a:pt x="1114" y="502"/>
                  <a:pt x="1115" y="507"/>
                </a:cubicBezTo>
                <a:cubicBezTo>
                  <a:pt x="1116" y="510"/>
                  <a:pt x="1118" y="513"/>
                  <a:pt x="1119" y="517"/>
                </a:cubicBezTo>
                <a:cubicBezTo>
                  <a:pt x="1121" y="521"/>
                  <a:pt x="1124" y="526"/>
                  <a:pt x="1127" y="531"/>
                </a:cubicBezTo>
                <a:cubicBezTo>
                  <a:pt x="1131" y="536"/>
                  <a:pt x="1135" y="540"/>
                  <a:pt x="1140" y="543"/>
                </a:cubicBezTo>
                <a:cubicBezTo>
                  <a:pt x="1144" y="545"/>
                  <a:pt x="1148" y="547"/>
                  <a:pt x="1151" y="548"/>
                </a:cubicBezTo>
                <a:cubicBezTo>
                  <a:pt x="1158" y="549"/>
                  <a:pt x="1166" y="551"/>
                  <a:pt x="1177" y="552"/>
                </a:cubicBezTo>
                <a:cubicBezTo>
                  <a:pt x="1188" y="553"/>
                  <a:pt x="1200" y="554"/>
                  <a:pt x="1215" y="554"/>
                </a:cubicBezTo>
                <a:cubicBezTo>
                  <a:pt x="1230" y="554"/>
                  <a:pt x="1243" y="554"/>
                  <a:pt x="1254" y="553"/>
                </a:cubicBezTo>
                <a:cubicBezTo>
                  <a:pt x="1266" y="553"/>
                  <a:pt x="1275" y="553"/>
                  <a:pt x="1283" y="553"/>
                </a:cubicBezTo>
                <a:lnTo>
                  <a:pt x="1283" y="568"/>
                </a:lnTo>
                <a:cubicBezTo>
                  <a:pt x="1281" y="569"/>
                  <a:pt x="1279" y="570"/>
                  <a:pt x="1277" y="572"/>
                </a:cubicBezTo>
                <a:cubicBezTo>
                  <a:pt x="1275" y="574"/>
                  <a:pt x="1273" y="576"/>
                  <a:pt x="1271" y="578"/>
                </a:cubicBezTo>
                <a:cubicBezTo>
                  <a:pt x="1269" y="581"/>
                  <a:pt x="1267" y="583"/>
                  <a:pt x="1266" y="585"/>
                </a:cubicBezTo>
                <a:cubicBezTo>
                  <a:pt x="1265" y="586"/>
                  <a:pt x="1264" y="588"/>
                  <a:pt x="1263" y="588"/>
                </a:cubicBezTo>
                <a:cubicBezTo>
                  <a:pt x="1258" y="588"/>
                  <a:pt x="1251" y="588"/>
                  <a:pt x="1244" y="588"/>
                </a:cubicBezTo>
                <a:cubicBezTo>
                  <a:pt x="1236" y="587"/>
                  <a:pt x="1227" y="587"/>
                  <a:pt x="1218" y="586"/>
                </a:cubicBezTo>
                <a:cubicBezTo>
                  <a:pt x="1208" y="585"/>
                  <a:pt x="1200" y="584"/>
                  <a:pt x="1193" y="584"/>
                </a:cubicBezTo>
                <a:cubicBezTo>
                  <a:pt x="1186" y="584"/>
                  <a:pt x="1181" y="583"/>
                  <a:pt x="1176" y="583"/>
                </a:cubicBezTo>
                <a:cubicBezTo>
                  <a:pt x="1165" y="586"/>
                  <a:pt x="1154" y="591"/>
                  <a:pt x="1143" y="600"/>
                </a:cubicBezTo>
                <a:cubicBezTo>
                  <a:pt x="1132" y="608"/>
                  <a:pt x="1124" y="621"/>
                  <a:pt x="1119" y="637"/>
                </a:cubicBezTo>
                <a:cubicBezTo>
                  <a:pt x="1114" y="654"/>
                  <a:pt x="1112" y="668"/>
                  <a:pt x="1113" y="681"/>
                </a:cubicBezTo>
                <a:cubicBezTo>
                  <a:pt x="1114" y="694"/>
                  <a:pt x="1115" y="704"/>
                  <a:pt x="1115" y="710"/>
                </a:cubicBezTo>
                <a:cubicBezTo>
                  <a:pt x="1116" y="713"/>
                  <a:pt x="1118" y="716"/>
                  <a:pt x="1119" y="720"/>
                </a:cubicBezTo>
                <a:cubicBezTo>
                  <a:pt x="1121" y="725"/>
                  <a:pt x="1123" y="730"/>
                  <a:pt x="1127" y="735"/>
                </a:cubicBezTo>
                <a:cubicBezTo>
                  <a:pt x="1130" y="741"/>
                  <a:pt x="1134" y="745"/>
                  <a:pt x="1137" y="748"/>
                </a:cubicBezTo>
                <a:cubicBezTo>
                  <a:pt x="1140" y="752"/>
                  <a:pt x="1143" y="754"/>
                  <a:pt x="1146" y="756"/>
                </a:cubicBezTo>
                <a:cubicBezTo>
                  <a:pt x="1153" y="759"/>
                  <a:pt x="1163" y="762"/>
                  <a:pt x="1174" y="764"/>
                </a:cubicBezTo>
                <a:cubicBezTo>
                  <a:pt x="1185" y="766"/>
                  <a:pt x="1198" y="767"/>
                  <a:pt x="1212" y="767"/>
                </a:cubicBezTo>
                <a:cubicBezTo>
                  <a:pt x="1226" y="766"/>
                  <a:pt x="1239" y="766"/>
                  <a:pt x="1250" y="765"/>
                </a:cubicBezTo>
                <a:cubicBezTo>
                  <a:pt x="1261" y="765"/>
                  <a:pt x="1270" y="765"/>
                  <a:pt x="1278" y="766"/>
                </a:cubicBezTo>
                <a:lnTo>
                  <a:pt x="1359" y="766"/>
                </a:lnTo>
                <a:cubicBezTo>
                  <a:pt x="1363" y="765"/>
                  <a:pt x="1369" y="765"/>
                  <a:pt x="1376" y="764"/>
                </a:cubicBezTo>
                <a:cubicBezTo>
                  <a:pt x="1383" y="764"/>
                  <a:pt x="1391" y="764"/>
                  <a:pt x="1400" y="764"/>
                </a:cubicBezTo>
                <a:cubicBezTo>
                  <a:pt x="1409" y="764"/>
                  <a:pt x="1417" y="763"/>
                  <a:pt x="1424" y="763"/>
                </a:cubicBezTo>
                <a:cubicBezTo>
                  <a:pt x="1431" y="763"/>
                  <a:pt x="1436" y="762"/>
                  <a:pt x="1441" y="761"/>
                </a:cubicBezTo>
                <a:cubicBezTo>
                  <a:pt x="1449" y="758"/>
                  <a:pt x="1457" y="752"/>
                  <a:pt x="1466" y="744"/>
                </a:cubicBezTo>
                <a:cubicBezTo>
                  <a:pt x="1474" y="736"/>
                  <a:pt x="1481" y="725"/>
                  <a:pt x="1484" y="711"/>
                </a:cubicBezTo>
                <a:cubicBezTo>
                  <a:pt x="1488" y="697"/>
                  <a:pt x="1490" y="685"/>
                  <a:pt x="1489" y="674"/>
                </a:cubicBezTo>
                <a:cubicBezTo>
                  <a:pt x="1488" y="664"/>
                  <a:pt x="1487" y="655"/>
                  <a:pt x="1486" y="649"/>
                </a:cubicBezTo>
                <a:cubicBezTo>
                  <a:pt x="1486" y="638"/>
                  <a:pt x="1483" y="627"/>
                  <a:pt x="1477" y="616"/>
                </a:cubicBezTo>
                <a:cubicBezTo>
                  <a:pt x="1470" y="604"/>
                  <a:pt x="1459" y="596"/>
                  <a:pt x="1443" y="590"/>
                </a:cubicBezTo>
                <a:cubicBezTo>
                  <a:pt x="1427" y="585"/>
                  <a:pt x="1412" y="583"/>
                  <a:pt x="1399" y="584"/>
                </a:cubicBezTo>
                <a:cubicBezTo>
                  <a:pt x="1386" y="585"/>
                  <a:pt x="1376" y="587"/>
                  <a:pt x="1369" y="588"/>
                </a:cubicBezTo>
                <a:lnTo>
                  <a:pt x="1359" y="598"/>
                </a:lnTo>
                <a:lnTo>
                  <a:pt x="1359" y="609"/>
                </a:lnTo>
                <a:cubicBezTo>
                  <a:pt x="1359" y="610"/>
                  <a:pt x="1359" y="611"/>
                  <a:pt x="1360" y="612"/>
                </a:cubicBezTo>
                <a:cubicBezTo>
                  <a:pt x="1360" y="613"/>
                  <a:pt x="1361" y="615"/>
                  <a:pt x="1362" y="616"/>
                </a:cubicBezTo>
                <a:cubicBezTo>
                  <a:pt x="1364" y="618"/>
                  <a:pt x="1365" y="620"/>
                  <a:pt x="1366" y="621"/>
                </a:cubicBezTo>
                <a:cubicBezTo>
                  <a:pt x="1367" y="622"/>
                  <a:pt x="1369" y="623"/>
                  <a:pt x="1369" y="624"/>
                </a:cubicBezTo>
                <a:lnTo>
                  <a:pt x="1430" y="624"/>
                </a:lnTo>
                <a:cubicBezTo>
                  <a:pt x="1432" y="625"/>
                  <a:pt x="1434" y="626"/>
                  <a:pt x="1436" y="628"/>
                </a:cubicBezTo>
                <a:cubicBezTo>
                  <a:pt x="1438" y="629"/>
                  <a:pt x="1440" y="632"/>
                  <a:pt x="1442" y="634"/>
                </a:cubicBezTo>
                <a:cubicBezTo>
                  <a:pt x="1445" y="637"/>
                  <a:pt x="1446" y="639"/>
                  <a:pt x="1447" y="640"/>
                </a:cubicBezTo>
                <a:cubicBezTo>
                  <a:pt x="1449" y="642"/>
                  <a:pt x="1450" y="643"/>
                  <a:pt x="1451" y="644"/>
                </a:cubicBezTo>
                <a:lnTo>
                  <a:pt x="1451" y="700"/>
                </a:lnTo>
                <a:lnTo>
                  <a:pt x="1441" y="720"/>
                </a:lnTo>
                <a:cubicBezTo>
                  <a:pt x="1426" y="722"/>
                  <a:pt x="1408" y="724"/>
                  <a:pt x="1387" y="725"/>
                </a:cubicBezTo>
                <a:cubicBezTo>
                  <a:pt x="1365" y="726"/>
                  <a:pt x="1340" y="727"/>
                  <a:pt x="1311" y="727"/>
                </a:cubicBezTo>
                <a:cubicBezTo>
                  <a:pt x="1282" y="728"/>
                  <a:pt x="1257" y="728"/>
                  <a:pt x="1235" y="729"/>
                </a:cubicBezTo>
                <a:cubicBezTo>
                  <a:pt x="1214" y="729"/>
                  <a:pt x="1196" y="730"/>
                  <a:pt x="1181" y="731"/>
                </a:cubicBezTo>
                <a:cubicBezTo>
                  <a:pt x="1180" y="730"/>
                  <a:pt x="1178" y="729"/>
                  <a:pt x="1176" y="727"/>
                </a:cubicBezTo>
                <a:cubicBezTo>
                  <a:pt x="1174" y="726"/>
                  <a:pt x="1171" y="725"/>
                  <a:pt x="1169" y="723"/>
                </a:cubicBezTo>
                <a:cubicBezTo>
                  <a:pt x="1166" y="721"/>
                  <a:pt x="1164" y="720"/>
                  <a:pt x="1162" y="719"/>
                </a:cubicBezTo>
                <a:cubicBezTo>
                  <a:pt x="1160" y="717"/>
                  <a:pt x="1158" y="716"/>
                  <a:pt x="1156" y="715"/>
                </a:cubicBezTo>
                <a:cubicBezTo>
                  <a:pt x="1154" y="712"/>
                  <a:pt x="1153" y="708"/>
                  <a:pt x="1152" y="702"/>
                </a:cubicBezTo>
                <a:cubicBezTo>
                  <a:pt x="1150" y="697"/>
                  <a:pt x="1150" y="690"/>
                  <a:pt x="1150" y="682"/>
                </a:cubicBezTo>
                <a:cubicBezTo>
                  <a:pt x="1150" y="675"/>
                  <a:pt x="1150" y="668"/>
                  <a:pt x="1150" y="663"/>
                </a:cubicBezTo>
                <a:cubicBezTo>
                  <a:pt x="1151" y="657"/>
                  <a:pt x="1151" y="653"/>
                  <a:pt x="1151" y="649"/>
                </a:cubicBezTo>
                <a:cubicBezTo>
                  <a:pt x="1152" y="647"/>
                  <a:pt x="1153" y="644"/>
                  <a:pt x="1156" y="640"/>
                </a:cubicBezTo>
                <a:cubicBezTo>
                  <a:pt x="1159" y="636"/>
                  <a:pt x="1162" y="632"/>
                  <a:pt x="1167" y="629"/>
                </a:cubicBezTo>
                <a:cubicBezTo>
                  <a:pt x="1171" y="626"/>
                  <a:pt x="1175" y="624"/>
                  <a:pt x="1179" y="623"/>
                </a:cubicBezTo>
                <a:cubicBezTo>
                  <a:pt x="1182" y="623"/>
                  <a:pt x="1185" y="623"/>
                  <a:pt x="1187" y="624"/>
                </a:cubicBezTo>
                <a:lnTo>
                  <a:pt x="1227" y="624"/>
                </a:lnTo>
                <a:cubicBezTo>
                  <a:pt x="1233" y="626"/>
                  <a:pt x="1242" y="626"/>
                  <a:pt x="1253" y="625"/>
                </a:cubicBezTo>
                <a:cubicBezTo>
                  <a:pt x="1264" y="623"/>
                  <a:pt x="1276" y="618"/>
                  <a:pt x="1289" y="609"/>
                </a:cubicBezTo>
                <a:cubicBezTo>
                  <a:pt x="1302" y="600"/>
                  <a:pt x="1311" y="591"/>
                  <a:pt x="1316" y="580"/>
                </a:cubicBezTo>
                <a:cubicBezTo>
                  <a:pt x="1321" y="570"/>
                  <a:pt x="1324" y="560"/>
                  <a:pt x="1324" y="553"/>
                </a:cubicBezTo>
                <a:cubicBezTo>
                  <a:pt x="1330" y="554"/>
                  <a:pt x="1337" y="554"/>
                  <a:pt x="1346" y="555"/>
                </a:cubicBezTo>
                <a:cubicBezTo>
                  <a:pt x="1355" y="555"/>
                  <a:pt x="1365" y="555"/>
                  <a:pt x="1377" y="555"/>
                </a:cubicBezTo>
                <a:cubicBezTo>
                  <a:pt x="1389" y="554"/>
                  <a:pt x="1399" y="554"/>
                  <a:pt x="1408" y="553"/>
                </a:cubicBezTo>
                <a:cubicBezTo>
                  <a:pt x="1417" y="553"/>
                  <a:pt x="1424" y="553"/>
                  <a:pt x="1430" y="553"/>
                </a:cubicBezTo>
                <a:cubicBezTo>
                  <a:pt x="1439" y="553"/>
                  <a:pt x="1448" y="550"/>
                  <a:pt x="1459" y="545"/>
                </a:cubicBezTo>
                <a:cubicBezTo>
                  <a:pt x="1469" y="539"/>
                  <a:pt x="1478" y="529"/>
                  <a:pt x="1483" y="515"/>
                </a:cubicBezTo>
                <a:cubicBezTo>
                  <a:pt x="1489" y="501"/>
                  <a:pt x="1489" y="489"/>
                  <a:pt x="1486" y="477"/>
                </a:cubicBezTo>
                <a:cubicBezTo>
                  <a:pt x="1482" y="466"/>
                  <a:pt x="1477" y="457"/>
                  <a:pt x="1471" y="451"/>
                </a:cubicBezTo>
                <a:cubicBezTo>
                  <a:pt x="1463" y="445"/>
                  <a:pt x="1453" y="440"/>
                  <a:pt x="1441" y="437"/>
                </a:cubicBezTo>
                <a:cubicBezTo>
                  <a:pt x="1429" y="433"/>
                  <a:pt x="1414" y="431"/>
                  <a:pt x="1397" y="432"/>
                </a:cubicBezTo>
                <a:cubicBezTo>
                  <a:pt x="1380" y="432"/>
                  <a:pt x="1366" y="432"/>
                  <a:pt x="1354" y="433"/>
                </a:cubicBezTo>
                <a:cubicBezTo>
                  <a:pt x="1341" y="433"/>
                  <a:pt x="1331" y="433"/>
                  <a:pt x="1324" y="431"/>
                </a:cubicBezTo>
                <a:cubicBezTo>
                  <a:pt x="1324" y="430"/>
                  <a:pt x="1324" y="429"/>
                  <a:pt x="1324" y="428"/>
                </a:cubicBezTo>
                <a:cubicBezTo>
                  <a:pt x="1324" y="426"/>
                  <a:pt x="1324" y="425"/>
                  <a:pt x="1324" y="423"/>
                </a:cubicBezTo>
                <a:cubicBezTo>
                  <a:pt x="1324" y="422"/>
                  <a:pt x="1324" y="420"/>
                  <a:pt x="1324" y="419"/>
                </a:cubicBezTo>
                <a:cubicBezTo>
                  <a:pt x="1324" y="418"/>
                  <a:pt x="1324" y="417"/>
                  <a:pt x="1324" y="416"/>
                </a:cubicBezTo>
                <a:lnTo>
                  <a:pt x="1532" y="416"/>
                </a:lnTo>
                <a:cubicBezTo>
                  <a:pt x="1534" y="417"/>
                  <a:pt x="1536" y="418"/>
                  <a:pt x="1538" y="419"/>
                </a:cubicBezTo>
                <a:cubicBezTo>
                  <a:pt x="1541" y="421"/>
                  <a:pt x="1544" y="423"/>
                  <a:pt x="1547" y="426"/>
                </a:cubicBezTo>
                <a:cubicBezTo>
                  <a:pt x="1550" y="429"/>
                  <a:pt x="1552" y="432"/>
                  <a:pt x="1554" y="435"/>
                </a:cubicBezTo>
                <a:cubicBezTo>
                  <a:pt x="1555" y="437"/>
                  <a:pt x="1556" y="439"/>
                  <a:pt x="1557" y="441"/>
                </a:cubicBezTo>
                <a:cubicBezTo>
                  <a:pt x="1555" y="449"/>
                  <a:pt x="1552" y="458"/>
                  <a:pt x="1548" y="470"/>
                </a:cubicBezTo>
                <a:cubicBezTo>
                  <a:pt x="1545" y="481"/>
                  <a:pt x="1542" y="494"/>
                  <a:pt x="1538" y="510"/>
                </a:cubicBezTo>
                <a:cubicBezTo>
                  <a:pt x="1535" y="525"/>
                  <a:pt x="1532" y="538"/>
                  <a:pt x="1531" y="550"/>
                </a:cubicBezTo>
                <a:cubicBezTo>
                  <a:pt x="1529" y="561"/>
                  <a:pt x="1528" y="571"/>
                  <a:pt x="1527" y="578"/>
                </a:cubicBezTo>
                <a:cubicBezTo>
                  <a:pt x="1528" y="588"/>
                  <a:pt x="1529" y="601"/>
                  <a:pt x="1529" y="616"/>
                </a:cubicBezTo>
                <a:cubicBezTo>
                  <a:pt x="1530" y="632"/>
                  <a:pt x="1532" y="649"/>
                  <a:pt x="1534" y="670"/>
                </a:cubicBezTo>
                <a:cubicBezTo>
                  <a:pt x="1537" y="690"/>
                  <a:pt x="1540" y="708"/>
                  <a:pt x="1545" y="723"/>
                </a:cubicBezTo>
                <a:cubicBezTo>
                  <a:pt x="1549" y="738"/>
                  <a:pt x="1553" y="751"/>
                  <a:pt x="1557" y="761"/>
                </a:cubicBezTo>
                <a:lnTo>
                  <a:pt x="1573" y="766"/>
                </a:lnTo>
                <a:lnTo>
                  <a:pt x="1588" y="761"/>
                </a:lnTo>
                <a:lnTo>
                  <a:pt x="1593" y="751"/>
                </a:lnTo>
                <a:cubicBezTo>
                  <a:pt x="1593" y="751"/>
                  <a:pt x="1593" y="751"/>
                  <a:pt x="1593" y="751"/>
                </a:cubicBezTo>
                <a:cubicBezTo>
                  <a:pt x="1593" y="751"/>
                  <a:pt x="1593" y="751"/>
                  <a:pt x="1593" y="750"/>
                </a:cubicBezTo>
                <a:cubicBezTo>
                  <a:pt x="1593" y="750"/>
                  <a:pt x="1593" y="749"/>
                  <a:pt x="1593" y="748"/>
                </a:cubicBezTo>
                <a:cubicBezTo>
                  <a:pt x="1593" y="747"/>
                  <a:pt x="1593" y="747"/>
                  <a:pt x="1593" y="746"/>
                </a:cubicBezTo>
                <a:cubicBezTo>
                  <a:pt x="1588" y="731"/>
                  <a:pt x="1582" y="713"/>
                  <a:pt x="1576" y="692"/>
                </a:cubicBezTo>
                <a:cubicBezTo>
                  <a:pt x="1570" y="670"/>
                  <a:pt x="1567" y="645"/>
                  <a:pt x="1565" y="616"/>
                </a:cubicBezTo>
                <a:cubicBezTo>
                  <a:pt x="1563" y="588"/>
                  <a:pt x="1564" y="562"/>
                  <a:pt x="1569" y="541"/>
                </a:cubicBezTo>
                <a:cubicBezTo>
                  <a:pt x="1573" y="519"/>
                  <a:pt x="1578" y="501"/>
                  <a:pt x="1583" y="487"/>
                </a:cubicBezTo>
                <a:cubicBezTo>
                  <a:pt x="1588" y="480"/>
                  <a:pt x="1591" y="470"/>
                  <a:pt x="1594" y="457"/>
                </a:cubicBezTo>
                <a:cubicBezTo>
                  <a:pt x="1596" y="444"/>
                  <a:pt x="1593" y="429"/>
                  <a:pt x="1585" y="414"/>
                </a:cubicBezTo>
                <a:cubicBezTo>
                  <a:pt x="1577" y="398"/>
                  <a:pt x="1566" y="388"/>
                  <a:pt x="1554" y="382"/>
                </a:cubicBezTo>
                <a:cubicBezTo>
                  <a:pt x="1542" y="376"/>
                  <a:pt x="1531" y="374"/>
                  <a:pt x="1522" y="375"/>
                </a:cubicBezTo>
                <a:lnTo>
                  <a:pt x="1369" y="375"/>
                </a:lnTo>
                <a:cubicBezTo>
                  <a:pt x="1368" y="375"/>
                  <a:pt x="1366" y="375"/>
                  <a:pt x="1364" y="375"/>
                </a:cubicBezTo>
                <a:cubicBezTo>
                  <a:pt x="1362" y="375"/>
                  <a:pt x="1359" y="375"/>
                  <a:pt x="1357" y="375"/>
                </a:cubicBezTo>
                <a:cubicBezTo>
                  <a:pt x="1354" y="375"/>
                  <a:pt x="1352" y="375"/>
                  <a:pt x="1350" y="375"/>
                </a:cubicBezTo>
                <a:cubicBezTo>
                  <a:pt x="1348" y="375"/>
                  <a:pt x="1346" y="375"/>
                  <a:pt x="1344" y="375"/>
                </a:cubicBezTo>
                <a:lnTo>
                  <a:pt x="1161" y="375"/>
                </a:lnTo>
                <a:cubicBezTo>
                  <a:pt x="1160" y="374"/>
                  <a:pt x="1159" y="373"/>
                  <a:pt x="1158" y="372"/>
                </a:cubicBezTo>
                <a:cubicBezTo>
                  <a:pt x="1157" y="372"/>
                  <a:pt x="1155" y="371"/>
                  <a:pt x="1154" y="370"/>
                </a:cubicBezTo>
                <a:cubicBezTo>
                  <a:pt x="1153" y="369"/>
                  <a:pt x="1152" y="368"/>
                  <a:pt x="1152" y="367"/>
                </a:cubicBezTo>
                <a:cubicBezTo>
                  <a:pt x="1151" y="367"/>
                  <a:pt x="1151" y="366"/>
                  <a:pt x="1151" y="365"/>
                </a:cubicBezTo>
                <a:cubicBezTo>
                  <a:pt x="1151" y="363"/>
                  <a:pt x="1151" y="361"/>
                  <a:pt x="1151" y="359"/>
                </a:cubicBezTo>
                <a:cubicBezTo>
                  <a:pt x="1151" y="357"/>
                  <a:pt x="1151" y="355"/>
                  <a:pt x="1152" y="353"/>
                </a:cubicBezTo>
                <a:cubicBezTo>
                  <a:pt x="1153" y="351"/>
                  <a:pt x="1154" y="349"/>
                  <a:pt x="1156" y="348"/>
                </a:cubicBezTo>
                <a:cubicBezTo>
                  <a:pt x="1158" y="346"/>
                  <a:pt x="1159" y="345"/>
                  <a:pt x="1161" y="345"/>
                </a:cubicBezTo>
                <a:cubicBezTo>
                  <a:pt x="1163" y="345"/>
                  <a:pt x="1165" y="345"/>
                  <a:pt x="1167" y="345"/>
                </a:cubicBezTo>
                <a:cubicBezTo>
                  <a:pt x="1170" y="345"/>
                  <a:pt x="1173" y="345"/>
                  <a:pt x="1177" y="345"/>
                </a:cubicBezTo>
                <a:cubicBezTo>
                  <a:pt x="1181" y="345"/>
                  <a:pt x="1184" y="345"/>
                  <a:pt x="1188" y="345"/>
                </a:cubicBezTo>
                <a:cubicBezTo>
                  <a:pt x="1191" y="345"/>
                  <a:pt x="1194" y="345"/>
                  <a:pt x="1197" y="345"/>
                </a:cubicBezTo>
                <a:lnTo>
                  <a:pt x="1258" y="345"/>
                </a:lnTo>
                <a:cubicBezTo>
                  <a:pt x="1258" y="345"/>
                  <a:pt x="1260" y="345"/>
                  <a:pt x="1261" y="345"/>
                </a:cubicBezTo>
                <a:cubicBezTo>
                  <a:pt x="1263" y="345"/>
                  <a:pt x="1266" y="345"/>
                  <a:pt x="1268" y="345"/>
                </a:cubicBezTo>
                <a:cubicBezTo>
                  <a:pt x="1271" y="345"/>
                  <a:pt x="1274" y="345"/>
                  <a:pt x="1277" y="345"/>
                </a:cubicBezTo>
                <a:cubicBezTo>
                  <a:pt x="1279" y="345"/>
                  <a:pt x="1281" y="345"/>
                  <a:pt x="1283" y="345"/>
                </a:cubicBezTo>
                <a:lnTo>
                  <a:pt x="1486" y="345"/>
                </a:lnTo>
                <a:cubicBezTo>
                  <a:pt x="1489" y="345"/>
                  <a:pt x="1492" y="344"/>
                  <a:pt x="1495" y="344"/>
                </a:cubicBezTo>
                <a:cubicBezTo>
                  <a:pt x="1499" y="344"/>
                  <a:pt x="1502" y="343"/>
                  <a:pt x="1507" y="342"/>
                </a:cubicBezTo>
                <a:cubicBezTo>
                  <a:pt x="1511" y="341"/>
                  <a:pt x="1515" y="340"/>
                  <a:pt x="1518" y="340"/>
                </a:cubicBezTo>
                <a:cubicBezTo>
                  <a:pt x="1521" y="340"/>
                  <a:pt x="1524" y="340"/>
                  <a:pt x="1527" y="340"/>
                </a:cubicBezTo>
                <a:cubicBezTo>
                  <a:pt x="1541" y="337"/>
                  <a:pt x="1556" y="329"/>
                  <a:pt x="1570" y="317"/>
                </a:cubicBezTo>
                <a:cubicBezTo>
                  <a:pt x="1584" y="304"/>
                  <a:pt x="1592" y="286"/>
                  <a:pt x="1592" y="262"/>
                </a:cubicBezTo>
                <a:cubicBezTo>
                  <a:pt x="1593" y="238"/>
                  <a:pt x="1586" y="219"/>
                  <a:pt x="1573" y="205"/>
                </a:cubicBezTo>
                <a:cubicBezTo>
                  <a:pt x="1559" y="191"/>
                  <a:pt x="1546" y="181"/>
                  <a:pt x="1532" y="177"/>
                </a:cubicBezTo>
                <a:cubicBezTo>
                  <a:pt x="1507" y="176"/>
                  <a:pt x="1477" y="175"/>
                  <a:pt x="1441" y="175"/>
                </a:cubicBezTo>
                <a:cubicBezTo>
                  <a:pt x="1404" y="175"/>
                  <a:pt x="1362" y="175"/>
                  <a:pt x="1314" y="175"/>
                </a:cubicBezTo>
                <a:cubicBezTo>
                  <a:pt x="1265" y="175"/>
                  <a:pt x="1223" y="176"/>
                  <a:pt x="1187" y="176"/>
                </a:cubicBezTo>
                <a:cubicBezTo>
                  <a:pt x="1150" y="177"/>
                  <a:pt x="1120" y="177"/>
                  <a:pt x="1095" y="177"/>
                </a:cubicBezTo>
                <a:cubicBezTo>
                  <a:pt x="1088" y="174"/>
                  <a:pt x="1079" y="174"/>
                  <a:pt x="1068" y="176"/>
                </a:cubicBezTo>
                <a:cubicBezTo>
                  <a:pt x="1056" y="177"/>
                  <a:pt x="1045" y="184"/>
                  <a:pt x="1033" y="195"/>
                </a:cubicBezTo>
                <a:cubicBezTo>
                  <a:pt x="1021" y="206"/>
                  <a:pt x="1014" y="217"/>
                  <a:pt x="1011" y="229"/>
                </a:cubicBezTo>
                <a:cubicBezTo>
                  <a:pt x="1008" y="241"/>
                  <a:pt x="1007" y="251"/>
                  <a:pt x="1009" y="258"/>
                </a:cubicBezTo>
                <a:cubicBezTo>
                  <a:pt x="1011" y="270"/>
                  <a:pt x="1014" y="285"/>
                  <a:pt x="1016" y="303"/>
                </a:cubicBezTo>
                <a:cubicBezTo>
                  <a:pt x="1019" y="320"/>
                  <a:pt x="1021" y="341"/>
                  <a:pt x="1023" y="365"/>
                </a:cubicBezTo>
                <a:cubicBezTo>
                  <a:pt x="1026" y="389"/>
                  <a:pt x="1027" y="409"/>
                  <a:pt x="1029" y="427"/>
                </a:cubicBezTo>
                <a:cubicBezTo>
                  <a:pt x="1031" y="445"/>
                  <a:pt x="1032" y="460"/>
                  <a:pt x="1034" y="472"/>
                </a:cubicBezTo>
                <a:lnTo>
                  <a:pt x="1034" y="548"/>
                </a:lnTo>
                <a:close/>
                <a:moveTo>
                  <a:pt x="767" y="419"/>
                </a:moveTo>
                <a:cubicBezTo>
                  <a:pt x="768" y="418"/>
                  <a:pt x="769" y="417"/>
                  <a:pt x="771" y="415"/>
                </a:cubicBezTo>
                <a:cubicBezTo>
                  <a:pt x="773" y="414"/>
                  <a:pt x="775" y="412"/>
                  <a:pt x="777" y="410"/>
                </a:cubicBezTo>
                <a:cubicBezTo>
                  <a:pt x="780" y="408"/>
                  <a:pt x="782" y="406"/>
                  <a:pt x="784" y="405"/>
                </a:cubicBezTo>
                <a:cubicBezTo>
                  <a:pt x="785" y="403"/>
                  <a:pt x="787" y="402"/>
                  <a:pt x="788" y="401"/>
                </a:cubicBezTo>
                <a:cubicBezTo>
                  <a:pt x="788" y="392"/>
                  <a:pt x="788" y="379"/>
                  <a:pt x="789" y="363"/>
                </a:cubicBezTo>
                <a:cubicBezTo>
                  <a:pt x="791" y="347"/>
                  <a:pt x="790" y="328"/>
                  <a:pt x="787" y="307"/>
                </a:cubicBezTo>
                <a:cubicBezTo>
                  <a:pt x="784" y="285"/>
                  <a:pt x="778" y="269"/>
                  <a:pt x="768" y="256"/>
                </a:cubicBezTo>
                <a:cubicBezTo>
                  <a:pt x="758" y="244"/>
                  <a:pt x="748" y="236"/>
                  <a:pt x="737" y="231"/>
                </a:cubicBezTo>
                <a:cubicBezTo>
                  <a:pt x="711" y="228"/>
                  <a:pt x="678" y="225"/>
                  <a:pt x="639" y="223"/>
                </a:cubicBezTo>
                <a:cubicBezTo>
                  <a:pt x="600" y="221"/>
                  <a:pt x="555" y="220"/>
                  <a:pt x="503" y="220"/>
                </a:cubicBezTo>
                <a:cubicBezTo>
                  <a:pt x="451" y="220"/>
                  <a:pt x="406" y="220"/>
                  <a:pt x="367" y="220"/>
                </a:cubicBezTo>
                <a:cubicBezTo>
                  <a:pt x="328" y="220"/>
                  <a:pt x="296" y="220"/>
                  <a:pt x="269" y="218"/>
                </a:cubicBezTo>
                <a:cubicBezTo>
                  <a:pt x="264" y="217"/>
                  <a:pt x="255" y="217"/>
                  <a:pt x="243" y="220"/>
                </a:cubicBezTo>
                <a:cubicBezTo>
                  <a:pt x="232" y="223"/>
                  <a:pt x="220" y="231"/>
                  <a:pt x="207" y="245"/>
                </a:cubicBezTo>
                <a:cubicBezTo>
                  <a:pt x="193" y="259"/>
                  <a:pt x="185" y="273"/>
                  <a:pt x="181" y="287"/>
                </a:cubicBezTo>
                <a:cubicBezTo>
                  <a:pt x="177" y="301"/>
                  <a:pt x="176" y="313"/>
                  <a:pt x="178" y="322"/>
                </a:cubicBezTo>
                <a:lnTo>
                  <a:pt x="178" y="395"/>
                </a:lnTo>
                <a:lnTo>
                  <a:pt x="188" y="413"/>
                </a:lnTo>
                <a:cubicBezTo>
                  <a:pt x="190" y="413"/>
                  <a:pt x="192" y="413"/>
                  <a:pt x="194" y="412"/>
                </a:cubicBezTo>
                <a:cubicBezTo>
                  <a:pt x="196" y="412"/>
                  <a:pt x="198" y="411"/>
                  <a:pt x="201" y="410"/>
                </a:cubicBezTo>
                <a:cubicBezTo>
                  <a:pt x="203" y="409"/>
                  <a:pt x="206" y="408"/>
                  <a:pt x="208" y="408"/>
                </a:cubicBezTo>
                <a:cubicBezTo>
                  <a:pt x="210" y="407"/>
                  <a:pt x="212" y="407"/>
                  <a:pt x="214" y="407"/>
                </a:cubicBezTo>
                <a:lnTo>
                  <a:pt x="219" y="395"/>
                </a:lnTo>
                <a:cubicBezTo>
                  <a:pt x="219" y="394"/>
                  <a:pt x="219" y="392"/>
                  <a:pt x="219" y="390"/>
                </a:cubicBezTo>
                <a:cubicBezTo>
                  <a:pt x="219" y="388"/>
                  <a:pt x="219" y="386"/>
                  <a:pt x="219" y="383"/>
                </a:cubicBezTo>
                <a:cubicBezTo>
                  <a:pt x="219" y="380"/>
                  <a:pt x="219" y="377"/>
                  <a:pt x="219" y="375"/>
                </a:cubicBezTo>
                <a:cubicBezTo>
                  <a:pt x="219" y="373"/>
                  <a:pt x="219" y="371"/>
                  <a:pt x="219" y="370"/>
                </a:cubicBezTo>
                <a:lnTo>
                  <a:pt x="219" y="298"/>
                </a:lnTo>
                <a:lnTo>
                  <a:pt x="234" y="273"/>
                </a:lnTo>
                <a:cubicBezTo>
                  <a:pt x="237" y="272"/>
                  <a:pt x="241" y="272"/>
                  <a:pt x="247" y="271"/>
                </a:cubicBezTo>
                <a:cubicBezTo>
                  <a:pt x="252" y="270"/>
                  <a:pt x="258" y="270"/>
                  <a:pt x="265" y="271"/>
                </a:cubicBezTo>
                <a:cubicBezTo>
                  <a:pt x="272" y="272"/>
                  <a:pt x="279" y="272"/>
                  <a:pt x="285" y="272"/>
                </a:cubicBezTo>
                <a:cubicBezTo>
                  <a:pt x="291" y="273"/>
                  <a:pt x="296" y="273"/>
                  <a:pt x="300" y="273"/>
                </a:cubicBezTo>
                <a:lnTo>
                  <a:pt x="295" y="437"/>
                </a:lnTo>
                <a:cubicBezTo>
                  <a:pt x="293" y="437"/>
                  <a:pt x="291" y="437"/>
                  <a:pt x="288" y="437"/>
                </a:cubicBezTo>
                <a:cubicBezTo>
                  <a:pt x="286" y="437"/>
                  <a:pt x="283" y="437"/>
                  <a:pt x="280" y="437"/>
                </a:cubicBezTo>
                <a:cubicBezTo>
                  <a:pt x="276" y="437"/>
                  <a:pt x="273" y="437"/>
                  <a:pt x="271" y="437"/>
                </a:cubicBezTo>
                <a:cubicBezTo>
                  <a:pt x="268" y="437"/>
                  <a:pt x="266" y="437"/>
                  <a:pt x="264" y="437"/>
                </a:cubicBezTo>
                <a:cubicBezTo>
                  <a:pt x="257" y="436"/>
                  <a:pt x="247" y="438"/>
                  <a:pt x="235" y="441"/>
                </a:cubicBezTo>
                <a:cubicBezTo>
                  <a:pt x="223" y="445"/>
                  <a:pt x="212" y="453"/>
                  <a:pt x="200" y="466"/>
                </a:cubicBezTo>
                <a:cubicBezTo>
                  <a:pt x="189" y="479"/>
                  <a:pt x="182" y="493"/>
                  <a:pt x="179" y="506"/>
                </a:cubicBezTo>
                <a:cubicBezTo>
                  <a:pt x="177" y="520"/>
                  <a:pt x="176" y="531"/>
                  <a:pt x="178" y="541"/>
                </a:cubicBezTo>
                <a:cubicBezTo>
                  <a:pt x="180" y="546"/>
                  <a:pt x="182" y="552"/>
                  <a:pt x="185" y="560"/>
                </a:cubicBezTo>
                <a:cubicBezTo>
                  <a:pt x="188" y="569"/>
                  <a:pt x="191" y="578"/>
                  <a:pt x="195" y="590"/>
                </a:cubicBezTo>
                <a:cubicBezTo>
                  <a:pt x="198" y="602"/>
                  <a:pt x="200" y="612"/>
                  <a:pt x="201" y="621"/>
                </a:cubicBezTo>
                <a:cubicBezTo>
                  <a:pt x="203" y="630"/>
                  <a:pt x="203" y="638"/>
                  <a:pt x="203" y="644"/>
                </a:cubicBezTo>
                <a:cubicBezTo>
                  <a:pt x="203" y="650"/>
                  <a:pt x="203" y="658"/>
                  <a:pt x="201" y="667"/>
                </a:cubicBezTo>
                <a:cubicBezTo>
                  <a:pt x="199" y="676"/>
                  <a:pt x="196" y="687"/>
                  <a:pt x="193" y="699"/>
                </a:cubicBezTo>
                <a:cubicBezTo>
                  <a:pt x="189" y="711"/>
                  <a:pt x="186" y="721"/>
                  <a:pt x="183" y="731"/>
                </a:cubicBezTo>
                <a:cubicBezTo>
                  <a:pt x="181" y="740"/>
                  <a:pt x="179" y="747"/>
                  <a:pt x="178" y="753"/>
                </a:cubicBezTo>
                <a:lnTo>
                  <a:pt x="183" y="772"/>
                </a:lnTo>
                <a:lnTo>
                  <a:pt x="193" y="778"/>
                </a:lnTo>
                <a:lnTo>
                  <a:pt x="208" y="778"/>
                </a:lnTo>
                <a:cubicBezTo>
                  <a:pt x="208" y="777"/>
                  <a:pt x="209" y="776"/>
                  <a:pt x="209" y="775"/>
                </a:cubicBezTo>
                <a:cubicBezTo>
                  <a:pt x="210" y="774"/>
                  <a:pt x="210" y="773"/>
                  <a:pt x="212" y="772"/>
                </a:cubicBezTo>
                <a:cubicBezTo>
                  <a:pt x="213" y="771"/>
                  <a:pt x="214" y="770"/>
                  <a:pt x="215" y="769"/>
                </a:cubicBezTo>
                <a:cubicBezTo>
                  <a:pt x="217" y="768"/>
                  <a:pt x="218" y="767"/>
                  <a:pt x="219" y="766"/>
                </a:cubicBezTo>
                <a:cubicBezTo>
                  <a:pt x="222" y="758"/>
                  <a:pt x="226" y="750"/>
                  <a:pt x="229" y="740"/>
                </a:cubicBezTo>
                <a:cubicBezTo>
                  <a:pt x="233" y="730"/>
                  <a:pt x="236" y="718"/>
                  <a:pt x="239" y="705"/>
                </a:cubicBezTo>
                <a:cubicBezTo>
                  <a:pt x="241" y="693"/>
                  <a:pt x="243" y="682"/>
                  <a:pt x="243" y="673"/>
                </a:cubicBezTo>
                <a:cubicBezTo>
                  <a:pt x="244" y="664"/>
                  <a:pt x="244" y="656"/>
                  <a:pt x="244" y="650"/>
                </a:cubicBezTo>
                <a:cubicBezTo>
                  <a:pt x="247" y="641"/>
                  <a:pt x="246" y="630"/>
                  <a:pt x="243" y="616"/>
                </a:cubicBezTo>
                <a:cubicBezTo>
                  <a:pt x="240" y="602"/>
                  <a:pt x="236" y="586"/>
                  <a:pt x="229" y="569"/>
                </a:cubicBezTo>
                <a:cubicBezTo>
                  <a:pt x="223" y="551"/>
                  <a:pt x="221" y="536"/>
                  <a:pt x="222" y="523"/>
                </a:cubicBezTo>
                <a:cubicBezTo>
                  <a:pt x="223" y="510"/>
                  <a:pt x="227" y="500"/>
                  <a:pt x="234" y="492"/>
                </a:cubicBezTo>
                <a:cubicBezTo>
                  <a:pt x="258" y="490"/>
                  <a:pt x="287" y="488"/>
                  <a:pt x="322" y="488"/>
                </a:cubicBezTo>
                <a:cubicBezTo>
                  <a:pt x="357" y="486"/>
                  <a:pt x="398" y="486"/>
                  <a:pt x="445" y="488"/>
                </a:cubicBezTo>
                <a:cubicBezTo>
                  <a:pt x="491" y="488"/>
                  <a:pt x="532" y="489"/>
                  <a:pt x="567" y="491"/>
                </a:cubicBezTo>
                <a:cubicBezTo>
                  <a:pt x="602" y="492"/>
                  <a:pt x="632" y="492"/>
                  <a:pt x="656" y="492"/>
                </a:cubicBezTo>
                <a:lnTo>
                  <a:pt x="706" y="492"/>
                </a:lnTo>
                <a:cubicBezTo>
                  <a:pt x="710" y="491"/>
                  <a:pt x="714" y="491"/>
                  <a:pt x="719" y="493"/>
                </a:cubicBezTo>
                <a:cubicBezTo>
                  <a:pt x="724" y="494"/>
                  <a:pt x="729" y="498"/>
                  <a:pt x="734" y="505"/>
                </a:cubicBezTo>
                <a:cubicBezTo>
                  <a:pt x="739" y="512"/>
                  <a:pt x="743" y="518"/>
                  <a:pt x="744" y="525"/>
                </a:cubicBezTo>
                <a:cubicBezTo>
                  <a:pt x="746" y="531"/>
                  <a:pt x="747" y="537"/>
                  <a:pt x="747" y="541"/>
                </a:cubicBezTo>
                <a:cubicBezTo>
                  <a:pt x="743" y="546"/>
                  <a:pt x="738" y="552"/>
                  <a:pt x="734" y="560"/>
                </a:cubicBezTo>
                <a:cubicBezTo>
                  <a:pt x="729" y="569"/>
                  <a:pt x="725" y="578"/>
                  <a:pt x="722" y="589"/>
                </a:cubicBezTo>
                <a:cubicBezTo>
                  <a:pt x="719" y="600"/>
                  <a:pt x="717" y="610"/>
                  <a:pt x="717" y="618"/>
                </a:cubicBezTo>
                <a:cubicBezTo>
                  <a:pt x="717" y="626"/>
                  <a:pt x="716" y="633"/>
                  <a:pt x="716" y="638"/>
                </a:cubicBezTo>
                <a:cubicBezTo>
                  <a:pt x="716" y="645"/>
                  <a:pt x="715" y="654"/>
                  <a:pt x="716" y="665"/>
                </a:cubicBezTo>
                <a:cubicBezTo>
                  <a:pt x="716" y="676"/>
                  <a:pt x="719" y="690"/>
                  <a:pt x="723" y="705"/>
                </a:cubicBezTo>
                <a:cubicBezTo>
                  <a:pt x="727" y="720"/>
                  <a:pt x="732" y="733"/>
                  <a:pt x="737" y="744"/>
                </a:cubicBezTo>
                <a:cubicBezTo>
                  <a:pt x="743" y="755"/>
                  <a:pt x="748" y="764"/>
                  <a:pt x="752" y="772"/>
                </a:cubicBezTo>
                <a:lnTo>
                  <a:pt x="762" y="778"/>
                </a:lnTo>
                <a:lnTo>
                  <a:pt x="777" y="772"/>
                </a:lnTo>
                <a:lnTo>
                  <a:pt x="782" y="766"/>
                </a:lnTo>
                <a:lnTo>
                  <a:pt x="782" y="747"/>
                </a:lnTo>
                <a:cubicBezTo>
                  <a:pt x="782" y="746"/>
                  <a:pt x="781" y="745"/>
                  <a:pt x="780" y="743"/>
                </a:cubicBezTo>
                <a:cubicBezTo>
                  <a:pt x="779" y="742"/>
                  <a:pt x="778" y="740"/>
                  <a:pt x="778" y="738"/>
                </a:cubicBezTo>
                <a:cubicBezTo>
                  <a:pt x="778" y="736"/>
                  <a:pt x="777" y="734"/>
                  <a:pt x="777" y="733"/>
                </a:cubicBezTo>
                <a:cubicBezTo>
                  <a:pt x="777" y="731"/>
                  <a:pt x="777" y="730"/>
                  <a:pt x="777" y="729"/>
                </a:cubicBezTo>
                <a:cubicBezTo>
                  <a:pt x="771" y="718"/>
                  <a:pt x="767" y="704"/>
                  <a:pt x="764" y="687"/>
                </a:cubicBezTo>
                <a:cubicBezTo>
                  <a:pt x="761" y="671"/>
                  <a:pt x="761" y="651"/>
                  <a:pt x="765" y="628"/>
                </a:cubicBezTo>
                <a:cubicBezTo>
                  <a:pt x="769" y="605"/>
                  <a:pt x="773" y="585"/>
                  <a:pt x="778" y="567"/>
                </a:cubicBezTo>
                <a:cubicBezTo>
                  <a:pt x="783" y="549"/>
                  <a:pt x="786" y="535"/>
                  <a:pt x="788" y="522"/>
                </a:cubicBezTo>
                <a:cubicBezTo>
                  <a:pt x="787" y="510"/>
                  <a:pt x="783" y="497"/>
                  <a:pt x="776" y="484"/>
                </a:cubicBezTo>
                <a:cubicBezTo>
                  <a:pt x="769" y="470"/>
                  <a:pt x="758" y="459"/>
                  <a:pt x="742" y="451"/>
                </a:cubicBezTo>
                <a:cubicBezTo>
                  <a:pt x="726" y="443"/>
                  <a:pt x="711" y="439"/>
                  <a:pt x="697" y="440"/>
                </a:cubicBezTo>
                <a:cubicBezTo>
                  <a:pt x="684" y="440"/>
                  <a:pt x="673" y="441"/>
                  <a:pt x="666" y="443"/>
                </a:cubicBezTo>
                <a:lnTo>
                  <a:pt x="666" y="322"/>
                </a:lnTo>
                <a:cubicBezTo>
                  <a:pt x="666" y="319"/>
                  <a:pt x="666" y="315"/>
                  <a:pt x="666" y="310"/>
                </a:cubicBezTo>
                <a:cubicBezTo>
                  <a:pt x="666" y="306"/>
                  <a:pt x="666" y="301"/>
                  <a:pt x="666" y="295"/>
                </a:cubicBezTo>
                <a:cubicBezTo>
                  <a:pt x="666" y="290"/>
                  <a:pt x="666" y="285"/>
                  <a:pt x="666" y="282"/>
                </a:cubicBezTo>
                <a:cubicBezTo>
                  <a:pt x="666" y="278"/>
                  <a:pt x="666" y="275"/>
                  <a:pt x="666" y="273"/>
                </a:cubicBezTo>
                <a:lnTo>
                  <a:pt x="721" y="273"/>
                </a:lnTo>
                <a:lnTo>
                  <a:pt x="747" y="304"/>
                </a:lnTo>
                <a:cubicBezTo>
                  <a:pt x="747" y="309"/>
                  <a:pt x="747" y="315"/>
                  <a:pt x="747" y="323"/>
                </a:cubicBezTo>
                <a:cubicBezTo>
                  <a:pt x="747" y="332"/>
                  <a:pt x="747" y="341"/>
                  <a:pt x="747" y="352"/>
                </a:cubicBezTo>
                <a:cubicBezTo>
                  <a:pt x="747" y="363"/>
                  <a:pt x="747" y="373"/>
                  <a:pt x="747" y="381"/>
                </a:cubicBezTo>
                <a:cubicBezTo>
                  <a:pt x="747" y="389"/>
                  <a:pt x="747" y="396"/>
                  <a:pt x="747" y="401"/>
                </a:cubicBezTo>
                <a:cubicBezTo>
                  <a:pt x="747" y="402"/>
                  <a:pt x="747" y="403"/>
                  <a:pt x="747" y="405"/>
                </a:cubicBezTo>
                <a:cubicBezTo>
                  <a:pt x="748" y="406"/>
                  <a:pt x="749" y="408"/>
                  <a:pt x="750" y="410"/>
                </a:cubicBezTo>
                <a:cubicBezTo>
                  <a:pt x="751" y="412"/>
                  <a:pt x="753" y="414"/>
                  <a:pt x="754" y="415"/>
                </a:cubicBezTo>
                <a:cubicBezTo>
                  <a:pt x="755" y="417"/>
                  <a:pt x="756" y="418"/>
                  <a:pt x="757" y="419"/>
                </a:cubicBezTo>
                <a:lnTo>
                  <a:pt x="767" y="419"/>
                </a:lnTo>
                <a:close/>
                <a:moveTo>
                  <a:pt x="341" y="413"/>
                </a:moveTo>
                <a:lnTo>
                  <a:pt x="407" y="413"/>
                </a:lnTo>
                <a:cubicBezTo>
                  <a:pt x="418" y="413"/>
                  <a:pt x="433" y="413"/>
                  <a:pt x="451" y="414"/>
                </a:cubicBezTo>
                <a:cubicBezTo>
                  <a:pt x="469" y="414"/>
                  <a:pt x="490" y="415"/>
                  <a:pt x="514" y="416"/>
                </a:cubicBezTo>
                <a:cubicBezTo>
                  <a:pt x="538" y="417"/>
                  <a:pt x="559" y="418"/>
                  <a:pt x="578" y="418"/>
                </a:cubicBezTo>
                <a:cubicBezTo>
                  <a:pt x="597" y="419"/>
                  <a:pt x="612" y="419"/>
                  <a:pt x="625" y="419"/>
                </a:cubicBezTo>
                <a:lnTo>
                  <a:pt x="625" y="443"/>
                </a:lnTo>
                <a:cubicBezTo>
                  <a:pt x="609" y="442"/>
                  <a:pt x="589" y="442"/>
                  <a:pt x="565" y="441"/>
                </a:cubicBezTo>
                <a:cubicBezTo>
                  <a:pt x="541" y="441"/>
                  <a:pt x="513" y="440"/>
                  <a:pt x="481" y="440"/>
                </a:cubicBezTo>
                <a:cubicBezTo>
                  <a:pt x="449" y="440"/>
                  <a:pt x="422" y="440"/>
                  <a:pt x="398" y="440"/>
                </a:cubicBezTo>
                <a:cubicBezTo>
                  <a:pt x="375" y="439"/>
                  <a:pt x="356" y="438"/>
                  <a:pt x="341" y="437"/>
                </a:cubicBezTo>
                <a:lnTo>
                  <a:pt x="341" y="413"/>
                </a:lnTo>
                <a:close/>
                <a:moveTo>
                  <a:pt x="625" y="273"/>
                </a:moveTo>
                <a:lnTo>
                  <a:pt x="625" y="298"/>
                </a:lnTo>
                <a:cubicBezTo>
                  <a:pt x="609" y="297"/>
                  <a:pt x="589" y="296"/>
                  <a:pt x="565" y="295"/>
                </a:cubicBezTo>
                <a:cubicBezTo>
                  <a:pt x="541" y="295"/>
                  <a:pt x="513" y="294"/>
                  <a:pt x="481" y="294"/>
                </a:cubicBezTo>
                <a:cubicBezTo>
                  <a:pt x="449" y="294"/>
                  <a:pt x="422" y="294"/>
                  <a:pt x="398" y="294"/>
                </a:cubicBezTo>
                <a:cubicBezTo>
                  <a:pt x="375" y="293"/>
                  <a:pt x="356" y="293"/>
                  <a:pt x="341" y="291"/>
                </a:cubicBezTo>
                <a:lnTo>
                  <a:pt x="341" y="273"/>
                </a:lnTo>
                <a:lnTo>
                  <a:pt x="447" y="273"/>
                </a:lnTo>
                <a:cubicBezTo>
                  <a:pt x="451" y="273"/>
                  <a:pt x="457" y="273"/>
                  <a:pt x="463" y="273"/>
                </a:cubicBezTo>
                <a:cubicBezTo>
                  <a:pt x="469" y="273"/>
                  <a:pt x="477" y="273"/>
                  <a:pt x="485" y="273"/>
                </a:cubicBezTo>
                <a:cubicBezTo>
                  <a:pt x="494" y="273"/>
                  <a:pt x="501" y="273"/>
                  <a:pt x="508" y="273"/>
                </a:cubicBezTo>
                <a:cubicBezTo>
                  <a:pt x="514" y="273"/>
                  <a:pt x="519" y="273"/>
                  <a:pt x="523" y="273"/>
                </a:cubicBezTo>
                <a:lnTo>
                  <a:pt x="625" y="273"/>
                </a:lnTo>
                <a:close/>
                <a:moveTo>
                  <a:pt x="625" y="346"/>
                </a:moveTo>
                <a:lnTo>
                  <a:pt x="625" y="370"/>
                </a:lnTo>
                <a:cubicBezTo>
                  <a:pt x="609" y="369"/>
                  <a:pt x="589" y="368"/>
                  <a:pt x="565" y="367"/>
                </a:cubicBezTo>
                <a:cubicBezTo>
                  <a:pt x="541" y="366"/>
                  <a:pt x="513" y="366"/>
                  <a:pt x="481" y="365"/>
                </a:cubicBezTo>
                <a:cubicBezTo>
                  <a:pt x="449" y="365"/>
                  <a:pt x="422" y="364"/>
                  <a:pt x="398" y="364"/>
                </a:cubicBezTo>
                <a:cubicBezTo>
                  <a:pt x="375" y="364"/>
                  <a:pt x="356" y="364"/>
                  <a:pt x="341" y="364"/>
                </a:cubicBezTo>
                <a:lnTo>
                  <a:pt x="346" y="340"/>
                </a:lnTo>
                <a:cubicBezTo>
                  <a:pt x="361" y="341"/>
                  <a:pt x="380" y="342"/>
                  <a:pt x="403" y="342"/>
                </a:cubicBezTo>
                <a:cubicBezTo>
                  <a:pt x="426" y="343"/>
                  <a:pt x="453" y="343"/>
                  <a:pt x="483" y="343"/>
                </a:cubicBezTo>
                <a:cubicBezTo>
                  <a:pt x="514" y="343"/>
                  <a:pt x="542" y="343"/>
                  <a:pt x="565" y="344"/>
                </a:cubicBezTo>
                <a:cubicBezTo>
                  <a:pt x="589" y="344"/>
                  <a:pt x="609" y="345"/>
                  <a:pt x="625" y="346"/>
                </a:cubicBezTo>
                <a:close/>
                <a:moveTo>
                  <a:pt x="625" y="620"/>
                </a:moveTo>
                <a:lnTo>
                  <a:pt x="625" y="711"/>
                </a:lnTo>
                <a:cubicBezTo>
                  <a:pt x="624" y="711"/>
                  <a:pt x="623" y="711"/>
                  <a:pt x="622" y="712"/>
                </a:cubicBezTo>
                <a:cubicBezTo>
                  <a:pt x="622" y="712"/>
                  <a:pt x="621" y="713"/>
                  <a:pt x="620" y="715"/>
                </a:cubicBezTo>
                <a:cubicBezTo>
                  <a:pt x="619" y="716"/>
                  <a:pt x="618" y="718"/>
                  <a:pt x="617" y="719"/>
                </a:cubicBezTo>
                <a:cubicBezTo>
                  <a:pt x="616" y="721"/>
                  <a:pt x="616" y="722"/>
                  <a:pt x="615" y="723"/>
                </a:cubicBezTo>
                <a:cubicBezTo>
                  <a:pt x="609" y="726"/>
                  <a:pt x="602" y="729"/>
                  <a:pt x="593" y="731"/>
                </a:cubicBezTo>
                <a:cubicBezTo>
                  <a:pt x="584" y="733"/>
                  <a:pt x="573" y="733"/>
                  <a:pt x="561" y="733"/>
                </a:cubicBezTo>
                <a:cubicBezTo>
                  <a:pt x="549" y="732"/>
                  <a:pt x="538" y="732"/>
                  <a:pt x="528" y="731"/>
                </a:cubicBezTo>
                <a:cubicBezTo>
                  <a:pt x="518" y="730"/>
                  <a:pt x="510" y="729"/>
                  <a:pt x="503" y="729"/>
                </a:cubicBezTo>
                <a:cubicBezTo>
                  <a:pt x="495" y="728"/>
                  <a:pt x="484" y="728"/>
                  <a:pt x="471" y="728"/>
                </a:cubicBezTo>
                <a:cubicBezTo>
                  <a:pt x="458" y="729"/>
                  <a:pt x="442" y="729"/>
                  <a:pt x="424" y="730"/>
                </a:cubicBezTo>
                <a:cubicBezTo>
                  <a:pt x="407" y="730"/>
                  <a:pt x="391" y="729"/>
                  <a:pt x="378" y="727"/>
                </a:cubicBezTo>
                <a:cubicBezTo>
                  <a:pt x="365" y="724"/>
                  <a:pt x="354" y="721"/>
                  <a:pt x="346" y="717"/>
                </a:cubicBezTo>
                <a:cubicBezTo>
                  <a:pt x="345" y="715"/>
                  <a:pt x="344" y="712"/>
                  <a:pt x="342" y="709"/>
                </a:cubicBezTo>
                <a:cubicBezTo>
                  <a:pt x="341" y="706"/>
                  <a:pt x="340" y="703"/>
                  <a:pt x="339" y="699"/>
                </a:cubicBezTo>
                <a:cubicBezTo>
                  <a:pt x="338" y="696"/>
                  <a:pt x="338" y="693"/>
                  <a:pt x="339" y="691"/>
                </a:cubicBezTo>
                <a:cubicBezTo>
                  <a:pt x="339" y="689"/>
                  <a:pt x="340" y="688"/>
                  <a:pt x="341" y="687"/>
                </a:cubicBezTo>
                <a:lnTo>
                  <a:pt x="341" y="620"/>
                </a:lnTo>
                <a:cubicBezTo>
                  <a:pt x="356" y="620"/>
                  <a:pt x="375" y="619"/>
                  <a:pt x="398" y="619"/>
                </a:cubicBezTo>
                <a:cubicBezTo>
                  <a:pt x="422" y="618"/>
                  <a:pt x="449" y="618"/>
                  <a:pt x="481" y="617"/>
                </a:cubicBezTo>
                <a:cubicBezTo>
                  <a:pt x="513" y="617"/>
                  <a:pt x="541" y="617"/>
                  <a:pt x="565" y="617"/>
                </a:cubicBezTo>
                <a:cubicBezTo>
                  <a:pt x="589" y="618"/>
                  <a:pt x="609" y="619"/>
                  <a:pt x="625" y="620"/>
                </a:cubicBezTo>
                <a:close/>
                <a:moveTo>
                  <a:pt x="305" y="528"/>
                </a:moveTo>
                <a:cubicBezTo>
                  <a:pt x="302" y="538"/>
                  <a:pt x="300" y="549"/>
                  <a:pt x="299" y="563"/>
                </a:cubicBezTo>
                <a:cubicBezTo>
                  <a:pt x="297" y="576"/>
                  <a:pt x="296" y="592"/>
                  <a:pt x="296" y="611"/>
                </a:cubicBezTo>
                <a:cubicBezTo>
                  <a:pt x="296" y="629"/>
                  <a:pt x="296" y="645"/>
                  <a:pt x="296" y="658"/>
                </a:cubicBezTo>
                <a:cubicBezTo>
                  <a:pt x="296" y="672"/>
                  <a:pt x="296" y="683"/>
                  <a:pt x="295" y="693"/>
                </a:cubicBezTo>
                <a:cubicBezTo>
                  <a:pt x="296" y="697"/>
                  <a:pt x="297" y="702"/>
                  <a:pt x="299" y="710"/>
                </a:cubicBezTo>
                <a:cubicBezTo>
                  <a:pt x="301" y="718"/>
                  <a:pt x="305" y="726"/>
                  <a:pt x="310" y="736"/>
                </a:cubicBezTo>
                <a:cubicBezTo>
                  <a:pt x="315" y="746"/>
                  <a:pt x="320" y="753"/>
                  <a:pt x="326" y="757"/>
                </a:cubicBezTo>
                <a:cubicBezTo>
                  <a:pt x="332" y="762"/>
                  <a:pt x="336" y="764"/>
                  <a:pt x="341" y="766"/>
                </a:cubicBezTo>
                <a:cubicBezTo>
                  <a:pt x="351" y="770"/>
                  <a:pt x="363" y="773"/>
                  <a:pt x="378" y="776"/>
                </a:cubicBezTo>
                <a:cubicBezTo>
                  <a:pt x="393" y="779"/>
                  <a:pt x="410" y="781"/>
                  <a:pt x="429" y="781"/>
                </a:cubicBezTo>
                <a:cubicBezTo>
                  <a:pt x="449" y="781"/>
                  <a:pt x="466" y="780"/>
                  <a:pt x="481" y="779"/>
                </a:cubicBezTo>
                <a:cubicBezTo>
                  <a:pt x="496" y="778"/>
                  <a:pt x="508" y="778"/>
                  <a:pt x="518" y="778"/>
                </a:cubicBezTo>
                <a:cubicBezTo>
                  <a:pt x="524" y="778"/>
                  <a:pt x="532" y="778"/>
                  <a:pt x="541" y="779"/>
                </a:cubicBezTo>
                <a:cubicBezTo>
                  <a:pt x="549" y="780"/>
                  <a:pt x="560" y="781"/>
                  <a:pt x="572" y="781"/>
                </a:cubicBezTo>
                <a:cubicBezTo>
                  <a:pt x="585" y="781"/>
                  <a:pt x="596" y="779"/>
                  <a:pt x="605" y="776"/>
                </a:cubicBezTo>
                <a:cubicBezTo>
                  <a:pt x="615" y="773"/>
                  <a:pt x="623" y="770"/>
                  <a:pt x="630" y="766"/>
                </a:cubicBezTo>
                <a:cubicBezTo>
                  <a:pt x="636" y="761"/>
                  <a:pt x="642" y="756"/>
                  <a:pt x="648" y="748"/>
                </a:cubicBezTo>
                <a:cubicBezTo>
                  <a:pt x="654" y="740"/>
                  <a:pt x="658" y="731"/>
                  <a:pt x="661" y="719"/>
                </a:cubicBezTo>
                <a:cubicBezTo>
                  <a:pt x="664" y="708"/>
                  <a:pt x="666" y="697"/>
                  <a:pt x="666" y="689"/>
                </a:cubicBezTo>
                <a:cubicBezTo>
                  <a:pt x="666" y="680"/>
                  <a:pt x="666" y="673"/>
                  <a:pt x="666" y="668"/>
                </a:cubicBezTo>
                <a:lnTo>
                  <a:pt x="666" y="589"/>
                </a:lnTo>
                <a:cubicBezTo>
                  <a:pt x="666" y="586"/>
                  <a:pt x="666" y="582"/>
                  <a:pt x="666" y="578"/>
                </a:cubicBezTo>
                <a:cubicBezTo>
                  <a:pt x="666" y="573"/>
                  <a:pt x="665" y="568"/>
                  <a:pt x="665" y="562"/>
                </a:cubicBezTo>
                <a:cubicBezTo>
                  <a:pt x="665" y="556"/>
                  <a:pt x="664" y="551"/>
                  <a:pt x="663" y="546"/>
                </a:cubicBezTo>
                <a:cubicBezTo>
                  <a:pt x="662" y="541"/>
                  <a:pt x="661" y="538"/>
                  <a:pt x="661" y="535"/>
                </a:cubicBezTo>
                <a:lnTo>
                  <a:pt x="656" y="528"/>
                </a:lnTo>
                <a:lnTo>
                  <a:pt x="635" y="528"/>
                </a:lnTo>
                <a:cubicBezTo>
                  <a:pt x="633" y="531"/>
                  <a:pt x="632" y="533"/>
                  <a:pt x="629" y="536"/>
                </a:cubicBezTo>
                <a:cubicBezTo>
                  <a:pt x="627" y="539"/>
                  <a:pt x="626" y="543"/>
                  <a:pt x="624" y="548"/>
                </a:cubicBezTo>
                <a:cubicBezTo>
                  <a:pt x="623" y="552"/>
                  <a:pt x="623" y="556"/>
                  <a:pt x="623" y="560"/>
                </a:cubicBezTo>
                <a:cubicBezTo>
                  <a:pt x="624" y="564"/>
                  <a:pt x="624" y="568"/>
                  <a:pt x="625" y="571"/>
                </a:cubicBezTo>
                <a:cubicBezTo>
                  <a:pt x="609" y="572"/>
                  <a:pt x="589" y="573"/>
                  <a:pt x="565" y="573"/>
                </a:cubicBezTo>
                <a:cubicBezTo>
                  <a:pt x="541" y="573"/>
                  <a:pt x="513" y="572"/>
                  <a:pt x="481" y="571"/>
                </a:cubicBezTo>
                <a:cubicBezTo>
                  <a:pt x="449" y="570"/>
                  <a:pt x="422" y="569"/>
                  <a:pt x="398" y="569"/>
                </a:cubicBezTo>
                <a:cubicBezTo>
                  <a:pt x="375" y="569"/>
                  <a:pt x="356" y="570"/>
                  <a:pt x="341" y="571"/>
                </a:cubicBezTo>
                <a:lnTo>
                  <a:pt x="341" y="547"/>
                </a:lnTo>
                <a:lnTo>
                  <a:pt x="330" y="528"/>
                </a:lnTo>
                <a:cubicBezTo>
                  <a:pt x="329" y="527"/>
                  <a:pt x="327" y="527"/>
                  <a:pt x="325" y="526"/>
                </a:cubicBezTo>
                <a:cubicBezTo>
                  <a:pt x="322" y="526"/>
                  <a:pt x="320" y="526"/>
                  <a:pt x="318" y="526"/>
                </a:cubicBezTo>
                <a:cubicBezTo>
                  <a:pt x="315" y="527"/>
                  <a:pt x="313" y="527"/>
                  <a:pt x="311" y="528"/>
                </a:cubicBezTo>
                <a:cubicBezTo>
                  <a:pt x="309" y="528"/>
                  <a:pt x="307" y="528"/>
                  <a:pt x="305" y="528"/>
                </a:cubicBezTo>
                <a:cubicBezTo>
                  <a:pt x="305" y="528"/>
                  <a:pt x="305" y="528"/>
                  <a:pt x="305" y="528"/>
                </a:cubicBezTo>
                <a:cubicBezTo>
                  <a:pt x="305" y="528"/>
                  <a:pt x="305" y="528"/>
                  <a:pt x="305" y="528"/>
                </a:cubicBezTo>
                <a:cubicBezTo>
                  <a:pt x="305" y="528"/>
                  <a:pt x="305" y="528"/>
                  <a:pt x="305" y="528"/>
                </a:cubicBezTo>
                <a:cubicBezTo>
                  <a:pt x="305" y="528"/>
                  <a:pt x="305" y="528"/>
                  <a:pt x="305" y="528"/>
                </a:cubicBezTo>
                <a:close/>
                <a:moveTo>
                  <a:pt x="1461" y="1222"/>
                </a:moveTo>
                <a:lnTo>
                  <a:pt x="1466" y="1136"/>
                </a:lnTo>
                <a:cubicBezTo>
                  <a:pt x="1471" y="1135"/>
                  <a:pt x="1478" y="1134"/>
                  <a:pt x="1487" y="1133"/>
                </a:cubicBezTo>
                <a:cubicBezTo>
                  <a:pt x="1496" y="1131"/>
                  <a:pt x="1506" y="1132"/>
                  <a:pt x="1517" y="1134"/>
                </a:cubicBezTo>
                <a:cubicBezTo>
                  <a:pt x="1528" y="1137"/>
                  <a:pt x="1536" y="1142"/>
                  <a:pt x="1541" y="1149"/>
                </a:cubicBezTo>
                <a:cubicBezTo>
                  <a:pt x="1547" y="1156"/>
                  <a:pt x="1551" y="1164"/>
                  <a:pt x="1552" y="1171"/>
                </a:cubicBezTo>
                <a:cubicBezTo>
                  <a:pt x="1553" y="1174"/>
                  <a:pt x="1553" y="1177"/>
                  <a:pt x="1553" y="1182"/>
                </a:cubicBezTo>
                <a:cubicBezTo>
                  <a:pt x="1552" y="1187"/>
                  <a:pt x="1550" y="1192"/>
                  <a:pt x="1547" y="1199"/>
                </a:cubicBezTo>
                <a:cubicBezTo>
                  <a:pt x="1543" y="1205"/>
                  <a:pt x="1538" y="1210"/>
                  <a:pt x="1534" y="1214"/>
                </a:cubicBezTo>
                <a:cubicBezTo>
                  <a:pt x="1529" y="1218"/>
                  <a:pt x="1525" y="1220"/>
                  <a:pt x="1522" y="1222"/>
                </a:cubicBezTo>
                <a:lnTo>
                  <a:pt x="1461" y="1222"/>
                </a:lnTo>
                <a:close/>
                <a:moveTo>
                  <a:pt x="1329" y="1308"/>
                </a:moveTo>
                <a:lnTo>
                  <a:pt x="1329" y="1395"/>
                </a:lnTo>
                <a:cubicBezTo>
                  <a:pt x="1329" y="1396"/>
                  <a:pt x="1329" y="1396"/>
                  <a:pt x="1329" y="1397"/>
                </a:cubicBezTo>
                <a:cubicBezTo>
                  <a:pt x="1329" y="1398"/>
                  <a:pt x="1329" y="1399"/>
                  <a:pt x="1329" y="1400"/>
                </a:cubicBezTo>
                <a:cubicBezTo>
                  <a:pt x="1330" y="1401"/>
                  <a:pt x="1330" y="1401"/>
                  <a:pt x="1331" y="1402"/>
                </a:cubicBezTo>
                <a:cubicBezTo>
                  <a:pt x="1332" y="1403"/>
                  <a:pt x="1333" y="1404"/>
                  <a:pt x="1334" y="1405"/>
                </a:cubicBezTo>
                <a:cubicBezTo>
                  <a:pt x="1336" y="1415"/>
                  <a:pt x="1341" y="1425"/>
                  <a:pt x="1349" y="1435"/>
                </a:cubicBezTo>
                <a:cubicBezTo>
                  <a:pt x="1357" y="1445"/>
                  <a:pt x="1368" y="1452"/>
                  <a:pt x="1382" y="1456"/>
                </a:cubicBezTo>
                <a:cubicBezTo>
                  <a:pt x="1397" y="1461"/>
                  <a:pt x="1409" y="1464"/>
                  <a:pt x="1420" y="1464"/>
                </a:cubicBezTo>
                <a:cubicBezTo>
                  <a:pt x="1431" y="1464"/>
                  <a:pt x="1440" y="1465"/>
                  <a:pt x="1446" y="1466"/>
                </a:cubicBezTo>
                <a:cubicBezTo>
                  <a:pt x="1451" y="1468"/>
                  <a:pt x="1460" y="1470"/>
                  <a:pt x="1470" y="1474"/>
                </a:cubicBezTo>
                <a:cubicBezTo>
                  <a:pt x="1480" y="1478"/>
                  <a:pt x="1492" y="1484"/>
                  <a:pt x="1505" y="1492"/>
                </a:cubicBezTo>
                <a:cubicBezTo>
                  <a:pt x="1519" y="1500"/>
                  <a:pt x="1530" y="1508"/>
                  <a:pt x="1538" y="1516"/>
                </a:cubicBezTo>
                <a:cubicBezTo>
                  <a:pt x="1547" y="1524"/>
                  <a:pt x="1553" y="1531"/>
                  <a:pt x="1557" y="1537"/>
                </a:cubicBezTo>
                <a:lnTo>
                  <a:pt x="1578" y="1542"/>
                </a:lnTo>
                <a:cubicBezTo>
                  <a:pt x="1578" y="1541"/>
                  <a:pt x="1580" y="1540"/>
                  <a:pt x="1581" y="1539"/>
                </a:cubicBezTo>
                <a:cubicBezTo>
                  <a:pt x="1582" y="1538"/>
                  <a:pt x="1584" y="1536"/>
                  <a:pt x="1585" y="1534"/>
                </a:cubicBezTo>
                <a:cubicBezTo>
                  <a:pt x="1587" y="1533"/>
                  <a:pt x="1588" y="1531"/>
                  <a:pt x="1590" y="1530"/>
                </a:cubicBezTo>
                <a:cubicBezTo>
                  <a:pt x="1591" y="1529"/>
                  <a:pt x="1592" y="1528"/>
                  <a:pt x="1593" y="1527"/>
                </a:cubicBezTo>
                <a:cubicBezTo>
                  <a:pt x="1592" y="1521"/>
                  <a:pt x="1589" y="1514"/>
                  <a:pt x="1584" y="1505"/>
                </a:cubicBezTo>
                <a:cubicBezTo>
                  <a:pt x="1579" y="1496"/>
                  <a:pt x="1571" y="1486"/>
                  <a:pt x="1559" y="1477"/>
                </a:cubicBezTo>
                <a:cubicBezTo>
                  <a:pt x="1548" y="1467"/>
                  <a:pt x="1537" y="1460"/>
                  <a:pt x="1528" y="1455"/>
                </a:cubicBezTo>
                <a:cubicBezTo>
                  <a:pt x="1519" y="1450"/>
                  <a:pt x="1512" y="1447"/>
                  <a:pt x="1507" y="1446"/>
                </a:cubicBezTo>
                <a:cubicBezTo>
                  <a:pt x="1500" y="1440"/>
                  <a:pt x="1491" y="1436"/>
                  <a:pt x="1481" y="1432"/>
                </a:cubicBezTo>
                <a:cubicBezTo>
                  <a:pt x="1470" y="1428"/>
                  <a:pt x="1457" y="1426"/>
                  <a:pt x="1443" y="1425"/>
                </a:cubicBezTo>
                <a:cubicBezTo>
                  <a:pt x="1429" y="1423"/>
                  <a:pt x="1416" y="1422"/>
                  <a:pt x="1406" y="1421"/>
                </a:cubicBezTo>
                <a:cubicBezTo>
                  <a:pt x="1395" y="1419"/>
                  <a:pt x="1386" y="1418"/>
                  <a:pt x="1380" y="1415"/>
                </a:cubicBezTo>
                <a:lnTo>
                  <a:pt x="1369" y="1400"/>
                </a:lnTo>
                <a:cubicBezTo>
                  <a:pt x="1370" y="1393"/>
                  <a:pt x="1371" y="1384"/>
                  <a:pt x="1371" y="1374"/>
                </a:cubicBezTo>
                <a:cubicBezTo>
                  <a:pt x="1371" y="1363"/>
                  <a:pt x="1371" y="1351"/>
                  <a:pt x="1371" y="1336"/>
                </a:cubicBezTo>
                <a:cubicBezTo>
                  <a:pt x="1371" y="1322"/>
                  <a:pt x="1372" y="1309"/>
                  <a:pt x="1373" y="1299"/>
                </a:cubicBezTo>
                <a:cubicBezTo>
                  <a:pt x="1375" y="1288"/>
                  <a:pt x="1377" y="1280"/>
                  <a:pt x="1380" y="1273"/>
                </a:cubicBezTo>
                <a:cubicBezTo>
                  <a:pt x="1381" y="1272"/>
                  <a:pt x="1383" y="1271"/>
                  <a:pt x="1386" y="1270"/>
                </a:cubicBezTo>
                <a:cubicBezTo>
                  <a:pt x="1388" y="1268"/>
                  <a:pt x="1391" y="1267"/>
                  <a:pt x="1395" y="1266"/>
                </a:cubicBezTo>
                <a:cubicBezTo>
                  <a:pt x="1398" y="1265"/>
                  <a:pt x="1401" y="1264"/>
                  <a:pt x="1404" y="1263"/>
                </a:cubicBezTo>
                <a:cubicBezTo>
                  <a:pt x="1406" y="1263"/>
                  <a:pt x="1408" y="1263"/>
                  <a:pt x="1410" y="1263"/>
                </a:cubicBezTo>
                <a:lnTo>
                  <a:pt x="1501" y="1263"/>
                </a:lnTo>
                <a:cubicBezTo>
                  <a:pt x="1504" y="1263"/>
                  <a:pt x="1507" y="1263"/>
                  <a:pt x="1512" y="1263"/>
                </a:cubicBezTo>
                <a:cubicBezTo>
                  <a:pt x="1516" y="1263"/>
                  <a:pt x="1521" y="1262"/>
                  <a:pt x="1527" y="1261"/>
                </a:cubicBezTo>
                <a:cubicBezTo>
                  <a:pt x="1534" y="1260"/>
                  <a:pt x="1540" y="1258"/>
                  <a:pt x="1545" y="1255"/>
                </a:cubicBezTo>
                <a:cubicBezTo>
                  <a:pt x="1550" y="1252"/>
                  <a:pt x="1554" y="1250"/>
                  <a:pt x="1557" y="1247"/>
                </a:cubicBezTo>
                <a:cubicBezTo>
                  <a:pt x="1565" y="1241"/>
                  <a:pt x="1573" y="1231"/>
                  <a:pt x="1581" y="1220"/>
                </a:cubicBezTo>
                <a:cubicBezTo>
                  <a:pt x="1589" y="1208"/>
                  <a:pt x="1593" y="1193"/>
                  <a:pt x="1593" y="1176"/>
                </a:cubicBezTo>
                <a:cubicBezTo>
                  <a:pt x="1593" y="1159"/>
                  <a:pt x="1588" y="1145"/>
                  <a:pt x="1580" y="1133"/>
                </a:cubicBezTo>
                <a:cubicBezTo>
                  <a:pt x="1571" y="1121"/>
                  <a:pt x="1562" y="1112"/>
                  <a:pt x="1552" y="1105"/>
                </a:cubicBezTo>
                <a:cubicBezTo>
                  <a:pt x="1541" y="1100"/>
                  <a:pt x="1527" y="1096"/>
                  <a:pt x="1510" y="1093"/>
                </a:cubicBezTo>
                <a:cubicBezTo>
                  <a:pt x="1493" y="1090"/>
                  <a:pt x="1473" y="1089"/>
                  <a:pt x="1451" y="1091"/>
                </a:cubicBezTo>
                <a:cubicBezTo>
                  <a:pt x="1428" y="1092"/>
                  <a:pt x="1408" y="1093"/>
                  <a:pt x="1391" y="1094"/>
                </a:cubicBezTo>
                <a:cubicBezTo>
                  <a:pt x="1374" y="1096"/>
                  <a:pt x="1360" y="1096"/>
                  <a:pt x="1349" y="1095"/>
                </a:cubicBezTo>
                <a:cubicBezTo>
                  <a:pt x="1347" y="1096"/>
                  <a:pt x="1346" y="1097"/>
                  <a:pt x="1343" y="1098"/>
                </a:cubicBezTo>
                <a:cubicBezTo>
                  <a:pt x="1341" y="1099"/>
                  <a:pt x="1339" y="1101"/>
                  <a:pt x="1338" y="1103"/>
                </a:cubicBezTo>
                <a:cubicBezTo>
                  <a:pt x="1336" y="1104"/>
                  <a:pt x="1335" y="1106"/>
                  <a:pt x="1334" y="1107"/>
                </a:cubicBezTo>
                <a:cubicBezTo>
                  <a:pt x="1334" y="1108"/>
                  <a:pt x="1334" y="1109"/>
                  <a:pt x="1334" y="1110"/>
                </a:cubicBezTo>
                <a:lnTo>
                  <a:pt x="1334" y="1121"/>
                </a:lnTo>
                <a:cubicBezTo>
                  <a:pt x="1334" y="1121"/>
                  <a:pt x="1334" y="1122"/>
                  <a:pt x="1334" y="1124"/>
                </a:cubicBezTo>
                <a:cubicBezTo>
                  <a:pt x="1335" y="1125"/>
                  <a:pt x="1336" y="1126"/>
                  <a:pt x="1337" y="1128"/>
                </a:cubicBezTo>
                <a:cubicBezTo>
                  <a:pt x="1338" y="1130"/>
                  <a:pt x="1340" y="1131"/>
                  <a:pt x="1341" y="1133"/>
                </a:cubicBezTo>
                <a:cubicBezTo>
                  <a:pt x="1342" y="1134"/>
                  <a:pt x="1343" y="1135"/>
                  <a:pt x="1344" y="1136"/>
                </a:cubicBezTo>
                <a:cubicBezTo>
                  <a:pt x="1345" y="1136"/>
                  <a:pt x="1346" y="1136"/>
                  <a:pt x="1347" y="1136"/>
                </a:cubicBezTo>
                <a:cubicBezTo>
                  <a:pt x="1348" y="1136"/>
                  <a:pt x="1350" y="1136"/>
                  <a:pt x="1352" y="1136"/>
                </a:cubicBezTo>
                <a:cubicBezTo>
                  <a:pt x="1354" y="1136"/>
                  <a:pt x="1356" y="1136"/>
                  <a:pt x="1359" y="1136"/>
                </a:cubicBezTo>
                <a:cubicBezTo>
                  <a:pt x="1361" y="1136"/>
                  <a:pt x="1363" y="1136"/>
                  <a:pt x="1364" y="1136"/>
                </a:cubicBezTo>
                <a:lnTo>
                  <a:pt x="1425" y="1136"/>
                </a:lnTo>
                <a:lnTo>
                  <a:pt x="1425" y="1227"/>
                </a:lnTo>
                <a:lnTo>
                  <a:pt x="1385" y="1227"/>
                </a:lnTo>
                <a:cubicBezTo>
                  <a:pt x="1379" y="1229"/>
                  <a:pt x="1372" y="1232"/>
                  <a:pt x="1364" y="1237"/>
                </a:cubicBezTo>
                <a:cubicBezTo>
                  <a:pt x="1356" y="1242"/>
                  <a:pt x="1348" y="1250"/>
                  <a:pt x="1341" y="1260"/>
                </a:cubicBezTo>
                <a:cubicBezTo>
                  <a:pt x="1335" y="1270"/>
                  <a:pt x="1331" y="1280"/>
                  <a:pt x="1329" y="1288"/>
                </a:cubicBezTo>
                <a:cubicBezTo>
                  <a:pt x="1328" y="1297"/>
                  <a:pt x="1328" y="1303"/>
                  <a:pt x="1329" y="1308"/>
                </a:cubicBezTo>
                <a:close/>
                <a:moveTo>
                  <a:pt x="1410" y="978"/>
                </a:moveTo>
                <a:cubicBezTo>
                  <a:pt x="1404" y="976"/>
                  <a:pt x="1396" y="976"/>
                  <a:pt x="1385" y="978"/>
                </a:cubicBezTo>
                <a:cubicBezTo>
                  <a:pt x="1374" y="980"/>
                  <a:pt x="1362" y="986"/>
                  <a:pt x="1349" y="995"/>
                </a:cubicBezTo>
                <a:cubicBezTo>
                  <a:pt x="1336" y="1005"/>
                  <a:pt x="1328" y="1016"/>
                  <a:pt x="1324" y="1026"/>
                </a:cubicBezTo>
                <a:cubicBezTo>
                  <a:pt x="1320" y="1038"/>
                  <a:pt x="1318" y="1047"/>
                  <a:pt x="1319" y="1054"/>
                </a:cubicBezTo>
                <a:lnTo>
                  <a:pt x="1324" y="1070"/>
                </a:lnTo>
                <a:lnTo>
                  <a:pt x="1334" y="1075"/>
                </a:lnTo>
                <a:lnTo>
                  <a:pt x="1349" y="1075"/>
                </a:lnTo>
                <a:lnTo>
                  <a:pt x="1359" y="1070"/>
                </a:lnTo>
                <a:cubicBezTo>
                  <a:pt x="1359" y="1068"/>
                  <a:pt x="1359" y="1066"/>
                  <a:pt x="1359" y="1063"/>
                </a:cubicBezTo>
                <a:cubicBezTo>
                  <a:pt x="1359" y="1061"/>
                  <a:pt x="1359" y="1058"/>
                  <a:pt x="1359" y="1055"/>
                </a:cubicBezTo>
                <a:cubicBezTo>
                  <a:pt x="1359" y="1052"/>
                  <a:pt x="1359" y="1050"/>
                  <a:pt x="1359" y="1048"/>
                </a:cubicBezTo>
                <a:cubicBezTo>
                  <a:pt x="1359" y="1046"/>
                  <a:pt x="1359" y="1045"/>
                  <a:pt x="1359" y="1044"/>
                </a:cubicBezTo>
                <a:cubicBezTo>
                  <a:pt x="1360" y="1043"/>
                  <a:pt x="1361" y="1040"/>
                  <a:pt x="1362" y="1038"/>
                </a:cubicBezTo>
                <a:cubicBezTo>
                  <a:pt x="1364" y="1035"/>
                  <a:pt x="1365" y="1033"/>
                  <a:pt x="1367" y="1030"/>
                </a:cubicBezTo>
                <a:cubicBezTo>
                  <a:pt x="1370" y="1027"/>
                  <a:pt x="1372" y="1024"/>
                  <a:pt x="1374" y="1023"/>
                </a:cubicBezTo>
                <a:cubicBezTo>
                  <a:pt x="1376" y="1021"/>
                  <a:pt x="1378" y="1020"/>
                  <a:pt x="1380" y="1019"/>
                </a:cubicBezTo>
                <a:lnTo>
                  <a:pt x="1435" y="1019"/>
                </a:lnTo>
                <a:cubicBezTo>
                  <a:pt x="1435" y="1022"/>
                  <a:pt x="1435" y="1026"/>
                  <a:pt x="1435" y="1031"/>
                </a:cubicBezTo>
                <a:cubicBezTo>
                  <a:pt x="1434" y="1036"/>
                  <a:pt x="1434" y="1041"/>
                  <a:pt x="1435" y="1047"/>
                </a:cubicBezTo>
                <a:cubicBezTo>
                  <a:pt x="1435" y="1053"/>
                  <a:pt x="1437" y="1058"/>
                  <a:pt x="1439" y="1063"/>
                </a:cubicBezTo>
                <a:cubicBezTo>
                  <a:pt x="1441" y="1067"/>
                  <a:pt x="1443" y="1071"/>
                  <a:pt x="1446" y="1075"/>
                </a:cubicBezTo>
                <a:cubicBezTo>
                  <a:pt x="1447" y="1075"/>
                  <a:pt x="1449" y="1075"/>
                  <a:pt x="1452" y="1075"/>
                </a:cubicBezTo>
                <a:cubicBezTo>
                  <a:pt x="1455" y="1075"/>
                  <a:pt x="1457" y="1074"/>
                  <a:pt x="1461" y="1073"/>
                </a:cubicBezTo>
                <a:cubicBezTo>
                  <a:pt x="1464" y="1073"/>
                  <a:pt x="1467" y="1071"/>
                  <a:pt x="1470" y="1070"/>
                </a:cubicBezTo>
                <a:cubicBezTo>
                  <a:pt x="1472" y="1068"/>
                  <a:pt x="1474" y="1066"/>
                  <a:pt x="1476" y="1065"/>
                </a:cubicBezTo>
                <a:lnTo>
                  <a:pt x="1476" y="1019"/>
                </a:lnTo>
                <a:lnTo>
                  <a:pt x="1532" y="1019"/>
                </a:lnTo>
                <a:cubicBezTo>
                  <a:pt x="1535" y="1021"/>
                  <a:pt x="1539" y="1025"/>
                  <a:pt x="1542" y="1029"/>
                </a:cubicBezTo>
                <a:cubicBezTo>
                  <a:pt x="1546" y="1033"/>
                  <a:pt x="1548" y="1038"/>
                  <a:pt x="1550" y="1044"/>
                </a:cubicBezTo>
                <a:cubicBezTo>
                  <a:pt x="1552" y="1050"/>
                  <a:pt x="1554" y="1055"/>
                  <a:pt x="1555" y="1060"/>
                </a:cubicBezTo>
                <a:cubicBezTo>
                  <a:pt x="1556" y="1064"/>
                  <a:pt x="1556" y="1067"/>
                  <a:pt x="1557" y="1070"/>
                </a:cubicBezTo>
                <a:lnTo>
                  <a:pt x="1562" y="1075"/>
                </a:lnTo>
                <a:cubicBezTo>
                  <a:pt x="1564" y="1075"/>
                  <a:pt x="1566" y="1075"/>
                  <a:pt x="1569" y="1075"/>
                </a:cubicBezTo>
                <a:cubicBezTo>
                  <a:pt x="1571" y="1075"/>
                  <a:pt x="1574" y="1074"/>
                  <a:pt x="1578" y="1073"/>
                </a:cubicBezTo>
                <a:cubicBezTo>
                  <a:pt x="1581" y="1072"/>
                  <a:pt x="1584" y="1070"/>
                  <a:pt x="1586" y="1067"/>
                </a:cubicBezTo>
                <a:cubicBezTo>
                  <a:pt x="1589" y="1065"/>
                  <a:pt x="1591" y="1062"/>
                  <a:pt x="1593" y="1060"/>
                </a:cubicBezTo>
                <a:cubicBezTo>
                  <a:pt x="1593" y="1059"/>
                  <a:pt x="1593" y="1058"/>
                  <a:pt x="1593" y="1056"/>
                </a:cubicBezTo>
                <a:cubicBezTo>
                  <a:pt x="1593" y="1055"/>
                  <a:pt x="1593" y="1054"/>
                  <a:pt x="1593" y="1052"/>
                </a:cubicBezTo>
                <a:cubicBezTo>
                  <a:pt x="1593" y="1050"/>
                  <a:pt x="1593" y="1049"/>
                  <a:pt x="1593" y="1047"/>
                </a:cubicBezTo>
                <a:cubicBezTo>
                  <a:pt x="1593" y="1046"/>
                  <a:pt x="1593" y="1045"/>
                  <a:pt x="1593" y="1044"/>
                </a:cubicBezTo>
                <a:cubicBezTo>
                  <a:pt x="1591" y="1035"/>
                  <a:pt x="1587" y="1025"/>
                  <a:pt x="1580" y="1014"/>
                </a:cubicBezTo>
                <a:cubicBezTo>
                  <a:pt x="1572" y="1003"/>
                  <a:pt x="1561" y="994"/>
                  <a:pt x="1546" y="986"/>
                </a:cubicBezTo>
                <a:cubicBezTo>
                  <a:pt x="1531" y="979"/>
                  <a:pt x="1517" y="976"/>
                  <a:pt x="1505" y="976"/>
                </a:cubicBezTo>
                <a:cubicBezTo>
                  <a:pt x="1492" y="976"/>
                  <a:pt x="1483" y="976"/>
                  <a:pt x="1476" y="978"/>
                </a:cubicBezTo>
                <a:lnTo>
                  <a:pt x="1476" y="973"/>
                </a:lnTo>
                <a:cubicBezTo>
                  <a:pt x="1474" y="971"/>
                  <a:pt x="1472" y="968"/>
                  <a:pt x="1470" y="965"/>
                </a:cubicBezTo>
                <a:cubicBezTo>
                  <a:pt x="1467" y="962"/>
                  <a:pt x="1464" y="960"/>
                  <a:pt x="1461" y="958"/>
                </a:cubicBezTo>
                <a:cubicBezTo>
                  <a:pt x="1459" y="956"/>
                  <a:pt x="1456" y="956"/>
                  <a:pt x="1455" y="956"/>
                </a:cubicBezTo>
                <a:cubicBezTo>
                  <a:pt x="1453" y="956"/>
                  <a:pt x="1451" y="957"/>
                  <a:pt x="1451" y="958"/>
                </a:cubicBezTo>
                <a:cubicBezTo>
                  <a:pt x="1449" y="958"/>
                  <a:pt x="1447" y="958"/>
                  <a:pt x="1445" y="959"/>
                </a:cubicBezTo>
                <a:cubicBezTo>
                  <a:pt x="1443" y="959"/>
                  <a:pt x="1441" y="960"/>
                  <a:pt x="1439" y="962"/>
                </a:cubicBezTo>
                <a:cubicBezTo>
                  <a:pt x="1437" y="963"/>
                  <a:pt x="1437" y="965"/>
                  <a:pt x="1436" y="967"/>
                </a:cubicBezTo>
                <a:cubicBezTo>
                  <a:pt x="1436" y="970"/>
                  <a:pt x="1435" y="972"/>
                  <a:pt x="1435" y="973"/>
                </a:cubicBezTo>
                <a:lnTo>
                  <a:pt x="1435" y="978"/>
                </a:lnTo>
                <a:cubicBezTo>
                  <a:pt x="1434" y="978"/>
                  <a:pt x="1432" y="978"/>
                  <a:pt x="1430" y="978"/>
                </a:cubicBezTo>
                <a:cubicBezTo>
                  <a:pt x="1428" y="978"/>
                  <a:pt x="1425" y="978"/>
                  <a:pt x="1423" y="978"/>
                </a:cubicBezTo>
                <a:cubicBezTo>
                  <a:pt x="1420" y="978"/>
                  <a:pt x="1418" y="978"/>
                  <a:pt x="1416" y="978"/>
                </a:cubicBezTo>
                <a:cubicBezTo>
                  <a:pt x="1414" y="978"/>
                  <a:pt x="1412" y="978"/>
                  <a:pt x="1410" y="978"/>
                </a:cubicBezTo>
                <a:close/>
                <a:moveTo>
                  <a:pt x="1232" y="1247"/>
                </a:moveTo>
                <a:lnTo>
                  <a:pt x="1075" y="1247"/>
                </a:lnTo>
                <a:cubicBezTo>
                  <a:pt x="1073" y="1247"/>
                  <a:pt x="1071" y="1245"/>
                  <a:pt x="1067" y="1244"/>
                </a:cubicBezTo>
                <a:cubicBezTo>
                  <a:pt x="1064" y="1242"/>
                  <a:pt x="1060" y="1239"/>
                  <a:pt x="1056" y="1236"/>
                </a:cubicBezTo>
                <a:cubicBezTo>
                  <a:pt x="1052" y="1233"/>
                  <a:pt x="1049" y="1229"/>
                  <a:pt x="1047" y="1226"/>
                </a:cubicBezTo>
                <a:cubicBezTo>
                  <a:pt x="1045" y="1222"/>
                  <a:pt x="1044" y="1220"/>
                  <a:pt x="1044" y="1217"/>
                </a:cubicBezTo>
                <a:lnTo>
                  <a:pt x="1258" y="1227"/>
                </a:lnTo>
                <a:cubicBezTo>
                  <a:pt x="1257" y="1229"/>
                  <a:pt x="1256" y="1231"/>
                  <a:pt x="1254" y="1233"/>
                </a:cubicBezTo>
                <a:cubicBezTo>
                  <a:pt x="1252" y="1235"/>
                  <a:pt x="1250" y="1237"/>
                  <a:pt x="1247" y="1239"/>
                </a:cubicBezTo>
                <a:cubicBezTo>
                  <a:pt x="1244" y="1241"/>
                  <a:pt x="1241" y="1243"/>
                  <a:pt x="1239" y="1244"/>
                </a:cubicBezTo>
                <a:cubicBezTo>
                  <a:pt x="1236" y="1246"/>
                  <a:pt x="1234" y="1247"/>
                  <a:pt x="1232" y="1247"/>
                </a:cubicBezTo>
                <a:close/>
                <a:moveTo>
                  <a:pt x="1141" y="1156"/>
                </a:moveTo>
                <a:cubicBezTo>
                  <a:pt x="1148" y="1157"/>
                  <a:pt x="1156" y="1157"/>
                  <a:pt x="1167" y="1155"/>
                </a:cubicBezTo>
                <a:cubicBezTo>
                  <a:pt x="1177" y="1154"/>
                  <a:pt x="1190" y="1153"/>
                  <a:pt x="1204" y="1153"/>
                </a:cubicBezTo>
                <a:cubicBezTo>
                  <a:pt x="1218" y="1153"/>
                  <a:pt x="1229" y="1156"/>
                  <a:pt x="1239" y="1162"/>
                </a:cubicBezTo>
                <a:cubicBezTo>
                  <a:pt x="1249" y="1167"/>
                  <a:pt x="1257" y="1174"/>
                  <a:pt x="1263" y="1181"/>
                </a:cubicBezTo>
                <a:lnTo>
                  <a:pt x="1044" y="1181"/>
                </a:lnTo>
                <a:cubicBezTo>
                  <a:pt x="1045" y="1180"/>
                  <a:pt x="1046" y="1178"/>
                  <a:pt x="1048" y="1175"/>
                </a:cubicBezTo>
                <a:cubicBezTo>
                  <a:pt x="1050" y="1173"/>
                  <a:pt x="1052" y="1170"/>
                  <a:pt x="1056" y="1167"/>
                </a:cubicBezTo>
                <a:cubicBezTo>
                  <a:pt x="1059" y="1164"/>
                  <a:pt x="1062" y="1161"/>
                  <a:pt x="1066" y="1160"/>
                </a:cubicBezTo>
                <a:cubicBezTo>
                  <a:pt x="1069" y="1158"/>
                  <a:pt x="1072" y="1157"/>
                  <a:pt x="1075" y="1156"/>
                </a:cubicBezTo>
                <a:cubicBezTo>
                  <a:pt x="1078" y="1156"/>
                  <a:pt x="1083" y="1156"/>
                  <a:pt x="1088" y="1156"/>
                </a:cubicBezTo>
                <a:cubicBezTo>
                  <a:pt x="1094" y="1156"/>
                  <a:pt x="1100" y="1156"/>
                  <a:pt x="1108" y="1156"/>
                </a:cubicBezTo>
                <a:cubicBezTo>
                  <a:pt x="1115" y="1156"/>
                  <a:pt x="1122" y="1156"/>
                  <a:pt x="1127" y="1156"/>
                </a:cubicBezTo>
                <a:cubicBezTo>
                  <a:pt x="1133" y="1156"/>
                  <a:pt x="1137" y="1156"/>
                  <a:pt x="1141" y="1156"/>
                </a:cubicBezTo>
                <a:close/>
                <a:moveTo>
                  <a:pt x="1100" y="978"/>
                </a:moveTo>
                <a:cubicBezTo>
                  <a:pt x="1093" y="976"/>
                  <a:pt x="1084" y="977"/>
                  <a:pt x="1072" y="979"/>
                </a:cubicBezTo>
                <a:cubicBezTo>
                  <a:pt x="1059" y="981"/>
                  <a:pt x="1047" y="987"/>
                  <a:pt x="1034" y="998"/>
                </a:cubicBezTo>
                <a:cubicBezTo>
                  <a:pt x="1020" y="1008"/>
                  <a:pt x="1012" y="1020"/>
                  <a:pt x="1009" y="1031"/>
                </a:cubicBezTo>
                <a:cubicBezTo>
                  <a:pt x="1006" y="1042"/>
                  <a:pt x="1006" y="1052"/>
                  <a:pt x="1009" y="1060"/>
                </a:cubicBezTo>
                <a:lnTo>
                  <a:pt x="1014" y="1075"/>
                </a:lnTo>
                <a:lnTo>
                  <a:pt x="1029" y="1075"/>
                </a:lnTo>
                <a:cubicBezTo>
                  <a:pt x="1030" y="1074"/>
                  <a:pt x="1031" y="1073"/>
                  <a:pt x="1032" y="1072"/>
                </a:cubicBezTo>
                <a:cubicBezTo>
                  <a:pt x="1034" y="1070"/>
                  <a:pt x="1035" y="1069"/>
                  <a:pt x="1037" y="1067"/>
                </a:cubicBezTo>
                <a:cubicBezTo>
                  <a:pt x="1038" y="1065"/>
                  <a:pt x="1040" y="1064"/>
                  <a:pt x="1041" y="1063"/>
                </a:cubicBezTo>
                <a:cubicBezTo>
                  <a:pt x="1042" y="1061"/>
                  <a:pt x="1043" y="1060"/>
                  <a:pt x="1044" y="1060"/>
                </a:cubicBezTo>
                <a:cubicBezTo>
                  <a:pt x="1044" y="1058"/>
                  <a:pt x="1044" y="1056"/>
                  <a:pt x="1045" y="1053"/>
                </a:cubicBezTo>
                <a:cubicBezTo>
                  <a:pt x="1045" y="1051"/>
                  <a:pt x="1046" y="1048"/>
                  <a:pt x="1048" y="1044"/>
                </a:cubicBezTo>
                <a:cubicBezTo>
                  <a:pt x="1049" y="1041"/>
                  <a:pt x="1050" y="1038"/>
                  <a:pt x="1051" y="1035"/>
                </a:cubicBezTo>
                <a:cubicBezTo>
                  <a:pt x="1053" y="1033"/>
                  <a:pt x="1054" y="1031"/>
                  <a:pt x="1054" y="1029"/>
                </a:cubicBezTo>
                <a:cubicBezTo>
                  <a:pt x="1058" y="1026"/>
                  <a:pt x="1062" y="1024"/>
                  <a:pt x="1068" y="1023"/>
                </a:cubicBezTo>
                <a:cubicBezTo>
                  <a:pt x="1073" y="1021"/>
                  <a:pt x="1080" y="1020"/>
                  <a:pt x="1087" y="1020"/>
                </a:cubicBezTo>
                <a:cubicBezTo>
                  <a:pt x="1095" y="1020"/>
                  <a:pt x="1102" y="1020"/>
                  <a:pt x="1107" y="1020"/>
                </a:cubicBezTo>
                <a:cubicBezTo>
                  <a:pt x="1113" y="1020"/>
                  <a:pt x="1117" y="1020"/>
                  <a:pt x="1121" y="1019"/>
                </a:cubicBezTo>
                <a:cubicBezTo>
                  <a:pt x="1121" y="1022"/>
                  <a:pt x="1122" y="1026"/>
                  <a:pt x="1122" y="1031"/>
                </a:cubicBezTo>
                <a:cubicBezTo>
                  <a:pt x="1123" y="1036"/>
                  <a:pt x="1123" y="1041"/>
                  <a:pt x="1124" y="1047"/>
                </a:cubicBezTo>
                <a:cubicBezTo>
                  <a:pt x="1124" y="1053"/>
                  <a:pt x="1125" y="1058"/>
                  <a:pt x="1126" y="1063"/>
                </a:cubicBezTo>
                <a:cubicBezTo>
                  <a:pt x="1127" y="1067"/>
                  <a:pt x="1129" y="1071"/>
                  <a:pt x="1131" y="1075"/>
                </a:cubicBezTo>
                <a:lnTo>
                  <a:pt x="1146" y="1075"/>
                </a:lnTo>
                <a:cubicBezTo>
                  <a:pt x="1147" y="1075"/>
                  <a:pt x="1148" y="1075"/>
                  <a:pt x="1149" y="1074"/>
                </a:cubicBezTo>
                <a:cubicBezTo>
                  <a:pt x="1150" y="1074"/>
                  <a:pt x="1152" y="1073"/>
                  <a:pt x="1153" y="1072"/>
                </a:cubicBezTo>
                <a:cubicBezTo>
                  <a:pt x="1155" y="1070"/>
                  <a:pt x="1157" y="1069"/>
                  <a:pt x="1158" y="1068"/>
                </a:cubicBezTo>
                <a:cubicBezTo>
                  <a:pt x="1159" y="1067"/>
                  <a:pt x="1160" y="1065"/>
                  <a:pt x="1161" y="1065"/>
                </a:cubicBezTo>
                <a:lnTo>
                  <a:pt x="1161" y="1019"/>
                </a:lnTo>
                <a:lnTo>
                  <a:pt x="1217" y="1019"/>
                </a:lnTo>
                <a:cubicBezTo>
                  <a:pt x="1220" y="1021"/>
                  <a:pt x="1224" y="1023"/>
                  <a:pt x="1228" y="1026"/>
                </a:cubicBezTo>
                <a:cubicBezTo>
                  <a:pt x="1232" y="1030"/>
                  <a:pt x="1235" y="1035"/>
                  <a:pt x="1237" y="1040"/>
                </a:cubicBezTo>
                <a:cubicBezTo>
                  <a:pt x="1240" y="1046"/>
                  <a:pt x="1241" y="1052"/>
                  <a:pt x="1242" y="1057"/>
                </a:cubicBezTo>
                <a:cubicBezTo>
                  <a:pt x="1242" y="1062"/>
                  <a:pt x="1242" y="1066"/>
                  <a:pt x="1242" y="1070"/>
                </a:cubicBezTo>
                <a:lnTo>
                  <a:pt x="1253" y="1075"/>
                </a:lnTo>
                <a:lnTo>
                  <a:pt x="1273" y="1070"/>
                </a:lnTo>
                <a:lnTo>
                  <a:pt x="1278" y="1060"/>
                </a:lnTo>
                <a:cubicBezTo>
                  <a:pt x="1278" y="1059"/>
                  <a:pt x="1278" y="1058"/>
                  <a:pt x="1278" y="1056"/>
                </a:cubicBezTo>
                <a:cubicBezTo>
                  <a:pt x="1278" y="1055"/>
                  <a:pt x="1278" y="1054"/>
                  <a:pt x="1278" y="1053"/>
                </a:cubicBezTo>
                <a:cubicBezTo>
                  <a:pt x="1278" y="1051"/>
                  <a:pt x="1278" y="1050"/>
                  <a:pt x="1278" y="1050"/>
                </a:cubicBezTo>
                <a:cubicBezTo>
                  <a:pt x="1278" y="1050"/>
                  <a:pt x="1278" y="1049"/>
                  <a:pt x="1278" y="1049"/>
                </a:cubicBezTo>
                <a:cubicBezTo>
                  <a:pt x="1278" y="1038"/>
                  <a:pt x="1275" y="1027"/>
                  <a:pt x="1268" y="1015"/>
                </a:cubicBezTo>
                <a:cubicBezTo>
                  <a:pt x="1262" y="1003"/>
                  <a:pt x="1251" y="994"/>
                  <a:pt x="1235" y="987"/>
                </a:cubicBezTo>
                <a:cubicBezTo>
                  <a:pt x="1219" y="980"/>
                  <a:pt x="1204" y="977"/>
                  <a:pt x="1191" y="977"/>
                </a:cubicBezTo>
                <a:cubicBezTo>
                  <a:pt x="1178" y="977"/>
                  <a:pt x="1168" y="977"/>
                  <a:pt x="1161" y="978"/>
                </a:cubicBezTo>
                <a:lnTo>
                  <a:pt x="1161" y="963"/>
                </a:lnTo>
                <a:cubicBezTo>
                  <a:pt x="1160" y="962"/>
                  <a:pt x="1159" y="961"/>
                  <a:pt x="1158" y="960"/>
                </a:cubicBezTo>
                <a:cubicBezTo>
                  <a:pt x="1157" y="959"/>
                  <a:pt x="1155" y="957"/>
                  <a:pt x="1153" y="956"/>
                </a:cubicBezTo>
                <a:cubicBezTo>
                  <a:pt x="1152" y="955"/>
                  <a:pt x="1150" y="954"/>
                  <a:pt x="1149" y="954"/>
                </a:cubicBezTo>
                <a:cubicBezTo>
                  <a:pt x="1148" y="953"/>
                  <a:pt x="1147" y="953"/>
                  <a:pt x="1146" y="953"/>
                </a:cubicBezTo>
                <a:cubicBezTo>
                  <a:pt x="1144" y="954"/>
                  <a:pt x="1142" y="954"/>
                  <a:pt x="1140" y="955"/>
                </a:cubicBezTo>
                <a:cubicBezTo>
                  <a:pt x="1138" y="956"/>
                  <a:pt x="1136" y="957"/>
                  <a:pt x="1134" y="958"/>
                </a:cubicBezTo>
                <a:cubicBezTo>
                  <a:pt x="1132" y="959"/>
                  <a:pt x="1130" y="960"/>
                  <a:pt x="1129" y="960"/>
                </a:cubicBezTo>
                <a:cubicBezTo>
                  <a:pt x="1127" y="961"/>
                  <a:pt x="1126" y="962"/>
                  <a:pt x="1126" y="963"/>
                </a:cubicBezTo>
                <a:lnTo>
                  <a:pt x="1121" y="983"/>
                </a:lnTo>
                <a:cubicBezTo>
                  <a:pt x="1120" y="983"/>
                  <a:pt x="1118" y="983"/>
                  <a:pt x="1117" y="983"/>
                </a:cubicBezTo>
                <a:cubicBezTo>
                  <a:pt x="1115" y="982"/>
                  <a:pt x="1113" y="982"/>
                  <a:pt x="1110" y="981"/>
                </a:cubicBezTo>
                <a:cubicBezTo>
                  <a:pt x="1108" y="980"/>
                  <a:pt x="1106" y="979"/>
                  <a:pt x="1104" y="979"/>
                </a:cubicBezTo>
                <a:cubicBezTo>
                  <a:pt x="1102" y="978"/>
                  <a:pt x="1101" y="978"/>
                  <a:pt x="1100" y="978"/>
                </a:cubicBezTo>
                <a:close/>
                <a:moveTo>
                  <a:pt x="1080" y="1121"/>
                </a:moveTo>
                <a:cubicBezTo>
                  <a:pt x="1072" y="1120"/>
                  <a:pt x="1063" y="1121"/>
                  <a:pt x="1053" y="1125"/>
                </a:cubicBezTo>
                <a:cubicBezTo>
                  <a:pt x="1042" y="1130"/>
                  <a:pt x="1032" y="1138"/>
                  <a:pt x="1023" y="1151"/>
                </a:cubicBezTo>
                <a:cubicBezTo>
                  <a:pt x="1014" y="1164"/>
                  <a:pt x="1009" y="1175"/>
                  <a:pt x="1008" y="1186"/>
                </a:cubicBezTo>
                <a:cubicBezTo>
                  <a:pt x="1007" y="1197"/>
                  <a:pt x="1007" y="1206"/>
                  <a:pt x="1009" y="1212"/>
                </a:cubicBezTo>
                <a:lnTo>
                  <a:pt x="1009" y="1217"/>
                </a:lnTo>
                <a:cubicBezTo>
                  <a:pt x="1010" y="1226"/>
                  <a:pt x="1015" y="1236"/>
                  <a:pt x="1022" y="1247"/>
                </a:cubicBezTo>
                <a:cubicBezTo>
                  <a:pt x="1028" y="1257"/>
                  <a:pt x="1039" y="1266"/>
                  <a:pt x="1053" y="1273"/>
                </a:cubicBezTo>
                <a:cubicBezTo>
                  <a:pt x="1068" y="1280"/>
                  <a:pt x="1081" y="1283"/>
                  <a:pt x="1093" y="1284"/>
                </a:cubicBezTo>
                <a:cubicBezTo>
                  <a:pt x="1104" y="1284"/>
                  <a:pt x="1114" y="1284"/>
                  <a:pt x="1121" y="1283"/>
                </a:cubicBezTo>
                <a:cubicBezTo>
                  <a:pt x="1121" y="1284"/>
                  <a:pt x="1120" y="1285"/>
                  <a:pt x="1120" y="1286"/>
                </a:cubicBezTo>
                <a:cubicBezTo>
                  <a:pt x="1119" y="1287"/>
                  <a:pt x="1119" y="1289"/>
                  <a:pt x="1117" y="1291"/>
                </a:cubicBezTo>
                <a:cubicBezTo>
                  <a:pt x="1116" y="1292"/>
                  <a:pt x="1115" y="1294"/>
                  <a:pt x="1113" y="1295"/>
                </a:cubicBezTo>
                <a:cubicBezTo>
                  <a:pt x="1112" y="1296"/>
                  <a:pt x="1111" y="1297"/>
                  <a:pt x="1110" y="1298"/>
                </a:cubicBezTo>
                <a:cubicBezTo>
                  <a:pt x="1103" y="1297"/>
                  <a:pt x="1093" y="1299"/>
                  <a:pt x="1080" y="1302"/>
                </a:cubicBezTo>
                <a:cubicBezTo>
                  <a:pt x="1068" y="1305"/>
                  <a:pt x="1056" y="1313"/>
                  <a:pt x="1042" y="1326"/>
                </a:cubicBezTo>
                <a:cubicBezTo>
                  <a:pt x="1029" y="1338"/>
                  <a:pt x="1020" y="1350"/>
                  <a:pt x="1016" y="1363"/>
                </a:cubicBezTo>
                <a:cubicBezTo>
                  <a:pt x="1011" y="1376"/>
                  <a:pt x="1009" y="1386"/>
                  <a:pt x="1009" y="1395"/>
                </a:cubicBezTo>
                <a:cubicBezTo>
                  <a:pt x="1008" y="1402"/>
                  <a:pt x="1009" y="1412"/>
                  <a:pt x="1011" y="1423"/>
                </a:cubicBezTo>
                <a:cubicBezTo>
                  <a:pt x="1014" y="1435"/>
                  <a:pt x="1019" y="1448"/>
                  <a:pt x="1026" y="1464"/>
                </a:cubicBezTo>
                <a:cubicBezTo>
                  <a:pt x="1034" y="1480"/>
                  <a:pt x="1041" y="1494"/>
                  <a:pt x="1047" y="1506"/>
                </a:cubicBezTo>
                <a:cubicBezTo>
                  <a:pt x="1053" y="1518"/>
                  <a:pt x="1057" y="1528"/>
                  <a:pt x="1060" y="1537"/>
                </a:cubicBezTo>
                <a:lnTo>
                  <a:pt x="1070" y="1542"/>
                </a:lnTo>
                <a:cubicBezTo>
                  <a:pt x="1071" y="1542"/>
                  <a:pt x="1072" y="1542"/>
                  <a:pt x="1074" y="1542"/>
                </a:cubicBezTo>
                <a:cubicBezTo>
                  <a:pt x="1076" y="1542"/>
                  <a:pt x="1079" y="1541"/>
                  <a:pt x="1082" y="1540"/>
                </a:cubicBezTo>
                <a:cubicBezTo>
                  <a:pt x="1086" y="1539"/>
                  <a:pt x="1089" y="1537"/>
                  <a:pt x="1091" y="1534"/>
                </a:cubicBezTo>
                <a:cubicBezTo>
                  <a:pt x="1093" y="1532"/>
                  <a:pt x="1094" y="1529"/>
                  <a:pt x="1095" y="1527"/>
                </a:cubicBezTo>
                <a:lnTo>
                  <a:pt x="1095" y="1517"/>
                </a:lnTo>
                <a:cubicBezTo>
                  <a:pt x="1093" y="1514"/>
                  <a:pt x="1091" y="1511"/>
                  <a:pt x="1089" y="1507"/>
                </a:cubicBezTo>
                <a:cubicBezTo>
                  <a:pt x="1086" y="1503"/>
                  <a:pt x="1083" y="1499"/>
                  <a:pt x="1080" y="1493"/>
                </a:cubicBezTo>
                <a:cubicBezTo>
                  <a:pt x="1078" y="1488"/>
                  <a:pt x="1075" y="1483"/>
                  <a:pt x="1074" y="1478"/>
                </a:cubicBezTo>
                <a:cubicBezTo>
                  <a:pt x="1072" y="1473"/>
                  <a:pt x="1071" y="1469"/>
                  <a:pt x="1070" y="1466"/>
                </a:cubicBezTo>
                <a:cubicBezTo>
                  <a:pt x="1066" y="1459"/>
                  <a:pt x="1061" y="1450"/>
                  <a:pt x="1055" y="1437"/>
                </a:cubicBezTo>
                <a:cubicBezTo>
                  <a:pt x="1050" y="1425"/>
                  <a:pt x="1047" y="1411"/>
                  <a:pt x="1048" y="1395"/>
                </a:cubicBezTo>
                <a:cubicBezTo>
                  <a:pt x="1048" y="1379"/>
                  <a:pt x="1053" y="1366"/>
                  <a:pt x="1061" y="1357"/>
                </a:cubicBezTo>
                <a:cubicBezTo>
                  <a:pt x="1070" y="1348"/>
                  <a:pt x="1080" y="1342"/>
                  <a:pt x="1090" y="1339"/>
                </a:cubicBezTo>
                <a:cubicBezTo>
                  <a:pt x="1092" y="1341"/>
                  <a:pt x="1094" y="1343"/>
                  <a:pt x="1096" y="1345"/>
                </a:cubicBezTo>
                <a:cubicBezTo>
                  <a:pt x="1098" y="1348"/>
                  <a:pt x="1100" y="1351"/>
                  <a:pt x="1103" y="1354"/>
                </a:cubicBezTo>
                <a:cubicBezTo>
                  <a:pt x="1105" y="1357"/>
                  <a:pt x="1108" y="1360"/>
                  <a:pt x="1110" y="1363"/>
                </a:cubicBezTo>
                <a:cubicBezTo>
                  <a:pt x="1112" y="1366"/>
                  <a:pt x="1114" y="1368"/>
                  <a:pt x="1115" y="1369"/>
                </a:cubicBezTo>
                <a:cubicBezTo>
                  <a:pt x="1121" y="1380"/>
                  <a:pt x="1130" y="1394"/>
                  <a:pt x="1141" y="1409"/>
                </a:cubicBezTo>
                <a:cubicBezTo>
                  <a:pt x="1153" y="1425"/>
                  <a:pt x="1168" y="1442"/>
                  <a:pt x="1187" y="1461"/>
                </a:cubicBezTo>
                <a:cubicBezTo>
                  <a:pt x="1206" y="1480"/>
                  <a:pt x="1224" y="1497"/>
                  <a:pt x="1239" y="1510"/>
                </a:cubicBezTo>
                <a:cubicBezTo>
                  <a:pt x="1255" y="1523"/>
                  <a:pt x="1268" y="1534"/>
                  <a:pt x="1278" y="1542"/>
                </a:cubicBezTo>
                <a:lnTo>
                  <a:pt x="1293" y="1537"/>
                </a:lnTo>
                <a:lnTo>
                  <a:pt x="1303" y="1522"/>
                </a:lnTo>
                <a:cubicBezTo>
                  <a:pt x="1302" y="1521"/>
                  <a:pt x="1302" y="1520"/>
                  <a:pt x="1300" y="1519"/>
                </a:cubicBezTo>
                <a:cubicBezTo>
                  <a:pt x="1299" y="1517"/>
                  <a:pt x="1297" y="1516"/>
                  <a:pt x="1296" y="1514"/>
                </a:cubicBezTo>
                <a:cubicBezTo>
                  <a:pt x="1294" y="1512"/>
                  <a:pt x="1293" y="1511"/>
                  <a:pt x="1291" y="1510"/>
                </a:cubicBezTo>
                <a:cubicBezTo>
                  <a:pt x="1290" y="1508"/>
                  <a:pt x="1289" y="1507"/>
                  <a:pt x="1288" y="1506"/>
                </a:cubicBezTo>
                <a:cubicBezTo>
                  <a:pt x="1277" y="1497"/>
                  <a:pt x="1264" y="1485"/>
                  <a:pt x="1249" y="1471"/>
                </a:cubicBezTo>
                <a:cubicBezTo>
                  <a:pt x="1235" y="1457"/>
                  <a:pt x="1219" y="1439"/>
                  <a:pt x="1202" y="1419"/>
                </a:cubicBezTo>
                <a:cubicBezTo>
                  <a:pt x="1186" y="1400"/>
                  <a:pt x="1172" y="1382"/>
                  <a:pt x="1162" y="1367"/>
                </a:cubicBezTo>
                <a:cubicBezTo>
                  <a:pt x="1151" y="1352"/>
                  <a:pt x="1143" y="1339"/>
                  <a:pt x="1136" y="1329"/>
                </a:cubicBezTo>
                <a:cubicBezTo>
                  <a:pt x="1138" y="1327"/>
                  <a:pt x="1141" y="1324"/>
                  <a:pt x="1145" y="1321"/>
                </a:cubicBezTo>
                <a:cubicBezTo>
                  <a:pt x="1149" y="1318"/>
                  <a:pt x="1153" y="1313"/>
                  <a:pt x="1157" y="1308"/>
                </a:cubicBezTo>
                <a:cubicBezTo>
                  <a:pt x="1162" y="1302"/>
                  <a:pt x="1165" y="1297"/>
                  <a:pt x="1167" y="1293"/>
                </a:cubicBezTo>
                <a:cubicBezTo>
                  <a:pt x="1169" y="1289"/>
                  <a:pt x="1170" y="1286"/>
                  <a:pt x="1171" y="1283"/>
                </a:cubicBezTo>
                <a:cubicBezTo>
                  <a:pt x="1174" y="1283"/>
                  <a:pt x="1177" y="1283"/>
                  <a:pt x="1181" y="1283"/>
                </a:cubicBezTo>
                <a:cubicBezTo>
                  <a:pt x="1185" y="1283"/>
                  <a:pt x="1189" y="1283"/>
                  <a:pt x="1194" y="1283"/>
                </a:cubicBezTo>
                <a:cubicBezTo>
                  <a:pt x="1199" y="1283"/>
                  <a:pt x="1204" y="1283"/>
                  <a:pt x="1207" y="1283"/>
                </a:cubicBezTo>
                <a:cubicBezTo>
                  <a:pt x="1211" y="1283"/>
                  <a:pt x="1214" y="1283"/>
                  <a:pt x="1217" y="1283"/>
                </a:cubicBezTo>
                <a:cubicBezTo>
                  <a:pt x="1225" y="1284"/>
                  <a:pt x="1236" y="1282"/>
                  <a:pt x="1249" y="1277"/>
                </a:cubicBezTo>
                <a:cubicBezTo>
                  <a:pt x="1261" y="1273"/>
                  <a:pt x="1273" y="1263"/>
                  <a:pt x="1284" y="1249"/>
                </a:cubicBezTo>
                <a:cubicBezTo>
                  <a:pt x="1295" y="1234"/>
                  <a:pt x="1301" y="1221"/>
                  <a:pt x="1302" y="1207"/>
                </a:cubicBezTo>
                <a:cubicBezTo>
                  <a:pt x="1303" y="1194"/>
                  <a:pt x="1302" y="1184"/>
                  <a:pt x="1298" y="1176"/>
                </a:cubicBezTo>
                <a:cubicBezTo>
                  <a:pt x="1295" y="1166"/>
                  <a:pt x="1289" y="1156"/>
                  <a:pt x="1280" y="1147"/>
                </a:cubicBezTo>
                <a:cubicBezTo>
                  <a:pt x="1272" y="1137"/>
                  <a:pt x="1260" y="1130"/>
                  <a:pt x="1244" y="1125"/>
                </a:cubicBezTo>
                <a:cubicBezTo>
                  <a:pt x="1229" y="1121"/>
                  <a:pt x="1214" y="1119"/>
                  <a:pt x="1202" y="1120"/>
                </a:cubicBezTo>
                <a:cubicBezTo>
                  <a:pt x="1189" y="1120"/>
                  <a:pt x="1179" y="1121"/>
                  <a:pt x="1171" y="1121"/>
                </a:cubicBezTo>
                <a:cubicBezTo>
                  <a:pt x="1171" y="1119"/>
                  <a:pt x="1171" y="1117"/>
                  <a:pt x="1172" y="1114"/>
                </a:cubicBezTo>
                <a:cubicBezTo>
                  <a:pt x="1172" y="1112"/>
                  <a:pt x="1173" y="1109"/>
                  <a:pt x="1173" y="1105"/>
                </a:cubicBezTo>
                <a:cubicBezTo>
                  <a:pt x="1173" y="1102"/>
                  <a:pt x="1172" y="1099"/>
                  <a:pt x="1171" y="1096"/>
                </a:cubicBezTo>
                <a:cubicBezTo>
                  <a:pt x="1169" y="1094"/>
                  <a:pt x="1168" y="1092"/>
                  <a:pt x="1166" y="1090"/>
                </a:cubicBezTo>
                <a:cubicBezTo>
                  <a:pt x="1165" y="1089"/>
                  <a:pt x="1163" y="1088"/>
                  <a:pt x="1161" y="1087"/>
                </a:cubicBezTo>
                <a:cubicBezTo>
                  <a:pt x="1158" y="1087"/>
                  <a:pt x="1156" y="1086"/>
                  <a:pt x="1153" y="1086"/>
                </a:cubicBezTo>
                <a:cubicBezTo>
                  <a:pt x="1151" y="1086"/>
                  <a:pt x="1149" y="1087"/>
                  <a:pt x="1147" y="1087"/>
                </a:cubicBezTo>
                <a:cubicBezTo>
                  <a:pt x="1144" y="1088"/>
                  <a:pt x="1143" y="1089"/>
                  <a:pt x="1141" y="1090"/>
                </a:cubicBezTo>
                <a:lnTo>
                  <a:pt x="1136" y="1095"/>
                </a:lnTo>
                <a:lnTo>
                  <a:pt x="1136" y="1121"/>
                </a:lnTo>
                <a:cubicBezTo>
                  <a:pt x="1132" y="1121"/>
                  <a:pt x="1128" y="1121"/>
                  <a:pt x="1124" y="1121"/>
                </a:cubicBezTo>
                <a:cubicBezTo>
                  <a:pt x="1119" y="1121"/>
                  <a:pt x="1114" y="1121"/>
                  <a:pt x="1108" y="1121"/>
                </a:cubicBezTo>
                <a:cubicBezTo>
                  <a:pt x="1102" y="1121"/>
                  <a:pt x="1097" y="1121"/>
                  <a:pt x="1092" y="1121"/>
                </a:cubicBezTo>
                <a:cubicBezTo>
                  <a:pt x="1087" y="1121"/>
                  <a:pt x="1083" y="1121"/>
                  <a:pt x="1080" y="1121"/>
                </a:cubicBezTo>
                <a:close/>
                <a:moveTo>
                  <a:pt x="645" y="1136"/>
                </a:moveTo>
                <a:lnTo>
                  <a:pt x="640" y="1146"/>
                </a:lnTo>
                <a:cubicBezTo>
                  <a:pt x="622" y="1148"/>
                  <a:pt x="598" y="1149"/>
                  <a:pt x="570" y="1151"/>
                </a:cubicBezTo>
                <a:cubicBezTo>
                  <a:pt x="542" y="1153"/>
                  <a:pt x="510" y="1154"/>
                  <a:pt x="473" y="1154"/>
                </a:cubicBezTo>
                <a:cubicBezTo>
                  <a:pt x="435" y="1155"/>
                  <a:pt x="403" y="1154"/>
                  <a:pt x="375" y="1153"/>
                </a:cubicBezTo>
                <a:cubicBezTo>
                  <a:pt x="347" y="1153"/>
                  <a:pt x="324" y="1152"/>
                  <a:pt x="305" y="1151"/>
                </a:cubicBezTo>
                <a:cubicBezTo>
                  <a:pt x="304" y="1149"/>
                  <a:pt x="303" y="1147"/>
                  <a:pt x="302" y="1144"/>
                </a:cubicBezTo>
                <a:cubicBezTo>
                  <a:pt x="302" y="1141"/>
                  <a:pt x="301" y="1137"/>
                  <a:pt x="301" y="1133"/>
                </a:cubicBezTo>
                <a:cubicBezTo>
                  <a:pt x="301" y="1129"/>
                  <a:pt x="302" y="1125"/>
                  <a:pt x="302" y="1122"/>
                </a:cubicBezTo>
                <a:cubicBezTo>
                  <a:pt x="303" y="1119"/>
                  <a:pt x="304" y="1117"/>
                  <a:pt x="305" y="1115"/>
                </a:cubicBezTo>
                <a:lnTo>
                  <a:pt x="315" y="1110"/>
                </a:lnTo>
                <a:cubicBezTo>
                  <a:pt x="333" y="1110"/>
                  <a:pt x="355" y="1110"/>
                  <a:pt x="382" y="1110"/>
                </a:cubicBezTo>
                <a:cubicBezTo>
                  <a:pt x="408" y="1110"/>
                  <a:pt x="440" y="1110"/>
                  <a:pt x="475" y="1110"/>
                </a:cubicBezTo>
                <a:cubicBezTo>
                  <a:pt x="511" y="1109"/>
                  <a:pt x="542" y="1109"/>
                  <a:pt x="568" y="1108"/>
                </a:cubicBezTo>
                <a:cubicBezTo>
                  <a:pt x="595" y="1107"/>
                  <a:pt x="617" y="1106"/>
                  <a:pt x="635" y="1105"/>
                </a:cubicBezTo>
                <a:lnTo>
                  <a:pt x="645" y="1125"/>
                </a:lnTo>
                <a:lnTo>
                  <a:pt x="645" y="1136"/>
                </a:lnTo>
                <a:close/>
                <a:moveTo>
                  <a:pt x="635" y="1070"/>
                </a:moveTo>
                <a:cubicBezTo>
                  <a:pt x="616" y="1069"/>
                  <a:pt x="593" y="1068"/>
                  <a:pt x="566" y="1068"/>
                </a:cubicBezTo>
                <a:cubicBezTo>
                  <a:pt x="538" y="1068"/>
                  <a:pt x="506" y="1069"/>
                  <a:pt x="470" y="1070"/>
                </a:cubicBezTo>
                <a:cubicBezTo>
                  <a:pt x="434" y="1072"/>
                  <a:pt x="402" y="1073"/>
                  <a:pt x="374" y="1073"/>
                </a:cubicBezTo>
                <a:cubicBezTo>
                  <a:pt x="347" y="1074"/>
                  <a:pt x="324" y="1075"/>
                  <a:pt x="305" y="1075"/>
                </a:cubicBezTo>
                <a:cubicBezTo>
                  <a:pt x="300" y="1077"/>
                  <a:pt x="294" y="1081"/>
                  <a:pt x="287" y="1086"/>
                </a:cubicBezTo>
                <a:cubicBezTo>
                  <a:pt x="280" y="1091"/>
                  <a:pt x="274" y="1098"/>
                  <a:pt x="269" y="1107"/>
                </a:cubicBezTo>
                <a:cubicBezTo>
                  <a:pt x="264" y="1115"/>
                  <a:pt x="262" y="1123"/>
                  <a:pt x="262" y="1129"/>
                </a:cubicBezTo>
                <a:cubicBezTo>
                  <a:pt x="262" y="1136"/>
                  <a:pt x="263" y="1142"/>
                  <a:pt x="264" y="1146"/>
                </a:cubicBezTo>
                <a:cubicBezTo>
                  <a:pt x="266" y="1149"/>
                  <a:pt x="268" y="1153"/>
                  <a:pt x="271" y="1159"/>
                </a:cubicBezTo>
                <a:cubicBezTo>
                  <a:pt x="273" y="1164"/>
                  <a:pt x="277" y="1169"/>
                  <a:pt x="281" y="1174"/>
                </a:cubicBezTo>
                <a:cubicBezTo>
                  <a:pt x="285" y="1180"/>
                  <a:pt x="289" y="1184"/>
                  <a:pt x="294" y="1186"/>
                </a:cubicBezTo>
                <a:cubicBezTo>
                  <a:pt x="298" y="1189"/>
                  <a:pt x="302" y="1191"/>
                  <a:pt x="305" y="1192"/>
                </a:cubicBezTo>
                <a:cubicBezTo>
                  <a:pt x="324" y="1191"/>
                  <a:pt x="347" y="1190"/>
                  <a:pt x="374" y="1190"/>
                </a:cubicBezTo>
                <a:cubicBezTo>
                  <a:pt x="402" y="1189"/>
                  <a:pt x="434" y="1189"/>
                  <a:pt x="470" y="1189"/>
                </a:cubicBezTo>
                <a:cubicBezTo>
                  <a:pt x="506" y="1189"/>
                  <a:pt x="538" y="1189"/>
                  <a:pt x="566" y="1188"/>
                </a:cubicBezTo>
                <a:cubicBezTo>
                  <a:pt x="593" y="1188"/>
                  <a:pt x="616" y="1187"/>
                  <a:pt x="635" y="1186"/>
                </a:cubicBezTo>
                <a:cubicBezTo>
                  <a:pt x="645" y="1185"/>
                  <a:pt x="656" y="1179"/>
                  <a:pt x="666" y="1169"/>
                </a:cubicBezTo>
                <a:cubicBezTo>
                  <a:pt x="676" y="1160"/>
                  <a:pt x="681" y="1146"/>
                  <a:pt x="681" y="1128"/>
                </a:cubicBezTo>
                <a:cubicBezTo>
                  <a:pt x="681" y="1110"/>
                  <a:pt x="676" y="1097"/>
                  <a:pt x="666" y="1087"/>
                </a:cubicBezTo>
                <a:cubicBezTo>
                  <a:pt x="656" y="1077"/>
                  <a:pt x="645" y="1071"/>
                  <a:pt x="635" y="1070"/>
                </a:cubicBezTo>
                <a:close/>
                <a:moveTo>
                  <a:pt x="219" y="1293"/>
                </a:moveTo>
                <a:cubicBezTo>
                  <a:pt x="219" y="1306"/>
                  <a:pt x="218" y="1322"/>
                  <a:pt x="218" y="1341"/>
                </a:cubicBezTo>
                <a:cubicBezTo>
                  <a:pt x="218" y="1360"/>
                  <a:pt x="216" y="1382"/>
                  <a:pt x="212" y="1407"/>
                </a:cubicBezTo>
                <a:cubicBezTo>
                  <a:pt x="209" y="1433"/>
                  <a:pt x="204" y="1455"/>
                  <a:pt x="199" y="1474"/>
                </a:cubicBezTo>
                <a:cubicBezTo>
                  <a:pt x="193" y="1493"/>
                  <a:pt x="188" y="1509"/>
                  <a:pt x="183" y="1522"/>
                </a:cubicBezTo>
                <a:cubicBezTo>
                  <a:pt x="184" y="1523"/>
                  <a:pt x="185" y="1524"/>
                  <a:pt x="186" y="1525"/>
                </a:cubicBezTo>
                <a:cubicBezTo>
                  <a:pt x="187" y="1526"/>
                  <a:pt x="187" y="1528"/>
                  <a:pt x="189" y="1529"/>
                </a:cubicBezTo>
                <a:cubicBezTo>
                  <a:pt x="190" y="1531"/>
                  <a:pt x="192" y="1532"/>
                  <a:pt x="193" y="1534"/>
                </a:cubicBezTo>
                <a:cubicBezTo>
                  <a:pt x="195" y="1535"/>
                  <a:pt x="197" y="1536"/>
                  <a:pt x="198" y="1537"/>
                </a:cubicBezTo>
                <a:lnTo>
                  <a:pt x="214" y="1537"/>
                </a:lnTo>
                <a:lnTo>
                  <a:pt x="224" y="1527"/>
                </a:lnTo>
                <a:cubicBezTo>
                  <a:pt x="229" y="1512"/>
                  <a:pt x="234" y="1494"/>
                  <a:pt x="240" y="1473"/>
                </a:cubicBezTo>
                <a:cubicBezTo>
                  <a:pt x="245" y="1451"/>
                  <a:pt x="249" y="1426"/>
                  <a:pt x="252" y="1397"/>
                </a:cubicBezTo>
                <a:cubicBezTo>
                  <a:pt x="255" y="1369"/>
                  <a:pt x="257" y="1343"/>
                  <a:pt x="256" y="1322"/>
                </a:cubicBezTo>
                <a:cubicBezTo>
                  <a:pt x="256" y="1300"/>
                  <a:pt x="255" y="1282"/>
                  <a:pt x="254" y="1268"/>
                </a:cubicBezTo>
                <a:lnTo>
                  <a:pt x="264" y="1252"/>
                </a:lnTo>
                <a:cubicBezTo>
                  <a:pt x="274" y="1252"/>
                  <a:pt x="287" y="1251"/>
                  <a:pt x="303" y="1249"/>
                </a:cubicBezTo>
                <a:cubicBezTo>
                  <a:pt x="319" y="1248"/>
                  <a:pt x="337" y="1247"/>
                  <a:pt x="358" y="1246"/>
                </a:cubicBezTo>
                <a:cubicBezTo>
                  <a:pt x="379" y="1245"/>
                  <a:pt x="398" y="1245"/>
                  <a:pt x="414" y="1246"/>
                </a:cubicBezTo>
                <a:cubicBezTo>
                  <a:pt x="429" y="1246"/>
                  <a:pt x="442" y="1247"/>
                  <a:pt x="452" y="1247"/>
                </a:cubicBezTo>
                <a:lnTo>
                  <a:pt x="452" y="1268"/>
                </a:lnTo>
                <a:cubicBezTo>
                  <a:pt x="445" y="1268"/>
                  <a:pt x="433" y="1267"/>
                  <a:pt x="419" y="1265"/>
                </a:cubicBezTo>
                <a:cubicBezTo>
                  <a:pt x="404" y="1264"/>
                  <a:pt x="387" y="1264"/>
                  <a:pt x="368" y="1268"/>
                </a:cubicBezTo>
                <a:cubicBezTo>
                  <a:pt x="349" y="1271"/>
                  <a:pt x="335" y="1279"/>
                  <a:pt x="326" y="1291"/>
                </a:cubicBezTo>
                <a:cubicBezTo>
                  <a:pt x="317" y="1302"/>
                  <a:pt x="312" y="1315"/>
                  <a:pt x="310" y="1329"/>
                </a:cubicBezTo>
                <a:lnTo>
                  <a:pt x="310" y="1344"/>
                </a:lnTo>
                <a:cubicBezTo>
                  <a:pt x="310" y="1353"/>
                  <a:pt x="310" y="1365"/>
                  <a:pt x="309" y="1379"/>
                </a:cubicBezTo>
                <a:cubicBezTo>
                  <a:pt x="309" y="1393"/>
                  <a:pt x="307" y="1409"/>
                  <a:pt x="304" y="1428"/>
                </a:cubicBezTo>
                <a:cubicBezTo>
                  <a:pt x="300" y="1446"/>
                  <a:pt x="296" y="1463"/>
                  <a:pt x="290" y="1477"/>
                </a:cubicBezTo>
                <a:cubicBezTo>
                  <a:pt x="285" y="1491"/>
                  <a:pt x="280" y="1502"/>
                  <a:pt x="274" y="1512"/>
                </a:cubicBezTo>
                <a:lnTo>
                  <a:pt x="285" y="1532"/>
                </a:lnTo>
                <a:lnTo>
                  <a:pt x="295" y="1537"/>
                </a:lnTo>
                <a:cubicBezTo>
                  <a:pt x="296" y="1536"/>
                  <a:pt x="297" y="1535"/>
                  <a:pt x="298" y="1534"/>
                </a:cubicBezTo>
                <a:cubicBezTo>
                  <a:pt x="299" y="1534"/>
                  <a:pt x="301" y="1533"/>
                  <a:pt x="303" y="1532"/>
                </a:cubicBezTo>
                <a:cubicBezTo>
                  <a:pt x="305" y="1531"/>
                  <a:pt x="307" y="1530"/>
                  <a:pt x="309" y="1529"/>
                </a:cubicBezTo>
                <a:cubicBezTo>
                  <a:pt x="312" y="1528"/>
                  <a:pt x="314" y="1528"/>
                  <a:pt x="315" y="1527"/>
                </a:cubicBezTo>
                <a:cubicBezTo>
                  <a:pt x="320" y="1515"/>
                  <a:pt x="326" y="1500"/>
                  <a:pt x="332" y="1483"/>
                </a:cubicBezTo>
                <a:cubicBezTo>
                  <a:pt x="338" y="1466"/>
                  <a:pt x="342" y="1446"/>
                  <a:pt x="346" y="1423"/>
                </a:cubicBezTo>
                <a:cubicBezTo>
                  <a:pt x="349" y="1400"/>
                  <a:pt x="350" y="1380"/>
                  <a:pt x="349" y="1362"/>
                </a:cubicBezTo>
                <a:cubicBezTo>
                  <a:pt x="349" y="1345"/>
                  <a:pt x="347" y="1330"/>
                  <a:pt x="346" y="1319"/>
                </a:cubicBezTo>
                <a:cubicBezTo>
                  <a:pt x="346" y="1318"/>
                  <a:pt x="346" y="1317"/>
                  <a:pt x="346" y="1316"/>
                </a:cubicBezTo>
                <a:cubicBezTo>
                  <a:pt x="347" y="1315"/>
                  <a:pt x="347" y="1314"/>
                  <a:pt x="348" y="1313"/>
                </a:cubicBezTo>
                <a:cubicBezTo>
                  <a:pt x="349" y="1313"/>
                  <a:pt x="350" y="1312"/>
                  <a:pt x="350" y="1311"/>
                </a:cubicBezTo>
                <a:cubicBezTo>
                  <a:pt x="350" y="1310"/>
                  <a:pt x="351" y="1309"/>
                  <a:pt x="351" y="1308"/>
                </a:cubicBezTo>
                <a:cubicBezTo>
                  <a:pt x="359" y="1307"/>
                  <a:pt x="370" y="1305"/>
                  <a:pt x="382" y="1304"/>
                </a:cubicBezTo>
                <a:cubicBezTo>
                  <a:pt x="395" y="1303"/>
                  <a:pt x="410" y="1302"/>
                  <a:pt x="427" y="1301"/>
                </a:cubicBezTo>
                <a:cubicBezTo>
                  <a:pt x="444" y="1301"/>
                  <a:pt x="459" y="1301"/>
                  <a:pt x="471" y="1300"/>
                </a:cubicBezTo>
                <a:cubicBezTo>
                  <a:pt x="484" y="1300"/>
                  <a:pt x="495" y="1299"/>
                  <a:pt x="503" y="1298"/>
                </a:cubicBezTo>
                <a:cubicBezTo>
                  <a:pt x="508" y="1299"/>
                  <a:pt x="515" y="1299"/>
                  <a:pt x="523" y="1298"/>
                </a:cubicBezTo>
                <a:cubicBezTo>
                  <a:pt x="532" y="1297"/>
                  <a:pt x="542" y="1297"/>
                  <a:pt x="553" y="1296"/>
                </a:cubicBezTo>
                <a:cubicBezTo>
                  <a:pt x="565" y="1296"/>
                  <a:pt x="574" y="1297"/>
                  <a:pt x="582" y="1301"/>
                </a:cubicBezTo>
                <a:cubicBezTo>
                  <a:pt x="589" y="1304"/>
                  <a:pt x="595" y="1308"/>
                  <a:pt x="600" y="1313"/>
                </a:cubicBezTo>
                <a:cubicBezTo>
                  <a:pt x="600" y="1315"/>
                  <a:pt x="600" y="1317"/>
                  <a:pt x="600" y="1320"/>
                </a:cubicBezTo>
                <a:cubicBezTo>
                  <a:pt x="600" y="1322"/>
                  <a:pt x="599" y="1325"/>
                  <a:pt x="599" y="1329"/>
                </a:cubicBezTo>
                <a:cubicBezTo>
                  <a:pt x="598" y="1332"/>
                  <a:pt x="598" y="1335"/>
                  <a:pt x="597" y="1338"/>
                </a:cubicBezTo>
                <a:cubicBezTo>
                  <a:pt x="596" y="1340"/>
                  <a:pt x="595" y="1342"/>
                  <a:pt x="594" y="1344"/>
                </a:cubicBezTo>
                <a:cubicBezTo>
                  <a:pt x="594" y="1344"/>
                  <a:pt x="593" y="1344"/>
                  <a:pt x="592" y="1344"/>
                </a:cubicBezTo>
                <a:cubicBezTo>
                  <a:pt x="591" y="1344"/>
                  <a:pt x="590" y="1344"/>
                  <a:pt x="589" y="1344"/>
                </a:cubicBezTo>
                <a:cubicBezTo>
                  <a:pt x="589" y="1344"/>
                  <a:pt x="588" y="1344"/>
                  <a:pt x="587" y="1344"/>
                </a:cubicBezTo>
                <a:cubicBezTo>
                  <a:pt x="586" y="1344"/>
                  <a:pt x="585" y="1344"/>
                  <a:pt x="584" y="1344"/>
                </a:cubicBezTo>
                <a:cubicBezTo>
                  <a:pt x="575" y="1346"/>
                  <a:pt x="563" y="1347"/>
                  <a:pt x="548" y="1346"/>
                </a:cubicBezTo>
                <a:cubicBezTo>
                  <a:pt x="533" y="1346"/>
                  <a:pt x="516" y="1345"/>
                  <a:pt x="497" y="1346"/>
                </a:cubicBezTo>
                <a:cubicBezTo>
                  <a:pt x="477" y="1346"/>
                  <a:pt x="461" y="1351"/>
                  <a:pt x="448" y="1359"/>
                </a:cubicBezTo>
                <a:cubicBezTo>
                  <a:pt x="435" y="1368"/>
                  <a:pt x="424" y="1378"/>
                  <a:pt x="417" y="1390"/>
                </a:cubicBezTo>
                <a:cubicBezTo>
                  <a:pt x="417" y="1392"/>
                  <a:pt x="417" y="1395"/>
                  <a:pt x="417" y="1399"/>
                </a:cubicBezTo>
                <a:cubicBezTo>
                  <a:pt x="417" y="1403"/>
                  <a:pt x="417" y="1408"/>
                  <a:pt x="417" y="1413"/>
                </a:cubicBezTo>
                <a:cubicBezTo>
                  <a:pt x="417" y="1419"/>
                  <a:pt x="417" y="1424"/>
                  <a:pt x="417" y="1428"/>
                </a:cubicBezTo>
                <a:cubicBezTo>
                  <a:pt x="417" y="1433"/>
                  <a:pt x="417" y="1437"/>
                  <a:pt x="417" y="1440"/>
                </a:cubicBezTo>
                <a:cubicBezTo>
                  <a:pt x="415" y="1446"/>
                  <a:pt x="414" y="1455"/>
                  <a:pt x="415" y="1467"/>
                </a:cubicBezTo>
                <a:cubicBezTo>
                  <a:pt x="415" y="1478"/>
                  <a:pt x="419" y="1490"/>
                  <a:pt x="427" y="1504"/>
                </a:cubicBezTo>
                <a:cubicBezTo>
                  <a:pt x="435" y="1518"/>
                  <a:pt x="444" y="1527"/>
                  <a:pt x="454" y="1531"/>
                </a:cubicBezTo>
                <a:cubicBezTo>
                  <a:pt x="465" y="1536"/>
                  <a:pt x="474" y="1538"/>
                  <a:pt x="483" y="1537"/>
                </a:cubicBezTo>
                <a:cubicBezTo>
                  <a:pt x="490" y="1534"/>
                  <a:pt x="500" y="1530"/>
                  <a:pt x="511" y="1526"/>
                </a:cubicBezTo>
                <a:cubicBezTo>
                  <a:pt x="522" y="1522"/>
                  <a:pt x="534" y="1520"/>
                  <a:pt x="549" y="1519"/>
                </a:cubicBezTo>
                <a:cubicBezTo>
                  <a:pt x="563" y="1518"/>
                  <a:pt x="576" y="1519"/>
                  <a:pt x="587" y="1522"/>
                </a:cubicBezTo>
                <a:cubicBezTo>
                  <a:pt x="598" y="1525"/>
                  <a:pt x="607" y="1528"/>
                  <a:pt x="615" y="1532"/>
                </a:cubicBezTo>
                <a:cubicBezTo>
                  <a:pt x="616" y="1532"/>
                  <a:pt x="617" y="1532"/>
                  <a:pt x="619" y="1531"/>
                </a:cubicBezTo>
                <a:cubicBezTo>
                  <a:pt x="620" y="1531"/>
                  <a:pt x="622" y="1530"/>
                  <a:pt x="625" y="1529"/>
                </a:cubicBezTo>
                <a:cubicBezTo>
                  <a:pt x="628" y="1528"/>
                  <a:pt x="630" y="1528"/>
                  <a:pt x="631" y="1527"/>
                </a:cubicBezTo>
                <a:cubicBezTo>
                  <a:pt x="633" y="1527"/>
                  <a:pt x="634" y="1527"/>
                  <a:pt x="635" y="1527"/>
                </a:cubicBezTo>
                <a:lnTo>
                  <a:pt x="640" y="1517"/>
                </a:lnTo>
                <a:lnTo>
                  <a:pt x="640" y="1501"/>
                </a:lnTo>
                <a:cubicBezTo>
                  <a:pt x="638" y="1500"/>
                  <a:pt x="634" y="1498"/>
                  <a:pt x="631" y="1496"/>
                </a:cubicBezTo>
                <a:cubicBezTo>
                  <a:pt x="627" y="1494"/>
                  <a:pt x="623" y="1492"/>
                  <a:pt x="618" y="1490"/>
                </a:cubicBezTo>
                <a:cubicBezTo>
                  <a:pt x="613" y="1488"/>
                  <a:pt x="610" y="1487"/>
                  <a:pt x="607" y="1487"/>
                </a:cubicBezTo>
                <a:cubicBezTo>
                  <a:pt x="604" y="1486"/>
                  <a:pt x="601" y="1486"/>
                  <a:pt x="600" y="1486"/>
                </a:cubicBezTo>
                <a:cubicBezTo>
                  <a:pt x="592" y="1484"/>
                  <a:pt x="583" y="1482"/>
                  <a:pt x="572" y="1481"/>
                </a:cubicBezTo>
                <a:cubicBezTo>
                  <a:pt x="561" y="1480"/>
                  <a:pt x="548" y="1481"/>
                  <a:pt x="534" y="1484"/>
                </a:cubicBezTo>
                <a:cubicBezTo>
                  <a:pt x="520" y="1487"/>
                  <a:pt x="508" y="1490"/>
                  <a:pt x="498" y="1494"/>
                </a:cubicBezTo>
                <a:cubicBezTo>
                  <a:pt x="488" y="1497"/>
                  <a:pt x="479" y="1500"/>
                  <a:pt x="473" y="1501"/>
                </a:cubicBezTo>
                <a:lnTo>
                  <a:pt x="457" y="1491"/>
                </a:lnTo>
                <a:cubicBezTo>
                  <a:pt x="457" y="1490"/>
                  <a:pt x="456" y="1488"/>
                  <a:pt x="455" y="1486"/>
                </a:cubicBezTo>
                <a:cubicBezTo>
                  <a:pt x="454" y="1483"/>
                  <a:pt x="453" y="1481"/>
                  <a:pt x="453" y="1479"/>
                </a:cubicBezTo>
                <a:cubicBezTo>
                  <a:pt x="453" y="1476"/>
                  <a:pt x="452" y="1474"/>
                  <a:pt x="452" y="1472"/>
                </a:cubicBezTo>
                <a:cubicBezTo>
                  <a:pt x="452" y="1469"/>
                  <a:pt x="452" y="1468"/>
                  <a:pt x="452" y="1466"/>
                </a:cubicBezTo>
                <a:lnTo>
                  <a:pt x="452" y="1415"/>
                </a:lnTo>
                <a:cubicBezTo>
                  <a:pt x="452" y="1413"/>
                  <a:pt x="452" y="1411"/>
                  <a:pt x="452" y="1409"/>
                </a:cubicBezTo>
                <a:cubicBezTo>
                  <a:pt x="452" y="1406"/>
                  <a:pt x="453" y="1403"/>
                  <a:pt x="454" y="1400"/>
                </a:cubicBezTo>
                <a:cubicBezTo>
                  <a:pt x="454" y="1396"/>
                  <a:pt x="456" y="1393"/>
                  <a:pt x="457" y="1391"/>
                </a:cubicBezTo>
                <a:cubicBezTo>
                  <a:pt x="459" y="1388"/>
                  <a:pt x="461" y="1386"/>
                  <a:pt x="462" y="1385"/>
                </a:cubicBezTo>
                <a:cubicBezTo>
                  <a:pt x="463" y="1384"/>
                  <a:pt x="464" y="1383"/>
                  <a:pt x="466" y="1383"/>
                </a:cubicBezTo>
                <a:cubicBezTo>
                  <a:pt x="467" y="1382"/>
                  <a:pt x="469" y="1382"/>
                  <a:pt x="471" y="1383"/>
                </a:cubicBezTo>
                <a:cubicBezTo>
                  <a:pt x="473" y="1383"/>
                  <a:pt x="475" y="1384"/>
                  <a:pt x="477" y="1384"/>
                </a:cubicBezTo>
                <a:cubicBezTo>
                  <a:pt x="479" y="1384"/>
                  <a:pt x="481" y="1385"/>
                  <a:pt x="483" y="1385"/>
                </a:cubicBezTo>
                <a:lnTo>
                  <a:pt x="579" y="1385"/>
                </a:lnTo>
                <a:cubicBezTo>
                  <a:pt x="583" y="1385"/>
                  <a:pt x="588" y="1384"/>
                  <a:pt x="594" y="1381"/>
                </a:cubicBezTo>
                <a:cubicBezTo>
                  <a:pt x="600" y="1379"/>
                  <a:pt x="607" y="1375"/>
                  <a:pt x="616" y="1369"/>
                </a:cubicBezTo>
                <a:cubicBezTo>
                  <a:pt x="624" y="1362"/>
                  <a:pt x="629" y="1356"/>
                  <a:pt x="633" y="1350"/>
                </a:cubicBezTo>
                <a:cubicBezTo>
                  <a:pt x="637" y="1343"/>
                  <a:pt x="639" y="1338"/>
                  <a:pt x="640" y="1334"/>
                </a:cubicBezTo>
                <a:cubicBezTo>
                  <a:pt x="639" y="1330"/>
                  <a:pt x="639" y="1326"/>
                  <a:pt x="638" y="1322"/>
                </a:cubicBezTo>
                <a:cubicBezTo>
                  <a:pt x="637" y="1317"/>
                  <a:pt x="635" y="1312"/>
                  <a:pt x="633" y="1306"/>
                </a:cubicBezTo>
                <a:cubicBezTo>
                  <a:pt x="631" y="1300"/>
                  <a:pt x="628" y="1295"/>
                  <a:pt x="625" y="1290"/>
                </a:cubicBezTo>
                <a:cubicBezTo>
                  <a:pt x="622" y="1285"/>
                  <a:pt x="618" y="1281"/>
                  <a:pt x="615" y="1278"/>
                </a:cubicBezTo>
                <a:cubicBezTo>
                  <a:pt x="608" y="1274"/>
                  <a:pt x="600" y="1270"/>
                  <a:pt x="589" y="1267"/>
                </a:cubicBezTo>
                <a:cubicBezTo>
                  <a:pt x="579" y="1264"/>
                  <a:pt x="567" y="1263"/>
                  <a:pt x="554" y="1263"/>
                </a:cubicBezTo>
                <a:cubicBezTo>
                  <a:pt x="540" y="1264"/>
                  <a:pt x="528" y="1265"/>
                  <a:pt x="518" y="1266"/>
                </a:cubicBezTo>
                <a:cubicBezTo>
                  <a:pt x="508" y="1267"/>
                  <a:pt x="500" y="1268"/>
                  <a:pt x="493" y="1268"/>
                </a:cubicBezTo>
                <a:lnTo>
                  <a:pt x="493" y="1252"/>
                </a:lnTo>
                <a:lnTo>
                  <a:pt x="498" y="1247"/>
                </a:lnTo>
                <a:lnTo>
                  <a:pt x="686" y="1247"/>
                </a:lnTo>
                <a:lnTo>
                  <a:pt x="691" y="1252"/>
                </a:lnTo>
                <a:lnTo>
                  <a:pt x="691" y="1319"/>
                </a:lnTo>
                <a:cubicBezTo>
                  <a:pt x="692" y="1330"/>
                  <a:pt x="693" y="1344"/>
                  <a:pt x="694" y="1360"/>
                </a:cubicBezTo>
                <a:cubicBezTo>
                  <a:pt x="695" y="1377"/>
                  <a:pt x="698" y="1397"/>
                  <a:pt x="702" y="1421"/>
                </a:cubicBezTo>
                <a:cubicBezTo>
                  <a:pt x="707" y="1444"/>
                  <a:pt x="712" y="1465"/>
                  <a:pt x="718" y="1482"/>
                </a:cubicBezTo>
                <a:cubicBezTo>
                  <a:pt x="725" y="1500"/>
                  <a:pt x="731" y="1515"/>
                  <a:pt x="737" y="1527"/>
                </a:cubicBezTo>
                <a:cubicBezTo>
                  <a:pt x="738" y="1528"/>
                  <a:pt x="739" y="1528"/>
                  <a:pt x="740" y="1529"/>
                </a:cubicBezTo>
                <a:cubicBezTo>
                  <a:pt x="741" y="1530"/>
                  <a:pt x="743" y="1531"/>
                  <a:pt x="745" y="1531"/>
                </a:cubicBezTo>
                <a:cubicBezTo>
                  <a:pt x="747" y="1532"/>
                  <a:pt x="749" y="1532"/>
                  <a:pt x="751" y="1532"/>
                </a:cubicBezTo>
                <a:cubicBezTo>
                  <a:pt x="753" y="1532"/>
                  <a:pt x="755" y="1532"/>
                  <a:pt x="757" y="1532"/>
                </a:cubicBezTo>
                <a:cubicBezTo>
                  <a:pt x="758" y="1531"/>
                  <a:pt x="759" y="1530"/>
                  <a:pt x="760" y="1529"/>
                </a:cubicBezTo>
                <a:cubicBezTo>
                  <a:pt x="761" y="1527"/>
                  <a:pt x="763" y="1526"/>
                  <a:pt x="764" y="1524"/>
                </a:cubicBezTo>
                <a:cubicBezTo>
                  <a:pt x="765" y="1522"/>
                  <a:pt x="766" y="1519"/>
                  <a:pt x="767" y="1517"/>
                </a:cubicBezTo>
                <a:cubicBezTo>
                  <a:pt x="767" y="1515"/>
                  <a:pt x="767" y="1513"/>
                  <a:pt x="767" y="1512"/>
                </a:cubicBezTo>
                <a:cubicBezTo>
                  <a:pt x="765" y="1503"/>
                  <a:pt x="761" y="1493"/>
                  <a:pt x="757" y="1480"/>
                </a:cubicBezTo>
                <a:cubicBezTo>
                  <a:pt x="753" y="1467"/>
                  <a:pt x="748" y="1452"/>
                  <a:pt x="744" y="1435"/>
                </a:cubicBezTo>
                <a:cubicBezTo>
                  <a:pt x="739" y="1418"/>
                  <a:pt x="736" y="1404"/>
                  <a:pt x="734" y="1391"/>
                </a:cubicBezTo>
                <a:cubicBezTo>
                  <a:pt x="733" y="1378"/>
                  <a:pt x="732" y="1368"/>
                  <a:pt x="732" y="1359"/>
                </a:cubicBezTo>
                <a:cubicBezTo>
                  <a:pt x="729" y="1351"/>
                  <a:pt x="728" y="1340"/>
                  <a:pt x="729" y="1326"/>
                </a:cubicBezTo>
                <a:cubicBezTo>
                  <a:pt x="730" y="1312"/>
                  <a:pt x="730" y="1296"/>
                  <a:pt x="730" y="1277"/>
                </a:cubicBezTo>
                <a:cubicBezTo>
                  <a:pt x="730" y="1259"/>
                  <a:pt x="727" y="1244"/>
                  <a:pt x="719" y="1233"/>
                </a:cubicBezTo>
                <a:cubicBezTo>
                  <a:pt x="711" y="1221"/>
                  <a:pt x="702" y="1213"/>
                  <a:pt x="691" y="1207"/>
                </a:cubicBezTo>
                <a:cubicBezTo>
                  <a:pt x="673" y="1206"/>
                  <a:pt x="651" y="1206"/>
                  <a:pt x="624" y="1206"/>
                </a:cubicBezTo>
                <a:cubicBezTo>
                  <a:pt x="598" y="1206"/>
                  <a:pt x="567" y="1206"/>
                  <a:pt x="531" y="1207"/>
                </a:cubicBezTo>
                <a:cubicBezTo>
                  <a:pt x="495" y="1209"/>
                  <a:pt x="464" y="1210"/>
                  <a:pt x="438" y="1211"/>
                </a:cubicBezTo>
                <a:cubicBezTo>
                  <a:pt x="411" y="1211"/>
                  <a:pt x="389" y="1212"/>
                  <a:pt x="371" y="1212"/>
                </a:cubicBezTo>
                <a:cubicBezTo>
                  <a:pt x="363" y="1213"/>
                  <a:pt x="351" y="1212"/>
                  <a:pt x="336" y="1211"/>
                </a:cubicBezTo>
                <a:cubicBezTo>
                  <a:pt x="320" y="1209"/>
                  <a:pt x="303" y="1209"/>
                  <a:pt x="283" y="1211"/>
                </a:cubicBezTo>
                <a:cubicBezTo>
                  <a:pt x="264" y="1212"/>
                  <a:pt x="249" y="1218"/>
                  <a:pt x="239" y="1228"/>
                </a:cubicBezTo>
                <a:cubicBezTo>
                  <a:pt x="229" y="1239"/>
                  <a:pt x="222" y="1250"/>
                  <a:pt x="219" y="1263"/>
                </a:cubicBezTo>
                <a:lnTo>
                  <a:pt x="219" y="1293"/>
                </a:lnTo>
                <a:close/>
                <a:moveTo>
                  <a:pt x="183" y="1029"/>
                </a:moveTo>
                <a:lnTo>
                  <a:pt x="183" y="1039"/>
                </a:lnTo>
                <a:lnTo>
                  <a:pt x="188" y="1049"/>
                </a:lnTo>
                <a:lnTo>
                  <a:pt x="198" y="1054"/>
                </a:lnTo>
                <a:cubicBezTo>
                  <a:pt x="203" y="1054"/>
                  <a:pt x="210" y="1054"/>
                  <a:pt x="217" y="1054"/>
                </a:cubicBezTo>
                <a:cubicBezTo>
                  <a:pt x="224" y="1053"/>
                  <a:pt x="232" y="1053"/>
                  <a:pt x="242" y="1052"/>
                </a:cubicBezTo>
                <a:cubicBezTo>
                  <a:pt x="252" y="1051"/>
                  <a:pt x="261" y="1050"/>
                  <a:pt x="269" y="1050"/>
                </a:cubicBezTo>
                <a:cubicBezTo>
                  <a:pt x="277" y="1050"/>
                  <a:pt x="284" y="1049"/>
                  <a:pt x="290" y="1049"/>
                </a:cubicBezTo>
                <a:cubicBezTo>
                  <a:pt x="315" y="1045"/>
                  <a:pt x="347" y="1042"/>
                  <a:pt x="385" y="1039"/>
                </a:cubicBezTo>
                <a:cubicBezTo>
                  <a:pt x="423" y="1036"/>
                  <a:pt x="468" y="1035"/>
                  <a:pt x="519" y="1036"/>
                </a:cubicBezTo>
                <a:cubicBezTo>
                  <a:pt x="570" y="1037"/>
                  <a:pt x="615" y="1039"/>
                  <a:pt x="654" y="1042"/>
                </a:cubicBezTo>
                <a:cubicBezTo>
                  <a:pt x="693" y="1045"/>
                  <a:pt x="726" y="1048"/>
                  <a:pt x="752" y="1049"/>
                </a:cubicBezTo>
                <a:lnTo>
                  <a:pt x="762" y="1039"/>
                </a:lnTo>
                <a:cubicBezTo>
                  <a:pt x="762" y="1038"/>
                  <a:pt x="762" y="1036"/>
                  <a:pt x="762" y="1033"/>
                </a:cubicBezTo>
                <a:cubicBezTo>
                  <a:pt x="762" y="1031"/>
                  <a:pt x="762" y="1029"/>
                  <a:pt x="762" y="1026"/>
                </a:cubicBezTo>
                <a:cubicBezTo>
                  <a:pt x="762" y="1024"/>
                  <a:pt x="762" y="1022"/>
                  <a:pt x="762" y="1020"/>
                </a:cubicBezTo>
                <a:cubicBezTo>
                  <a:pt x="762" y="1017"/>
                  <a:pt x="762" y="1016"/>
                  <a:pt x="762" y="1014"/>
                </a:cubicBezTo>
                <a:cubicBezTo>
                  <a:pt x="761" y="1014"/>
                  <a:pt x="760" y="1014"/>
                  <a:pt x="760" y="1014"/>
                </a:cubicBezTo>
                <a:cubicBezTo>
                  <a:pt x="759" y="1014"/>
                  <a:pt x="758" y="1014"/>
                  <a:pt x="758" y="1013"/>
                </a:cubicBezTo>
                <a:cubicBezTo>
                  <a:pt x="757" y="1013"/>
                  <a:pt x="757" y="1012"/>
                  <a:pt x="757" y="1011"/>
                </a:cubicBezTo>
                <a:cubicBezTo>
                  <a:pt x="757" y="1010"/>
                  <a:pt x="757" y="1010"/>
                  <a:pt x="757" y="1009"/>
                </a:cubicBezTo>
                <a:cubicBezTo>
                  <a:pt x="742" y="1007"/>
                  <a:pt x="723" y="1005"/>
                  <a:pt x="701" y="1004"/>
                </a:cubicBezTo>
                <a:cubicBezTo>
                  <a:pt x="678" y="1002"/>
                  <a:pt x="652" y="1000"/>
                  <a:pt x="623" y="999"/>
                </a:cubicBezTo>
                <a:cubicBezTo>
                  <a:pt x="594" y="998"/>
                  <a:pt x="568" y="997"/>
                  <a:pt x="547" y="996"/>
                </a:cubicBezTo>
                <a:cubicBezTo>
                  <a:pt x="525" y="995"/>
                  <a:pt x="507" y="994"/>
                  <a:pt x="493" y="994"/>
                </a:cubicBezTo>
                <a:cubicBezTo>
                  <a:pt x="492" y="992"/>
                  <a:pt x="491" y="990"/>
                  <a:pt x="491" y="987"/>
                </a:cubicBezTo>
                <a:cubicBezTo>
                  <a:pt x="491" y="985"/>
                  <a:pt x="490" y="982"/>
                  <a:pt x="490" y="978"/>
                </a:cubicBezTo>
                <a:cubicBezTo>
                  <a:pt x="490" y="975"/>
                  <a:pt x="490" y="972"/>
                  <a:pt x="490" y="969"/>
                </a:cubicBezTo>
                <a:cubicBezTo>
                  <a:pt x="489" y="967"/>
                  <a:pt x="489" y="965"/>
                  <a:pt x="488" y="963"/>
                </a:cubicBezTo>
                <a:cubicBezTo>
                  <a:pt x="487" y="962"/>
                  <a:pt x="486" y="961"/>
                  <a:pt x="485" y="960"/>
                </a:cubicBezTo>
                <a:cubicBezTo>
                  <a:pt x="483" y="960"/>
                  <a:pt x="482" y="959"/>
                  <a:pt x="481" y="959"/>
                </a:cubicBezTo>
                <a:cubicBezTo>
                  <a:pt x="480" y="958"/>
                  <a:pt x="479" y="958"/>
                  <a:pt x="478" y="958"/>
                </a:cubicBezTo>
                <a:cubicBezTo>
                  <a:pt x="478" y="958"/>
                  <a:pt x="478" y="958"/>
                  <a:pt x="478" y="958"/>
                </a:cubicBezTo>
                <a:cubicBezTo>
                  <a:pt x="476" y="958"/>
                  <a:pt x="474" y="958"/>
                  <a:pt x="472" y="958"/>
                </a:cubicBezTo>
                <a:cubicBezTo>
                  <a:pt x="470" y="958"/>
                  <a:pt x="467" y="958"/>
                  <a:pt x="465" y="959"/>
                </a:cubicBezTo>
                <a:cubicBezTo>
                  <a:pt x="462" y="959"/>
                  <a:pt x="460" y="960"/>
                  <a:pt x="458" y="960"/>
                </a:cubicBezTo>
                <a:cubicBezTo>
                  <a:pt x="456" y="961"/>
                  <a:pt x="454" y="962"/>
                  <a:pt x="452" y="963"/>
                </a:cubicBezTo>
                <a:cubicBezTo>
                  <a:pt x="451" y="965"/>
                  <a:pt x="451" y="967"/>
                  <a:pt x="450" y="969"/>
                </a:cubicBezTo>
                <a:cubicBezTo>
                  <a:pt x="450" y="972"/>
                  <a:pt x="450" y="975"/>
                  <a:pt x="450" y="978"/>
                </a:cubicBezTo>
                <a:cubicBezTo>
                  <a:pt x="450" y="982"/>
                  <a:pt x="449" y="985"/>
                  <a:pt x="449" y="987"/>
                </a:cubicBezTo>
                <a:cubicBezTo>
                  <a:pt x="449" y="990"/>
                  <a:pt x="448" y="992"/>
                  <a:pt x="447" y="994"/>
                </a:cubicBezTo>
                <a:cubicBezTo>
                  <a:pt x="433" y="995"/>
                  <a:pt x="415" y="997"/>
                  <a:pt x="393" y="999"/>
                </a:cubicBezTo>
                <a:cubicBezTo>
                  <a:pt x="372" y="1000"/>
                  <a:pt x="346" y="1002"/>
                  <a:pt x="318" y="1005"/>
                </a:cubicBezTo>
                <a:cubicBezTo>
                  <a:pt x="289" y="1007"/>
                  <a:pt x="264" y="1010"/>
                  <a:pt x="242" y="1014"/>
                </a:cubicBezTo>
                <a:cubicBezTo>
                  <a:pt x="221" y="1017"/>
                  <a:pt x="203" y="1021"/>
                  <a:pt x="188" y="1024"/>
                </a:cubicBezTo>
                <a:lnTo>
                  <a:pt x="183" y="1029"/>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1" name="Freeform 9"/>
          <p:cNvSpPr>
            <a:spLocks noEditPoints="1"/>
          </p:cNvSpPr>
          <p:nvPr/>
        </p:nvSpPr>
        <p:spPr bwMode="auto">
          <a:xfrm>
            <a:off x="6500813" y="5513388"/>
            <a:ext cx="842962" cy="822325"/>
          </a:xfrm>
          <a:custGeom>
            <a:avLst/>
            <a:gdLst>
              <a:gd name="T0" fmla="*/ 320414318 w 1757"/>
              <a:gd name="T1" fmla="*/ 12470104 h 1727"/>
              <a:gd name="T2" fmla="*/ 311437277 w 1757"/>
              <a:gd name="T3" fmla="*/ 6348139 h 1727"/>
              <a:gd name="T4" fmla="*/ 396604745 w 1757"/>
              <a:gd name="T5" fmla="*/ 89783891 h 1727"/>
              <a:gd name="T6" fmla="*/ 103582134 w 1757"/>
              <a:gd name="T7" fmla="*/ 9975988 h 1727"/>
              <a:gd name="T8" fmla="*/ 374046756 w 1757"/>
              <a:gd name="T9" fmla="*/ 50786544 h 1727"/>
              <a:gd name="T10" fmla="*/ 213148963 w 1757"/>
              <a:gd name="T11" fmla="*/ 34009115 h 1727"/>
              <a:gd name="T12" fmla="*/ 382793506 w 1757"/>
              <a:gd name="T13" fmla="*/ 61669613 h 1727"/>
              <a:gd name="T14" fmla="*/ 209235930 w 1757"/>
              <a:gd name="T15" fmla="*/ 44665056 h 1727"/>
              <a:gd name="T16" fmla="*/ 241231544 w 1757"/>
              <a:gd name="T17" fmla="*/ 184328887 h 1727"/>
              <a:gd name="T18" fmla="*/ 379801159 w 1757"/>
              <a:gd name="T19" fmla="*/ 154854225 h 1727"/>
              <a:gd name="T20" fmla="*/ 9207333 w 1757"/>
              <a:gd name="T21" fmla="*/ 262549279 h 1727"/>
              <a:gd name="T22" fmla="*/ 39591387 w 1757"/>
              <a:gd name="T23" fmla="*/ 215163455 h 1727"/>
              <a:gd name="T24" fmla="*/ 133045503 w 1757"/>
              <a:gd name="T25" fmla="*/ 363669541 h 1727"/>
              <a:gd name="T26" fmla="*/ 177010505 w 1757"/>
              <a:gd name="T27" fmla="*/ 206547851 h 1727"/>
              <a:gd name="T28" fmla="*/ 28312392 w 1757"/>
              <a:gd name="T29" fmla="*/ 222418676 h 1727"/>
              <a:gd name="T30" fmla="*/ 9437624 w 1757"/>
              <a:gd name="T31" fmla="*/ 250986256 h 1727"/>
              <a:gd name="T32" fmla="*/ 354250822 w 1757"/>
              <a:gd name="T33" fmla="*/ 386568935 h 1727"/>
              <a:gd name="T34" fmla="*/ 387627704 w 1757"/>
              <a:gd name="T35" fmla="*/ 260735592 h 1727"/>
              <a:gd name="T36" fmla="*/ 396604745 w 1757"/>
              <a:gd name="T37" fmla="*/ 123792529 h 1727"/>
              <a:gd name="T38" fmla="*/ 113479861 w 1757"/>
              <a:gd name="T39" fmla="*/ 375685866 h 1727"/>
              <a:gd name="T40" fmla="*/ 229031864 w 1757"/>
              <a:gd name="T41" fmla="*/ 387702192 h 1727"/>
              <a:gd name="T42" fmla="*/ 348496419 w 1757"/>
              <a:gd name="T43" fmla="*/ 366163181 h 1727"/>
              <a:gd name="T44" fmla="*/ 326399012 w 1757"/>
              <a:gd name="T45" fmla="*/ 198385549 h 1727"/>
              <a:gd name="T46" fmla="*/ 210386907 w 1757"/>
              <a:gd name="T47" fmla="*/ 322858508 h 1727"/>
              <a:gd name="T48" fmla="*/ 288648996 w 1757"/>
              <a:gd name="T49" fmla="*/ 389516354 h 1727"/>
              <a:gd name="T50" fmla="*/ 9897727 w 1757"/>
              <a:gd name="T51" fmla="*/ 56228079 h 1727"/>
              <a:gd name="T52" fmla="*/ 29002786 w 1757"/>
              <a:gd name="T53" fmla="*/ 161202365 h 1727"/>
              <a:gd name="T54" fmla="*/ 9437624 w 1757"/>
              <a:gd name="T55" fmla="*/ 100666484 h 1727"/>
              <a:gd name="T56" fmla="*/ 158135257 w 1757"/>
              <a:gd name="T57" fmla="*/ 34915720 h 1727"/>
              <a:gd name="T58" fmla="*/ 38210119 w 1757"/>
              <a:gd name="T59" fmla="*/ 34915720 h 1727"/>
              <a:gd name="T60" fmla="*/ 28772975 w 1757"/>
              <a:gd name="T61" fmla="*/ 177300317 h 1727"/>
              <a:gd name="T62" fmla="*/ 176780214 w 1757"/>
              <a:gd name="T63" fmla="*/ 188182910 h 1727"/>
              <a:gd name="T64" fmla="*/ 138799906 w 1757"/>
              <a:gd name="T65" fmla="*/ 27660499 h 1727"/>
              <a:gd name="T66" fmla="*/ 5294300 w 1757"/>
              <a:gd name="T67" fmla="*/ 137169714 h 1727"/>
              <a:gd name="T68" fmla="*/ 65372015 w 1757"/>
              <a:gd name="T69" fmla="*/ 160295760 h 1727"/>
              <a:gd name="T70" fmla="*/ 131664235 w 1757"/>
              <a:gd name="T71" fmla="*/ 93864566 h 1727"/>
              <a:gd name="T72" fmla="*/ 178621585 w 1757"/>
              <a:gd name="T73" fmla="*/ 89783891 h 1727"/>
              <a:gd name="T74" fmla="*/ 177931191 w 1757"/>
              <a:gd name="T75" fmla="*/ 51240323 h 1727"/>
              <a:gd name="T76" fmla="*/ 91152163 w 1757"/>
              <a:gd name="T77" fmla="*/ 129914494 h 1727"/>
              <a:gd name="T78" fmla="*/ 158365549 w 1757"/>
              <a:gd name="T79" fmla="*/ 166870551 h 1727"/>
              <a:gd name="T80" fmla="*/ 246985947 w 1757"/>
              <a:gd name="T81" fmla="*/ 140797087 h 1727"/>
              <a:gd name="T82" fmla="*/ 262177974 w 1757"/>
              <a:gd name="T83" fmla="*/ 48292905 h 1727"/>
              <a:gd name="T84" fmla="*/ 257804359 w 1757"/>
              <a:gd name="T85" fmla="*/ 149186040 h 1727"/>
              <a:gd name="T86" fmla="*/ 243303206 w 1757"/>
              <a:gd name="T87" fmla="*/ 58948846 h 1727"/>
              <a:gd name="T88" fmla="*/ 299007305 w 1757"/>
              <a:gd name="T89" fmla="*/ 133541866 h 1727"/>
              <a:gd name="T90" fmla="*/ 357013358 w 1757"/>
              <a:gd name="T91" fmla="*/ 167324329 h 1727"/>
              <a:gd name="T92" fmla="*/ 319263342 w 1757"/>
              <a:gd name="T93" fmla="*/ 107695053 h 1727"/>
              <a:gd name="T94" fmla="*/ 349877687 w 1757"/>
              <a:gd name="T95" fmla="*/ 57815114 h 1727"/>
              <a:gd name="T96" fmla="*/ 296705352 w 1757"/>
              <a:gd name="T97" fmla="*/ 84342356 h 1727"/>
              <a:gd name="T98" fmla="*/ 333304392 w 1757"/>
              <a:gd name="T99" fmla="*/ 104520983 h 1727"/>
              <a:gd name="T100" fmla="*/ 113019758 w 1757"/>
              <a:gd name="T101" fmla="*/ 287262359 h 1727"/>
              <a:gd name="T102" fmla="*/ 172176788 w 1757"/>
              <a:gd name="T103" fmla="*/ 242144000 h 1727"/>
              <a:gd name="T104" fmla="*/ 139950883 w 1757"/>
              <a:gd name="T105" fmla="*/ 245771373 h 1727"/>
              <a:gd name="T106" fmla="*/ 71126418 w 1757"/>
              <a:gd name="T107" fmla="*/ 237836198 h 1727"/>
              <a:gd name="T108" fmla="*/ 141562442 w 1757"/>
              <a:gd name="T109" fmla="*/ 264589616 h 1727"/>
              <a:gd name="T110" fmla="*/ 54323312 w 1757"/>
              <a:gd name="T111" fmla="*/ 281594173 h 1727"/>
              <a:gd name="T112" fmla="*/ 57775761 w 1757"/>
              <a:gd name="T113" fmla="*/ 305627300 h 1727"/>
              <a:gd name="T114" fmla="*/ 248136923 w 1757"/>
              <a:gd name="T115" fmla="*/ 292250591 h 1727"/>
              <a:gd name="T116" fmla="*/ 235246370 w 1757"/>
              <a:gd name="T117" fmla="*/ 224686141 h 1727"/>
              <a:gd name="T118" fmla="*/ 328470674 w 1757"/>
              <a:gd name="T119" fmla="*/ 323311811 h 1727"/>
              <a:gd name="T120" fmla="*/ 320414318 w 1757"/>
              <a:gd name="T121" fmla="*/ 299505812 h 1727"/>
              <a:gd name="T122" fmla="*/ 356092673 w 1757"/>
              <a:gd name="T123" fmla="*/ 345304600 h 1727"/>
              <a:gd name="T124" fmla="*/ 345964655 w 1757"/>
              <a:gd name="T125" fmla="*/ 245318070 h 17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57" h="1727">
                <a:moveTo>
                  <a:pt x="872" y="38"/>
                </a:moveTo>
                <a:cubicBezTo>
                  <a:pt x="874" y="39"/>
                  <a:pt x="875" y="39"/>
                  <a:pt x="877" y="40"/>
                </a:cubicBezTo>
                <a:cubicBezTo>
                  <a:pt x="877" y="40"/>
                  <a:pt x="877" y="40"/>
                  <a:pt x="877" y="42"/>
                </a:cubicBezTo>
                <a:cubicBezTo>
                  <a:pt x="874" y="42"/>
                  <a:pt x="868" y="43"/>
                  <a:pt x="866" y="41"/>
                </a:cubicBezTo>
                <a:cubicBezTo>
                  <a:pt x="866" y="40"/>
                  <a:pt x="866" y="41"/>
                  <a:pt x="865" y="40"/>
                </a:cubicBezTo>
                <a:cubicBezTo>
                  <a:pt x="868" y="38"/>
                  <a:pt x="870" y="38"/>
                  <a:pt x="872" y="38"/>
                </a:cubicBezTo>
                <a:close/>
                <a:moveTo>
                  <a:pt x="933" y="21"/>
                </a:moveTo>
                <a:lnTo>
                  <a:pt x="939" y="21"/>
                </a:lnTo>
                <a:cubicBezTo>
                  <a:pt x="941" y="23"/>
                  <a:pt x="942" y="23"/>
                  <a:pt x="943" y="25"/>
                </a:cubicBezTo>
                <a:cubicBezTo>
                  <a:pt x="945" y="26"/>
                  <a:pt x="943" y="27"/>
                  <a:pt x="942" y="28"/>
                </a:cubicBezTo>
                <a:cubicBezTo>
                  <a:pt x="937" y="28"/>
                  <a:pt x="935" y="27"/>
                  <a:pt x="932" y="26"/>
                </a:cubicBezTo>
                <a:cubicBezTo>
                  <a:pt x="932" y="24"/>
                  <a:pt x="932" y="23"/>
                  <a:pt x="933" y="21"/>
                </a:cubicBezTo>
                <a:close/>
                <a:moveTo>
                  <a:pt x="667" y="60"/>
                </a:moveTo>
                <a:lnTo>
                  <a:pt x="665" y="60"/>
                </a:lnTo>
                <a:cubicBezTo>
                  <a:pt x="666" y="69"/>
                  <a:pt x="681" y="69"/>
                  <a:pt x="688" y="66"/>
                </a:cubicBezTo>
                <a:cubicBezTo>
                  <a:pt x="694" y="63"/>
                  <a:pt x="700" y="59"/>
                  <a:pt x="706" y="58"/>
                </a:cubicBezTo>
                <a:cubicBezTo>
                  <a:pt x="708" y="58"/>
                  <a:pt x="719" y="59"/>
                  <a:pt x="721" y="59"/>
                </a:cubicBezTo>
                <a:cubicBezTo>
                  <a:pt x="725" y="59"/>
                  <a:pt x="734" y="56"/>
                  <a:pt x="741" y="57"/>
                </a:cubicBezTo>
                <a:cubicBezTo>
                  <a:pt x="753" y="60"/>
                  <a:pt x="764" y="64"/>
                  <a:pt x="778" y="61"/>
                </a:cubicBezTo>
                <a:cubicBezTo>
                  <a:pt x="797" y="57"/>
                  <a:pt x="813" y="74"/>
                  <a:pt x="827" y="63"/>
                </a:cubicBezTo>
                <a:lnTo>
                  <a:pt x="829" y="63"/>
                </a:lnTo>
                <a:cubicBezTo>
                  <a:pt x="829" y="59"/>
                  <a:pt x="828" y="58"/>
                  <a:pt x="826" y="55"/>
                </a:cubicBezTo>
                <a:cubicBezTo>
                  <a:pt x="826" y="49"/>
                  <a:pt x="831" y="45"/>
                  <a:pt x="836" y="43"/>
                </a:cubicBezTo>
                <a:cubicBezTo>
                  <a:pt x="837" y="42"/>
                  <a:pt x="837" y="43"/>
                  <a:pt x="838" y="42"/>
                </a:cubicBezTo>
                <a:cubicBezTo>
                  <a:pt x="840" y="45"/>
                  <a:pt x="841" y="50"/>
                  <a:pt x="843" y="53"/>
                </a:cubicBezTo>
                <a:cubicBezTo>
                  <a:pt x="846" y="57"/>
                  <a:pt x="858" y="60"/>
                  <a:pt x="867" y="58"/>
                </a:cubicBezTo>
                <a:cubicBezTo>
                  <a:pt x="886" y="54"/>
                  <a:pt x="913" y="54"/>
                  <a:pt x="933" y="55"/>
                </a:cubicBezTo>
                <a:cubicBezTo>
                  <a:pt x="944" y="56"/>
                  <a:pt x="960" y="57"/>
                  <a:pt x="966" y="52"/>
                </a:cubicBezTo>
                <a:cubicBezTo>
                  <a:pt x="970" y="50"/>
                  <a:pt x="971" y="48"/>
                  <a:pt x="972" y="44"/>
                </a:cubicBezTo>
                <a:cubicBezTo>
                  <a:pt x="983" y="42"/>
                  <a:pt x="1004" y="40"/>
                  <a:pt x="1014" y="45"/>
                </a:cubicBezTo>
                <a:cubicBezTo>
                  <a:pt x="1019" y="47"/>
                  <a:pt x="1023" y="53"/>
                  <a:pt x="1028" y="54"/>
                </a:cubicBezTo>
                <a:lnTo>
                  <a:pt x="1042" y="54"/>
                </a:lnTo>
                <a:cubicBezTo>
                  <a:pt x="1055" y="54"/>
                  <a:pt x="1066" y="56"/>
                  <a:pt x="1078" y="54"/>
                </a:cubicBezTo>
                <a:cubicBezTo>
                  <a:pt x="1086" y="54"/>
                  <a:pt x="1094" y="55"/>
                  <a:pt x="1102" y="55"/>
                </a:cubicBezTo>
                <a:cubicBezTo>
                  <a:pt x="1108" y="54"/>
                  <a:pt x="1114" y="53"/>
                  <a:pt x="1119" y="52"/>
                </a:cubicBezTo>
                <a:cubicBezTo>
                  <a:pt x="1128" y="50"/>
                  <a:pt x="1136" y="54"/>
                  <a:pt x="1144" y="54"/>
                </a:cubicBezTo>
                <a:lnTo>
                  <a:pt x="1170" y="54"/>
                </a:lnTo>
                <a:cubicBezTo>
                  <a:pt x="1181" y="57"/>
                  <a:pt x="1195" y="57"/>
                  <a:pt x="1204" y="54"/>
                </a:cubicBezTo>
                <a:cubicBezTo>
                  <a:pt x="1209" y="54"/>
                  <a:pt x="1214" y="53"/>
                  <a:pt x="1218" y="53"/>
                </a:cubicBezTo>
                <a:cubicBezTo>
                  <a:pt x="1220" y="49"/>
                  <a:pt x="1223" y="46"/>
                  <a:pt x="1225" y="42"/>
                </a:cubicBezTo>
                <a:cubicBezTo>
                  <a:pt x="1229" y="41"/>
                  <a:pt x="1234" y="41"/>
                  <a:pt x="1239" y="41"/>
                </a:cubicBezTo>
                <a:cubicBezTo>
                  <a:pt x="1244" y="47"/>
                  <a:pt x="1247" y="56"/>
                  <a:pt x="1256" y="57"/>
                </a:cubicBezTo>
                <a:cubicBezTo>
                  <a:pt x="1267" y="59"/>
                  <a:pt x="1281" y="50"/>
                  <a:pt x="1293" y="53"/>
                </a:cubicBezTo>
                <a:cubicBezTo>
                  <a:pt x="1302" y="54"/>
                  <a:pt x="1322" y="60"/>
                  <a:pt x="1333" y="57"/>
                </a:cubicBezTo>
                <a:cubicBezTo>
                  <a:pt x="1339" y="56"/>
                  <a:pt x="1351" y="52"/>
                  <a:pt x="1359" y="54"/>
                </a:cubicBezTo>
                <a:cubicBezTo>
                  <a:pt x="1368" y="56"/>
                  <a:pt x="1381" y="53"/>
                  <a:pt x="1392" y="55"/>
                </a:cubicBezTo>
                <a:cubicBezTo>
                  <a:pt x="1402" y="58"/>
                  <a:pt x="1409" y="67"/>
                  <a:pt x="1422" y="64"/>
                </a:cubicBezTo>
                <a:cubicBezTo>
                  <a:pt x="1427" y="63"/>
                  <a:pt x="1431" y="59"/>
                  <a:pt x="1435" y="57"/>
                </a:cubicBezTo>
                <a:cubicBezTo>
                  <a:pt x="1442" y="57"/>
                  <a:pt x="1449" y="56"/>
                  <a:pt x="1456" y="55"/>
                </a:cubicBezTo>
                <a:cubicBezTo>
                  <a:pt x="1459" y="54"/>
                  <a:pt x="1463" y="52"/>
                  <a:pt x="1465" y="52"/>
                </a:cubicBezTo>
                <a:cubicBezTo>
                  <a:pt x="1471" y="51"/>
                  <a:pt x="1476" y="55"/>
                  <a:pt x="1480" y="56"/>
                </a:cubicBezTo>
                <a:lnTo>
                  <a:pt x="1492" y="56"/>
                </a:lnTo>
                <a:cubicBezTo>
                  <a:pt x="1502" y="59"/>
                  <a:pt x="1519" y="58"/>
                  <a:pt x="1528" y="59"/>
                </a:cubicBezTo>
                <a:cubicBezTo>
                  <a:pt x="1542" y="61"/>
                  <a:pt x="1559" y="53"/>
                  <a:pt x="1575" y="57"/>
                </a:cubicBezTo>
                <a:cubicBezTo>
                  <a:pt x="1579" y="58"/>
                  <a:pt x="1585" y="61"/>
                  <a:pt x="1589" y="63"/>
                </a:cubicBezTo>
                <a:cubicBezTo>
                  <a:pt x="1599" y="65"/>
                  <a:pt x="1609" y="67"/>
                  <a:pt x="1619" y="68"/>
                </a:cubicBezTo>
                <a:cubicBezTo>
                  <a:pt x="1633" y="76"/>
                  <a:pt x="1640" y="93"/>
                  <a:pt x="1653" y="101"/>
                </a:cubicBezTo>
                <a:cubicBezTo>
                  <a:pt x="1658" y="105"/>
                  <a:pt x="1673" y="116"/>
                  <a:pt x="1667" y="126"/>
                </a:cubicBezTo>
                <a:cubicBezTo>
                  <a:pt x="1668" y="134"/>
                  <a:pt x="1671" y="132"/>
                  <a:pt x="1677" y="135"/>
                </a:cubicBezTo>
                <a:cubicBezTo>
                  <a:pt x="1680" y="137"/>
                  <a:pt x="1692" y="150"/>
                  <a:pt x="1693" y="154"/>
                </a:cubicBezTo>
                <a:cubicBezTo>
                  <a:pt x="1696" y="162"/>
                  <a:pt x="1697" y="173"/>
                  <a:pt x="1697" y="184"/>
                </a:cubicBezTo>
                <a:lnTo>
                  <a:pt x="1696" y="199"/>
                </a:lnTo>
                <a:cubicBezTo>
                  <a:pt x="1697" y="202"/>
                  <a:pt x="1702" y="205"/>
                  <a:pt x="1703" y="209"/>
                </a:cubicBezTo>
                <a:cubicBezTo>
                  <a:pt x="1706" y="217"/>
                  <a:pt x="1702" y="229"/>
                  <a:pt x="1704" y="238"/>
                </a:cubicBezTo>
                <a:cubicBezTo>
                  <a:pt x="1705" y="242"/>
                  <a:pt x="1708" y="246"/>
                  <a:pt x="1710" y="250"/>
                </a:cubicBezTo>
                <a:cubicBezTo>
                  <a:pt x="1712" y="257"/>
                  <a:pt x="1709" y="260"/>
                  <a:pt x="1711" y="267"/>
                </a:cubicBezTo>
                <a:cubicBezTo>
                  <a:pt x="1712" y="273"/>
                  <a:pt x="1715" y="278"/>
                  <a:pt x="1718" y="283"/>
                </a:cubicBezTo>
                <a:cubicBezTo>
                  <a:pt x="1721" y="283"/>
                  <a:pt x="1722" y="284"/>
                  <a:pt x="1725" y="283"/>
                </a:cubicBezTo>
                <a:cubicBezTo>
                  <a:pt x="1734" y="280"/>
                  <a:pt x="1735" y="251"/>
                  <a:pt x="1730" y="242"/>
                </a:cubicBezTo>
                <a:cubicBezTo>
                  <a:pt x="1726" y="233"/>
                  <a:pt x="1725" y="224"/>
                  <a:pt x="1723" y="214"/>
                </a:cubicBezTo>
                <a:lnTo>
                  <a:pt x="1722" y="201"/>
                </a:lnTo>
                <a:cubicBezTo>
                  <a:pt x="1721" y="197"/>
                  <a:pt x="1716" y="192"/>
                  <a:pt x="1714" y="188"/>
                </a:cubicBezTo>
                <a:lnTo>
                  <a:pt x="1714" y="164"/>
                </a:lnTo>
                <a:cubicBezTo>
                  <a:pt x="1714" y="161"/>
                  <a:pt x="1712" y="156"/>
                  <a:pt x="1712" y="154"/>
                </a:cubicBezTo>
                <a:lnTo>
                  <a:pt x="1712" y="145"/>
                </a:lnTo>
                <a:cubicBezTo>
                  <a:pt x="1706" y="131"/>
                  <a:pt x="1686" y="125"/>
                  <a:pt x="1682" y="111"/>
                </a:cubicBezTo>
                <a:cubicBezTo>
                  <a:pt x="1676" y="103"/>
                  <a:pt x="1685" y="94"/>
                  <a:pt x="1687" y="88"/>
                </a:cubicBezTo>
                <a:cubicBezTo>
                  <a:pt x="1689" y="84"/>
                  <a:pt x="1688" y="81"/>
                  <a:pt x="1687" y="77"/>
                </a:cubicBezTo>
                <a:cubicBezTo>
                  <a:pt x="1682" y="72"/>
                  <a:pt x="1680" y="67"/>
                  <a:pt x="1673" y="64"/>
                </a:cubicBezTo>
                <a:cubicBezTo>
                  <a:pt x="1663" y="59"/>
                  <a:pt x="1650" y="63"/>
                  <a:pt x="1636" y="60"/>
                </a:cubicBezTo>
                <a:cubicBezTo>
                  <a:pt x="1627" y="58"/>
                  <a:pt x="1616" y="54"/>
                  <a:pt x="1608" y="52"/>
                </a:cubicBezTo>
                <a:cubicBezTo>
                  <a:pt x="1586" y="45"/>
                  <a:pt x="1579" y="53"/>
                  <a:pt x="1569" y="33"/>
                </a:cubicBezTo>
                <a:cubicBezTo>
                  <a:pt x="1565" y="32"/>
                  <a:pt x="1556" y="35"/>
                  <a:pt x="1550" y="33"/>
                </a:cubicBezTo>
                <a:cubicBezTo>
                  <a:pt x="1545" y="32"/>
                  <a:pt x="1540" y="29"/>
                  <a:pt x="1535" y="27"/>
                </a:cubicBezTo>
                <a:cubicBezTo>
                  <a:pt x="1530" y="27"/>
                  <a:pt x="1525" y="27"/>
                  <a:pt x="1520" y="26"/>
                </a:cubicBezTo>
                <a:cubicBezTo>
                  <a:pt x="1517" y="25"/>
                  <a:pt x="1514" y="22"/>
                  <a:pt x="1511" y="21"/>
                </a:cubicBezTo>
                <a:cubicBezTo>
                  <a:pt x="1502" y="17"/>
                  <a:pt x="1473" y="30"/>
                  <a:pt x="1463" y="32"/>
                </a:cubicBezTo>
                <a:cubicBezTo>
                  <a:pt x="1460" y="33"/>
                  <a:pt x="1454" y="32"/>
                  <a:pt x="1451" y="31"/>
                </a:cubicBezTo>
                <a:cubicBezTo>
                  <a:pt x="1445" y="30"/>
                  <a:pt x="1438" y="32"/>
                  <a:pt x="1434" y="33"/>
                </a:cubicBezTo>
                <a:cubicBezTo>
                  <a:pt x="1425" y="35"/>
                  <a:pt x="1418" y="30"/>
                  <a:pt x="1413" y="29"/>
                </a:cubicBezTo>
                <a:cubicBezTo>
                  <a:pt x="1401" y="26"/>
                  <a:pt x="1389" y="33"/>
                  <a:pt x="1379" y="32"/>
                </a:cubicBezTo>
                <a:cubicBezTo>
                  <a:pt x="1372" y="31"/>
                  <a:pt x="1364" y="26"/>
                  <a:pt x="1353" y="28"/>
                </a:cubicBezTo>
                <a:cubicBezTo>
                  <a:pt x="1349" y="29"/>
                  <a:pt x="1344" y="31"/>
                  <a:pt x="1338" y="30"/>
                </a:cubicBezTo>
                <a:cubicBezTo>
                  <a:pt x="1337" y="30"/>
                  <a:pt x="1335" y="29"/>
                  <a:pt x="1333" y="29"/>
                </a:cubicBezTo>
                <a:cubicBezTo>
                  <a:pt x="1329" y="30"/>
                  <a:pt x="1325" y="32"/>
                  <a:pt x="1322" y="33"/>
                </a:cubicBezTo>
                <a:cubicBezTo>
                  <a:pt x="1316" y="35"/>
                  <a:pt x="1298" y="29"/>
                  <a:pt x="1293" y="28"/>
                </a:cubicBezTo>
                <a:cubicBezTo>
                  <a:pt x="1281" y="25"/>
                  <a:pt x="1275" y="36"/>
                  <a:pt x="1263" y="33"/>
                </a:cubicBezTo>
                <a:cubicBezTo>
                  <a:pt x="1249" y="29"/>
                  <a:pt x="1237" y="21"/>
                  <a:pt x="1222" y="17"/>
                </a:cubicBezTo>
                <a:cubicBezTo>
                  <a:pt x="1216" y="16"/>
                  <a:pt x="1207" y="17"/>
                  <a:pt x="1202" y="18"/>
                </a:cubicBezTo>
                <a:cubicBezTo>
                  <a:pt x="1196" y="19"/>
                  <a:pt x="1190" y="16"/>
                  <a:pt x="1184" y="15"/>
                </a:cubicBezTo>
                <a:cubicBezTo>
                  <a:pt x="1175" y="14"/>
                  <a:pt x="1166" y="19"/>
                  <a:pt x="1157" y="17"/>
                </a:cubicBezTo>
                <a:cubicBezTo>
                  <a:pt x="1150" y="16"/>
                  <a:pt x="1143" y="18"/>
                  <a:pt x="1139" y="15"/>
                </a:cubicBezTo>
                <a:cubicBezTo>
                  <a:pt x="1131" y="15"/>
                  <a:pt x="1125" y="16"/>
                  <a:pt x="1123" y="21"/>
                </a:cubicBezTo>
                <a:lnTo>
                  <a:pt x="1123" y="30"/>
                </a:lnTo>
                <a:cubicBezTo>
                  <a:pt x="1121" y="33"/>
                  <a:pt x="1118" y="36"/>
                  <a:pt x="1116" y="39"/>
                </a:cubicBezTo>
                <a:cubicBezTo>
                  <a:pt x="1094" y="38"/>
                  <a:pt x="1093" y="25"/>
                  <a:pt x="1080" y="18"/>
                </a:cubicBezTo>
                <a:cubicBezTo>
                  <a:pt x="1074" y="15"/>
                  <a:pt x="1068" y="17"/>
                  <a:pt x="1060" y="15"/>
                </a:cubicBezTo>
                <a:cubicBezTo>
                  <a:pt x="1047" y="12"/>
                  <a:pt x="1036" y="18"/>
                  <a:pt x="1028" y="25"/>
                </a:cubicBezTo>
                <a:cubicBezTo>
                  <a:pt x="1009" y="25"/>
                  <a:pt x="1003" y="10"/>
                  <a:pt x="988" y="5"/>
                </a:cubicBezTo>
                <a:cubicBezTo>
                  <a:pt x="976" y="1"/>
                  <a:pt x="962" y="5"/>
                  <a:pt x="951" y="7"/>
                </a:cubicBezTo>
                <a:cubicBezTo>
                  <a:pt x="941" y="9"/>
                  <a:pt x="933" y="2"/>
                  <a:pt x="921" y="2"/>
                </a:cubicBezTo>
                <a:cubicBezTo>
                  <a:pt x="917" y="6"/>
                  <a:pt x="896" y="14"/>
                  <a:pt x="890" y="16"/>
                </a:cubicBezTo>
                <a:cubicBezTo>
                  <a:pt x="886" y="16"/>
                  <a:pt x="882" y="17"/>
                  <a:pt x="878" y="17"/>
                </a:cubicBezTo>
                <a:cubicBezTo>
                  <a:pt x="875" y="18"/>
                  <a:pt x="870" y="22"/>
                  <a:pt x="867" y="23"/>
                </a:cubicBezTo>
                <a:lnTo>
                  <a:pt x="858" y="23"/>
                </a:lnTo>
                <a:cubicBezTo>
                  <a:pt x="845" y="26"/>
                  <a:pt x="833" y="27"/>
                  <a:pt x="826" y="36"/>
                </a:cubicBezTo>
                <a:cubicBezTo>
                  <a:pt x="819" y="36"/>
                  <a:pt x="817" y="34"/>
                  <a:pt x="812" y="33"/>
                </a:cubicBezTo>
                <a:cubicBezTo>
                  <a:pt x="811" y="26"/>
                  <a:pt x="816" y="18"/>
                  <a:pt x="811" y="11"/>
                </a:cubicBezTo>
                <a:cubicBezTo>
                  <a:pt x="809" y="7"/>
                  <a:pt x="808" y="9"/>
                  <a:pt x="805" y="7"/>
                </a:cubicBezTo>
                <a:cubicBezTo>
                  <a:pt x="791" y="0"/>
                  <a:pt x="786" y="5"/>
                  <a:pt x="776" y="12"/>
                </a:cubicBezTo>
                <a:cubicBezTo>
                  <a:pt x="776" y="14"/>
                  <a:pt x="776" y="15"/>
                  <a:pt x="775" y="16"/>
                </a:cubicBezTo>
                <a:cubicBezTo>
                  <a:pt x="776" y="31"/>
                  <a:pt x="795" y="20"/>
                  <a:pt x="801" y="35"/>
                </a:cubicBezTo>
                <a:lnTo>
                  <a:pt x="802" y="35"/>
                </a:lnTo>
                <a:cubicBezTo>
                  <a:pt x="802" y="46"/>
                  <a:pt x="798" y="44"/>
                  <a:pt x="792" y="49"/>
                </a:cubicBezTo>
                <a:cubicBezTo>
                  <a:pt x="775" y="49"/>
                  <a:pt x="775" y="40"/>
                  <a:pt x="766" y="33"/>
                </a:cubicBezTo>
                <a:cubicBezTo>
                  <a:pt x="760" y="28"/>
                  <a:pt x="755" y="28"/>
                  <a:pt x="746" y="25"/>
                </a:cubicBezTo>
                <a:cubicBezTo>
                  <a:pt x="744" y="25"/>
                  <a:pt x="740" y="23"/>
                  <a:pt x="736" y="24"/>
                </a:cubicBezTo>
                <a:cubicBezTo>
                  <a:pt x="732" y="25"/>
                  <a:pt x="727" y="29"/>
                  <a:pt x="723" y="30"/>
                </a:cubicBezTo>
                <a:cubicBezTo>
                  <a:pt x="712" y="34"/>
                  <a:pt x="702" y="24"/>
                  <a:pt x="693" y="31"/>
                </a:cubicBezTo>
                <a:cubicBezTo>
                  <a:pt x="688" y="34"/>
                  <a:pt x="692" y="36"/>
                  <a:pt x="692" y="40"/>
                </a:cubicBezTo>
                <a:cubicBezTo>
                  <a:pt x="692" y="43"/>
                  <a:pt x="688" y="49"/>
                  <a:pt x="687" y="52"/>
                </a:cubicBezTo>
                <a:cubicBezTo>
                  <a:pt x="682" y="58"/>
                  <a:pt x="673" y="55"/>
                  <a:pt x="667" y="60"/>
                </a:cubicBezTo>
                <a:close/>
                <a:moveTo>
                  <a:pt x="1717" y="309"/>
                </a:moveTo>
                <a:cubicBezTo>
                  <a:pt x="1714" y="311"/>
                  <a:pt x="1709" y="312"/>
                  <a:pt x="1707" y="315"/>
                </a:cubicBezTo>
                <a:cubicBezTo>
                  <a:pt x="1700" y="327"/>
                  <a:pt x="1714" y="349"/>
                  <a:pt x="1716" y="359"/>
                </a:cubicBezTo>
                <a:cubicBezTo>
                  <a:pt x="1717" y="363"/>
                  <a:pt x="1715" y="366"/>
                  <a:pt x="1714" y="369"/>
                </a:cubicBezTo>
                <a:cubicBezTo>
                  <a:pt x="1711" y="381"/>
                  <a:pt x="1712" y="389"/>
                  <a:pt x="1717" y="397"/>
                </a:cubicBezTo>
                <a:cubicBezTo>
                  <a:pt x="1720" y="397"/>
                  <a:pt x="1722" y="397"/>
                  <a:pt x="1723" y="396"/>
                </a:cubicBezTo>
                <a:cubicBezTo>
                  <a:pt x="1730" y="393"/>
                  <a:pt x="1729" y="381"/>
                  <a:pt x="1731" y="373"/>
                </a:cubicBezTo>
                <a:cubicBezTo>
                  <a:pt x="1732" y="368"/>
                  <a:pt x="1738" y="360"/>
                  <a:pt x="1736" y="354"/>
                </a:cubicBezTo>
                <a:cubicBezTo>
                  <a:pt x="1735" y="350"/>
                  <a:pt x="1731" y="340"/>
                  <a:pt x="1733" y="334"/>
                </a:cubicBezTo>
                <a:cubicBezTo>
                  <a:pt x="1736" y="326"/>
                  <a:pt x="1743" y="314"/>
                  <a:pt x="1728" y="310"/>
                </a:cubicBezTo>
                <a:cubicBezTo>
                  <a:pt x="1726" y="309"/>
                  <a:pt x="1721" y="309"/>
                  <a:pt x="1717" y="309"/>
                </a:cubicBezTo>
                <a:close/>
                <a:moveTo>
                  <a:pt x="1705" y="786"/>
                </a:moveTo>
                <a:cubicBezTo>
                  <a:pt x="1707" y="785"/>
                  <a:pt x="1707" y="785"/>
                  <a:pt x="1708" y="785"/>
                </a:cubicBezTo>
                <a:cubicBezTo>
                  <a:pt x="1715" y="781"/>
                  <a:pt x="1711" y="771"/>
                  <a:pt x="1714" y="764"/>
                </a:cubicBezTo>
                <a:cubicBezTo>
                  <a:pt x="1715" y="759"/>
                  <a:pt x="1720" y="754"/>
                  <a:pt x="1722" y="750"/>
                </a:cubicBezTo>
                <a:cubicBezTo>
                  <a:pt x="1723" y="748"/>
                  <a:pt x="1723" y="744"/>
                  <a:pt x="1722" y="742"/>
                </a:cubicBezTo>
                <a:cubicBezTo>
                  <a:pt x="1721" y="738"/>
                  <a:pt x="1716" y="738"/>
                  <a:pt x="1712" y="737"/>
                </a:cubicBezTo>
                <a:cubicBezTo>
                  <a:pt x="1710" y="739"/>
                  <a:pt x="1706" y="740"/>
                  <a:pt x="1704" y="742"/>
                </a:cubicBezTo>
                <a:cubicBezTo>
                  <a:pt x="1701" y="755"/>
                  <a:pt x="1699" y="775"/>
                  <a:pt x="1705" y="786"/>
                </a:cubicBezTo>
                <a:close/>
                <a:moveTo>
                  <a:pt x="317" y="57"/>
                </a:moveTo>
                <a:cubicBezTo>
                  <a:pt x="325" y="60"/>
                  <a:pt x="333" y="67"/>
                  <a:pt x="340" y="69"/>
                </a:cubicBezTo>
                <a:cubicBezTo>
                  <a:pt x="346" y="71"/>
                  <a:pt x="356" y="66"/>
                  <a:pt x="364" y="66"/>
                </a:cubicBezTo>
                <a:cubicBezTo>
                  <a:pt x="388" y="66"/>
                  <a:pt x="406" y="71"/>
                  <a:pt x="419" y="56"/>
                </a:cubicBezTo>
                <a:cubicBezTo>
                  <a:pt x="426" y="48"/>
                  <a:pt x="424" y="45"/>
                  <a:pt x="419" y="37"/>
                </a:cubicBezTo>
                <a:cubicBezTo>
                  <a:pt x="417" y="36"/>
                  <a:pt x="415" y="36"/>
                  <a:pt x="413" y="36"/>
                </a:cubicBezTo>
                <a:cubicBezTo>
                  <a:pt x="411" y="38"/>
                  <a:pt x="379" y="48"/>
                  <a:pt x="376" y="47"/>
                </a:cubicBezTo>
                <a:cubicBezTo>
                  <a:pt x="369" y="45"/>
                  <a:pt x="363" y="41"/>
                  <a:pt x="356" y="40"/>
                </a:cubicBezTo>
                <a:cubicBezTo>
                  <a:pt x="345" y="37"/>
                  <a:pt x="338" y="47"/>
                  <a:pt x="325" y="45"/>
                </a:cubicBezTo>
                <a:cubicBezTo>
                  <a:pt x="318" y="44"/>
                  <a:pt x="305" y="38"/>
                  <a:pt x="297" y="42"/>
                </a:cubicBezTo>
                <a:cubicBezTo>
                  <a:pt x="292" y="43"/>
                  <a:pt x="292" y="45"/>
                  <a:pt x="289" y="48"/>
                </a:cubicBezTo>
                <a:cubicBezTo>
                  <a:pt x="289" y="50"/>
                  <a:pt x="289" y="51"/>
                  <a:pt x="290" y="53"/>
                </a:cubicBezTo>
                <a:cubicBezTo>
                  <a:pt x="292" y="56"/>
                  <a:pt x="311" y="55"/>
                  <a:pt x="317" y="57"/>
                </a:cubicBezTo>
                <a:close/>
                <a:moveTo>
                  <a:pt x="499" y="64"/>
                </a:moveTo>
                <a:cubicBezTo>
                  <a:pt x="508" y="62"/>
                  <a:pt x="534" y="53"/>
                  <a:pt x="544" y="55"/>
                </a:cubicBezTo>
                <a:cubicBezTo>
                  <a:pt x="554" y="57"/>
                  <a:pt x="564" y="60"/>
                  <a:pt x="573" y="61"/>
                </a:cubicBezTo>
                <a:cubicBezTo>
                  <a:pt x="576" y="61"/>
                  <a:pt x="581" y="60"/>
                  <a:pt x="584" y="59"/>
                </a:cubicBezTo>
                <a:cubicBezTo>
                  <a:pt x="589" y="58"/>
                  <a:pt x="596" y="60"/>
                  <a:pt x="598" y="60"/>
                </a:cubicBezTo>
                <a:cubicBezTo>
                  <a:pt x="608" y="62"/>
                  <a:pt x="620" y="60"/>
                  <a:pt x="628" y="57"/>
                </a:cubicBezTo>
                <a:cubicBezTo>
                  <a:pt x="632" y="56"/>
                  <a:pt x="639" y="51"/>
                  <a:pt x="645" y="54"/>
                </a:cubicBezTo>
                <a:cubicBezTo>
                  <a:pt x="650" y="55"/>
                  <a:pt x="652" y="58"/>
                  <a:pt x="659" y="58"/>
                </a:cubicBezTo>
                <a:cubicBezTo>
                  <a:pt x="660" y="49"/>
                  <a:pt x="664" y="38"/>
                  <a:pt x="670" y="34"/>
                </a:cubicBezTo>
                <a:lnTo>
                  <a:pt x="670" y="32"/>
                </a:lnTo>
                <a:cubicBezTo>
                  <a:pt x="656" y="27"/>
                  <a:pt x="635" y="35"/>
                  <a:pt x="620" y="31"/>
                </a:cubicBezTo>
                <a:cubicBezTo>
                  <a:pt x="615" y="30"/>
                  <a:pt x="611" y="26"/>
                  <a:pt x="605" y="24"/>
                </a:cubicBezTo>
                <a:cubicBezTo>
                  <a:pt x="595" y="22"/>
                  <a:pt x="585" y="30"/>
                  <a:pt x="578" y="32"/>
                </a:cubicBezTo>
                <a:cubicBezTo>
                  <a:pt x="567" y="35"/>
                  <a:pt x="558" y="27"/>
                  <a:pt x="546" y="30"/>
                </a:cubicBezTo>
                <a:cubicBezTo>
                  <a:pt x="541" y="31"/>
                  <a:pt x="536" y="35"/>
                  <a:pt x="531" y="37"/>
                </a:cubicBezTo>
                <a:cubicBezTo>
                  <a:pt x="525" y="38"/>
                  <a:pt x="517" y="36"/>
                  <a:pt x="512" y="35"/>
                </a:cubicBezTo>
                <a:cubicBezTo>
                  <a:pt x="507" y="35"/>
                  <a:pt x="502" y="35"/>
                  <a:pt x="496" y="36"/>
                </a:cubicBezTo>
                <a:cubicBezTo>
                  <a:pt x="492" y="35"/>
                  <a:pt x="488" y="31"/>
                  <a:pt x="482" y="32"/>
                </a:cubicBezTo>
                <a:cubicBezTo>
                  <a:pt x="475" y="33"/>
                  <a:pt x="472" y="38"/>
                  <a:pt x="467" y="40"/>
                </a:cubicBezTo>
                <a:cubicBezTo>
                  <a:pt x="461" y="42"/>
                  <a:pt x="455" y="41"/>
                  <a:pt x="450" y="44"/>
                </a:cubicBezTo>
                <a:lnTo>
                  <a:pt x="450" y="52"/>
                </a:lnTo>
                <a:cubicBezTo>
                  <a:pt x="451" y="55"/>
                  <a:pt x="457" y="55"/>
                  <a:pt x="461" y="56"/>
                </a:cubicBezTo>
                <a:cubicBezTo>
                  <a:pt x="467" y="58"/>
                  <a:pt x="492" y="65"/>
                  <a:pt x="499" y="64"/>
                </a:cubicBezTo>
                <a:close/>
                <a:moveTo>
                  <a:pt x="913" y="561"/>
                </a:moveTo>
                <a:cubicBezTo>
                  <a:pt x="911" y="559"/>
                  <a:pt x="909" y="557"/>
                  <a:pt x="907" y="554"/>
                </a:cubicBezTo>
                <a:lnTo>
                  <a:pt x="905" y="554"/>
                </a:lnTo>
                <a:cubicBezTo>
                  <a:pt x="904" y="556"/>
                  <a:pt x="902" y="557"/>
                  <a:pt x="901" y="558"/>
                </a:cubicBezTo>
                <a:cubicBezTo>
                  <a:pt x="900" y="565"/>
                  <a:pt x="901" y="569"/>
                  <a:pt x="903" y="575"/>
                </a:cubicBezTo>
                <a:cubicBezTo>
                  <a:pt x="905" y="576"/>
                  <a:pt x="907" y="576"/>
                  <a:pt x="909" y="575"/>
                </a:cubicBezTo>
                <a:cubicBezTo>
                  <a:pt x="915" y="573"/>
                  <a:pt x="914" y="567"/>
                  <a:pt x="913" y="561"/>
                </a:cubicBezTo>
                <a:close/>
                <a:moveTo>
                  <a:pt x="1637" y="566"/>
                </a:moveTo>
                <a:cubicBezTo>
                  <a:pt x="1642" y="566"/>
                  <a:pt x="1646" y="570"/>
                  <a:pt x="1644" y="574"/>
                </a:cubicBezTo>
                <a:cubicBezTo>
                  <a:pt x="1644" y="579"/>
                  <a:pt x="1642" y="579"/>
                  <a:pt x="1640" y="582"/>
                </a:cubicBezTo>
                <a:cubicBezTo>
                  <a:pt x="1636" y="583"/>
                  <a:pt x="1635" y="582"/>
                  <a:pt x="1633" y="582"/>
                </a:cubicBezTo>
                <a:lnTo>
                  <a:pt x="1631" y="566"/>
                </a:lnTo>
                <a:cubicBezTo>
                  <a:pt x="1632" y="566"/>
                  <a:pt x="1632" y="566"/>
                  <a:pt x="1633" y="565"/>
                </a:cubicBezTo>
                <a:cubicBezTo>
                  <a:pt x="1635" y="566"/>
                  <a:pt x="1636" y="566"/>
                  <a:pt x="1637" y="566"/>
                </a:cubicBezTo>
                <a:close/>
                <a:moveTo>
                  <a:pt x="1629" y="725"/>
                </a:moveTo>
                <a:cubicBezTo>
                  <a:pt x="1626" y="725"/>
                  <a:pt x="1622" y="725"/>
                  <a:pt x="1620" y="724"/>
                </a:cubicBezTo>
                <a:lnTo>
                  <a:pt x="1620" y="716"/>
                </a:lnTo>
                <a:cubicBezTo>
                  <a:pt x="1621" y="715"/>
                  <a:pt x="1623" y="713"/>
                  <a:pt x="1624" y="712"/>
                </a:cubicBezTo>
                <a:lnTo>
                  <a:pt x="1630" y="712"/>
                </a:lnTo>
                <a:cubicBezTo>
                  <a:pt x="1631" y="713"/>
                  <a:pt x="1631" y="713"/>
                  <a:pt x="1632" y="714"/>
                </a:cubicBezTo>
                <a:cubicBezTo>
                  <a:pt x="1632" y="720"/>
                  <a:pt x="1631" y="721"/>
                  <a:pt x="1629" y="725"/>
                </a:cubicBezTo>
                <a:close/>
                <a:moveTo>
                  <a:pt x="1612" y="234"/>
                </a:moveTo>
                <a:cubicBezTo>
                  <a:pt x="1616" y="237"/>
                  <a:pt x="1616" y="243"/>
                  <a:pt x="1616" y="250"/>
                </a:cubicBezTo>
                <a:cubicBezTo>
                  <a:pt x="1614" y="247"/>
                  <a:pt x="1613" y="239"/>
                  <a:pt x="1612" y="234"/>
                </a:cubicBezTo>
                <a:close/>
                <a:moveTo>
                  <a:pt x="1611" y="229"/>
                </a:moveTo>
                <a:lnTo>
                  <a:pt x="1610" y="229"/>
                </a:lnTo>
                <a:cubicBezTo>
                  <a:pt x="1606" y="215"/>
                  <a:pt x="1589" y="208"/>
                  <a:pt x="1612" y="211"/>
                </a:cubicBezTo>
                <a:lnTo>
                  <a:pt x="1612" y="212"/>
                </a:lnTo>
                <a:lnTo>
                  <a:pt x="1613" y="212"/>
                </a:lnTo>
                <a:cubicBezTo>
                  <a:pt x="1613" y="219"/>
                  <a:pt x="1611" y="220"/>
                  <a:pt x="1611" y="229"/>
                </a:cubicBezTo>
                <a:close/>
                <a:moveTo>
                  <a:pt x="1582" y="172"/>
                </a:moveTo>
                <a:cubicBezTo>
                  <a:pt x="1579" y="170"/>
                  <a:pt x="1579" y="167"/>
                  <a:pt x="1581" y="164"/>
                </a:cubicBezTo>
                <a:cubicBezTo>
                  <a:pt x="1584" y="160"/>
                  <a:pt x="1589" y="161"/>
                  <a:pt x="1593" y="158"/>
                </a:cubicBezTo>
                <a:cubicBezTo>
                  <a:pt x="1595" y="159"/>
                  <a:pt x="1595" y="159"/>
                  <a:pt x="1596" y="159"/>
                </a:cubicBezTo>
                <a:cubicBezTo>
                  <a:pt x="1599" y="160"/>
                  <a:pt x="1600" y="160"/>
                  <a:pt x="1601" y="160"/>
                </a:cubicBezTo>
                <a:cubicBezTo>
                  <a:pt x="1606" y="173"/>
                  <a:pt x="1590" y="182"/>
                  <a:pt x="1582" y="172"/>
                </a:cubicBezTo>
                <a:close/>
                <a:moveTo>
                  <a:pt x="1572" y="135"/>
                </a:moveTo>
                <a:cubicBezTo>
                  <a:pt x="1573" y="131"/>
                  <a:pt x="1573" y="132"/>
                  <a:pt x="1575" y="130"/>
                </a:cubicBezTo>
                <a:cubicBezTo>
                  <a:pt x="1578" y="130"/>
                  <a:pt x="1582" y="130"/>
                  <a:pt x="1583" y="131"/>
                </a:cubicBezTo>
                <a:cubicBezTo>
                  <a:pt x="1584" y="131"/>
                  <a:pt x="1585" y="132"/>
                  <a:pt x="1586" y="132"/>
                </a:cubicBezTo>
                <a:cubicBezTo>
                  <a:pt x="1586" y="136"/>
                  <a:pt x="1585" y="135"/>
                  <a:pt x="1583" y="138"/>
                </a:cubicBezTo>
                <a:cubicBezTo>
                  <a:pt x="1578" y="138"/>
                  <a:pt x="1576" y="137"/>
                  <a:pt x="1572" y="135"/>
                </a:cubicBezTo>
                <a:close/>
                <a:moveTo>
                  <a:pt x="1625" y="224"/>
                </a:moveTo>
                <a:cubicBezTo>
                  <a:pt x="1627" y="226"/>
                  <a:pt x="1626" y="227"/>
                  <a:pt x="1626" y="230"/>
                </a:cubicBezTo>
                <a:lnTo>
                  <a:pt x="1625" y="230"/>
                </a:lnTo>
                <a:lnTo>
                  <a:pt x="1625" y="229"/>
                </a:lnTo>
                <a:lnTo>
                  <a:pt x="1624" y="229"/>
                </a:lnTo>
                <a:cubicBezTo>
                  <a:pt x="1624" y="227"/>
                  <a:pt x="1624" y="226"/>
                  <a:pt x="1625" y="224"/>
                </a:cubicBezTo>
                <a:close/>
                <a:moveTo>
                  <a:pt x="1631" y="517"/>
                </a:moveTo>
                <a:cubicBezTo>
                  <a:pt x="1631" y="524"/>
                  <a:pt x="1630" y="529"/>
                  <a:pt x="1628" y="532"/>
                </a:cubicBezTo>
                <a:lnTo>
                  <a:pt x="1626" y="518"/>
                </a:lnTo>
                <a:cubicBezTo>
                  <a:pt x="1628" y="517"/>
                  <a:pt x="1630" y="517"/>
                  <a:pt x="1631" y="517"/>
                </a:cubicBezTo>
                <a:close/>
                <a:moveTo>
                  <a:pt x="1566" y="784"/>
                </a:moveTo>
                <a:cubicBezTo>
                  <a:pt x="1524" y="794"/>
                  <a:pt x="1580" y="735"/>
                  <a:pt x="1566" y="784"/>
                </a:cubicBezTo>
                <a:close/>
                <a:moveTo>
                  <a:pt x="1512" y="153"/>
                </a:moveTo>
                <a:cubicBezTo>
                  <a:pt x="1508" y="152"/>
                  <a:pt x="1504" y="152"/>
                  <a:pt x="1499" y="151"/>
                </a:cubicBezTo>
                <a:lnTo>
                  <a:pt x="1499" y="145"/>
                </a:lnTo>
                <a:cubicBezTo>
                  <a:pt x="1501" y="143"/>
                  <a:pt x="1503" y="140"/>
                  <a:pt x="1505" y="138"/>
                </a:cubicBezTo>
                <a:cubicBezTo>
                  <a:pt x="1512" y="138"/>
                  <a:pt x="1513" y="139"/>
                  <a:pt x="1517" y="142"/>
                </a:cubicBezTo>
                <a:cubicBezTo>
                  <a:pt x="1518" y="143"/>
                  <a:pt x="1517" y="142"/>
                  <a:pt x="1518" y="143"/>
                </a:cubicBezTo>
                <a:cubicBezTo>
                  <a:pt x="1517" y="149"/>
                  <a:pt x="1515" y="149"/>
                  <a:pt x="1512" y="153"/>
                </a:cubicBezTo>
                <a:close/>
                <a:moveTo>
                  <a:pt x="1444" y="132"/>
                </a:moveTo>
                <a:cubicBezTo>
                  <a:pt x="1440" y="132"/>
                  <a:pt x="1427" y="129"/>
                  <a:pt x="1424" y="127"/>
                </a:cubicBezTo>
                <a:lnTo>
                  <a:pt x="1412" y="127"/>
                </a:lnTo>
                <a:cubicBezTo>
                  <a:pt x="1413" y="126"/>
                  <a:pt x="1413" y="125"/>
                  <a:pt x="1414" y="125"/>
                </a:cubicBezTo>
                <a:cubicBezTo>
                  <a:pt x="1414" y="121"/>
                  <a:pt x="1414" y="120"/>
                  <a:pt x="1416" y="118"/>
                </a:cubicBezTo>
                <a:cubicBezTo>
                  <a:pt x="1426" y="119"/>
                  <a:pt x="1435" y="127"/>
                  <a:pt x="1444" y="131"/>
                </a:cubicBezTo>
                <a:lnTo>
                  <a:pt x="1444" y="132"/>
                </a:lnTo>
                <a:close/>
                <a:moveTo>
                  <a:pt x="1317" y="134"/>
                </a:moveTo>
                <a:cubicBezTo>
                  <a:pt x="1311" y="135"/>
                  <a:pt x="1299" y="135"/>
                  <a:pt x="1294" y="131"/>
                </a:cubicBezTo>
                <a:lnTo>
                  <a:pt x="1280" y="131"/>
                </a:lnTo>
                <a:lnTo>
                  <a:pt x="1280" y="130"/>
                </a:lnTo>
                <a:cubicBezTo>
                  <a:pt x="1284" y="129"/>
                  <a:pt x="1287" y="124"/>
                  <a:pt x="1289" y="120"/>
                </a:cubicBezTo>
                <a:cubicBezTo>
                  <a:pt x="1291" y="119"/>
                  <a:pt x="1301" y="118"/>
                  <a:pt x="1302" y="116"/>
                </a:cubicBezTo>
                <a:cubicBezTo>
                  <a:pt x="1305" y="116"/>
                  <a:pt x="1307" y="116"/>
                  <a:pt x="1308" y="117"/>
                </a:cubicBezTo>
                <a:cubicBezTo>
                  <a:pt x="1312" y="118"/>
                  <a:pt x="1313" y="119"/>
                  <a:pt x="1316" y="120"/>
                </a:cubicBezTo>
                <a:cubicBezTo>
                  <a:pt x="1316" y="123"/>
                  <a:pt x="1316" y="130"/>
                  <a:pt x="1317" y="132"/>
                </a:cubicBezTo>
                <a:lnTo>
                  <a:pt x="1317" y="134"/>
                </a:lnTo>
                <a:close/>
                <a:moveTo>
                  <a:pt x="1177" y="130"/>
                </a:moveTo>
                <a:cubicBezTo>
                  <a:pt x="1175" y="129"/>
                  <a:pt x="1172" y="128"/>
                  <a:pt x="1170" y="127"/>
                </a:cubicBezTo>
                <a:lnTo>
                  <a:pt x="1178" y="127"/>
                </a:lnTo>
                <a:lnTo>
                  <a:pt x="1178" y="128"/>
                </a:lnTo>
                <a:lnTo>
                  <a:pt x="1179" y="128"/>
                </a:lnTo>
                <a:cubicBezTo>
                  <a:pt x="1178" y="129"/>
                  <a:pt x="1178" y="129"/>
                  <a:pt x="1177" y="130"/>
                </a:cubicBezTo>
                <a:close/>
                <a:moveTo>
                  <a:pt x="997" y="155"/>
                </a:moveTo>
                <a:cubicBezTo>
                  <a:pt x="992" y="160"/>
                  <a:pt x="973" y="186"/>
                  <a:pt x="965" y="181"/>
                </a:cubicBezTo>
                <a:cubicBezTo>
                  <a:pt x="961" y="180"/>
                  <a:pt x="960" y="179"/>
                  <a:pt x="957" y="178"/>
                </a:cubicBezTo>
                <a:cubicBezTo>
                  <a:pt x="956" y="173"/>
                  <a:pt x="956" y="171"/>
                  <a:pt x="956" y="165"/>
                </a:cubicBezTo>
                <a:cubicBezTo>
                  <a:pt x="948" y="164"/>
                  <a:pt x="933" y="154"/>
                  <a:pt x="926" y="150"/>
                </a:cubicBezTo>
                <a:cubicBezTo>
                  <a:pt x="926" y="148"/>
                  <a:pt x="926" y="148"/>
                  <a:pt x="924" y="146"/>
                </a:cubicBezTo>
                <a:cubicBezTo>
                  <a:pt x="924" y="137"/>
                  <a:pt x="936" y="132"/>
                  <a:pt x="943" y="139"/>
                </a:cubicBezTo>
                <a:cubicBezTo>
                  <a:pt x="949" y="141"/>
                  <a:pt x="949" y="150"/>
                  <a:pt x="955" y="154"/>
                </a:cubicBezTo>
                <a:cubicBezTo>
                  <a:pt x="960" y="157"/>
                  <a:pt x="969" y="141"/>
                  <a:pt x="974" y="139"/>
                </a:cubicBezTo>
                <a:cubicBezTo>
                  <a:pt x="978" y="135"/>
                  <a:pt x="990" y="137"/>
                  <a:pt x="994" y="140"/>
                </a:cubicBezTo>
                <a:cubicBezTo>
                  <a:pt x="996" y="141"/>
                  <a:pt x="996" y="141"/>
                  <a:pt x="996" y="143"/>
                </a:cubicBezTo>
                <a:cubicBezTo>
                  <a:pt x="999" y="147"/>
                  <a:pt x="998" y="151"/>
                  <a:pt x="997" y="155"/>
                </a:cubicBezTo>
                <a:close/>
                <a:moveTo>
                  <a:pt x="977" y="207"/>
                </a:moveTo>
                <a:cubicBezTo>
                  <a:pt x="971" y="207"/>
                  <a:pt x="971" y="205"/>
                  <a:pt x="967" y="204"/>
                </a:cubicBezTo>
                <a:cubicBezTo>
                  <a:pt x="967" y="202"/>
                  <a:pt x="966" y="199"/>
                  <a:pt x="967" y="197"/>
                </a:cubicBezTo>
                <a:cubicBezTo>
                  <a:pt x="969" y="194"/>
                  <a:pt x="970" y="195"/>
                  <a:pt x="971" y="193"/>
                </a:cubicBezTo>
                <a:cubicBezTo>
                  <a:pt x="974" y="193"/>
                  <a:pt x="979" y="193"/>
                  <a:pt x="980" y="194"/>
                </a:cubicBezTo>
                <a:cubicBezTo>
                  <a:pt x="983" y="195"/>
                  <a:pt x="983" y="196"/>
                  <a:pt x="985" y="198"/>
                </a:cubicBezTo>
                <a:cubicBezTo>
                  <a:pt x="985" y="206"/>
                  <a:pt x="981" y="204"/>
                  <a:pt x="977" y="207"/>
                </a:cubicBezTo>
                <a:close/>
                <a:moveTo>
                  <a:pt x="935" y="403"/>
                </a:moveTo>
                <a:cubicBezTo>
                  <a:pt x="933" y="404"/>
                  <a:pt x="933" y="403"/>
                  <a:pt x="932" y="405"/>
                </a:cubicBezTo>
                <a:lnTo>
                  <a:pt x="924" y="405"/>
                </a:lnTo>
                <a:cubicBezTo>
                  <a:pt x="922" y="399"/>
                  <a:pt x="916" y="381"/>
                  <a:pt x="921" y="374"/>
                </a:cubicBezTo>
                <a:cubicBezTo>
                  <a:pt x="924" y="370"/>
                  <a:pt x="929" y="370"/>
                  <a:pt x="933" y="368"/>
                </a:cubicBezTo>
                <a:lnTo>
                  <a:pt x="940" y="368"/>
                </a:lnTo>
                <a:cubicBezTo>
                  <a:pt x="941" y="369"/>
                  <a:pt x="943" y="370"/>
                  <a:pt x="944" y="371"/>
                </a:cubicBezTo>
                <a:cubicBezTo>
                  <a:pt x="945" y="373"/>
                  <a:pt x="946" y="376"/>
                  <a:pt x="947" y="378"/>
                </a:cubicBezTo>
                <a:cubicBezTo>
                  <a:pt x="946" y="382"/>
                  <a:pt x="937" y="400"/>
                  <a:pt x="935" y="403"/>
                </a:cubicBezTo>
                <a:close/>
                <a:moveTo>
                  <a:pt x="923" y="271"/>
                </a:moveTo>
                <a:cubicBezTo>
                  <a:pt x="928" y="271"/>
                  <a:pt x="930" y="271"/>
                  <a:pt x="933" y="273"/>
                </a:cubicBezTo>
                <a:cubicBezTo>
                  <a:pt x="935" y="274"/>
                  <a:pt x="935" y="274"/>
                  <a:pt x="937" y="275"/>
                </a:cubicBezTo>
                <a:cubicBezTo>
                  <a:pt x="938" y="285"/>
                  <a:pt x="933" y="288"/>
                  <a:pt x="925" y="289"/>
                </a:cubicBezTo>
                <a:cubicBezTo>
                  <a:pt x="923" y="287"/>
                  <a:pt x="920" y="285"/>
                  <a:pt x="918" y="283"/>
                </a:cubicBezTo>
                <a:cubicBezTo>
                  <a:pt x="918" y="275"/>
                  <a:pt x="920" y="274"/>
                  <a:pt x="923" y="271"/>
                </a:cubicBezTo>
                <a:close/>
                <a:moveTo>
                  <a:pt x="1642" y="376"/>
                </a:moveTo>
                <a:cubicBezTo>
                  <a:pt x="1645" y="377"/>
                  <a:pt x="1648" y="378"/>
                  <a:pt x="1650" y="379"/>
                </a:cubicBezTo>
                <a:cubicBezTo>
                  <a:pt x="1650" y="382"/>
                  <a:pt x="1649" y="384"/>
                  <a:pt x="1649" y="386"/>
                </a:cubicBezTo>
                <a:cubicBezTo>
                  <a:pt x="1646" y="386"/>
                  <a:pt x="1646" y="386"/>
                  <a:pt x="1643" y="387"/>
                </a:cubicBezTo>
                <a:cubicBezTo>
                  <a:pt x="1642" y="385"/>
                  <a:pt x="1641" y="385"/>
                  <a:pt x="1640" y="384"/>
                </a:cubicBezTo>
                <a:cubicBezTo>
                  <a:pt x="1639" y="382"/>
                  <a:pt x="1639" y="383"/>
                  <a:pt x="1639" y="382"/>
                </a:cubicBezTo>
                <a:cubicBezTo>
                  <a:pt x="1639" y="378"/>
                  <a:pt x="1640" y="379"/>
                  <a:pt x="1642" y="376"/>
                </a:cubicBezTo>
                <a:close/>
                <a:moveTo>
                  <a:pt x="1652" y="493"/>
                </a:moveTo>
                <a:cubicBezTo>
                  <a:pt x="1659" y="475"/>
                  <a:pt x="1656" y="469"/>
                  <a:pt x="1674" y="459"/>
                </a:cubicBezTo>
                <a:cubicBezTo>
                  <a:pt x="1675" y="455"/>
                  <a:pt x="1678" y="450"/>
                  <a:pt x="1678" y="447"/>
                </a:cubicBezTo>
                <a:cubicBezTo>
                  <a:pt x="1679" y="436"/>
                  <a:pt x="1669" y="421"/>
                  <a:pt x="1666" y="414"/>
                </a:cubicBezTo>
                <a:cubicBezTo>
                  <a:pt x="1664" y="410"/>
                  <a:pt x="1664" y="402"/>
                  <a:pt x="1663" y="397"/>
                </a:cubicBezTo>
                <a:cubicBezTo>
                  <a:pt x="1664" y="391"/>
                  <a:pt x="1664" y="385"/>
                  <a:pt x="1665" y="379"/>
                </a:cubicBezTo>
                <a:cubicBezTo>
                  <a:pt x="1664" y="374"/>
                  <a:pt x="1662" y="367"/>
                  <a:pt x="1661" y="362"/>
                </a:cubicBezTo>
                <a:cubicBezTo>
                  <a:pt x="1661" y="352"/>
                  <a:pt x="1662" y="342"/>
                  <a:pt x="1662" y="333"/>
                </a:cubicBezTo>
                <a:cubicBezTo>
                  <a:pt x="1661" y="327"/>
                  <a:pt x="1659" y="319"/>
                  <a:pt x="1660" y="312"/>
                </a:cubicBezTo>
                <a:cubicBezTo>
                  <a:pt x="1662" y="304"/>
                  <a:pt x="1666" y="281"/>
                  <a:pt x="1663" y="272"/>
                </a:cubicBezTo>
                <a:cubicBezTo>
                  <a:pt x="1661" y="265"/>
                  <a:pt x="1657" y="257"/>
                  <a:pt x="1655" y="251"/>
                </a:cubicBezTo>
                <a:cubicBezTo>
                  <a:pt x="1652" y="240"/>
                  <a:pt x="1658" y="230"/>
                  <a:pt x="1659" y="223"/>
                </a:cubicBezTo>
                <a:cubicBezTo>
                  <a:pt x="1659" y="221"/>
                  <a:pt x="1658" y="216"/>
                  <a:pt x="1657" y="214"/>
                </a:cubicBezTo>
                <a:cubicBezTo>
                  <a:pt x="1657" y="210"/>
                  <a:pt x="1661" y="201"/>
                  <a:pt x="1663" y="199"/>
                </a:cubicBezTo>
                <a:cubicBezTo>
                  <a:pt x="1663" y="188"/>
                  <a:pt x="1658" y="185"/>
                  <a:pt x="1652" y="182"/>
                </a:cubicBezTo>
                <a:cubicBezTo>
                  <a:pt x="1650" y="172"/>
                  <a:pt x="1652" y="162"/>
                  <a:pt x="1657" y="157"/>
                </a:cubicBezTo>
                <a:cubicBezTo>
                  <a:pt x="1657" y="150"/>
                  <a:pt x="1653" y="144"/>
                  <a:pt x="1648" y="142"/>
                </a:cubicBezTo>
                <a:cubicBezTo>
                  <a:pt x="1646" y="141"/>
                  <a:pt x="1641" y="144"/>
                  <a:pt x="1640" y="146"/>
                </a:cubicBezTo>
                <a:cubicBezTo>
                  <a:pt x="1629" y="145"/>
                  <a:pt x="1616" y="139"/>
                  <a:pt x="1612" y="130"/>
                </a:cubicBezTo>
                <a:cubicBezTo>
                  <a:pt x="1611" y="127"/>
                  <a:pt x="1612" y="124"/>
                  <a:pt x="1611" y="121"/>
                </a:cubicBezTo>
                <a:cubicBezTo>
                  <a:pt x="1609" y="118"/>
                  <a:pt x="1606" y="116"/>
                  <a:pt x="1604" y="114"/>
                </a:cubicBezTo>
                <a:cubicBezTo>
                  <a:pt x="1578" y="109"/>
                  <a:pt x="1546" y="109"/>
                  <a:pt x="1514" y="109"/>
                </a:cubicBezTo>
                <a:cubicBezTo>
                  <a:pt x="1504" y="109"/>
                  <a:pt x="1492" y="102"/>
                  <a:pt x="1480" y="106"/>
                </a:cubicBezTo>
                <a:cubicBezTo>
                  <a:pt x="1473" y="108"/>
                  <a:pt x="1465" y="112"/>
                  <a:pt x="1457" y="114"/>
                </a:cubicBezTo>
                <a:cubicBezTo>
                  <a:pt x="1444" y="116"/>
                  <a:pt x="1439" y="106"/>
                  <a:pt x="1429" y="108"/>
                </a:cubicBezTo>
                <a:cubicBezTo>
                  <a:pt x="1422" y="109"/>
                  <a:pt x="1418" y="114"/>
                  <a:pt x="1413" y="116"/>
                </a:cubicBezTo>
                <a:cubicBezTo>
                  <a:pt x="1409" y="118"/>
                  <a:pt x="1399" y="116"/>
                  <a:pt x="1395" y="117"/>
                </a:cubicBezTo>
                <a:cubicBezTo>
                  <a:pt x="1382" y="120"/>
                  <a:pt x="1373" y="114"/>
                  <a:pt x="1365" y="112"/>
                </a:cubicBezTo>
                <a:lnTo>
                  <a:pt x="1353" y="112"/>
                </a:lnTo>
                <a:cubicBezTo>
                  <a:pt x="1348" y="110"/>
                  <a:pt x="1342" y="107"/>
                  <a:pt x="1337" y="106"/>
                </a:cubicBezTo>
                <a:cubicBezTo>
                  <a:pt x="1333" y="106"/>
                  <a:pt x="1328" y="105"/>
                  <a:pt x="1323" y="105"/>
                </a:cubicBezTo>
                <a:cubicBezTo>
                  <a:pt x="1317" y="103"/>
                  <a:pt x="1313" y="97"/>
                  <a:pt x="1307" y="96"/>
                </a:cubicBezTo>
                <a:cubicBezTo>
                  <a:pt x="1294" y="92"/>
                  <a:pt x="1289" y="105"/>
                  <a:pt x="1279" y="107"/>
                </a:cubicBezTo>
                <a:cubicBezTo>
                  <a:pt x="1274" y="109"/>
                  <a:pt x="1268" y="103"/>
                  <a:pt x="1264" y="101"/>
                </a:cubicBezTo>
                <a:cubicBezTo>
                  <a:pt x="1259" y="99"/>
                  <a:pt x="1257" y="103"/>
                  <a:pt x="1251" y="101"/>
                </a:cubicBezTo>
                <a:cubicBezTo>
                  <a:pt x="1248" y="100"/>
                  <a:pt x="1244" y="96"/>
                  <a:pt x="1238" y="97"/>
                </a:cubicBezTo>
                <a:cubicBezTo>
                  <a:pt x="1231" y="99"/>
                  <a:pt x="1225" y="104"/>
                  <a:pt x="1218" y="106"/>
                </a:cubicBezTo>
                <a:cubicBezTo>
                  <a:pt x="1211" y="108"/>
                  <a:pt x="1205" y="106"/>
                  <a:pt x="1199" y="109"/>
                </a:cubicBezTo>
                <a:cubicBezTo>
                  <a:pt x="1194" y="111"/>
                  <a:pt x="1189" y="115"/>
                  <a:pt x="1184" y="116"/>
                </a:cubicBezTo>
                <a:cubicBezTo>
                  <a:pt x="1182" y="117"/>
                  <a:pt x="1162" y="116"/>
                  <a:pt x="1162" y="116"/>
                </a:cubicBezTo>
                <a:cubicBezTo>
                  <a:pt x="1158" y="116"/>
                  <a:pt x="1149" y="114"/>
                  <a:pt x="1144" y="115"/>
                </a:cubicBezTo>
                <a:cubicBezTo>
                  <a:pt x="1141" y="116"/>
                  <a:pt x="1138" y="118"/>
                  <a:pt x="1135" y="120"/>
                </a:cubicBezTo>
                <a:cubicBezTo>
                  <a:pt x="1115" y="118"/>
                  <a:pt x="1096" y="119"/>
                  <a:pt x="1080" y="122"/>
                </a:cubicBezTo>
                <a:cubicBezTo>
                  <a:pt x="1066" y="119"/>
                  <a:pt x="1063" y="125"/>
                  <a:pt x="1051" y="127"/>
                </a:cubicBezTo>
                <a:cubicBezTo>
                  <a:pt x="1041" y="127"/>
                  <a:pt x="1031" y="127"/>
                  <a:pt x="1022" y="127"/>
                </a:cubicBezTo>
                <a:cubicBezTo>
                  <a:pt x="1017" y="128"/>
                  <a:pt x="1010" y="131"/>
                  <a:pt x="1004" y="129"/>
                </a:cubicBezTo>
                <a:cubicBezTo>
                  <a:pt x="1000" y="128"/>
                  <a:pt x="997" y="124"/>
                  <a:pt x="994" y="122"/>
                </a:cubicBezTo>
                <a:cubicBezTo>
                  <a:pt x="990" y="120"/>
                  <a:pt x="982" y="118"/>
                  <a:pt x="978" y="117"/>
                </a:cubicBezTo>
                <a:cubicBezTo>
                  <a:pt x="969" y="115"/>
                  <a:pt x="961" y="119"/>
                  <a:pt x="955" y="120"/>
                </a:cubicBezTo>
                <a:cubicBezTo>
                  <a:pt x="949" y="121"/>
                  <a:pt x="932" y="114"/>
                  <a:pt x="929" y="112"/>
                </a:cubicBezTo>
                <a:cubicBezTo>
                  <a:pt x="908" y="112"/>
                  <a:pt x="903" y="129"/>
                  <a:pt x="893" y="141"/>
                </a:cubicBezTo>
                <a:cubicBezTo>
                  <a:pt x="894" y="147"/>
                  <a:pt x="898" y="148"/>
                  <a:pt x="900" y="153"/>
                </a:cubicBezTo>
                <a:cubicBezTo>
                  <a:pt x="902" y="159"/>
                  <a:pt x="899" y="166"/>
                  <a:pt x="902" y="171"/>
                </a:cubicBezTo>
                <a:cubicBezTo>
                  <a:pt x="904" y="176"/>
                  <a:pt x="911" y="176"/>
                  <a:pt x="916" y="179"/>
                </a:cubicBezTo>
                <a:cubicBezTo>
                  <a:pt x="917" y="183"/>
                  <a:pt x="919" y="187"/>
                  <a:pt x="916" y="191"/>
                </a:cubicBezTo>
                <a:cubicBezTo>
                  <a:pt x="914" y="194"/>
                  <a:pt x="912" y="195"/>
                  <a:pt x="909" y="197"/>
                </a:cubicBezTo>
                <a:cubicBezTo>
                  <a:pt x="901" y="197"/>
                  <a:pt x="894" y="197"/>
                  <a:pt x="890" y="200"/>
                </a:cubicBezTo>
                <a:cubicBezTo>
                  <a:pt x="886" y="220"/>
                  <a:pt x="896" y="233"/>
                  <a:pt x="900" y="247"/>
                </a:cubicBezTo>
                <a:cubicBezTo>
                  <a:pt x="903" y="260"/>
                  <a:pt x="896" y="269"/>
                  <a:pt x="894" y="276"/>
                </a:cubicBezTo>
                <a:cubicBezTo>
                  <a:pt x="891" y="290"/>
                  <a:pt x="904" y="300"/>
                  <a:pt x="913" y="302"/>
                </a:cubicBezTo>
                <a:cubicBezTo>
                  <a:pt x="914" y="304"/>
                  <a:pt x="915" y="308"/>
                  <a:pt x="913" y="311"/>
                </a:cubicBezTo>
                <a:cubicBezTo>
                  <a:pt x="912" y="314"/>
                  <a:pt x="908" y="312"/>
                  <a:pt x="906" y="314"/>
                </a:cubicBezTo>
                <a:cubicBezTo>
                  <a:pt x="902" y="316"/>
                  <a:pt x="902" y="320"/>
                  <a:pt x="899" y="323"/>
                </a:cubicBezTo>
                <a:cubicBezTo>
                  <a:pt x="901" y="334"/>
                  <a:pt x="905" y="342"/>
                  <a:pt x="908" y="350"/>
                </a:cubicBezTo>
                <a:cubicBezTo>
                  <a:pt x="911" y="357"/>
                  <a:pt x="910" y="363"/>
                  <a:pt x="914" y="368"/>
                </a:cubicBezTo>
                <a:cubicBezTo>
                  <a:pt x="913" y="374"/>
                  <a:pt x="907" y="379"/>
                  <a:pt x="904" y="383"/>
                </a:cubicBezTo>
                <a:cubicBezTo>
                  <a:pt x="904" y="396"/>
                  <a:pt x="910" y="394"/>
                  <a:pt x="912" y="401"/>
                </a:cubicBezTo>
                <a:cubicBezTo>
                  <a:pt x="913" y="403"/>
                  <a:pt x="912" y="406"/>
                  <a:pt x="911" y="406"/>
                </a:cubicBezTo>
                <a:cubicBezTo>
                  <a:pt x="908" y="418"/>
                  <a:pt x="902" y="431"/>
                  <a:pt x="910" y="441"/>
                </a:cubicBezTo>
                <a:cubicBezTo>
                  <a:pt x="910" y="452"/>
                  <a:pt x="905" y="454"/>
                  <a:pt x="902" y="461"/>
                </a:cubicBezTo>
                <a:cubicBezTo>
                  <a:pt x="900" y="466"/>
                  <a:pt x="900" y="471"/>
                  <a:pt x="897" y="476"/>
                </a:cubicBezTo>
                <a:cubicBezTo>
                  <a:pt x="896" y="477"/>
                  <a:pt x="893" y="480"/>
                  <a:pt x="892" y="482"/>
                </a:cubicBezTo>
                <a:cubicBezTo>
                  <a:pt x="889" y="494"/>
                  <a:pt x="897" y="504"/>
                  <a:pt x="890" y="512"/>
                </a:cubicBezTo>
                <a:cubicBezTo>
                  <a:pt x="890" y="524"/>
                  <a:pt x="899" y="523"/>
                  <a:pt x="903" y="531"/>
                </a:cubicBezTo>
                <a:cubicBezTo>
                  <a:pt x="905" y="536"/>
                  <a:pt x="905" y="542"/>
                  <a:pt x="907" y="546"/>
                </a:cubicBezTo>
                <a:cubicBezTo>
                  <a:pt x="915" y="546"/>
                  <a:pt x="919" y="546"/>
                  <a:pt x="927" y="546"/>
                </a:cubicBezTo>
                <a:cubicBezTo>
                  <a:pt x="929" y="548"/>
                  <a:pt x="933" y="552"/>
                  <a:pt x="935" y="555"/>
                </a:cubicBezTo>
                <a:lnTo>
                  <a:pt x="932" y="578"/>
                </a:lnTo>
                <a:cubicBezTo>
                  <a:pt x="929" y="582"/>
                  <a:pt x="926" y="586"/>
                  <a:pt x="924" y="588"/>
                </a:cubicBezTo>
                <a:cubicBezTo>
                  <a:pt x="917" y="588"/>
                  <a:pt x="909" y="591"/>
                  <a:pt x="904" y="594"/>
                </a:cubicBezTo>
                <a:cubicBezTo>
                  <a:pt x="902" y="604"/>
                  <a:pt x="901" y="614"/>
                  <a:pt x="895" y="620"/>
                </a:cubicBezTo>
                <a:cubicBezTo>
                  <a:pt x="896" y="626"/>
                  <a:pt x="900" y="635"/>
                  <a:pt x="903" y="640"/>
                </a:cubicBezTo>
                <a:cubicBezTo>
                  <a:pt x="909" y="649"/>
                  <a:pt x="918" y="644"/>
                  <a:pt x="911" y="661"/>
                </a:cubicBezTo>
                <a:cubicBezTo>
                  <a:pt x="913" y="663"/>
                  <a:pt x="914" y="665"/>
                  <a:pt x="915" y="667"/>
                </a:cubicBezTo>
                <a:cubicBezTo>
                  <a:pt x="918" y="667"/>
                  <a:pt x="927" y="667"/>
                  <a:pt x="929" y="669"/>
                </a:cubicBezTo>
                <a:cubicBezTo>
                  <a:pt x="932" y="673"/>
                  <a:pt x="928" y="679"/>
                  <a:pt x="927" y="682"/>
                </a:cubicBezTo>
                <a:cubicBezTo>
                  <a:pt x="926" y="686"/>
                  <a:pt x="925" y="690"/>
                  <a:pt x="923" y="695"/>
                </a:cubicBezTo>
                <a:cubicBezTo>
                  <a:pt x="921" y="697"/>
                  <a:pt x="916" y="698"/>
                  <a:pt x="914" y="701"/>
                </a:cubicBezTo>
                <a:cubicBezTo>
                  <a:pt x="912" y="704"/>
                  <a:pt x="912" y="707"/>
                  <a:pt x="909" y="709"/>
                </a:cubicBezTo>
                <a:cubicBezTo>
                  <a:pt x="910" y="712"/>
                  <a:pt x="910" y="716"/>
                  <a:pt x="910" y="720"/>
                </a:cubicBezTo>
                <a:cubicBezTo>
                  <a:pt x="909" y="724"/>
                  <a:pt x="906" y="731"/>
                  <a:pt x="907" y="738"/>
                </a:cubicBezTo>
                <a:cubicBezTo>
                  <a:pt x="909" y="745"/>
                  <a:pt x="917" y="751"/>
                  <a:pt x="914" y="762"/>
                </a:cubicBezTo>
                <a:cubicBezTo>
                  <a:pt x="913" y="766"/>
                  <a:pt x="912" y="774"/>
                  <a:pt x="910" y="777"/>
                </a:cubicBezTo>
                <a:cubicBezTo>
                  <a:pt x="907" y="782"/>
                  <a:pt x="898" y="785"/>
                  <a:pt x="900" y="794"/>
                </a:cubicBezTo>
                <a:cubicBezTo>
                  <a:pt x="902" y="802"/>
                  <a:pt x="912" y="807"/>
                  <a:pt x="916" y="813"/>
                </a:cubicBezTo>
                <a:cubicBezTo>
                  <a:pt x="925" y="813"/>
                  <a:pt x="938" y="815"/>
                  <a:pt x="946" y="812"/>
                </a:cubicBezTo>
                <a:cubicBezTo>
                  <a:pt x="948" y="811"/>
                  <a:pt x="949" y="808"/>
                  <a:pt x="950" y="806"/>
                </a:cubicBezTo>
                <a:cubicBezTo>
                  <a:pt x="956" y="800"/>
                  <a:pt x="963" y="799"/>
                  <a:pt x="974" y="799"/>
                </a:cubicBezTo>
                <a:cubicBezTo>
                  <a:pt x="977" y="802"/>
                  <a:pt x="981" y="808"/>
                  <a:pt x="984" y="811"/>
                </a:cubicBezTo>
                <a:cubicBezTo>
                  <a:pt x="987" y="813"/>
                  <a:pt x="992" y="813"/>
                  <a:pt x="995" y="815"/>
                </a:cubicBezTo>
                <a:cubicBezTo>
                  <a:pt x="1005" y="814"/>
                  <a:pt x="1006" y="807"/>
                  <a:pt x="1014" y="804"/>
                </a:cubicBezTo>
                <a:cubicBezTo>
                  <a:pt x="1022" y="799"/>
                  <a:pt x="1034" y="813"/>
                  <a:pt x="1048" y="813"/>
                </a:cubicBezTo>
                <a:cubicBezTo>
                  <a:pt x="1068" y="813"/>
                  <a:pt x="1080" y="814"/>
                  <a:pt x="1096" y="811"/>
                </a:cubicBezTo>
                <a:cubicBezTo>
                  <a:pt x="1101" y="811"/>
                  <a:pt x="1106" y="810"/>
                  <a:pt x="1111" y="810"/>
                </a:cubicBezTo>
                <a:cubicBezTo>
                  <a:pt x="1115" y="808"/>
                  <a:pt x="1119" y="804"/>
                  <a:pt x="1123" y="802"/>
                </a:cubicBezTo>
                <a:cubicBezTo>
                  <a:pt x="1127" y="800"/>
                  <a:pt x="1132" y="801"/>
                  <a:pt x="1136" y="798"/>
                </a:cubicBezTo>
                <a:cubicBezTo>
                  <a:pt x="1138" y="797"/>
                  <a:pt x="1137" y="798"/>
                  <a:pt x="1138" y="797"/>
                </a:cubicBezTo>
                <a:cubicBezTo>
                  <a:pt x="1088" y="775"/>
                  <a:pt x="1163" y="787"/>
                  <a:pt x="1142" y="796"/>
                </a:cubicBezTo>
                <a:cubicBezTo>
                  <a:pt x="1145" y="802"/>
                  <a:pt x="1171" y="813"/>
                  <a:pt x="1181" y="810"/>
                </a:cubicBezTo>
                <a:cubicBezTo>
                  <a:pt x="1183" y="809"/>
                  <a:pt x="1185" y="806"/>
                  <a:pt x="1186" y="805"/>
                </a:cubicBezTo>
                <a:cubicBezTo>
                  <a:pt x="1191" y="804"/>
                  <a:pt x="1196" y="802"/>
                  <a:pt x="1201" y="800"/>
                </a:cubicBezTo>
                <a:lnTo>
                  <a:pt x="1235" y="807"/>
                </a:lnTo>
                <a:lnTo>
                  <a:pt x="1314" y="819"/>
                </a:lnTo>
                <a:cubicBezTo>
                  <a:pt x="1319" y="828"/>
                  <a:pt x="1327" y="836"/>
                  <a:pt x="1339" y="838"/>
                </a:cubicBezTo>
                <a:cubicBezTo>
                  <a:pt x="1358" y="843"/>
                  <a:pt x="1369" y="832"/>
                  <a:pt x="1375" y="814"/>
                </a:cubicBezTo>
                <a:lnTo>
                  <a:pt x="1393" y="813"/>
                </a:lnTo>
                <a:lnTo>
                  <a:pt x="1399" y="801"/>
                </a:lnTo>
                <a:cubicBezTo>
                  <a:pt x="1411" y="799"/>
                  <a:pt x="1423" y="796"/>
                  <a:pt x="1433" y="789"/>
                </a:cubicBezTo>
                <a:cubicBezTo>
                  <a:pt x="1433" y="788"/>
                  <a:pt x="1433" y="788"/>
                  <a:pt x="1434" y="788"/>
                </a:cubicBezTo>
                <a:cubicBezTo>
                  <a:pt x="1432" y="758"/>
                  <a:pt x="1467" y="769"/>
                  <a:pt x="1461" y="785"/>
                </a:cubicBezTo>
                <a:cubicBezTo>
                  <a:pt x="1465" y="789"/>
                  <a:pt x="1474" y="799"/>
                  <a:pt x="1484" y="797"/>
                </a:cubicBezTo>
                <a:cubicBezTo>
                  <a:pt x="1492" y="795"/>
                  <a:pt x="1500" y="785"/>
                  <a:pt x="1513" y="789"/>
                </a:cubicBezTo>
                <a:cubicBezTo>
                  <a:pt x="1517" y="791"/>
                  <a:pt x="1520" y="795"/>
                  <a:pt x="1523" y="797"/>
                </a:cubicBezTo>
                <a:cubicBezTo>
                  <a:pt x="1527" y="799"/>
                  <a:pt x="1537" y="801"/>
                  <a:pt x="1540" y="801"/>
                </a:cubicBezTo>
                <a:cubicBezTo>
                  <a:pt x="1553" y="805"/>
                  <a:pt x="1568" y="798"/>
                  <a:pt x="1578" y="800"/>
                </a:cubicBezTo>
                <a:cubicBezTo>
                  <a:pt x="1589" y="802"/>
                  <a:pt x="1597" y="808"/>
                  <a:pt x="1611" y="808"/>
                </a:cubicBezTo>
                <a:cubicBezTo>
                  <a:pt x="1626" y="808"/>
                  <a:pt x="1629" y="818"/>
                  <a:pt x="1639" y="823"/>
                </a:cubicBezTo>
                <a:cubicBezTo>
                  <a:pt x="1642" y="825"/>
                  <a:pt x="1652" y="828"/>
                  <a:pt x="1655" y="826"/>
                </a:cubicBezTo>
                <a:cubicBezTo>
                  <a:pt x="1663" y="825"/>
                  <a:pt x="1669" y="820"/>
                  <a:pt x="1670" y="814"/>
                </a:cubicBezTo>
                <a:cubicBezTo>
                  <a:pt x="1673" y="810"/>
                  <a:pt x="1666" y="782"/>
                  <a:pt x="1663" y="778"/>
                </a:cubicBezTo>
                <a:cubicBezTo>
                  <a:pt x="1662" y="776"/>
                  <a:pt x="1662" y="776"/>
                  <a:pt x="1659" y="775"/>
                </a:cubicBezTo>
                <a:lnTo>
                  <a:pt x="1659" y="774"/>
                </a:lnTo>
                <a:lnTo>
                  <a:pt x="1658" y="774"/>
                </a:lnTo>
                <a:lnTo>
                  <a:pt x="1658" y="775"/>
                </a:lnTo>
                <a:cubicBezTo>
                  <a:pt x="1654" y="777"/>
                  <a:pt x="1654" y="783"/>
                  <a:pt x="1650" y="786"/>
                </a:cubicBezTo>
                <a:cubicBezTo>
                  <a:pt x="1648" y="787"/>
                  <a:pt x="1644" y="787"/>
                  <a:pt x="1642" y="788"/>
                </a:cubicBezTo>
                <a:cubicBezTo>
                  <a:pt x="1632" y="788"/>
                  <a:pt x="1629" y="782"/>
                  <a:pt x="1626" y="775"/>
                </a:cubicBezTo>
                <a:cubicBezTo>
                  <a:pt x="1620" y="774"/>
                  <a:pt x="1608" y="776"/>
                  <a:pt x="1605" y="775"/>
                </a:cubicBezTo>
                <a:cubicBezTo>
                  <a:pt x="1590" y="771"/>
                  <a:pt x="1594" y="724"/>
                  <a:pt x="1612" y="735"/>
                </a:cubicBezTo>
                <a:cubicBezTo>
                  <a:pt x="1619" y="738"/>
                  <a:pt x="1621" y="748"/>
                  <a:pt x="1627" y="752"/>
                </a:cubicBezTo>
                <a:cubicBezTo>
                  <a:pt x="1630" y="754"/>
                  <a:pt x="1634" y="753"/>
                  <a:pt x="1638" y="755"/>
                </a:cubicBezTo>
                <a:cubicBezTo>
                  <a:pt x="1642" y="757"/>
                  <a:pt x="1648" y="762"/>
                  <a:pt x="1652" y="766"/>
                </a:cubicBezTo>
                <a:cubicBezTo>
                  <a:pt x="1654" y="766"/>
                  <a:pt x="1654" y="766"/>
                  <a:pt x="1654" y="765"/>
                </a:cubicBezTo>
                <a:cubicBezTo>
                  <a:pt x="1658" y="761"/>
                  <a:pt x="1656" y="755"/>
                  <a:pt x="1658" y="749"/>
                </a:cubicBezTo>
                <a:cubicBezTo>
                  <a:pt x="1661" y="739"/>
                  <a:pt x="1669" y="727"/>
                  <a:pt x="1669" y="715"/>
                </a:cubicBezTo>
                <a:cubicBezTo>
                  <a:pt x="1662" y="709"/>
                  <a:pt x="1658" y="703"/>
                  <a:pt x="1650" y="698"/>
                </a:cubicBezTo>
                <a:cubicBezTo>
                  <a:pt x="1649" y="693"/>
                  <a:pt x="1646" y="687"/>
                  <a:pt x="1650" y="683"/>
                </a:cubicBezTo>
                <a:cubicBezTo>
                  <a:pt x="1652" y="678"/>
                  <a:pt x="1656" y="680"/>
                  <a:pt x="1660" y="677"/>
                </a:cubicBezTo>
                <a:cubicBezTo>
                  <a:pt x="1664" y="674"/>
                  <a:pt x="1669" y="665"/>
                  <a:pt x="1670" y="660"/>
                </a:cubicBezTo>
                <a:cubicBezTo>
                  <a:pt x="1673" y="650"/>
                  <a:pt x="1658" y="634"/>
                  <a:pt x="1655" y="626"/>
                </a:cubicBezTo>
                <a:cubicBezTo>
                  <a:pt x="1652" y="615"/>
                  <a:pt x="1658" y="604"/>
                  <a:pt x="1660" y="596"/>
                </a:cubicBezTo>
                <a:lnTo>
                  <a:pt x="1661" y="578"/>
                </a:lnTo>
                <a:cubicBezTo>
                  <a:pt x="1662" y="574"/>
                  <a:pt x="1665" y="569"/>
                  <a:pt x="1666" y="565"/>
                </a:cubicBezTo>
                <a:cubicBezTo>
                  <a:pt x="1668" y="557"/>
                  <a:pt x="1658" y="548"/>
                  <a:pt x="1663" y="540"/>
                </a:cubicBezTo>
                <a:cubicBezTo>
                  <a:pt x="1664" y="537"/>
                  <a:pt x="1675" y="530"/>
                  <a:pt x="1678" y="527"/>
                </a:cubicBezTo>
                <a:cubicBezTo>
                  <a:pt x="1678" y="525"/>
                  <a:pt x="1678" y="524"/>
                  <a:pt x="1677" y="523"/>
                </a:cubicBezTo>
                <a:cubicBezTo>
                  <a:pt x="1672" y="512"/>
                  <a:pt x="1655" y="521"/>
                  <a:pt x="1643" y="522"/>
                </a:cubicBezTo>
                <a:cubicBezTo>
                  <a:pt x="1641" y="519"/>
                  <a:pt x="1637" y="517"/>
                  <a:pt x="1634" y="515"/>
                </a:cubicBezTo>
                <a:cubicBezTo>
                  <a:pt x="1633" y="514"/>
                  <a:pt x="1634" y="514"/>
                  <a:pt x="1633" y="513"/>
                </a:cubicBezTo>
                <a:cubicBezTo>
                  <a:pt x="1633" y="505"/>
                  <a:pt x="1636" y="503"/>
                  <a:pt x="1639" y="498"/>
                </a:cubicBezTo>
                <a:cubicBezTo>
                  <a:pt x="1644" y="496"/>
                  <a:pt x="1648" y="495"/>
                  <a:pt x="1652" y="493"/>
                </a:cubicBezTo>
                <a:close/>
                <a:moveTo>
                  <a:pt x="36" y="348"/>
                </a:moveTo>
                <a:cubicBezTo>
                  <a:pt x="35" y="348"/>
                  <a:pt x="35" y="348"/>
                  <a:pt x="34" y="347"/>
                </a:cubicBezTo>
                <a:cubicBezTo>
                  <a:pt x="33" y="352"/>
                  <a:pt x="34" y="358"/>
                  <a:pt x="34" y="362"/>
                </a:cubicBezTo>
                <a:cubicBezTo>
                  <a:pt x="38" y="362"/>
                  <a:pt x="38" y="360"/>
                  <a:pt x="41" y="359"/>
                </a:cubicBezTo>
                <a:cubicBezTo>
                  <a:pt x="40" y="353"/>
                  <a:pt x="38" y="352"/>
                  <a:pt x="36" y="348"/>
                </a:cubicBezTo>
                <a:close/>
                <a:moveTo>
                  <a:pt x="137" y="1656"/>
                </a:moveTo>
                <a:cubicBezTo>
                  <a:pt x="128" y="1652"/>
                  <a:pt x="122" y="1635"/>
                  <a:pt x="111" y="1630"/>
                </a:cubicBezTo>
                <a:cubicBezTo>
                  <a:pt x="108" y="1628"/>
                  <a:pt x="94" y="1634"/>
                  <a:pt x="86" y="1633"/>
                </a:cubicBezTo>
                <a:cubicBezTo>
                  <a:pt x="81" y="1623"/>
                  <a:pt x="75" y="1609"/>
                  <a:pt x="68" y="1601"/>
                </a:cubicBezTo>
                <a:cubicBezTo>
                  <a:pt x="66" y="1598"/>
                  <a:pt x="61" y="1597"/>
                  <a:pt x="59" y="1594"/>
                </a:cubicBezTo>
                <a:cubicBezTo>
                  <a:pt x="57" y="1590"/>
                  <a:pt x="59" y="1581"/>
                  <a:pt x="57" y="1577"/>
                </a:cubicBezTo>
                <a:cubicBezTo>
                  <a:pt x="56" y="1572"/>
                  <a:pt x="55" y="1572"/>
                  <a:pt x="54" y="1569"/>
                </a:cubicBezTo>
                <a:lnTo>
                  <a:pt x="49" y="1569"/>
                </a:lnTo>
                <a:cubicBezTo>
                  <a:pt x="45" y="1573"/>
                  <a:pt x="38" y="1574"/>
                  <a:pt x="33" y="1578"/>
                </a:cubicBezTo>
                <a:cubicBezTo>
                  <a:pt x="26" y="1587"/>
                  <a:pt x="35" y="1607"/>
                  <a:pt x="41" y="1612"/>
                </a:cubicBezTo>
                <a:cubicBezTo>
                  <a:pt x="44" y="1615"/>
                  <a:pt x="48" y="1616"/>
                  <a:pt x="51" y="1619"/>
                </a:cubicBezTo>
                <a:cubicBezTo>
                  <a:pt x="55" y="1623"/>
                  <a:pt x="57" y="1632"/>
                  <a:pt x="62" y="1636"/>
                </a:cubicBezTo>
                <a:cubicBezTo>
                  <a:pt x="69" y="1641"/>
                  <a:pt x="76" y="1637"/>
                  <a:pt x="82" y="1640"/>
                </a:cubicBezTo>
                <a:cubicBezTo>
                  <a:pt x="89" y="1645"/>
                  <a:pt x="94" y="1655"/>
                  <a:pt x="102" y="1659"/>
                </a:cubicBezTo>
                <a:cubicBezTo>
                  <a:pt x="108" y="1662"/>
                  <a:pt x="114" y="1660"/>
                  <a:pt x="121" y="1663"/>
                </a:cubicBezTo>
                <a:cubicBezTo>
                  <a:pt x="125" y="1664"/>
                  <a:pt x="130" y="1668"/>
                  <a:pt x="134" y="1669"/>
                </a:cubicBezTo>
                <a:cubicBezTo>
                  <a:pt x="142" y="1670"/>
                  <a:pt x="150" y="1670"/>
                  <a:pt x="158" y="1670"/>
                </a:cubicBezTo>
                <a:cubicBezTo>
                  <a:pt x="160" y="1671"/>
                  <a:pt x="163" y="1674"/>
                  <a:pt x="167" y="1673"/>
                </a:cubicBezTo>
                <a:cubicBezTo>
                  <a:pt x="171" y="1672"/>
                  <a:pt x="174" y="1669"/>
                  <a:pt x="176" y="1666"/>
                </a:cubicBezTo>
                <a:cubicBezTo>
                  <a:pt x="176" y="1664"/>
                  <a:pt x="176" y="1661"/>
                  <a:pt x="175" y="1660"/>
                </a:cubicBezTo>
                <a:cubicBezTo>
                  <a:pt x="169" y="1644"/>
                  <a:pt x="149" y="1663"/>
                  <a:pt x="137" y="1656"/>
                </a:cubicBezTo>
                <a:close/>
                <a:moveTo>
                  <a:pt x="38" y="1159"/>
                </a:moveTo>
                <a:cubicBezTo>
                  <a:pt x="38" y="1168"/>
                  <a:pt x="38" y="1177"/>
                  <a:pt x="41" y="1183"/>
                </a:cubicBezTo>
                <a:cubicBezTo>
                  <a:pt x="42" y="1183"/>
                  <a:pt x="42" y="1184"/>
                  <a:pt x="43" y="1185"/>
                </a:cubicBezTo>
                <a:cubicBezTo>
                  <a:pt x="53" y="1185"/>
                  <a:pt x="55" y="1175"/>
                  <a:pt x="55" y="1164"/>
                </a:cubicBezTo>
                <a:cubicBezTo>
                  <a:pt x="53" y="1162"/>
                  <a:pt x="53" y="1161"/>
                  <a:pt x="52" y="1159"/>
                </a:cubicBezTo>
                <a:cubicBezTo>
                  <a:pt x="48" y="1159"/>
                  <a:pt x="44" y="1159"/>
                  <a:pt x="40" y="1158"/>
                </a:cubicBezTo>
                <a:cubicBezTo>
                  <a:pt x="39" y="1159"/>
                  <a:pt x="39" y="1159"/>
                  <a:pt x="38" y="1159"/>
                </a:cubicBezTo>
                <a:close/>
                <a:moveTo>
                  <a:pt x="46" y="1494"/>
                </a:moveTo>
                <a:cubicBezTo>
                  <a:pt x="44" y="1487"/>
                  <a:pt x="41" y="1477"/>
                  <a:pt x="43" y="1467"/>
                </a:cubicBezTo>
                <a:cubicBezTo>
                  <a:pt x="46" y="1459"/>
                  <a:pt x="54" y="1449"/>
                  <a:pt x="51" y="1436"/>
                </a:cubicBezTo>
                <a:cubicBezTo>
                  <a:pt x="46" y="1417"/>
                  <a:pt x="27" y="1405"/>
                  <a:pt x="43" y="1385"/>
                </a:cubicBezTo>
                <a:cubicBezTo>
                  <a:pt x="45" y="1381"/>
                  <a:pt x="46" y="1377"/>
                  <a:pt x="51" y="1375"/>
                </a:cubicBezTo>
                <a:cubicBezTo>
                  <a:pt x="52" y="1368"/>
                  <a:pt x="55" y="1348"/>
                  <a:pt x="51" y="1343"/>
                </a:cubicBezTo>
                <a:cubicBezTo>
                  <a:pt x="49" y="1341"/>
                  <a:pt x="47" y="1341"/>
                  <a:pt x="43" y="1341"/>
                </a:cubicBezTo>
                <a:cubicBezTo>
                  <a:pt x="40" y="1345"/>
                  <a:pt x="32" y="1354"/>
                  <a:pt x="25" y="1349"/>
                </a:cubicBezTo>
                <a:cubicBezTo>
                  <a:pt x="19" y="1349"/>
                  <a:pt x="17" y="1347"/>
                  <a:pt x="14" y="1343"/>
                </a:cubicBezTo>
                <a:cubicBezTo>
                  <a:pt x="9" y="1345"/>
                  <a:pt x="10" y="1350"/>
                  <a:pt x="8" y="1356"/>
                </a:cubicBezTo>
                <a:cubicBezTo>
                  <a:pt x="7" y="1359"/>
                  <a:pt x="4" y="1363"/>
                  <a:pt x="5" y="1369"/>
                </a:cubicBezTo>
                <a:cubicBezTo>
                  <a:pt x="6" y="1371"/>
                  <a:pt x="8" y="1375"/>
                  <a:pt x="7" y="1379"/>
                </a:cubicBezTo>
                <a:cubicBezTo>
                  <a:pt x="5" y="1387"/>
                  <a:pt x="5" y="1397"/>
                  <a:pt x="5" y="1407"/>
                </a:cubicBezTo>
                <a:cubicBezTo>
                  <a:pt x="5" y="1415"/>
                  <a:pt x="4" y="1424"/>
                  <a:pt x="4" y="1431"/>
                </a:cubicBezTo>
                <a:cubicBezTo>
                  <a:pt x="4" y="1433"/>
                  <a:pt x="2" y="1438"/>
                  <a:pt x="2" y="1440"/>
                </a:cubicBezTo>
                <a:cubicBezTo>
                  <a:pt x="3" y="1445"/>
                  <a:pt x="7" y="1450"/>
                  <a:pt x="9" y="1455"/>
                </a:cubicBezTo>
                <a:lnTo>
                  <a:pt x="9" y="1464"/>
                </a:lnTo>
                <a:cubicBezTo>
                  <a:pt x="10" y="1468"/>
                  <a:pt x="13" y="1473"/>
                  <a:pt x="14" y="1477"/>
                </a:cubicBezTo>
                <a:lnTo>
                  <a:pt x="14" y="1487"/>
                </a:lnTo>
                <a:cubicBezTo>
                  <a:pt x="17" y="1494"/>
                  <a:pt x="22" y="1504"/>
                  <a:pt x="25" y="1511"/>
                </a:cubicBezTo>
                <a:cubicBezTo>
                  <a:pt x="27" y="1517"/>
                  <a:pt x="25" y="1524"/>
                  <a:pt x="24" y="1528"/>
                </a:cubicBezTo>
                <a:cubicBezTo>
                  <a:pt x="22" y="1534"/>
                  <a:pt x="26" y="1539"/>
                  <a:pt x="27" y="1543"/>
                </a:cubicBezTo>
                <a:cubicBezTo>
                  <a:pt x="29" y="1544"/>
                  <a:pt x="28" y="1543"/>
                  <a:pt x="29" y="1544"/>
                </a:cubicBezTo>
                <a:cubicBezTo>
                  <a:pt x="48" y="1543"/>
                  <a:pt x="51" y="1514"/>
                  <a:pt x="46" y="1494"/>
                </a:cubicBezTo>
                <a:close/>
                <a:moveTo>
                  <a:pt x="102" y="1559"/>
                </a:moveTo>
                <a:lnTo>
                  <a:pt x="102" y="1560"/>
                </a:lnTo>
                <a:lnTo>
                  <a:pt x="103" y="1560"/>
                </a:lnTo>
                <a:cubicBezTo>
                  <a:pt x="104" y="1558"/>
                  <a:pt x="105" y="1556"/>
                  <a:pt x="103" y="1554"/>
                </a:cubicBezTo>
                <a:cubicBezTo>
                  <a:pt x="102" y="1556"/>
                  <a:pt x="101" y="1556"/>
                  <a:pt x="102" y="1559"/>
                </a:cubicBezTo>
                <a:close/>
                <a:moveTo>
                  <a:pt x="14" y="1075"/>
                </a:moveTo>
                <a:cubicBezTo>
                  <a:pt x="14" y="1076"/>
                  <a:pt x="15" y="1077"/>
                  <a:pt x="16" y="1078"/>
                </a:cubicBezTo>
                <a:cubicBezTo>
                  <a:pt x="22" y="1081"/>
                  <a:pt x="34" y="1076"/>
                  <a:pt x="40" y="1073"/>
                </a:cubicBezTo>
                <a:cubicBezTo>
                  <a:pt x="40" y="1061"/>
                  <a:pt x="35" y="1060"/>
                  <a:pt x="30" y="1053"/>
                </a:cubicBezTo>
                <a:lnTo>
                  <a:pt x="27" y="1053"/>
                </a:lnTo>
                <a:cubicBezTo>
                  <a:pt x="23" y="1057"/>
                  <a:pt x="19" y="1060"/>
                  <a:pt x="15" y="1062"/>
                </a:cubicBezTo>
                <a:cubicBezTo>
                  <a:pt x="14" y="1065"/>
                  <a:pt x="13" y="1069"/>
                  <a:pt x="14" y="1075"/>
                </a:cubicBezTo>
                <a:close/>
                <a:moveTo>
                  <a:pt x="212" y="1560"/>
                </a:moveTo>
                <a:cubicBezTo>
                  <a:pt x="200" y="1564"/>
                  <a:pt x="179" y="1560"/>
                  <a:pt x="170" y="1556"/>
                </a:cubicBezTo>
                <a:lnTo>
                  <a:pt x="218" y="1557"/>
                </a:lnTo>
                <a:cubicBezTo>
                  <a:pt x="216" y="1558"/>
                  <a:pt x="214" y="1560"/>
                  <a:pt x="212" y="1560"/>
                </a:cubicBezTo>
                <a:close/>
                <a:moveTo>
                  <a:pt x="146" y="1531"/>
                </a:moveTo>
                <a:cubicBezTo>
                  <a:pt x="146" y="1528"/>
                  <a:pt x="147" y="1525"/>
                  <a:pt x="147" y="1522"/>
                </a:cubicBezTo>
                <a:cubicBezTo>
                  <a:pt x="152" y="1538"/>
                  <a:pt x="162" y="1549"/>
                  <a:pt x="167" y="1553"/>
                </a:cubicBezTo>
                <a:cubicBezTo>
                  <a:pt x="158" y="1548"/>
                  <a:pt x="153" y="1539"/>
                  <a:pt x="146" y="1531"/>
                </a:cubicBezTo>
                <a:close/>
                <a:moveTo>
                  <a:pt x="172" y="949"/>
                </a:moveTo>
                <a:lnTo>
                  <a:pt x="173" y="949"/>
                </a:lnTo>
                <a:cubicBezTo>
                  <a:pt x="175" y="944"/>
                  <a:pt x="181" y="946"/>
                  <a:pt x="186" y="943"/>
                </a:cubicBezTo>
                <a:cubicBezTo>
                  <a:pt x="190" y="943"/>
                  <a:pt x="192" y="944"/>
                  <a:pt x="195" y="945"/>
                </a:cubicBezTo>
                <a:cubicBezTo>
                  <a:pt x="189" y="949"/>
                  <a:pt x="178" y="946"/>
                  <a:pt x="173" y="950"/>
                </a:cubicBezTo>
                <a:lnTo>
                  <a:pt x="172" y="950"/>
                </a:lnTo>
                <a:lnTo>
                  <a:pt x="172" y="949"/>
                </a:lnTo>
                <a:close/>
                <a:moveTo>
                  <a:pt x="127" y="987"/>
                </a:moveTo>
                <a:lnTo>
                  <a:pt x="127" y="989"/>
                </a:lnTo>
                <a:lnTo>
                  <a:pt x="126" y="989"/>
                </a:lnTo>
                <a:cubicBezTo>
                  <a:pt x="127" y="984"/>
                  <a:pt x="129" y="983"/>
                  <a:pt x="131" y="980"/>
                </a:cubicBezTo>
                <a:cubicBezTo>
                  <a:pt x="130" y="982"/>
                  <a:pt x="128" y="985"/>
                  <a:pt x="127" y="987"/>
                </a:cubicBezTo>
                <a:close/>
                <a:moveTo>
                  <a:pt x="235" y="948"/>
                </a:moveTo>
                <a:lnTo>
                  <a:pt x="243" y="948"/>
                </a:lnTo>
                <a:lnTo>
                  <a:pt x="244" y="948"/>
                </a:lnTo>
                <a:lnTo>
                  <a:pt x="244" y="950"/>
                </a:lnTo>
                <a:cubicBezTo>
                  <a:pt x="241" y="950"/>
                  <a:pt x="238" y="950"/>
                  <a:pt x="235" y="949"/>
                </a:cubicBezTo>
                <a:lnTo>
                  <a:pt x="235" y="948"/>
                </a:lnTo>
                <a:close/>
                <a:moveTo>
                  <a:pt x="437" y="1560"/>
                </a:moveTo>
                <a:cubicBezTo>
                  <a:pt x="437" y="1559"/>
                  <a:pt x="440" y="1559"/>
                  <a:pt x="440" y="1558"/>
                </a:cubicBezTo>
                <a:cubicBezTo>
                  <a:pt x="449" y="1559"/>
                  <a:pt x="455" y="1568"/>
                  <a:pt x="461" y="1575"/>
                </a:cubicBezTo>
                <a:cubicBezTo>
                  <a:pt x="461" y="1582"/>
                  <a:pt x="459" y="1583"/>
                  <a:pt x="458" y="1587"/>
                </a:cubicBezTo>
                <a:cubicBezTo>
                  <a:pt x="445" y="1589"/>
                  <a:pt x="440" y="1581"/>
                  <a:pt x="432" y="1577"/>
                </a:cubicBezTo>
                <a:cubicBezTo>
                  <a:pt x="431" y="1575"/>
                  <a:pt x="432" y="1575"/>
                  <a:pt x="431" y="1574"/>
                </a:cubicBezTo>
                <a:cubicBezTo>
                  <a:pt x="431" y="1566"/>
                  <a:pt x="431" y="1562"/>
                  <a:pt x="437" y="1560"/>
                </a:cubicBezTo>
                <a:close/>
                <a:moveTo>
                  <a:pt x="586" y="1586"/>
                </a:moveTo>
                <a:cubicBezTo>
                  <a:pt x="586" y="1586"/>
                  <a:pt x="593" y="1587"/>
                  <a:pt x="603" y="1588"/>
                </a:cubicBezTo>
                <a:cubicBezTo>
                  <a:pt x="602" y="1589"/>
                  <a:pt x="602" y="1589"/>
                  <a:pt x="602" y="1590"/>
                </a:cubicBezTo>
                <a:cubicBezTo>
                  <a:pt x="601" y="1593"/>
                  <a:pt x="599" y="1593"/>
                  <a:pt x="597" y="1594"/>
                </a:cubicBezTo>
                <a:cubicBezTo>
                  <a:pt x="593" y="1595"/>
                  <a:pt x="590" y="1594"/>
                  <a:pt x="588" y="1592"/>
                </a:cubicBezTo>
                <a:cubicBezTo>
                  <a:pt x="587" y="1592"/>
                  <a:pt x="586" y="1592"/>
                  <a:pt x="586" y="1592"/>
                </a:cubicBezTo>
                <a:cubicBezTo>
                  <a:pt x="586" y="1589"/>
                  <a:pt x="586" y="1587"/>
                  <a:pt x="586" y="1586"/>
                </a:cubicBezTo>
                <a:close/>
                <a:moveTo>
                  <a:pt x="247" y="1592"/>
                </a:moveTo>
                <a:cubicBezTo>
                  <a:pt x="255" y="1594"/>
                  <a:pt x="263" y="1592"/>
                  <a:pt x="270" y="1594"/>
                </a:cubicBezTo>
                <a:cubicBezTo>
                  <a:pt x="274" y="1596"/>
                  <a:pt x="278" y="1600"/>
                  <a:pt x="282" y="1601"/>
                </a:cubicBezTo>
                <a:cubicBezTo>
                  <a:pt x="289" y="1603"/>
                  <a:pt x="311" y="1605"/>
                  <a:pt x="319" y="1603"/>
                </a:cubicBezTo>
                <a:cubicBezTo>
                  <a:pt x="322" y="1602"/>
                  <a:pt x="327" y="1601"/>
                  <a:pt x="331" y="1602"/>
                </a:cubicBezTo>
                <a:cubicBezTo>
                  <a:pt x="340" y="1604"/>
                  <a:pt x="350" y="1605"/>
                  <a:pt x="360" y="1607"/>
                </a:cubicBezTo>
                <a:cubicBezTo>
                  <a:pt x="370" y="1609"/>
                  <a:pt x="382" y="1605"/>
                  <a:pt x="389" y="1604"/>
                </a:cubicBezTo>
                <a:lnTo>
                  <a:pt x="416" y="1604"/>
                </a:lnTo>
                <a:cubicBezTo>
                  <a:pt x="421" y="1602"/>
                  <a:pt x="431" y="1594"/>
                  <a:pt x="438" y="1598"/>
                </a:cubicBezTo>
                <a:cubicBezTo>
                  <a:pt x="445" y="1599"/>
                  <a:pt x="455" y="1608"/>
                  <a:pt x="465" y="1610"/>
                </a:cubicBezTo>
                <a:cubicBezTo>
                  <a:pt x="487" y="1617"/>
                  <a:pt x="508" y="1601"/>
                  <a:pt x="525" y="1597"/>
                </a:cubicBezTo>
                <a:cubicBezTo>
                  <a:pt x="533" y="1595"/>
                  <a:pt x="539" y="1604"/>
                  <a:pt x="546" y="1606"/>
                </a:cubicBezTo>
                <a:cubicBezTo>
                  <a:pt x="557" y="1609"/>
                  <a:pt x="569" y="1604"/>
                  <a:pt x="578" y="1604"/>
                </a:cubicBezTo>
                <a:lnTo>
                  <a:pt x="598" y="1604"/>
                </a:lnTo>
                <a:cubicBezTo>
                  <a:pt x="602" y="1605"/>
                  <a:pt x="607" y="1609"/>
                  <a:pt x="611" y="1610"/>
                </a:cubicBezTo>
                <a:cubicBezTo>
                  <a:pt x="617" y="1612"/>
                  <a:pt x="644" y="1612"/>
                  <a:pt x="646" y="1610"/>
                </a:cubicBezTo>
                <a:cubicBezTo>
                  <a:pt x="650" y="1609"/>
                  <a:pt x="652" y="1602"/>
                  <a:pt x="654" y="1598"/>
                </a:cubicBezTo>
                <a:cubicBezTo>
                  <a:pt x="650" y="1597"/>
                  <a:pt x="646" y="1595"/>
                  <a:pt x="643" y="1594"/>
                </a:cubicBezTo>
                <a:cubicBezTo>
                  <a:pt x="662" y="1597"/>
                  <a:pt x="683" y="1599"/>
                  <a:pt x="705" y="1602"/>
                </a:cubicBezTo>
                <a:cubicBezTo>
                  <a:pt x="707" y="1602"/>
                  <a:pt x="708" y="1603"/>
                  <a:pt x="709" y="1604"/>
                </a:cubicBezTo>
                <a:cubicBezTo>
                  <a:pt x="718" y="1607"/>
                  <a:pt x="725" y="1607"/>
                  <a:pt x="735" y="1609"/>
                </a:cubicBezTo>
                <a:cubicBezTo>
                  <a:pt x="739" y="1610"/>
                  <a:pt x="747" y="1611"/>
                  <a:pt x="752" y="1610"/>
                </a:cubicBezTo>
                <a:cubicBezTo>
                  <a:pt x="757" y="1609"/>
                  <a:pt x="761" y="1608"/>
                  <a:pt x="766" y="1606"/>
                </a:cubicBezTo>
                <a:cubicBezTo>
                  <a:pt x="777" y="1607"/>
                  <a:pt x="788" y="1607"/>
                  <a:pt x="796" y="1607"/>
                </a:cubicBezTo>
                <a:lnTo>
                  <a:pt x="809" y="1607"/>
                </a:lnTo>
                <a:cubicBezTo>
                  <a:pt x="820" y="1604"/>
                  <a:pt x="846" y="1608"/>
                  <a:pt x="852" y="1603"/>
                </a:cubicBezTo>
                <a:cubicBezTo>
                  <a:pt x="854" y="1602"/>
                  <a:pt x="853" y="1602"/>
                  <a:pt x="854" y="1600"/>
                </a:cubicBezTo>
                <a:cubicBezTo>
                  <a:pt x="857" y="1594"/>
                  <a:pt x="842" y="1583"/>
                  <a:pt x="839" y="1578"/>
                </a:cubicBezTo>
                <a:lnTo>
                  <a:pt x="839" y="1577"/>
                </a:lnTo>
                <a:cubicBezTo>
                  <a:pt x="839" y="1577"/>
                  <a:pt x="839" y="1577"/>
                  <a:pt x="839" y="1577"/>
                </a:cubicBezTo>
                <a:cubicBezTo>
                  <a:pt x="839" y="1577"/>
                  <a:pt x="840" y="1577"/>
                  <a:pt x="840" y="1577"/>
                </a:cubicBezTo>
                <a:cubicBezTo>
                  <a:pt x="865" y="1558"/>
                  <a:pt x="862" y="1534"/>
                  <a:pt x="849" y="1515"/>
                </a:cubicBezTo>
                <a:cubicBezTo>
                  <a:pt x="852" y="1484"/>
                  <a:pt x="862" y="1461"/>
                  <a:pt x="836" y="1445"/>
                </a:cubicBezTo>
                <a:cubicBezTo>
                  <a:pt x="836" y="1440"/>
                  <a:pt x="835" y="1436"/>
                  <a:pt x="834" y="1431"/>
                </a:cubicBezTo>
                <a:cubicBezTo>
                  <a:pt x="837" y="1418"/>
                  <a:pt x="840" y="1411"/>
                  <a:pt x="836" y="1397"/>
                </a:cubicBezTo>
                <a:cubicBezTo>
                  <a:pt x="836" y="1393"/>
                  <a:pt x="836" y="1389"/>
                  <a:pt x="835" y="1385"/>
                </a:cubicBezTo>
                <a:cubicBezTo>
                  <a:pt x="833" y="1379"/>
                  <a:pt x="827" y="1379"/>
                  <a:pt x="822" y="1375"/>
                </a:cubicBezTo>
                <a:cubicBezTo>
                  <a:pt x="819" y="1371"/>
                  <a:pt x="819" y="1364"/>
                  <a:pt x="816" y="1359"/>
                </a:cubicBezTo>
                <a:lnTo>
                  <a:pt x="816" y="1358"/>
                </a:lnTo>
                <a:cubicBezTo>
                  <a:pt x="818" y="1360"/>
                  <a:pt x="821" y="1362"/>
                  <a:pt x="823" y="1363"/>
                </a:cubicBezTo>
                <a:cubicBezTo>
                  <a:pt x="826" y="1360"/>
                  <a:pt x="829" y="1357"/>
                  <a:pt x="832" y="1355"/>
                </a:cubicBezTo>
                <a:cubicBezTo>
                  <a:pt x="832" y="1345"/>
                  <a:pt x="823" y="1334"/>
                  <a:pt x="818" y="1328"/>
                </a:cubicBezTo>
                <a:cubicBezTo>
                  <a:pt x="819" y="1312"/>
                  <a:pt x="834" y="1307"/>
                  <a:pt x="830" y="1290"/>
                </a:cubicBezTo>
                <a:cubicBezTo>
                  <a:pt x="826" y="1274"/>
                  <a:pt x="811" y="1260"/>
                  <a:pt x="816" y="1237"/>
                </a:cubicBezTo>
                <a:cubicBezTo>
                  <a:pt x="819" y="1221"/>
                  <a:pt x="819" y="1202"/>
                  <a:pt x="823" y="1186"/>
                </a:cubicBezTo>
                <a:cubicBezTo>
                  <a:pt x="829" y="1168"/>
                  <a:pt x="838" y="1146"/>
                  <a:pt x="831" y="1121"/>
                </a:cubicBezTo>
                <a:cubicBezTo>
                  <a:pt x="826" y="1103"/>
                  <a:pt x="817" y="1091"/>
                  <a:pt x="808" y="1078"/>
                </a:cubicBezTo>
                <a:cubicBezTo>
                  <a:pt x="807" y="1076"/>
                  <a:pt x="811" y="1072"/>
                  <a:pt x="812" y="1069"/>
                </a:cubicBezTo>
                <a:lnTo>
                  <a:pt x="812" y="1061"/>
                </a:lnTo>
                <a:cubicBezTo>
                  <a:pt x="814" y="1055"/>
                  <a:pt x="820" y="1046"/>
                  <a:pt x="818" y="1036"/>
                </a:cubicBezTo>
                <a:cubicBezTo>
                  <a:pt x="817" y="1033"/>
                  <a:pt x="814" y="1029"/>
                  <a:pt x="813" y="1025"/>
                </a:cubicBezTo>
                <a:cubicBezTo>
                  <a:pt x="811" y="1019"/>
                  <a:pt x="814" y="1014"/>
                  <a:pt x="812" y="1008"/>
                </a:cubicBezTo>
                <a:cubicBezTo>
                  <a:pt x="811" y="1005"/>
                  <a:pt x="805" y="998"/>
                  <a:pt x="806" y="993"/>
                </a:cubicBezTo>
                <a:cubicBezTo>
                  <a:pt x="807" y="989"/>
                  <a:pt x="811" y="984"/>
                  <a:pt x="812" y="980"/>
                </a:cubicBezTo>
                <a:cubicBezTo>
                  <a:pt x="814" y="973"/>
                  <a:pt x="809" y="964"/>
                  <a:pt x="811" y="958"/>
                </a:cubicBezTo>
                <a:cubicBezTo>
                  <a:pt x="813" y="953"/>
                  <a:pt x="817" y="932"/>
                  <a:pt x="814" y="924"/>
                </a:cubicBezTo>
                <a:cubicBezTo>
                  <a:pt x="811" y="916"/>
                  <a:pt x="803" y="911"/>
                  <a:pt x="801" y="902"/>
                </a:cubicBezTo>
                <a:cubicBezTo>
                  <a:pt x="786" y="902"/>
                  <a:pt x="787" y="907"/>
                  <a:pt x="778" y="910"/>
                </a:cubicBezTo>
                <a:cubicBezTo>
                  <a:pt x="775" y="910"/>
                  <a:pt x="772" y="911"/>
                  <a:pt x="769" y="911"/>
                </a:cubicBezTo>
                <a:cubicBezTo>
                  <a:pt x="759" y="914"/>
                  <a:pt x="749" y="922"/>
                  <a:pt x="738" y="925"/>
                </a:cubicBezTo>
                <a:cubicBezTo>
                  <a:pt x="727" y="928"/>
                  <a:pt x="724" y="918"/>
                  <a:pt x="715" y="920"/>
                </a:cubicBezTo>
                <a:cubicBezTo>
                  <a:pt x="708" y="922"/>
                  <a:pt x="698" y="918"/>
                  <a:pt x="689" y="916"/>
                </a:cubicBezTo>
                <a:lnTo>
                  <a:pt x="678" y="916"/>
                </a:lnTo>
                <a:lnTo>
                  <a:pt x="677" y="913"/>
                </a:lnTo>
                <a:cubicBezTo>
                  <a:pt x="674" y="912"/>
                  <a:pt x="672" y="911"/>
                  <a:pt x="669" y="910"/>
                </a:cubicBezTo>
                <a:cubicBezTo>
                  <a:pt x="661" y="908"/>
                  <a:pt x="653" y="912"/>
                  <a:pt x="645" y="910"/>
                </a:cubicBezTo>
                <a:cubicBezTo>
                  <a:pt x="637" y="908"/>
                  <a:pt x="620" y="901"/>
                  <a:pt x="612" y="907"/>
                </a:cubicBezTo>
                <a:lnTo>
                  <a:pt x="610" y="907"/>
                </a:lnTo>
                <a:cubicBezTo>
                  <a:pt x="611" y="913"/>
                  <a:pt x="620" y="917"/>
                  <a:pt x="625" y="919"/>
                </a:cubicBezTo>
                <a:cubicBezTo>
                  <a:pt x="620" y="923"/>
                  <a:pt x="611" y="920"/>
                  <a:pt x="604" y="921"/>
                </a:cubicBezTo>
                <a:cubicBezTo>
                  <a:pt x="595" y="923"/>
                  <a:pt x="584" y="923"/>
                  <a:pt x="575" y="926"/>
                </a:cubicBezTo>
                <a:lnTo>
                  <a:pt x="575" y="925"/>
                </a:lnTo>
                <a:lnTo>
                  <a:pt x="574" y="925"/>
                </a:lnTo>
                <a:cubicBezTo>
                  <a:pt x="574" y="920"/>
                  <a:pt x="576" y="919"/>
                  <a:pt x="576" y="915"/>
                </a:cubicBezTo>
                <a:cubicBezTo>
                  <a:pt x="584" y="911"/>
                  <a:pt x="595" y="910"/>
                  <a:pt x="602" y="905"/>
                </a:cubicBezTo>
                <a:lnTo>
                  <a:pt x="603" y="905"/>
                </a:lnTo>
                <a:cubicBezTo>
                  <a:pt x="603" y="903"/>
                  <a:pt x="602" y="903"/>
                  <a:pt x="601" y="902"/>
                </a:cubicBezTo>
                <a:cubicBezTo>
                  <a:pt x="589" y="898"/>
                  <a:pt x="577" y="896"/>
                  <a:pt x="567" y="903"/>
                </a:cubicBezTo>
                <a:cubicBezTo>
                  <a:pt x="567" y="906"/>
                  <a:pt x="567" y="908"/>
                  <a:pt x="570" y="910"/>
                </a:cubicBezTo>
                <a:cubicBezTo>
                  <a:pt x="569" y="911"/>
                  <a:pt x="569" y="912"/>
                  <a:pt x="568" y="913"/>
                </a:cubicBezTo>
                <a:cubicBezTo>
                  <a:pt x="552" y="913"/>
                  <a:pt x="544" y="902"/>
                  <a:pt x="530" y="899"/>
                </a:cubicBezTo>
                <a:cubicBezTo>
                  <a:pt x="526" y="898"/>
                  <a:pt x="519" y="901"/>
                  <a:pt x="515" y="902"/>
                </a:cubicBezTo>
                <a:lnTo>
                  <a:pt x="514" y="902"/>
                </a:lnTo>
                <a:lnTo>
                  <a:pt x="508" y="899"/>
                </a:lnTo>
                <a:cubicBezTo>
                  <a:pt x="506" y="897"/>
                  <a:pt x="504" y="894"/>
                  <a:pt x="503" y="890"/>
                </a:cubicBezTo>
                <a:cubicBezTo>
                  <a:pt x="495" y="888"/>
                  <a:pt x="487" y="886"/>
                  <a:pt x="476" y="886"/>
                </a:cubicBezTo>
                <a:cubicBezTo>
                  <a:pt x="473" y="888"/>
                  <a:pt x="468" y="889"/>
                  <a:pt x="463" y="889"/>
                </a:cubicBezTo>
                <a:cubicBezTo>
                  <a:pt x="459" y="894"/>
                  <a:pt x="450" y="896"/>
                  <a:pt x="447" y="903"/>
                </a:cubicBezTo>
                <a:cubicBezTo>
                  <a:pt x="447" y="906"/>
                  <a:pt x="447" y="908"/>
                  <a:pt x="447" y="911"/>
                </a:cubicBezTo>
                <a:lnTo>
                  <a:pt x="361" y="911"/>
                </a:lnTo>
                <a:cubicBezTo>
                  <a:pt x="353" y="912"/>
                  <a:pt x="346" y="914"/>
                  <a:pt x="339" y="915"/>
                </a:cubicBezTo>
                <a:cubicBezTo>
                  <a:pt x="334" y="917"/>
                  <a:pt x="327" y="922"/>
                  <a:pt x="322" y="923"/>
                </a:cubicBezTo>
                <a:cubicBezTo>
                  <a:pt x="318" y="924"/>
                  <a:pt x="316" y="921"/>
                  <a:pt x="314" y="920"/>
                </a:cubicBezTo>
                <a:lnTo>
                  <a:pt x="302" y="919"/>
                </a:lnTo>
                <a:cubicBezTo>
                  <a:pt x="300" y="919"/>
                  <a:pt x="296" y="916"/>
                  <a:pt x="294" y="915"/>
                </a:cubicBezTo>
                <a:cubicBezTo>
                  <a:pt x="287" y="912"/>
                  <a:pt x="279" y="916"/>
                  <a:pt x="273" y="918"/>
                </a:cubicBezTo>
                <a:cubicBezTo>
                  <a:pt x="261" y="917"/>
                  <a:pt x="249" y="917"/>
                  <a:pt x="236" y="917"/>
                </a:cubicBezTo>
                <a:cubicBezTo>
                  <a:pt x="227" y="919"/>
                  <a:pt x="216" y="920"/>
                  <a:pt x="207" y="922"/>
                </a:cubicBezTo>
                <a:cubicBezTo>
                  <a:pt x="200" y="924"/>
                  <a:pt x="194" y="920"/>
                  <a:pt x="188" y="922"/>
                </a:cubicBezTo>
                <a:cubicBezTo>
                  <a:pt x="184" y="924"/>
                  <a:pt x="172" y="939"/>
                  <a:pt x="170" y="943"/>
                </a:cubicBezTo>
                <a:cubicBezTo>
                  <a:pt x="163" y="943"/>
                  <a:pt x="140" y="942"/>
                  <a:pt x="135" y="938"/>
                </a:cubicBezTo>
                <a:cubicBezTo>
                  <a:pt x="131" y="935"/>
                  <a:pt x="133" y="929"/>
                  <a:pt x="131" y="924"/>
                </a:cubicBezTo>
                <a:cubicBezTo>
                  <a:pt x="128" y="922"/>
                  <a:pt x="128" y="923"/>
                  <a:pt x="124" y="923"/>
                </a:cubicBezTo>
                <a:cubicBezTo>
                  <a:pt x="120" y="933"/>
                  <a:pt x="115" y="939"/>
                  <a:pt x="109" y="947"/>
                </a:cubicBezTo>
                <a:cubicBezTo>
                  <a:pt x="110" y="956"/>
                  <a:pt x="118" y="975"/>
                  <a:pt x="123" y="981"/>
                </a:cubicBezTo>
                <a:cubicBezTo>
                  <a:pt x="123" y="993"/>
                  <a:pt x="107" y="996"/>
                  <a:pt x="100" y="1002"/>
                </a:cubicBezTo>
                <a:cubicBezTo>
                  <a:pt x="101" y="1012"/>
                  <a:pt x="108" y="1015"/>
                  <a:pt x="110" y="1022"/>
                </a:cubicBezTo>
                <a:cubicBezTo>
                  <a:pt x="113" y="1033"/>
                  <a:pt x="105" y="1041"/>
                  <a:pt x="108" y="1053"/>
                </a:cubicBezTo>
                <a:cubicBezTo>
                  <a:pt x="110" y="1061"/>
                  <a:pt x="122" y="1084"/>
                  <a:pt x="128" y="1090"/>
                </a:cubicBezTo>
                <a:cubicBezTo>
                  <a:pt x="127" y="1098"/>
                  <a:pt x="116" y="1113"/>
                  <a:pt x="123" y="1122"/>
                </a:cubicBezTo>
                <a:lnTo>
                  <a:pt x="123" y="1123"/>
                </a:lnTo>
                <a:cubicBezTo>
                  <a:pt x="128" y="1123"/>
                  <a:pt x="130" y="1120"/>
                  <a:pt x="132" y="1116"/>
                </a:cubicBezTo>
                <a:cubicBezTo>
                  <a:pt x="135" y="1116"/>
                  <a:pt x="136" y="1117"/>
                  <a:pt x="137" y="1117"/>
                </a:cubicBezTo>
                <a:cubicBezTo>
                  <a:pt x="144" y="1135"/>
                  <a:pt x="135" y="1144"/>
                  <a:pt x="128" y="1159"/>
                </a:cubicBezTo>
                <a:cubicBezTo>
                  <a:pt x="125" y="1167"/>
                  <a:pt x="126" y="1176"/>
                  <a:pt x="122" y="1184"/>
                </a:cubicBezTo>
                <a:cubicBezTo>
                  <a:pt x="121" y="1188"/>
                  <a:pt x="116" y="1191"/>
                  <a:pt x="115" y="1195"/>
                </a:cubicBezTo>
                <a:cubicBezTo>
                  <a:pt x="115" y="1202"/>
                  <a:pt x="115" y="1209"/>
                  <a:pt x="116" y="1216"/>
                </a:cubicBezTo>
                <a:cubicBezTo>
                  <a:pt x="114" y="1220"/>
                  <a:pt x="111" y="1224"/>
                  <a:pt x="110" y="1228"/>
                </a:cubicBezTo>
                <a:cubicBezTo>
                  <a:pt x="108" y="1238"/>
                  <a:pt x="116" y="1255"/>
                  <a:pt x="118" y="1261"/>
                </a:cubicBezTo>
                <a:cubicBezTo>
                  <a:pt x="123" y="1271"/>
                  <a:pt x="123" y="1292"/>
                  <a:pt x="123" y="1306"/>
                </a:cubicBezTo>
                <a:cubicBezTo>
                  <a:pt x="118" y="1306"/>
                  <a:pt x="117" y="1307"/>
                  <a:pt x="115" y="1309"/>
                </a:cubicBezTo>
                <a:cubicBezTo>
                  <a:pt x="113" y="1317"/>
                  <a:pt x="115" y="1330"/>
                  <a:pt x="111" y="1336"/>
                </a:cubicBezTo>
                <a:cubicBezTo>
                  <a:pt x="111" y="1345"/>
                  <a:pt x="116" y="1348"/>
                  <a:pt x="121" y="1352"/>
                </a:cubicBezTo>
                <a:cubicBezTo>
                  <a:pt x="120" y="1362"/>
                  <a:pt x="113" y="1364"/>
                  <a:pt x="111" y="1372"/>
                </a:cubicBezTo>
                <a:cubicBezTo>
                  <a:pt x="109" y="1378"/>
                  <a:pt x="125" y="1395"/>
                  <a:pt x="128" y="1398"/>
                </a:cubicBezTo>
                <a:cubicBezTo>
                  <a:pt x="128" y="1408"/>
                  <a:pt x="123" y="1428"/>
                  <a:pt x="126" y="1440"/>
                </a:cubicBezTo>
                <a:cubicBezTo>
                  <a:pt x="127" y="1446"/>
                  <a:pt x="130" y="1448"/>
                  <a:pt x="131" y="1457"/>
                </a:cubicBezTo>
                <a:cubicBezTo>
                  <a:pt x="126" y="1461"/>
                  <a:pt x="123" y="1465"/>
                  <a:pt x="119" y="1470"/>
                </a:cubicBezTo>
                <a:cubicBezTo>
                  <a:pt x="119" y="1472"/>
                  <a:pt x="119" y="1473"/>
                  <a:pt x="120" y="1475"/>
                </a:cubicBezTo>
                <a:cubicBezTo>
                  <a:pt x="123" y="1483"/>
                  <a:pt x="135" y="1481"/>
                  <a:pt x="139" y="1495"/>
                </a:cubicBezTo>
                <a:cubicBezTo>
                  <a:pt x="144" y="1514"/>
                  <a:pt x="126" y="1517"/>
                  <a:pt x="120" y="1525"/>
                </a:cubicBezTo>
                <a:cubicBezTo>
                  <a:pt x="115" y="1533"/>
                  <a:pt x="112" y="1543"/>
                  <a:pt x="106" y="1550"/>
                </a:cubicBezTo>
                <a:lnTo>
                  <a:pt x="106" y="1552"/>
                </a:lnTo>
                <a:cubicBezTo>
                  <a:pt x="129" y="1540"/>
                  <a:pt x="147" y="1553"/>
                  <a:pt x="163" y="1564"/>
                </a:cubicBezTo>
                <a:cubicBezTo>
                  <a:pt x="163" y="1571"/>
                  <a:pt x="156" y="1582"/>
                  <a:pt x="152" y="1585"/>
                </a:cubicBezTo>
                <a:cubicBezTo>
                  <a:pt x="152" y="1588"/>
                  <a:pt x="152" y="1588"/>
                  <a:pt x="153" y="1590"/>
                </a:cubicBezTo>
                <a:cubicBezTo>
                  <a:pt x="162" y="1590"/>
                  <a:pt x="168" y="1587"/>
                  <a:pt x="176" y="1585"/>
                </a:cubicBezTo>
                <a:cubicBezTo>
                  <a:pt x="183" y="1584"/>
                  <a:pt x="188" y="1589"/>
                  <a:pt x="196" y="1587"/>
                </a:cubicBezTo>
                <a:cubicBezTo>
                  <a:pt x="202" y="1585"/>
                  <a:pt x="211" y="1582"/>
                  <a:pt x="220" y="1584"/>
                </a:cubicBezTo>
                <a:cubicBezTo>
                  <a:pt x="229" y="1586"/>
                  <a:pt x="238" y="1590"/>
                  <a:pt x="247" y="1592"/>
                </a:cubicBezTo>
                <a:close/>
                <a:moveTo>
                  <a:pt x="21" y="1127"/>
                </a:moveTo>
                <a:cubicBezTo>
                  <a:pt x="20" y="1130"/>
                  <a:pt x="20" y="1134"/>
                  <a:pt x="19" y="1137"/>
                </a:cubicBezTo>
                <a:cubicBezTo>
                  <a:pt x="18" y="1143"/>
                  <a:pt x="22" y="1149"/>
                  <a:pt x="19" y="1153"/>
                </a:cubicBezTo>
                <a:lnTo>
                  <a:pt x="19" y="1159"/>
                </a:lnTo>
                <a:cubicBezTo>
                  <a:pt x="22" y="1160"/>
                  <a:pt x="24" y="1161"/>
                  <a:pt x="27" y="1159"/>
                </a:cubicBezTo>
                <a:cubicBezTo>
                  <a:pt x="31" y="1157"/>
                  <a:pt x="28" y="1154"/>
                  <a:pt x="30" y="1150"/>
                </a:cubicBezTo>
                <a:lnTo>
                  <a:pt x="31" y="1150"/>
                </a:lnTo>
                <a:cubicBezTo>
                  <a:pt x="35" y="1145"/>
                  <a:pt x="40" y="1144"/>
                  <a:pt x="45" y="1140"/>
                </a:cubicBezTo>
                <a:cubicBezTo>
                  <a:pt x="48" y="1139"/>
                  <a:pt x="49" y="1136"/>
                  <a:pt x="51" y="1134"/>
                </a:cubicBezTo>
                <a:cubicBezTo>
                  <a:pt x="51" y="1121"/>
                  <a:pt x="46" y="1115"/>
                  <a:pt x="43" y="1107"/>
                </a:cubicBezTo>
                <a:lnTo>
                  <a:pt x="41" y="1107"/>
                </a:lnTo>
                <a:cubicBezTo>
                  <a:pt x="40" y="1106"/>
                  <a:pt x="37" y="1107"/>
                  <a:pt x="35" y="1108"/>
                </a:cubicBezTo>
                <a:cubicBezTo>
                  <a:pt x="26" y="1105"/>
                  <a:pt x="27" y="1095"/>
                  <a:pt x="16" y="1094"/>
                </a:cubicBezTo>
                <a:cubicBezTo>
                  <a:pt x="0" y="1111"/>
                  <a:pt x="19" y="1113"/>
                  <a:pt x="21" y="1127"/>
                </a:cubicBezTo>
                <a:close/>
                <a:moveTo>
                  <a:pt x="16" y="1011"/>
                </a:moveTo>
                <a:lnTo>
                  <a:pt x="16" y="1013"/>
                </a:lnTo>
                <a:lnTo>
                  <a:pt x="19" y="1013"/>
                </a:lnTo>
                <a:cubicBezTo>
                  <a:pt x="18" y="1011"/>
                  <a:pt x="19" y="1012"/>
                  <a:pt x="16" y="1011"/>
                </a:cubicBezTo>
                <a:close/>
                <a:moveTo>
                  <a:pt x="1326" y="874"/>
                </a:moveTo>
                <a:cubicBezTo>
                  <a:pt x="1319" y="864"/>
                  <a:pt x="1307" y="859"/>
                  <a:pt x="1286" y="860"/>
                </a:cubicBezTo>
                <a:cubicBezTo>
                  <a:pt x="1282" y="863"/>
                  <a:pt x="1278" y="865"/>
                  <a:pt x="1275" y="867"/>
                </a:cubicBezTo>
                <a:cubicBezTo>
                  <a:pt x="1287" y="869"/>
                  <a:pt x="1296" y="862"/>
                  <a:pt x="1307" y="865"/>
                </a:cubicBezTo>
                <a:cubicBezTo>
                  <a:pt x="1314" y="867"/>
                  <a:pt x="1320" y="871"/>
                  <a:pt x="1326" y="874"/>
                </a:cubicBezTo>
                <a:close/>
                <a:moveTo>
                  <a:pt x="1686" y="1420"/>
                </a:moveTo>
                <a:cubicBezTo>
                  <a:pt x="1685" y="1421"/>
                  <a:pt x="1684" y="1422"/>
                  <a:pt x="1683" y="1423"/>
                </a:cubicBezTo>
                <a:cubicBezTo>
                  <a:pt x="1682" y="1425"/>
                  <a:pt x="1682" y="1424"/>
                  <a:pt x="1682" y="1425"/>
                </a:cubicBezTo>
                <a:cubicBezTo>
                  <a:pt x="1682" y="1432"/>
                  <a:pt x="1686" y="1438"/>
                  <a:pt x="1690" y="1441"/>
                </a:cubicBezTo>
                <a:cubicBezTo>
                  <a:pt x="1690" y="1455"/>
                  <a:pt x="1687" y="1459"/>
                  <a:pt x="1678" y="1463"/>
                </a:cubicBezTo>
                <a:cubicBezTo>
                  <a:pt x="1676" y="1464"/>
                  <a:pt x="1674" y="1465"/>
                  <a:pt x="1672" y="1465"/>
                </a:cubicBezTo>
                <a:cubicBezTo>
                  <a:pt x="1671" y="1467"/>
                  <a:pt x="1671" y="1469"/>
                  <a:pt x="1669" y="1470"/>
                </a:cubicBezTo>
                <a:cubicBezTo>
                  <a:pt x="1669" y="1484"/>
                  <a:pt x="1672" y="1494"/>
                  <a:pt x="1674" y="1506"/>
                </a:cubicBezTo>
                <a:cubicBezTo>
                  <a:pt x="1674" y="1511"/>
                  <a:pt x="1675" y="1516"/>
                  <a:pt x="1675" y="1521"/>
                </a:cubicBezTo>
                <a:cubicBezTo>
                  <a:pt x="1677" y="1528"/>
                  <a:pt x="1681" y="1537"/>
                  <a:pt x="1679" y="1547"/>
                </a:cubicBezTo>
                <a:cubicBezTo>
                  <a:pt x="1677" y="1555"/>
                  <a:pt x="1672" y="1563"/>
                  <a:pt x="1669" y="1571"/>
                </a:cubicBezTo>
                <a:cubicBezTo>
                  <a:pt x="1668" y="1576"/>
                  <a:pt x="1670" y="1578"/>
                  <a:pt x="1668" y="1581"/>
                </a:cubicBezTo>
                <a:cubicBezTo>
                  <a:pt x="1665" y="1586"/>
                  <a:pt x="1657" y="1589"/>
                  <a:pt x="1654" y="1593"/>
                </a:cubicBezTo>
                <a:cubicBezTo>
                  <a:pt x="1649" y="1599"/>
                  <a:pt x="1648" y="1610"/>
                  <a:pt x="1642" y="1614"/>
                </a:cubicBezTo>
                <a:cubicBezTo>
                  <a:pt x="1639" y="1617"/>
                  <a:pt x="1629" y="1619"/>
                  <a:pt x="1626" y="1622"/>
                </a:cubicBezTo>
                <a:cubicBezTo>
                  <a:pt x="1623" y="1625"/>
                  <a:pt x="1626" y="1631"/>
                  <a:pt x="1623" y="1636"/>
                </a:cubicBezTo>
                <a:cubicBezTo>
                  <a:pt x="1620" y="1639"/>
                  <a:pt x="1613" y="1643"/>
                  <a:pt x="1611" y="1647"/>
                </a:cubicBezTo>
                <a:cubicBezTo>
                  <a:pt x="1610" y="1651"/>
                  <a:pt x="1609" y="1655"/>
                  <a:pt x="1609" y="1659"/>
                </a:cubicBezTo>
                <a:cubicBezTo>
                  <a:pt x="1604" y="1667"/>
                  <a:pt x="1583" y="1683"/>
                  <a:pt x="1567" y="1680"/>
                </a:cubicBezTo>
                <a:cubicBezTo>
                  <a:pt x="1561" y="1678"/>
                  <a:pt x="1558" y="1672"/>
                  <a:pt x="1552" y="1670"/>
                </a:cubicBezTo>
                <a:cubicBezTo>
                  <a:pt x="1542" y="1664"/>
                  <a:pt x="1530" y="1676"/>
                  <a:pt x="1522" y="1679"/>
                </a:cubicBezTo>
                <a:cubicBezTo>
                  <a:pt x="1512" y="1681"/>
                  <a:pt x="1498" y="1678"/>
                  <a:pt x="1493" y="1675"/>
                </a:cubicBezTo>
                <a:cubicBezTo>
                  <a:pt x="1491" y="1674"/>
                  <a:pt x="1488" y="1671"/>
                  <a:pt x="1487" y="1670"/>
                </a:cubicBezTo>
                <a:cubicBezTo>
                  <a:pt x="1481" y="1668"/>
                  <a:pt x="1478" y="1673"/>
                  <a:pt x="1476" y="1674"/>
                </a:cubicBezTo>
                <a:cubicBezTo>
                  <a:pt x="1466" y="1680"/>
                  <a:pt x="1457" y="1683"/>
                  <a:pt x="1450" y="1691"/>
                </a:cubicBezTo>
                <a:cubicBezTo>
                  <a:pt x="1435" y="1692"/>
                  <a:pt x="1425" y="1688"/>
                  <a:pt x="1417" y="1680"/>
                </a:cubicBezTo>
                <a:cubicBezTo>
                  <a:pt x="1413" y="1680"/>
                  <a:pt x="1410" y="1680"/>
                  <a:pt x="1408" y="1682"/>
                </a:cubicBezTo>
                <a:cubicBezTo>
                  <a:pt x="1403" y="1684"/>
                  <a:pt x="1400" y="1693"/>
                  <a:pt x="1398" y="1699"/>
                </a:cubicBezTo>
                <a:cubicBezTo>
                  <a:pt x="1397" y="1702"/>
                  <a:pt x="1398" y="1705"/>
                  <a:pt x="1397" y="1707"/>
                </a:cubicBezTo>
                <a:cubicBezTo>
                  <a:pt x="1397" y="1711"/>
                  <a:pt x="1398" y="1712"/>
                  <a:pt x="1399" y="1715"/>
                </a:cubicBezTo>
                <a:cubicBezTo>
                  <a:pt x="1417" y="1719"/>
                  <a:pt x="1435" y="1714"/>
                  <a:pt x="1450" y="1710"/>
                </a:cubicBezTo>
                <a:cubicBezTo>
                  <a:pt x="1463" y="1707"/>
                  <a:pt x="1472" y="1719"/>
                  <a:pt x="1487" y="1715"/>
                </a:cubicBezTo>
                <a:cubicBezTo>
                  <a:pt x="1495" y="1713"/>
                  <a:pt x="1502" y="1706"/>
                  <a:pt x="1511" y="1703"/>
                </a:cubicBezTo>
                <a:cubicBezTo>
                  <a:pt x="1522" y="1700"/>
                  <a:pt x="1530" y="1707"/>
                  <a:pt x="1539" y="1705"/>
                </a:cubicBezTo>
                <a:cubicBezTo>
                  <a:pt x="1547" y="1703"/>
                  <a:pt x="1552" y="1698"/>
                  <a:pt x="1559" y="1696"/>
                </a:cubicBezTo>
                <a:cubicBezTo>
                  <a:pt x="1565" y="1695"/>
                  <a:pt x="1572" y="1695"/>
                  <a:pt x="1578" y="1694"/>
                </a:cubicBezTo>
                <a:cubicBezTo>
                  <a:pt x="1592" y="1691"/>
                  <a:pt x="1605" y="1688"/>
                  <a:pt x="1618" y="1684"/>
                </a:cubicBezTo>
                <a:lnTo>
                  <a:pt x="1626" y="1684"/>
                </a:lnTo>
                <a:cubicBezTo>
                  <a:pt x="1630" y="1683"/>
                  <a:pt x="1638" y="1673"/>
                  <a:pt x="1640" y="1669"/>
                </a:cubicBezTo>
                <a:cubicBezTo>
                  <a:pt x="1640" y="1665"/>
                  <a:pt x="1640" y="1661"/>
                  <a:pt x="1640" y="1656"/>
                </a:cubicBezTo>
                <a:cubicBezTo>
                  <a:pt x="1642" y="1650"/>
                  <a:pt x="1648" y="1648"/>
                  <a:pt x="1651" y="1642"/>
                </a:cubicBezTo>
                <a:cubicBezTo>
                  <a:pt x="1653" y="1636"/>
                  <a:pt x="1653" y="1630"/>
                  <a:pt x="1656" y="1624"/>
                </a:cubicBezTo>
                <a:cubicBezTo>
                  <a:pt x="1659" y="1620"/>
                  <a:pt x="1664" y="1616"/>
                  <a:pt x="1669" y="1614"/>
                </a:cubicBezTo>
                <a:cubicBezTo>
                  <a:pt x="1677" y="1612"/>
                  <a:pt x="1682" y="1617"/>
                  <a:pt x="1687" y="1612"/>
                </a:cubicBezTo>
                <a:cubicBezTo>
                  <a:pt x="1704" y="1601"/>
                  <a:pt x="1688" y="1587"/>
                  <a:pt x="1692" y="1571"/>
                </a:cubicBezTo>
                <a:cubicBezTo>
                  <a:pt x="1694" y="1563"/>
                  <a:pt x="1698" y="1551"/>
                  <a:pt x="1696" y="1541"/>
                </a:cubicBezTo>
                <a:cubicBezTo>
                  <a:pt x="1695" y="1538"/>
                  <a:pt x="1693" y="1533"/>
                  <a:pt x="1694" y="1528"/>
                </a:cubicBezTo>
                <a:cubicBezTo>
                  <a:pt x="1695" y="1524"/>
                  <a:pt x="1696" y="1517"/>
                  <a:pt x="1697" y="1512"/>
                </a:cubicBezTo>
                <a:cubicBezTo>
                  <a:pt x="1697" y="1501"/>
                  <a:pt x="1695" y="1487"/>
                  <a:pt x="1698" y="1477"/>
                </a:cubicBezTo>
                <a:lnTo>
                  <a:pt x="1698" y="1464"/>
                </a:lnTo>
                <a:cubicBezTo>
                  <a:pt x="1699" y="1459"/>
                  <a:pt x="1707" y="1445"/>
                  <a:pt x="1701" y="1436"/>
                </a:cubicBezTo>
                <a:cubicBezTo>
                  <a:pt x="1701" y="1428"/>
                  <a:pt x="1694" y="1421"/>
                  <a:pt x="1686" y="1420"/>
                </a:cubicBezTo>
                <a:close/>
                <a:moveTo>
                  <a:pt x="1723" y="1150"/>
                </a:moveTo>
                <a:cubicBezTo>
                  <a:pt x="1723" y="1135"/>
                  <a:pt x="1718" y="1123"/>
                  <a:pt x="1716" y="1109"/>
                </a:cubicBezTo>
                <a:cubicBezTo>
                  <a:pt x="1717" y="1104"/>
                  <a:pt x="1718" y="1098"/>
                  <a:pt x="1718" y="1093"/>
                </a:cubicBezTo>
                <a:cubicBezTo>
                  <a:pt x="1717" y="1087"/>
                  <a:pt x="1711" y="1085"/>
                  <a:pt x="1709" y="1080"/>
                </a:cubicBezTo>
                <a:lnTo>
                  <a:pt x="1709" y="1070"/>
                </a:lnTo>
                <a:cubicBezTo>
                  <a:pt x="1708" y="1067"/>
                  <a:pt x="1704" y="1064"/>
                  <a:pt x="1702" y="1062"/>
                </a:cubicBezTo>
                <a:cubicBezTo>
                  <a:pt x="1701" y="1060"/>
                  <a:pt x="1701" y="1057"/>
                  <a:pt x="1700" y="1055"/>
                </a:cubicBezTo>
                <a:cubicBezTo>
                  <a:pt x="1701" y="1042"/>
                  <a:pt x="1713" y="1040"/>
                  <a:pt x="1715" y="1029"/>
                </a:cubicBezTo>
                <a:cubicBezTo>
                  <a:pt x="1716" y="1026"/>
                  <a:pt x="1715" y="1021"/>
                  <a:pt x="1714" y="1019"/>
                </a:cubicBezTo>
                <a:lnTo>
                  <a:pt x="1714" y="991"/>
                </a:lnTo>
                <a:cubicBezTo>
                  <a:pt x="1714" y="989"/>
                  <a:pt x="1712" y="986"/>
                  <a:pt x="1712" y="984"/>
                </a:cubicBezTo>
                <a:cubicBezTo>
                  <a:pt x="1712" y="972"/>
                  <a:pt x="1712" y="960"/>
                  <a:pt x="1713" y="948"/>
                </a:cubicBezTo>
                <a:cubicBezTo>
                  <a:pt x="1712" y="927"/>
                  <a:pt x="1709" y="903"/>
                  <a:pt x="1714" y="883"/>
                </a:cubicBezTo>
                <a:cubicBezTo>
                  <a:pt x="1715" y="875"/>
                  <a:pt x="1711" y="869"/>
                  <a:pt x="1710" y="864"/>
                </a:cubicBezTo>
                <a:cubicBezTo>
                  <a:pt x="1708" y="856"/>
                  <a:pt x="1712" y="847"/>
                  <a:pt x="1709" y="843"/>
                </a:cubicBezTo>
                <a:lnTo>
                  <a:pt x="1707" y="840"/>
                </a:lnTo>
                <a:lnTo>
                  <a:pt x="1703" y="840"/>
                </a:lnTo>
                <a:cubicBezTo>
                  <a:pt x="1702" y="841"/>
                  <a:pt x="1700" y="843"/>
                  <a:pt x="1699" y="844"/>
                </a:cubicBezTo>
                <a:cubicBezTo>
                  <a:pt x="1696" y="855"/>
                  <a:pt x="1703" y="862"/>
                  <a:pt x="1701" y="871"/>
                </a:cubicBezTo>
                <a:cubicBezTo>
                  <a:pt x="1696" y="896"/>
                  <a:pt x="1694" y="938"/>
                  <a:pt x="1699" y="963"/>
                </a:cubicBezTo>
                <a:cubicBezTo>
                  <a:pt x="1700" y="971"/>
                  <a:pt x="1694" y="978"/>
                  <a:pt x="1693" y="984"/>
                </a:cubicBezTo>
                <a:cubicBezTo>
                  <a:pt x="1689" y="998"/>
                  <a:pt x="1692" y="1014"/>
                  <a:pt x="1695" y="1026"/>
                </a:cubicBezTo>
                <a:cubicBezTo>
                  <a:pt x="1696" y="1029"/>
                  <a:pt x="1699" y="1047"/>
                  <a:pt x="1698" y="1050"/>
                </a:cubicBezTo>
                <a:cubicBezTo>
                  <a:pt x="1697" y="1051"/>
                  <a:pt x="1693" y="1053"/>
                  <a:pt x="1693" y="1055"/>
                </a:cubicBezTo>
                <a:cubicBezTo>
                  <a:pt x="1689" y="1067"/>
                  <a:pt x="1699" y="1075"/>
                  <a:pt x="1704" y="1079"/>
                </a:cubicBezTo>
                <a:cubicBezTo>
                  <a:pt x="1704" y="1092"/>
                  <a:pt x="1696" y="1097"/>
                  <a:pt x="1693" y="1107"/>
                </a:cubicBezTo>
                <a:cubicBezTo>
                  <a:pt x="1692" y="1114"/>
                  <a:pt x="1692" y="1122"/>
                  <a:pt x="1691" y="1129"/>
                </a:cubicBezTo>
                <a:cubicBezTo>
                  <a:pt x="1689" y="1136"/>
                  <a:pt x="1685" y="1142"/>
                  <a:pt x="1684" y="1150"/>
                </a:cubicBezTo>
                <a:cubicBezTo>
                  <a:pt x="1681" y="1160"/>
                  <a:pt x="1689" y="1165"/>
                  <a:pt x="1689" y="1171"/>
                </a:cubicBezTo>
                <a:cubicBezTo>
                  <a:pt x="1689" y="1177"/>
                  <a:pt x="1685" y="1182"/>
                  <a:pt x="1687" y="1189"/>
                </a:cubicBezTo>
                <a:cubicBezTo>
                  <a:pt x="1689" y="1195"/>
                  <a:pt x="1695" y="1198"/>
                  <a:pt x="1697" y="1205"/>
                </a:cubicBezTo>
                <a:cubicBezTo>
                  <a:pt x="1698" y="1210"/>
                  <a:pt x="1695" y="1220"/>
                  <a:pt x="1694" y="1225"/>
                </a:cubicBezTo>
                <a:lnTo>
                  <a:pt x="1694" y="1242"/>
                </a:lnTo>
                <a:cubicBezTo>
                  <a:pt x="1691" y="1255"/>
                  <a:pt x="1690" y="1263"/>
                  <a:pt x="1693" y="1276"/>
                </a:cubicBezTo>
                <a:cubicBezTo>
                  <a:pt x="1697" y="1293"/>
                  <a:pt x="1686" y="1305"/>
                  <a:pt x="1683" y="1315"/>
                </a:cubicBezTo>
                <a:cubicBezTo>
                  <a:pt x="1679" y="1325"/>
                  <a:pt x="1687" y="1334"/>
                  <a:pt x="1689" y="1341"/>
                </a:cubicBezTo>
                <a:cubicBezTo>
                  <a:pt x="1691" y="1347"/>
                  <a:pt x="1690" y="1350"/>
                  <a:pt x="1692" y="1355"/>
                </a:cubicBezTo>
                <a:cubicBezTo>
                  <a:pt x="1694" y="1355"/>
                  <a:pt x="1695" y="1355"/>
                  <a:pt x="1696" y="1354"/>
                </a:cubicBezTo>
                <a:cubicBezTo>
                  <a:pt x="1699" y="1352"/>
                  <a:pt x="1699" y="1350"/>
                  <a:pt x="1701" y="1347"/>
                </a:cubicBezTo>
                <a:cubicBezTo>
                  <a:pt x="1704" y="1344"/>
                  <a:pt x="1708" y="1341"/>
                  <a:pt x="1709" y="1336"/>
                </a:cubicBezTo>
                <a:cubicBezTo>
                  <a:pt x="1712" y="1325"/>
                  <a:pt x="1702" y="1318"/>
                  <a:pt x="1705" y="1306"/>
                </a:cubicBezTo>
                <a:cubicBezTo>
                  <a:pt x="1706" y="1301"/>
                  <a:pt x="1708" y="1294"/>
                  <a:pt x="1710" y="1288"/>
                </a:cubicBezTo>
                <a:cubicBezTo>
                  <a:pt x="1711" y="1281"/>
                  <a:pt x="1709" y="1271"/>
                  <a:pt x="1711" y="1265"/>
                </a:cubicBezTo>
                <a:cubicBezTo>
                  <a:pt x="1712" y="1257"/>
                  <a:pt x="1708" y="1246"/>
                  <a:pt x="1710" y="1240"/>
                </a:cubicBezTo>
                <a:cubicBezTo>
                  <a:pt x="1711" y="1235"/>
                  <a:pt x="1716" y="1230"/>
                  <a:pt x="1714" y="1222"/>
                </a:cubicBezTo>
                <a:cubicBezTo>
                  <a:pt x="1713" y="1216"/>
                  <a:pt x="1708" y="1212"/>
                  <a:pt x="1706" y="1207"/>
                </a:cubicBezTo>
                <a:cubicBezTo>
                  <a:pt x="1704" y="1200"/>
                  <a:pt x="1708" y="1191"/>
                  <a:pt x="1709" y="1187"/>
                </a:cubicBezTo>
                <a:cubicBezTo>
                  <a:pt x="1714" y="1170"/>
                  <a:pt x="1709" y="1159"/>
                  <a:pt x="1723" y="1150"/>
                </a:cubicBezTo>
                <a:close/>
                <a:moveTo>
                  <a:pt x="1744" y="464"/>
                </a:moveTo>
                <a:cubicBezTo>
                  <a:pt x="1746" y="460"/>
                  <a:pt x="1750" y="457"/>
                  <a:pt x="1752" y="453"/>
                </a:cubicBezTo>
                <a:cubicBezTo>
                  <a:pt x="1757" y="442"/>
                  <a:pt x="1755" y="423"/>
                  <a:pt x="1749" y="414"/>
                </a:cubicBezTo>
                <a:cubicBezTo>
                  <a:pt x="1742" y="412"/>
                  <a:pt x="1737" y="410"/>
                  <a:pt x="1728" y="410"/>
                </a:cubicBezTo>
                <a:cubicBezTo>
                  <a:pt x="1727" y="412"/>
                  <a:pt x="1728" y="411"/>
                  <a:pt x="1726" y="412"/>
                </a:cubicBezTo>
                <a:cubicBezTo>
                  <a:pt x="1725" y="419"/>
                  <a:pt x="1728" y="428"/>
                  <a:pt x="1726" y="437"/>
                </a:cubicBezTo>
                <a:cubicBezTo>
                  <a:pt x="1724" y="445"/>
                  <a:pt x="1719" y="449"/>
                  <a:pt x="1719" y="458"/>
                </a:cubicBezTo>
                <a:cubicBezTo>
                  <a:pt x="1729" y="466"/>
                  <a:pt x="1732" y="469"/>
                  <a:pt x="1730" y="486"/>
                </a:cubicBezTo>
                <a:cubicBezTo>
                  <a:pt x="1729" y="488"/>
                  <a:pt x="1727" y="490"/>
                  <a:pt x="1726" y="492"/>
                </a:cubicBezTo>
                <a:cubicBezTo>
                  <a:pt x="1719" y="495"/>
                  <a:pt x="1716" y="492"/>
                  <a:pt x="1713" y="498"/>
                </a:cubicBezTo>
                <a:cubicBezTo>
                  <a:pt x="1708" y="507"/>
                  <a:pt x="1717" y="512"/>
                  <a:pt x="1715" y="519"/>
                </a:cubicBezTo>
                <a:cubicBezTo>
                  <a:pt x="1714" y="525"/>
                  <a:pt x="1709" y="530"/>
                  <a:pt x="1707" y="536"/>
                </a:cubicBezTo>
                <a:cubicBezTo>
                  <a:pt x="1705" y="541"/>
                  <a:pt x="1711" y="567"/>
                  <a:pt x="1712" y="571"/>
                </a:cubicBezTo>
                <a:cubicBezTo>
                  <a:pt x="1715" y="583"/>
                  <a:pt x="1708" y="589"/>
                  <a:pt x="1706" y="596"/>
                </a:cubicBezTo>
                <a:cubicBezTo>
                  <a:pt x="1705" y="598"/>
                  <a:pt x="1707" y="604"/>
                  <a:pt x="1707" y="605"/>
                </a:cubicBezTo>
                <a:cubicBezTo>
                  <a:pt x="1707" y="612"/>
                  <a:pt x="1708" y="619"/>
                  <a:pt x="1708" y="626"/>
                </a:cubicBezTo>
                <a:cubicBezTo>
                  <a:pt x="1709" y="629"/>
                  <a:pt x="1712" y="633"/>
                  <a:pt x="1713" y="636"/>
                </a:cubicBezTo>
                <a:cubicBezTo>
                  <a:pt x="1715" y="645"/>
                  <a:pt x="1708" y="658"/>
                  <a:pt x="1710" y="662"/>
                </a:cubicBezTo>
                <a:cubicBezTo>
                  <a:pt x="1711" y="666"/>
                  <a:pt x="1712" y="666"/>
                  <a:pt x="1714" y="669"/>
                </a:cubicBezTo>
                <a:cubicBezTo>
                  <a:pt x="1720" y="668"/>
                  <a:pt x="1722" y="664"/>
                  <a:pt x="1726" y="662"/>
                </a:cubicBezTo>
                <a:cubicBezTo>
                  <a:pt x="1727" y="657"/>
                  <a:pt x="1729" y="651"/>
                  <a:pt x="1730" y="646"/>
                </a:cubicBezTo>
                <a:cubicBezTo>
                  <a:pt x="1732" y="639"/>
                  <a:pt x="1727" y="633"/>
                  <a:pt x="1726" y="628"/>
                </a:cubicBezTo>
                <a:cubicBezTo>
                  <a:pt x="1725" y="622"/>
                  <a:pt x="1729" y="613"/>
                  <a:pt x="1730" y="609"/>
                </a:cubicBezTo>
                <a:cubicBezTo>
                  <a:pt x="1733" y="600"/>
                  <a:pt x="1728" y="594"/>
                  <a:pt x="1727" y="588"/>
                </a:cubicBezTo>
                <a:cubicBezTo>
                  <a:pt x="1725" y="582"/>
                  <a:pt x="1728" y="579"/>
                  <a:pt x="1729" y="576"/>
                </a:cubicBezTo>
                <a:cubicBezTo>
                  <a:pt x="1733" y="562"/>
                  <a:pt x="1718" y="557"/>
                  <a:pt x="1723" y="546"/>
                </a:cubicBezTo>
                <a:cubicBezTo>
                  <a:pt x="1726" y="539"/>
                  <a:pt x="1745" y="531"/>
                  <a:pt x="1752" y="526"/>
                </a:cubicBezTo>
                <a:cubicBezTo>
                  <a:pt x="1752" y="517"/>
                  <a:pt x="1756" y="507"/>
                  <a:pt x="1754" y="496"/>
                </a:cubicBezTo>
                <a:cubicBezTo>
                  <a:pt x="1752" y="490"/>
                  <a:pt x="1743" y="470"/>
                  <a:pt x="1744" y="464"/>
                </a:cubicBezTo>
                <a:close/>
                <a:moveTo>
                  <a:pt x="848" y="1699"/>
                </a:moveTo>
                <a:cubicBezTo>
                  <a:pt x="845" y="1699"/>
                  <a:pt x="841" y="1700"/>
                  <a:pt x="839" y="1701"/>
                </a:cubicBezTo>
                <a:lnTo>
                  <a:pt x="836" y="1701"/>
                </a:lnTo>
                <a:cubicBezTo>
                  <a:pt x="837" y="1698"/>
                  <a:pt x="838" y="1691"/>
                  <a:pt x="839" y="1690"/>
                </a:cubicBezTo>
                <a:cubicBezTo>
                  <a:pt x="840" y="1689"/>
                  <a:pt x="841" y="1689"/>
                  <a:pt x="842" y="1688"/>
                </a:cubicBezTo>
                <a:cubicBezTo>
                  <a:pt x="844" y="1688"/>
                  <a:pt x="845" y="1688"/>
                  <a:pt x="846" y="1689"/>
                </a:cubicBezTo>
                <a:cubicBezTo>
                  <a:pt x="848" y="1690"/>
                  <a:pt x="848" y="1690"/>
                  <a:pt x="849" y="1691"/>
                </a:cubicBezTo>
                <a:cubicBezTo>
                  <a:pt x="849" y="1694"/>
                  <a:pt x="850" y="1696"/>
                  <a:pt x="850" y="1697"/>
                </a:cubicBezTo>
                <a:cubicBezTo>
                  <a:pt x="849" y="1698"/>
                  <a:pt x="849" y="1698"/>
                  <a:pt x="848" y="1699"/>
                </a:cubicBezTo>
                <a:close/>
                <a:moveTo>
                  <a:pt x="1115" y="1676"/>
                </a:moveTo>
                <a:cubicBezTo>
                  <a:pt x="1104" y="1676"/>
                  <a:pt x="1097" y="1684"/>
                  <a:pt x="1084" y="1680"/>
                </a:cubicBezTo>
                <a:cubicBezTo>
                  <a:pt x="1076" y="1678"/>
                  <a:pt x="1073" y="1672"/>
                  <a:pt x="1064" y="1669"/>
                </a:cubicBezTo>
                <a:cubicBezTo>
                  <a:pt x="1045" y="1670"/>
                  <a:pt x="1026" y="1670"/>
                  <a:pt x="1008" y="1670"/>
                </a:cubicBezTo>
                <a:cubicBezTo>
                  <a:pt x="1003" y="1671"/>
                  <a:pt x="995" y="1674"/>
                  <a:pt x="988" y="1672"/>
                </a:cubicBezTo>
                <a:cubicBezTo>
                  <a:pt x="985" y="1671"/>
                  <a:pt x="978" y="1670"/>
                  <a:pt x="975" y="1669"/>
                </a:cubicBezTo>
                <a:lnTo>
                  <a:pt x="952" y="1669"/>
                </a:lnTo>
                <a:cubicBezTo>
                  <a:pt x="942" y="1667"/>
                  <a:pt x="924" y="1665"/>
                  <a:pt x="913" y="1667"/>
                </a:cubicBezTo>
                <a:lnTo>
                  <a:pt x="878" y="1667"/>
                </a:lnTo>
                <a:cubicBezTo>
                  <a:pt x="873" y="1669"/>
                  <a:pt x="868" y="1674"/>
                  <a:pt x="863" y="1676"/>
                </a:cubicBezTo>
                <a:cubicBezTo>
                  <a:pt x="856" y="1678"/>
                  <a:pt x="847" y="1680"/>
                  <a:pt x="841" y="1682"/>
                </a:cubicBezTo>
                <a:cubicBezTo>
                  <a:pt x="833" y="1683"/>
                  <a:pt x="827" y="1679"/>
                  <a:pt x="822" y="1678"/>
                </a:cubicBezTo>
                <a:cubicBezTo>
                  <a:pt x="813" y="1675"/>
                  <a:pt x="806" y="1675"/>
                  <a:pt x="796" y="1676"/>
                </a:cubicBezTo>
                <a:cubicBezTo>
                  <a:pt x="795" y="1678"/>
                  <a:pt x="796" y="1677"/>
                  <a:pt x="795" y="1678"/>
                </a:cubicBezTo>
                <a:cubicBezTo>
                  <a:pt x="796" y="1682"/>
                  <a:pt x="815" y="1699"/>
                  <a:pt x="819" y="1701"/>
                </a:cubicBezTo>
                <a:cubicBezTo>
                  <a:pt x="819" y="1702"/>
                  <a:pt x="819" y="1703"/>
                  <a:pt x="819" y="1703"/>
                </a:cubicBezTo>
                <a:cubicBezTo>
                  <a:pt x="803" y="1706"/>
                  <a:pt x="792" y="1701"/>
                  <a:pt x="782" y="1694"/>
                </a:cubicBezTo>
                <a:cubicBezTo>
                  <a:pt x="782" y="1687"/>
                  <a:pt x="785" y="1686"/>
                  <a:pt x="788" y="1680"/>
                </a:cubicBezTo>
                <a:cubicBezTo>
                  <a:pt x="786" y="1680"/>
                  <a:pt x="786" y="1679"/>
                  <a:pt x="785" y="1678"/>
                </a:cubicBezTo>
                <a:cubicBezTo>
                  <a:pt x="780" y="1674"/>
                  <a:pt x="769" y="1676"/>
                  <a:pt x="761" y="1676"/>
                </a:cubicBezTo>
                <a:cubicBezTo>
                  <a:pt x="757" y="1676"/>
                  <a:pt x="750" y="1674"/>
                  <a:pt x="745" y="1675"/>
                </a:cubicBezTo>
                <a:cubicBezTo>
                  <a:pt x="736" y="1677"/>
                  <a:pt x="723" y="1680"/>
                  <a:pt x="712" y="1677"/>
                </a:cubicBezTo>
                <a:cubicBezTo>
                  <a:pt x="707" y="1676"/>
                  <a:pt x="701" y="1673"/>
                  <a:pt x="696" y="1672"/>
                </a:cubicBezTo>
                <a:cubicBezTo>
                  <a:pt x="683" y="1669"/>
                  <a:pt x="671" y="1676"/>
                  <a:pt x="658" y="1673"/>
                </a:cubicBezTo>
                <a:cubicBezTo>
                  <a:pt x="652" y="1672"/>
                  <a:pt x="648" y="1676"/>
                  <a:pt x="642" y="1675"/>
                </a:cubicBezTo>
                <a:cubicBezTo>
                  <a:pt x="640" y="1674"/>
                  <a:pt x="635" y="1673"/>
                  <a:pt x="633" y="1672"/>
                </a:cubicBezTo>
                <a:cubicBezTo>
                  <a:pt x="631" y="1672"/>
                  <a:pt x="604" y="1674"/>
                  <a:pt x="604" y="1674"/>
                </a:cubicBezTo>
                <a:cubicBezTo>
                  <a:pt x="600" y="1673"/>
                  <a:pt x="591" y="1670"/>
                  <a:pt x="587" y="1670"/>
                </a:cubicBezTo>
                <a:cubicBezTo>
                  <a:pt x="580" y="1671"/>
                  <a:pt x="574" y="1677"/>
                  <a:pt x="566" y="1679"/>
                </a:cubicBezTo>
                <a:cubicBezTo>
                  <a:pt x="553" y="1682"/>
                  <a:pt x="543" y="1675"/>
                  <a:pt x="532" y="1675"/>
                </a:cubicBezTo>
                <a:cubicBezTo>
                  <a:pt x="529" y="1679"/>
                  <a:pt x="524" y="1682"/>
                  <a:pt x="520" y="1685"/>
                </a:cubicBezTo>
                <a:cubicBezTo>
                  <a:pt x="513" y="1686"/>
                  <a:pt x="509" y="1683"/>
                  <a:pt x="503" y="1680"/>
                </a:cubicBezTo>
                <a:cubicBezTo>
                  <a:pt x="502" y="1678"/>
                  <a:pt x="501" y="1671"/>
                  <a:pt x="498" y="1668"/>
                </a:cubicBezTo>
                <a:cubicBezTo>
                  <a:pt x="499" y="1662"/>
                  <a:pt x="498" y="1659"/>
                  <a:pt x="493" y="1657"/>
                </a:cubicBezTo>
                <a:cubicBezTo>
                  <a:pt x="491" y="1659"/>
                  <a:pt x="488" y="1659"/>
                  <a:pt x="487" y="1661"/>
                </a:cubicBezTo>
                <a:cubicBezTo>
                  <a:pt x="484" y="1665"/>
                  <a:pt x="482" y="1672"/>
                  <a:pt x="477" y="1675"/>
                </a:cubicBezTo>
                <a:cubicBezTo>
                  <a:pt x="472" y="1678"/>
                  <a:pt x="467" y="1679"/>
                  <a:pt x="464" y="1683"/>
                </a:cubicBezTo>
                <a:cubicBezTo>
                  <a:pt x="458" y="1682"/>
                  <a:pt x="455" y="1677"/>
                  <a:pt x="453" y="1673"/>
                </a:cubicBezTo>
                <a:cubicBezTo>
                  <a:pt x="442" y="1673"/>
                  <a:pt x="434" y="1672"/>
                  <a:pt x="426" y="1670"/>
                </a:cubicBezTo>
                <a:lnTo>
                  <a:pt x="415" y="1670"/>
                </a:lnTo>
                <a:cubicBezTo>
                  <a:pt x="410" y="1669"/>
                  <a:pt x="403" y="1665"/>
                  <a:pt x="395" y="1666"/>
                </a:cubicBezTo>
                <a:cubicBezTo>
                  <a:pt x="391" y="1667"/>
                  <a:pt x="386" y="1671"/>
                  <a:pt x="382" y="1672"/>
                </a:cubicBezTo>
                <a:lnTo>
                  <a:pt x="370" y="1673"/>
                </a:lnTo>
                <a:cubicBezTo>
                  <a:pt x="359" y="1676"/>
                  <a:pt x="341" y="1681"/>
                  <a:pt x="326" y="1678"/>
                </a:cubicBezTo>
                <a:cubicBezTo>
                  <a:pt x="320" y="1676"/>
                  <a:pt x="310" y="1678"/>
                  <a:pt x="302" y="1676"/>
                </a:cubicBezTo>
                <a:cubicBezTo>
                  <a:pt x="299" y="1675"/>
                  <a:pt x="295" y="1673"/>
                  <a:pt x="292" y="1672"/>
                </a:cubicBezTo>
                <a:lnTo>
                  <a:pt x="266" y="1672"/>
                </a:lnTo>
                <a:cubicBezTo>
                  <a:pt x="253" y="1668"/>
                  <a:pt x="231" y="1666"/>
                  <a:pt x="214" y="1666"/>
                </a:cubicBezTo>
                <a:cubicBezTo>
                  <a:pt x="212" y="1667"/>
                  <a:pt x="211" y="1668"/>
                  <a:pt x="209" y="1669"/>
                </a:cubicBezTo>
                <a:cubicBezTo>
                  <a:pt x="206" y="1686"/>
                  <a:pt x="223" y="1676"/>
                  <a:pt x="232" y="1682"/>
                </a:cubicBezTo>
                <a:cubicBezTo>
                  <a:pt x="237" y="1685"/>
                  <a:pt x="241" y="1692"/>
                  <a:pt x="249" y="1694"/>
                </a:cubicBezTo>
                <a:cubicBezTo>
                  <a:pt x="257" y="1697"/>
                  <a:pt x="264" y="1694"/>
                  <a:pt x="274" y="1697"/>
                </a:cubicBezTo>
                <a:cubicBezTo>
                  <a:pt x="279" y="1698"/>
                  <a:pt x="290" y="1701"/>
                  <a:pt x="297" y="1700"/>
                </a:cubicBezTo>
                <a:cubicBezTo>
                  <a:pt x="304" y="1699"/>
                  <a:pt x="319" y="1697"/>
                  <a:pt x="327" y="1699"/>
                </a:cubicBezTo>
                <a:cubicBezTo>
                  <a:pt x="341" y="1703"/>
                  <a:pt x="356" y="1709"/>
                  <a:pt x="373" y="1705"/>
                </a:cubicBezTo>
                <a:lnTo>
                  <a:pt x="385" y="1705"/>
                </a:lnTo>
                <a:cubicBezTo>
                  <a:pt x="406" y="1700"/>
                  <a:pt x="441" y="1702"/>
                  <a:pt x="460" y="1707"/>
                </a:cubicBezTo>
                <a:cubicBezTo>
                  <a:pt x="468" y="1707"/>
                  <a:pt x="476" y="1707"/>
                  <a:pt x="484" y="1708"/>
                </a:cubicBezTo>
                <a:cubicBezTo>
                  <a:pt x="488" y="1709"/>
                  <a:pt x="493" y="1713"/>
                  <a:pt x="497" y="1714"/>
                </a:cubicBezTo>
                <a:cubicBezTo>
                  <a:pt x="514" y="1719"/>
                  <a:pt x="522" y="1706"/>
                  <a:pt x="538" y="1710"/>
                </a:cubicBezTo>
                <a:cubicBezTo>
                  <a:pt x="542" y="1711"/>
                  <a:pt x="547" y="1714"/>
                  <a:pt x="552" y="1715"/>
                </a:cubicBezTo>
                <a:cubicBezTo>
                  <a:pt x="560" y="1715"/>
                  <a:pt x="568" y="1715"/>
                  <a:pt x="576" y="1714"/>
                </a:cubicBezTo>
                <a:cubicBezTo>
                  <a:pt x="582" y="1716"/>
                  <a:pt x="589" y="1722"/>
                  <a:pt x="596" y="1721"/>
                </a:cubicBezTo>
                <a:cubicBezTo>
                  <a:pt x="604" y="1719"/>
                  <a:pt x="616" y="1711"/>
                  <a:pt x="626" y="1712"/>
                </a:cubicBezTo>
                <a:cubicBezTo>
                  <a:pt x="644" y="1714"/>
                  <a:pt x="663" y="1717"/>
                  <a:pt x="679" y="1721"/>
                </a:cubicBezTo>
                <a:cubicBezTo>
                  <a:pt x="687" y="1723"/>
                  <a:pt x="696" y="1717"/>
                  <a:pt x="706" y="1719"/>
                </a:cubicBezTo>
                <a:cubicBezTo>
                  <a:pt x="721" y="1723"/>
                  <a:pt x="736" y="1723"/>
                  <a:pt x="753" y="1719"/>
                </a:cubicBezTo>
                <a:cubicBezTo>
                  <a:pt x="766" y="1716"/>
                  <a:pt x="782" y="1720"/>
                  <a:pt x="790" y="1722"/>
                </a:cubicBezTo>
                <a:cubicBezTo>
                  <a:pt x="794" y="1722"/>
                  <a:pt x="800" y="1720"/>
                  <a:pt x="805" y="1721"/>
                </a:cubicBezTo>
                <a:cubicBezTo>
                  <a:pt x="808" y="1722"/>
                  <a:pt x="813" y="1724"/>
                  <a:pt x="817" y="1724"/>
                </a:cubicBezTo>
                <a:cubicBezTo>
                  <a:pt x="828" y="1727"/>
                  <a:pt x="835" y="1718"/>
                  <a:pt x="844" y="1716"/>
                </a:cubicBezTo>
                <a:lnTo>
                  <a:pt x="858" y="1716"/>
                </a:lnTo>
                <a:cubicBezTo>
                  <a:pt x="877" y="1716"/>
                  <a:pt x="896" y="1721"/>
                  <a:pt x="913" y="1716"/>
                </a:cubicBezTo>
                <a:cubicBezTo>
                  <a:pt x="924" y="1713"/>
                  <a:pt x="925" y="1707"/>
                  <a:pt x="933" y="1702"/>
                </a:cubicBezTo>
                <a:cubicBezTo>
                  <a:pt x="932" y="1698"/>
                  <a:pt x="932" y="1694"/>
                  <a:pt x="933" y="1693"/>
                </a:cubicBezTo>
                <a:cubicBezTo>
                  <a:pt x="934" y="1691"/>
                  <a:pt x="934" y="1691"/>
                  <a:pt x="936" y="1689"/>
                </a:cubicBezTo>
                <a:cubicBezTo>
                  <a:pt x="942" y="1689"/>
                  <a:pt x="948" y="1688"/>
                  <a:pt x="952" y="1691"/>
                </a:cubicBezTo>
                <a:cubicBezTo>
                  <a:pt x="954" y="1691"/>
                  <a:pt x="954" y="1691"/>
                  <a:pt x="955" y="1692"/>
                </a:cubicBezTo>
                <a:cubicBezTo>
                  <a:pt x="954" y="1704"/>
                  <a:pt x="953" y="1705"/>
                  <a:pt x="959" y="1714"/>
                </a:cubicBezTo>
                <a:cubicBezTo>
                  <a:pt x="977" y="1718"/>
                  <a:pt x="981" y="1715"/>
                  <a:pt x="995" y="1710"/>
                </a:cubicBezTo>
                <a:cubicBezTo>
                  <a:pt x="998" y="1709"/>
                  <a:pt x="1002" y="1708"/>
                  <a:pt x="1006" y="1707"/>
                </a:cubicBezTo>
                <a:cubicBezTo>
                  <a:pt x="1010" y="1704"/>
                  <a:pt x="1018" y="1692"/>
                  <a:pt x="1026" y="1697"/>
                </a:cubicBezTo>
                <a:cubicBezTo>
                  <a:pt x="1034" y="1698"/>
                  <a:pt x="1035" y="1705"/>
                  <a:pt x="1041" y="1707"/>
                </a:cubicBezTo>
                <a:cubicBezTo>
                  <a:pt x="1047" y="1707"/>
                  <a:pt x="1053" y="1707"/>
                  <a:pt x="1059" y="1708"/>
                </a:cubicBezTo>
                <a:cubicBezTo>
                  <a:pt x="1082" y="1713"/>
                  <a:pt x="1087" y="1707"/>
                  <a:pt x="1101" y="1697"/>
                </a:cubicBezTo>
                <a:cubicBezTo>
                  <a:pt x="1105" y="1695"/>
                  <a:pt x="1110" y="1694"/>
                  <a:pt x="1113" y="1691"/>
                </a:cubicBezTo>
                <a:cubicBezTo>
                  <a:pt x="1116" y="1689"/>
                  <a:pt x="1117" y="1685"/>
                  <a:pt x="1119" y="1683"/>
                </a:cubicBezTo>
                <a:cubicBezTo>
                  <a:pt x="1119" y="1681"/>
                  <a:pt x="1119" y="1681"/>
                  <a:pt x="1118" y="1680"/>
                </a:cubicBezTo>
                <a:cubicBezTo>
                  <a:pt x="1117" y="1678"/>
                  <a:pt x="1117" y="1678"/>
                  <a:pt x="1115" y="1676"/>
                </a:cubicBezTo>
                <a:close/>
                <a:moveTo>
                  <a:pt x="1413" y="898"/>
                </a:moveTo>
                <a:cubicBezTo>
                  <a:pt x="1424" y="898"/>
                  <a:pt x="1427" y="901"/>
                  <a:pt x="1434" y="904"/>
                </a:cubicBezTo>
                <a:cubicBezTo>
                  <a:pt x="1430" y="906"/>
                  <a:pt x="1424" y="904"/>
                  <a:pt x="1418" y="905"/>
                </a:cubicBezTo>
                <a:cubicBezTo>
                  <a:pt x="1415" y="904"/>
                  <a:pt x="1412" y="902"/>
                  <a:pt x="1409" y="901"/>
                </a:cubicBezTo>
                <a:cubicBezTo>
                  <a:pt x="1410" y="900"/>
                  <a:pt x="1411" y="899"/>
                  <a:pt x="1413" y="898"/>
                </a:cubicBezTo>
                <a:close/>
                <a:moveTo>
                  <a:pt x="954" y="934"/>
                </a:moveTo>
                <a:cubicBezTo>
                  <a:pt x="951" y="934"/>
                  <a:pt x="951" y="935"/>
                  <a:pt x="949" y="934"/>
                </a:cubicBezTo>
                <a:cubicBezTo>
                  <a:pt x="945" y="933"/>
                  <a:pt x="945" y="932"/>
                  <a:pt x="943" y="930"/>
                </a:cubicBezTo>
                <a:cubicBezTo>
                  <a:pt x="943" y="925"/>
                  <a:pt x="944" y="924"/>
                  <a:pt x="945" y="920"/>
                </a:cubicBezTo>
                <a:cubicBezTo>
                  <a:pt x="947" y="920"/>
                  <a:pt x="947" y="920"/>
                  <a:pt x="948" y="919"/>
                </a:cubicBezTo>
                <a:cubicBezTo>
                  <a:pt x="950" y="920"/>
                  <a:pt x="950" y="920"/>
                  <a:pt x="950" y="920"/>
                </a:cubicBezTo>
                <a:cubicBezTo>
                  <a:pt x="954" y="922"/>
                  <a:pt x="954" y="924"/>
                  <a:pt x="956" y="926"/>
                </a:cubicBezTo>
                <a:cubicBezTo>
                  <a:pt x="956" y="930"/>
                  <a:pt x="955" y="930"/>
                  <a:pt x="954" y="934"/>
                </a:cubicBezTo>
                <a:close/>
                <a:moveTo>
                  <a:pt x="1601" y="936"/>
                </a:moveTo>
                <a:cubicBezTo>
                  <a:pt x="1604" y="937"/>
                  <a:pt x="1606" y="938"/>
                  <a:pt x="1608" y="939"/>
                </a:cubicBezTo>
                <a:cubicBezTo>
                  <a:pt x="1611" y="940"/>
                  <a:pt x="1611" y="941"/>
                  <a:pt x="1612" y="945"/>
                </a:cubicBezTo>
                <a:cubicBezTo>
                  <a:pt x="1612" y="946"/>
                  <a:pt x="1612" y="948"/>
                  <a:pt x="1611" y="949"/>
                </a:cubicBezTo>
                <a:cubicBezTo>
                  <a:pt x="1609" y="952"/>
                  <a:pt x="1607" y="952"/>
                  <a:pt x="1605" y="954"/>
                </a:cubicBezTo>
                <a:cubicBezTo>
                  <a:pt x="1593" y="952"/>
                  <a:pt x="1594" y="943"/>
                  <a:pt x="1601" y="936"/>
                </a:cubicBezTo>
                <a:close/>
                <a:moveTo>
                  <a:pt x="1624" y="881"/>
                </a:moveTo>
                <a:cubicBezTo>
                  <a:pt x="1626" y="881"/>
                  <a:pt x="1628" y="881"/>
                  <a:pt x="1629" y="882"/>
                </a:cubicBezTo>
                <a:cubicBezTo>
                  <a:pt x="1632" y="883"/>
                  <a:pt x="1632" y="884"/>
                  <a:pt x="1634" y="886"/>
                </a:cubicBezTo>
                <a:cubicBezTo>
                  <a:pt x="1634" y="892"/>
                  <a:pt x="1624" y="901"/>
                  <a:pt x="1616" y="896"/>
                </a:cubicBezTo>
                <a:cubicBezTo>
                  <a:pt x="1610" y="895"/>
                  <a:pt x="1609" y="893"/>
                  <a:pt x="1606" y="890"/>
                </a:cubicBezTo>
                <a:cubicBezTo>
                  <a:pt x="1607" y="883"/>
                  <a:pt x="1618" y="885"/>
                  <a:pt x="1624" y="881"/>
                </a:cubicBezTo>
                <a:close/>
                <a:moveTo>
                  <a:pt x="1621" y="1260"/>
                </a:moveTo>
                <a:lnTo>
                  <a:pt x="1621" y="1262"/>
                </a:lnTo>
                <a:lnTo>
                  <a:pt x="1620" y="1262"/>
                </a:lnTo>
                <a:lnTo>
                  <a:pt x="1619" y="1240"/>
                </a:lnTo>
                <a:cubicBezTo>
                  <a:pt x="1620" y="1241"/>
                  <a:pt x="1621" y="1242"/>
                  <a:pt x="1623" y="1242"/>
                </a:cubicBezTo>
                <a:cubicBezTo>
                  <a:pt x="1624" y="1248"/>
                  <a:pt x="1626" y="1256"/>
                  <a:pt x="1621" y="1260"/>
                </a:cubicBezTo>
                <a:close/>
                <a:moveTo>
                  <a:pt x="1617" y="1154"/>
                </a:moveTo>
                <a:cubicBezTo>
                  <a:pt x="1614" y="1150"/>
                  <a:pt x="1616" y="1136"/>
                  <a:pt x="1616" y="1129"/>
                </a:cubicBezTo>
                <a:cubicBezTo>
                  <a:pt x="1622" y="1136"/>
                  <a:pt x="1618" y="1146"/>
                  <a:pt x="1617" y="1154"/>
                </a:cubicBezTo>
                <a:close/>
                <a:moveTo>
                  <a:pt x="1438" y="1603"/>
                </a:moveTo>
                <a:cubicBezTo>
                  <a:pt x="1457" y="1598"/>
                  <a:pt x="1471" y="1610"/>
                  <a:pt x="1482" y="1613"/>
                </a:cubicBezTo>
                <a:cubicBezTo>
                  <a:pt x="1493" y="1614"/>
                  <a:pt x="1504" y="1614"/>
                  <a:pt x="1514" y="1615"/>
                </a:cubicBezTo>
                <a:cubicBezTo>
                  <a:pt x="1519" y="1616"/>
                  <a:pt x="1529" y="1624"/>
                  <a:pt x="1533" y="1627"/>
                </a:cubicBezTo>
                <a:cubicBezTo>
                  <a:pt x="1538" y="1627"/>
                  <a:pt x="1538" y="1626"/>
                  <a:pt x="1541" y="1624"/>
                </a:cubicBezTo>
                <a:cubicBezTo>
                  <a:pt x="1540" y="1614"/>
                  <a:pt x="1533" y="1613"/>
                  <a:pt x="1533" y="1600"/>
                </a:cubicBezTo>
                <a:cubicBezTo>
                  <a:pt x="1534" y="1599"/>
                  <a:pt x="1535" y="1598"/>
                  <a:pt x="1536" y="1595"/>
                </a:cubicBezTo>
                <a:cubicBezTo>
                  <a:pt x="1539" y="1595"/>
                  <a:pt x="1542" y="1592"/>
                  <a:pt x="1545" y="1592"/>
                </a:cubicBezTo>
                <a:cubicBezTo>
                  <a:pt x="1549" y="1591"/>
                  <a:pt x="1555" y="1592"/>
                  <a:pt x="1558" y="1592"/>
                </a:cubicBezTo>
                <a:cubicBezTo>
                  <a:pt x="1578" y="1594"/>
                  <a:pt x="1601" y="1594"/>
                  <a:pt x="1612" y="1585"/>
                </a:cubicBezTo>
                <a:cubicBezTo>
                  <a:pt x="1622" y="1577"/>
                  <a:pt x="1615" y="1558"/>
                  <a:pt x="1619" y="1544"/>
                </a:cubicBezTo>
                <a:cubicBezTo>
                  <a:pt x="1621" y="1538"/>
                  <a:pt x="1625" y="1533"/>
                  <a:pt x="1626" y="1528"/>
                </a:cubicBezTo>
                <a:cubicBezTo>
                  <a:pt x="1630" y="1517"/>
                  <a:pt x="1627" y="1504"/>
                  <a:pt x="1630" y="1491"/>
                </a:cubicBezTo>
                <a:cubicBezTo>
                  <a:pt x="1631" y="1487"/>
                  <a:pt x="1632" y="1481"/>
                  <a:pt x="1634" y="1476"/>
                </a:cubicBezTo>
                <a:cubicBezTo>
                  <a:pt x="1635" y="1474"/>
                  <a:pt x="1638" y="1471"/>
                  <a:pt x="1639" y="1469"/>
                </a:cubicBezTo>
                <a:cubicBezTo>
                  <a:pt x="1643" y="1454"/>
                  <a:pt x="1624" y="1443"/>
                  <a:pt x="1628" y="1425"/>
                </a:cubicBezTo>
                <a:cubicBezTo>
                  <a:pt x="1634" y="1403"/>
                  <a:pt x="1650" y="1393"/>
                  <a:pt x="1655" y="1374"/>
                </a:cubicBezTo>
                <a:cubicBezTo>
                  <a:pt x="1657" y="1367"/>
                  <a:pt x="1650" y="1358"/>
                  <a:pt x="1651" y="1346"/>
                </a:cubicBezTo>
                <a:cubicBezTo>
                  <a:pt x="1651" y="1342"/>
                  <a:pt x="1654" y="1336"/>
                  <a:pt x="1653" y="1330"/>
                </a:cubicBezTo>
                <a:cubicBezTo>
                  <a:pt x="1650" y="1321"/>
                  <a:pt x="1646" y="1307"/>
                  <a:pt x="1643" y="1298"/>
                </a:cubicBezTo>
                <a:cubicBezTo>
                  <a:pt x="1643" y="1288"/>
                  <a:pt x="1642" y="1279"/>
                  <a:pt x="1641" y="1270"/>
                </a:cubicBezTo>
                <a:cubicBezTo>
                  <a:pt x="1639" y="1263"/>
                  <a:pt x="1634" y="1255"/>
                  <a:pt x="1633" y="1248"/>
                </a:cubicBezTo>
                <a:cubicBezTo>
                  <a:pt x="1632" y="1242"/>
                  <a:pt x="1637" y="1238"/>
                  <a:pt x="1639" y="1234"/>
                </a:cubicBezTo>
                <a:cubicBezTo>
                  <a:pt x="1640" y="1230"/>
                  <a:pt x="1645" y="1211"/>
                  <a:pt x="1643" y="1206"/>
                </a:cubicBezTo>
                <a:cubicBezTo>
                  <a:pt x="1642" y="1201"/>
                  <a:pt x="1636" y="1197"/>
                  <a:pt x="1636" y="1191"/>
                </a:cubicBezTo>
                <a:lnTo>
                  <a:pt x="1640" y="1148"/>
                </a:lnTo>
                <a:cubicBezTo>
                  <a:pt x="1639" y="1141"/>
                  <a:pt x="1631" y="1134"/>
                  <a:pt x="1634" y="1123"/>
                </a:cubicBezTo>
                <a:cubicBezTo>
                  <a:pt x="1639" y="1106"/>
                  <a:pt x="1650" y="1097"/>
                  <a:pt x="1654" y="1079"/>
                </a:cubicBezTo>
                <a:cubicBezTo>
                  <a:pt x="1658" y="1065"/>
                  <a:pt x="1642" y="1052"/>
                  <a:pt x="1640" y="1041"/>
                </a:cubicBezTo>
                <a:cubicBezTo>
                  <a:pt x="1636" y="1028"/>
                  <a:pt x="1642" y="1021"/>
                  <a:pt x="1642" y="1009"/>
                </a:cubicBezTo>
                <a:cubicBezTo>
                  <a:pt x="1642" y="998"/>
                  <a:pt x="1636" y="988"/>
                  <a:pt x="1639" y="977"/>
                </a:cubicBezTo>
                <a:cubicBezTo>
                  <a:pt x="1642" y="962"/>
                  <a:pt x="1653" y="942"/>
                  <a:pt x="1663" y="934"/>
                </a:cubicBezTo>
                <a:cubicBezTo>
                  <a:pt x="1662" y="922"/>
                  <a:pt x="1660" y="912"/>
                  <a:pt x="1656" y="904"/>
                </a:cubicBezTo>
                <a:cubicBezTo>
                  <a:pt x="1655" y="900"/>
                  <a:pt x="1651" y="896"/>
                  <a:pt x="1650" y="892"/>
                </a:cubicBezTo>
                <a:cubicBezTo>
                  <a:pt x="1648" y="887"/>
                  <a:pt x="1651" y="875"/>
                  <a:pt x="1653" y="873"/>
                </a:cubicBezTo>
                <a:cubicBezTo>
                  <a:pt x="1652" y="868"/>
                  <a:pt x="1651" y="869"/>
                  <a:pt x="1650" y="866"/>
                </a:cubicBezTo>
                <a:cubicBezTo>
                  <a:pt x="1640" y="866"/>
                  <a:pt x="1634" y="872"/>
                  <a:pt x="1626" y="870"/>
                </a:cubicBezTo>
                <a:cubicBezTo>
                  <a:pt x="1610" y="866"/>
                  <a:pt x="1601" y="861"/>
                  <a:pt x="1585" y="870"/>
                </a:cubicBezTo>
                <a:cubicBezTo>
                  <a:pt x="1586" y="874"/>
                  <a:pt x="1588" y="882"/>
                  <a:pt x="1590" y="885"/>
                </a:cubicBezTo>
                <a:cubicBezTo>
                  <a:pt x="1589" y="888"/>
                  <a:pt x="1589" y="888"/>
                  <a:pt x="1587" y="890"/>
                </a:cubicBezTo>
                <a:cubicBezTo>
                  <a:pt x="1575" y="890"/>
                  <a:pt x="1578" y="882"/>
                  <a:pt x="1570" y="878"/>
                </a:cubicBezTo>
                <a:cubicBezTo>
                  <a:pt x="1564" y="877"/>
                  <a:pt x="1558" y="876"/>
                  <a:pt x="1552" y="875"/>
                </a:cubicBezTo>
                <a:cubicBezTo>
                  <a:pt x="1547" y="873"/>
                  <a:pt x="1545" y="869"/>
                  <a:pt x="1542" y="867"/>
                </a:cubicBezTo>
                <a:cubicBezTo>
                  <a:pt x="1535" y="862"/>
                  <a:pt x="1525" y="863"/>
                  <a:pt x="1514" y="863"/>
                </a:cubicBezTo>
                <a:cubicBezTo>
                  <a:pt x="1509" y="866"/>
                  <a:pt x="1486" y="869"/>
                  <a:pt x="1478" y="868"/>
                </a:cubicBezTo>
                <a:cubicBezTo>
                  <a:pt x="1476" y="868"/>
                  <a:pt x="1471" y="866"/>
                  <a:pt x="1468" y="867"/>
                </a:cubicBezTo>
                <a:cubicBezTo>
                  <a:pt x="1463" y="869"/>
                  <a:pt x="1459" y="876"/>
                  <a:pt x="1456" y="880"/>
                </a:cubicBezTo>
                <a:cubicBezTo>
                  <a:pt x="1448" y="881"/>
                  <a:pt x="1436" y="883"/>
                  <a:pt x="1427" y="879"/>
                </a:cubicBezTo>
                <a:cubicBezTo>
                  <a:pt x="1424" y="878"/>
                  <a:pt x="1421" y="875"/>
                  <a:pt x="1418" y="875"/>
                </a:cubicBezTo>
                <a:cubicBezTo>
                  <a:pt x="1412" y="873"/>
                  <a:pt x="1407" y="876"/>
                  <a:pt x="1404" y="876"/>
                </a:cubicBezTo>
                <a:cubicBezTo>
                  <a:pt x="1395" y="877"/>
                  <a:pt x="1388" y="872"/>
                  <a:pt x="1378" y="875"/>
                </a:cubicBezTo>
                <a:cubicBezTo>
                  <a:pt x="1371" y="876"/>
                  <a:pt x="1344" y="880"/>
                  <a:pt x="1337" y="878"/>
                </a:cubicBezTo>
                <a:cubicBezTo>
                  <a:pt x="1333" y="877"/>
                  <a:pt x="1330" y="876"/>
                  <a:pt x="1326" y="874"/>
                </a:cubicBezTo>
                <a:cubicBezTo>
                  <a:pt x="1327" y="875"/>
                  <a:pt x="1327" y="876"/>
                  <a:pt x="1327" y="877"/>
                </a:cubicBezTo>
                <a:cubicBezTo>
                  <a:pt x="1298" y="871"/>
                  <a:pt x="1275" y="867"/>
                  <a:pt x="1275" y="867"/>
                </a:cubicBezTo>
                <a:cubicBezTo>
                  <a:pt x="1274" y="867"/>
                  <a:pt x="1274" y="867"/>
                  <a:pt x="1273" y="867"/>
                </a:cubicBezTo>
                <a:cubicBezTo>
                  <a:pt x="1272" y="867"/>
                  <a:pt x="1268" y="864"/>
                  <a:pt x="1267" y="864"/>
                </a:cubicBezTo>
                <a:cubicBezTo>
                  <a:pt x="1263" y="863"/>
                  <a:pt x="1251" y="866"/>
                  <a:pt x="1244" y="866"/>
                </a:cubicBezTo>
                <a:cubicBezTo>
                  <a:pt x="1215" y="866"/>
                  <a:pt x="1190" y="867"/>
                  <a:pt x="1165" y="873"/>
                </a:cubicBezTo>
                <a:cubicBezTo>
                  <a:pt x="1149" y="876"/>
                  <a:pt x="1130" y="862"/>
                  <a:pt x="1112" y="868"/>
                </a:cubicBezTo>
                <a:cubicBezTo>
                  <a:pt x="1103" y="871"/>
                  <a:pt x="1100" y="881"/>
                  <a:pt x="1091" y="884"/>
                </a:cubicBezTo>
                <a:cubicBezTo>
                  <a:pt x="1082" y="886"/>
                  <a:pt x="1075" y="881"/>
                  <a:pt x="1070" y="879"/>
                </a:cubicBezTo>
                <a:cubicBezTo>
                  <a:pt x="1057" y="874"/>
                  <a:pt x="1043" y="873"/>
                  <a:pt x="1028" y="870"/>
                </a:cubicBezTo>
                <a:cubicBezTo>
                  <a:pt x="1006" y="865"/>
                  <a:pt x="995" y="878"/>
                  <a:pt x="981" y="882"/>
                </a:cubicBezTo>
                <a:cubicBezTo>
                  <a:pt x="970" y="886"/>
                  <a:pt x="958" y="878"/>
                  <a:pt x="949" y="883"/>
                </a:cubicBezTo>
                <a:cubicBezTo>
                  <a:pt x="939" y="887"/>
                  <a:pt x="931" y="903"/>
                  <a:pt x="928" y="913"/>
                </a:cubicBezTo>
                <a:lnTo>
                  <a:pt x="929" y="922"/>
                </a:lnTo>
                <a:cubicBezTo>
                  <a:pt x="927" y="931"/>
                  <a:pt x="916" y="935"/>
                  <a:pt x="913" y="943"/>
                </a:cubicBezTo>
                <a:cubicBezTo>
                  <a:pt x="910" y="949"/>
                  <a:pt x="915" y="956"/>
                  <a:pt x="913" y="963"/>
                </a:cubicBezTo>
                <a:cubicBezTo>
                  <a:pt x="910" y="975"/>
                  <a:pt x="905" y="992"/>
                  <a:pt x="912" y="1003"/>
                </a:cubicBezTo>
                <a:cubicBezTo>
                  <a:pt x="916" y="1010"/>
                  <a:pt x="928" y="1014"/>
                  <a:pt x="930" y="1022"/>
                </a:cubicBezTo>
                <a:cubicBezTo>
                  <a:pt x="931" y="1026"/>
                  <a:pt x="919" y="1043"/>
                  <a:pt x="918" y="1048"/>
                </a:cubicBezTo>
                <a:cubicBezTo>
                  <a:pt x="915" y="1057"/>
                  <a:pt x="923" y="1063"/>
                  <a:pt x="924" y="1069"/>
                </a:cubicBezTo>
                <a:cubicBezTo>
                  <a:pt x="926" y="1075"/>
                  <a:pt x="926" y="1082"/>
                  <a:pt x="927" y="1087"/>
                </a:cubicBezTo>
                <a:cubicBezTo>
                  <a:pt x="929" y="1098"/>
                  <a:pt x="920" y="1104"/>
                  <a:pt x="922" y="1115"/>
                </a:cubicBezTo>
                <a:cubicBezTo>
                  <a:pt x="924" y="1121"/>
                  <a:pt x="927" y="1127"/>
                  <a:pt x="929" y="1132"/>
                </a:cubicBezTo>
                <a:cubicBezTo>
                  <a:pt x="933" y="1142"/>
                  <a:pt x="925" y="1152"/>
                  <a:pt x="923" y="1160"/>
                </a:cubicBezTo>
                <a:cubicBezTo>
                  <a:pt x="922" y="1170"/>
                  <a:pt x="929" y="1182"/>
                  <a:pt x="924" y="1190"/>
                </a:cubicBezTo>
                <a:cubicBezTo>
                  <a:pt x="924" y="1201"/>
                  <a:pt x="921" y="1224"/>
                  <a:pt x="927" y="1230"/>
                </a:cubicBezTo>
                <a:cubicBezTo>
                  <a:pt x="929" y="1232"/>
                  <a:pt x="936" y="1232"/>
                  <a:pt x="942" y="1232"/>
                </a:cubicBezTo>
                <a:lnTo>
                  <a:pt x="943" y="1246"/>
                </a:lnTo>
                <a:cubicBezTo>
                  <a:pt x="938" y="1249"/>
                  <a:pt x="936" y="1255"/>
                  <a:pt x="932" y="1260"/>
                </a:cubicBezTo>
                <a:cubicBezTo>
                  <a:pt x="929" y="1264"/>
                  <a:pt x="926" y="1268"/>
                  <a:pt x="924" y="1274"/>
                </a:cubicBezTo>
                <a:lnTo>
                  <a:pt x="924" y="1284"/>
                </a:lnTo>
                <a:cubicBezTo>
                  <a:pt x="923" y="1287"/>
                  <a:pt x="921" y="1291"/>
                  <a:pt x="921" y="1294"/>
                </a:cubicBezTo>
                <a:cubicBezTo>
                  <a:pt x="919" y="1300"/>
                  <a:pt x="922" y="1305"/>
                  <a:pt x="923" y="1309"/>
                </a:cubicBezTo>
                <a:cubicBezTo>
                  <a:pt x="924" y="1312"/>
                  <a:pt x="924" y="1315"/>
                  <a:pt x="924" y="1318"/>
                </a:cubicBezTo>
                <a:cubicBezTo>
                  <a:pt x="927" y="1323"/>
                  <a:pt x="932" y="1326"/>
                  <a:pt x="935" y="1330"/>
                </a:cubicBezTo>
                <a:cubicBezTo>
                  <a:pt x="936" y="1334"/>
                  <a:pt x="937" y="1337"/>
                  <a:pt x="938" y="1341"/>
                </a:cubicBezTo>
                <a:cubicBezTo>
                  <a:pt x="940" y="1342"/>
                  <a:pt x="942" y="1343"/>
                  <a:pt x="943" y="1345"/>
                </a:cubicBezTo>
                <a:cubicBezTo>
                  <a:pt x="947" y="1349"/>
                  <a:pt x="947" y="1356"/>
                  <a:pt x="951" y="1360"/>
                </a:cubicBezTo>
                <a:cubicBezTo>
                  <a:pt x="951" y="1375"/>
                  <a:pt x="942" y="1378"/>
                  <a:pt x="938" y="1388"/>
                </a:cubicBezTo>
                <a:cubicBezTo>
                  <a:pt x="936" y="1395"/>
                  <a:pt x="939" y="1401"/>
                  <a:pt x="935" y="1407"/>
                </a:cubicBezTo>
                <a:cubicBezTo>
                  <a:pt x="931" y="1412"/>
                  <a:pt x="923" y="1415"/>
                  <a:pt x="918" y="1418"/>
                </a:cubicBezTo>
                <a:cubicBezTo>
                  <a:pt x="916" y="1420"/>
                  <a:pt x="915" y="1423"/>
                  <a:pt x="914" y="1424"/>
                </a:cubicBezTo>
                <a:cubicBezTo>
                  <a:pt x="914" y="1445"/>
                  <a:pt x="935" y="1463"/>
                  <a:pt x="930" y="1482"/>
                </a:cubicBezTo>
                <a:cubicBezTo>
                  <a:pt x="927" y="1494"/>
                  <a:pt x="917" y="1499"/>
                  <a:pt x="915" y="1510"/>
                </a:cubicBezTo>
                <a:cubicBezTo>
                  <a:pt x="913" y="1518"/>
                  <a:pt x="918" y="1530"/>
                  <a:pt x="920" y="1536"/>
                </a:cubicBezTo>
                <a:lnTo>
                  <a:pt x="920" y="1545"/>
                </a:lnTo>
                <a:cubicBezTo>
                  <a:pt x="921" y="1549"/>
                  <a:pt x="926" y="1552"/>
                  <a:pt x="924" y="1559"/>
                </a:cubicBezTo>
                <a:cubicBezTo>
                  <a:pt x="923" y="1566"/>
                  <a:pt x="909" y="1576"/>
                  <a:pt x="916" y="1587"/>
                </a:cubicBezTo>
                <a:cubicBezTo>
                  <a:pt x="917" y="1592"/>
                  <a:pt x="934" y="1602"/>
                  <a:pt x="939" y="1604"/>
                </a:cubicBezTo>
                <a:lnTo>
                  <a:pt x="950" y="1604"/>
                </a:lnTo>
                <a:cubicBezTo>
                  <a:pt x="955" y="1605"/>
                  <a:pt x="957" y="1608"/>
                  <a:pt x="960" y="1610"/>
                </a:cubicBezTo>
                <a:cubicBezTo>
                  <a:pt x="966" y="1614"/>
                  <a:pt x="974" y="1615"/>
                  <a:pt x="981" y="1617"/>
                </a:cubicBezTo>
                <a:cubicBezTo>
                  <a:pt x="991" y="1619"/>
                  <a:pt x="1005" y="1616"/>
                  <a:pt x="1013" y="1614"/>
                </a:cubicBezTo>
                <a:cubicBezTo>
                  <a:pt x="1021" y="1612"/>
                  <a:pt x="1032" y="1615"/>
                  <a:pt x="1038" y="1616"/>
                </a:cubicBezTo>
                <a:cubicBezTo>
                  <a:pt x="1045" y="1618"/>
                  <a:pt x="1054" y="1614"/>
                  <a:pt x="1060" y="1617"/>
                </a:cubicBezTo>
                <a:lnTo>
                  <a:pt x="1073" y="1627"/>
                </a:lnTo>
                <a:cubicBezTo>
                  <a:pt x="1081" y="1627"/>
                  <a:pt x="1086" y="1627"/>
                  <a:pt x="1091" y="1624"/>
                </a:cubicBezTo>
                <a:cubicBezTo>
                  <a:pt x="1093" y="1622"/>
                  <a:pt x="1095" y="1619"/>
                  <a:pt x="1097" y="1617"/>
                </a:cubicBezTo>
                <a:cubicBezTo>
                  <a:pt x="1104" y="1613"/>
                  <a:pt x="1115" y="1612"/>
                  <a:pt x="1122" y="1610"/>
                </a:cubicBezTo>
                <a:cubicBezTo>
                  <a:pt x="1124" y="1610"/>
                  <a:pt x="1149" y="1609"/>
                  <a:pt x="1150" y="1609"/>
                </a:cubicBezTo>
                <a:cubicBezTo>
                  <a:pt x="1157" y="1611"/>
                  <a:pt x="1166" y="1617"/>
                  <a:pt x="1177" y="1614"/>
                </a:cubicBezTo>
                <a:cubicBezTo>
                  <a:pt x="1185" y="1612"/>
                  <a:pt x="1192" y="1608"/>
                  <a:pt x="1200" y="1606"/>
                </a:cubicBezTo>
                <a:cubicBezTo>
                  <a:pt x="1216" y="1602"/>
                  <a:pt x="1224" y="1611"/>
                  <a:pt x="1233" y="1614"/>
                </a:cubicBezTo>
                <a:cubicBezTo>
                  <a:pt x="1241" y="1614"/>
                  <a:pt x="1248" y="1615"/>
                  <a:pt x="1256" y="1615"/>
                </a:cubicBezTo>
                <a:cubicBezTo>
                  <a:pt x="1266" y="1617"/>
                  <a:pt x="1278" y="1612"/>
                  <a:pt x="1290" y="1615"/>
                </a:cubicBezTo>
                <a:cubicBezTo>
                  <a:pt x="1294" y="1616"/>
                  <a:pt x="1300" y="1617"/>
                  <a:pt x="1304" y="1618"/>
                </a:cubicBezTo>
                <a:cubicBezTo>
                  <a:pt x="1310" y="1618"/>
                  <a:pt x="1316" y="1617"/>
                  <a:pt x="1321" y="1617"/>
                </a:cubicBezTo>
                <a:cubicBezTo>
                  <a:pt x="1342" y="1617"/>
                  <a:pt x="1358" y="1619"/>
                  <a:pt x="1375" y="1614"/>
                </a:cubicBezTo>
                <a:cubicBezTo>
                  <a:pt x="1386" y="1611"/>
                  <a:pt x="1402" y="1605"/>
                  <a:pt x="1414" y="1613"/>
                </a:cubicBezTo>
                <a:cubicBezTo>
                  <a:pt x="1428" y="1613"/>
                  <a:pt x="1428" y="1605"/>
                  <a:pt x="1438" y="1603"/>
                </a:cubicBezTo>
                <a:close/>
                <a:moveTo>
                  <a:pt x="1350" y="1677"/>
                </a:moveTo>
                <a:lnTo>
                  <a:pt x="1344" y="1682"/>
                </a:lnTo>
                <a:cubicBezTo>
                  <a:pt x="1343" y="1684"/>
                  <a:pt x="1342" y="1687"/>
                  <a:pt x="1342" y="1690"/>
                </a:cubicBezTo>
                <a:cubicBezTo>
                  <a:pt x="1340" y="1694"/>
                  <a:pt x="1336" y="1697"/>
                  <a:pt x="1333" y="1701"/>
                </a:cubicBezTo>
                <a:cubicBezTo>
                  <a:pt x="1329" y="1702"/>
                  <a:pt x="1325" y="1703"/>
                  <a:pt x="1318" y="1703"/>
                </a:cubicBezTo>
                <a:cubicBezTo>
                  <a:pt x="1315" y="1700"/>
                  <a:pt x="1311" y="1697"/>
                  <a:pt x="1309" y="1692"/>
                </a:cubicBezTo>
                <a:cubicBezTo>
                  <a:pt x="1308" y="1687"/>
                  <a:pt x="1309" y="1683"/>
                  <a:pt x="1307" y="1680"/>
                </a:cubicBezTo>
                <a:cubicBezTo>
                  <a:pt x="1297" y="1680"/>
                  <a:pt x="1287" y="1677"/>
                  <a:pt x="1276" y="1680"/>
                </a:cubicBezTo>
                <a:cubicBezTo>
                  <a:pt x="1269" y="1683"/>
                  <a:pt x="1266" y="1694"/>
                  <a:pt x="1254" y="1691"/>
                </a:cubicBezTo>
                <a:cubicBezTo>
                  <a:pt x="1248" y="1689"/>
                  <a:pt x="1247" y="1684"/>
                  <a:pt x="1242" y="1682"/>
                </a:cubicBezTo>
                <a:cubicBezTo>
                  <a:pt x="1239" y="1681"/>
                  <a:pt x="1236" y="1684"/>
                  <a:pt x="1232" y="1685"/>
                </a:cubicBezTo>
                <a:cubicBezTo>
                  <a:pt x="1225" y="1687"/>
                  <a:pt x="1217" y="1683"/>
                  <a:pt x="1212" y="1682"/>
                </a:cubicBezTo>
                <a:cubicBezTo>
                  <a:pt x="1210" y="1682"/>
                  <a:pt x="1207" y="1683"/>
                  <a:pt x="1206" y="1683"/>
                </a:cubicBezTo>
                <a:cubicBezTo>
                  <a:pt x="1204" y="1684"/>
                  <a:pt x="1204" y="1685"/>
                  <a:pt x="1202" y="1686"/>
                </a:cubicBezTo>
                <a:cubicBezTo>
                  <a:pt x="1204" y="1694"/>
                  <a:pt x="1212" y="1693"/>
                  <a:pt x="1218" y="1697"/>
                </a:cubicBezTo>
                <a:cubicBezTo>
                  <a:pt x="1222" y="1698"/>
                  <a:pt x="1226" y="1703"/>
                  <a:pt x="1229" y="1705"/>
                </a:cubicBezTo>
                <a:cubicBezTo>
                  <a:pt x="1234" y="1706"/>
                  <a:pt x="1238" y="1706"/>
                  <a:pt x="1242" y="1707"/>
                </a:cubicBezTo>
                <a:cubicBezTo>
                  <a:pt x="1245" y="1708"/>
                  <a:pt x="1252" y="1715"/>
                  <a:pt x="1254" y="1718"/>
                </a:cubicBezTo>
                <a:cubicBezTo>
                  <a:pt x="1271" y="1719"/>
                  <a:pt x="1300" y="1720"/>
                  <a:pt x="1317" y="1716"/>
                </a:cubicBezTo>
                <a:cubicBezTo>
                  <a:pt x="1331" y="1713"/>
                  <a:pt x="1342" y="1719"/>
                  <a:pt x="1354" y="1719"/>
                </a:cubicBezTo>
                <a:cubicBezTo>
                  <a:pt x="1355" y="1718"/>
                  <a:pt x="1356" y="1717"/>
                  <a:pt x="1358" y="1716"/>
                </a:cubicBezTo>
                <a:cubicBezTo>
                  <a:pt x="1361" y="1708"/>
                  <a:pt x="1359" y="1695"/>
                  <a:pt x="1364" y="1688"/>
                </a:cubicBezTo>
                <a:cubicBezTo>
                  <a:pt x="1364" y="1683"/>
                  <a:pt x="1363" y="1682"/>
                  <a:pt x="1361" y="1679"/>
                </a:cubicBezTo>
                <a:cubicBezTo>
                  <a:pt x="1358" y="1678"/>
                  <a:pt x="1356" y="1677"/>
                  <a:pt x="1350" y="1677"/>
                </a:cubicBezTo>
                <a:close/>
                <a:moveTo>
                  <a:pt x="54" y="1210"/>
                </a:moveTo>
                <a:cubicBezTo>
                  <a:pt x="50" y="1205"/>
                  <a:pt x="41" y="1206"/>
                  <a:pt x="38" y="1201"/>
                </a:cubicBezTo>
                <a:cubicBezTo>
                  <a:pt x="35" y="1198"/>
                  <a:pt x="39" y="1196"/>
                  <a:pt x="32" y="1194"/>
                </a:cubicBezTo>
                <a:cubicBezTo>
                  <a:pt x="30" y="1192"/>
                  <a:pt x="26" y="1192"/>
                  <a:pt x="22" y="1192"/>
                </a:cubicBezTo>
                <a:cubicBezTo>
                  <a:pt x="21" y="1193"/>
                  <a:pt x="20" y="1193"/>
                  <a:pt x="18" y="1193"/>
                </a:cubicBezTo>
                <a:cubicBezTo>
                  <a:pt x="17" y="1194"/>
                  <a:pt x="15" y="1196"/>
                  <a:pt x="13" y="1197"/>
                </a:cubicBezTo>
                <a:cubicBezTo>
                  <a:pt x="13" y="1204"/>
                  <a:pt x="12" y="1211"/>
                  <a:pt x="11" y="1218"/>
                </a:cubicBezTo>
                <a:cubicBezTo>
                  <a:pt x="9" y="1227"/>
                  <a:pt x="11" y="1237"/>
                  <a:pt x="9" y="1245"/>
                </a:cubicBezTo>
                <a:cubicBezTo>
                  <a:pt x="7" y="1251"/>
                  <a:pt x="9" y="1261"/>
                  <a:pt x="10" y="1266"/>
                </a:cubicBezTo>
                <a:cubicBezTo>
                  <a:pt x="12" y="1277"/>
                  <a:pt x="8" y="1290"/>
                  <a:pt x="6" y="1298"/>
                </a:cubicBezTo>
                <a:cubicBezTo>
                  <a:pt x="3" y="1310"/>
                  <a:pt x="9" y="1335"/>
                  <a:pt x="13" y="1339"/>
                </a:cubicBezTo>
                <a:lnTo>
                  <a:pt x="14" y="1340"/>
                </a:lnTo>
                <a:cubicBezTo>
                  <a:pt x="19" y="1333"/>
                  <a:pt x="31" y="1331"/>
                  <a:pt x="35" y="1324"/>
                </a:cubicBezTo>
                <a:cubicBezTo>
                  <a:pt x="37" y="1321"/>
                  <a:pt x="36" y="1317"/>
                  <a:pt x="38" y="1314"/>
                </a:cubicBezTo>
                <a:cubicBezTo>
                  <a:pt x="41" y="1306"/>
                  <a:pt x="48" y="1303"/>
                  <a:pt x="55" y="1300"/>
                </a:cubicBezTo>
                <a:cubicBezTo>
                  <a:pt x="58" y="1287"/>
                  <a:pt x="55" y="1280"/>
                  <a:pt x="52" y="1270"/>
                </a:cubicBezTo>
                <a:lnTo>
                  <a:pt x="52" y="1251"/>
                </a:lnTo>
                <a:cubicBezTo>
                  <a:pt x="51" y="1248"/>
                  <a:pt x="48" y="1245"/>
                  <a:pt x="47" y="1242"/>
                </a:cubicBezTo>
                <a:cubicBezTo>
                  <a:pt x="45" y="1230"/>
                  <a:pt x="62" y="1221"/>
                  <a:pt x="54" y="1210"/>
                </a:cubicBezTo>
                <a:close/>
                <a:moveTo>
                  <a:pt x="30" y="778"/>
                </a:moveTo>
                <a:cubicBezTo>
                  <a:pt x="39" y="776"/>
                  <a:pt x="37" y="766"/>
                  <a:pt x="41" y="759"/>
                </a:cubicBezTo>
                <a:cubicBezTo>
                  <a:pt x="41" y="748"/>
                  <a:pt x="30" y="736"/>
                  <a:pt x="22" y="746"/>
                </a:cubicBezTo>
                <a:cubicBezTo>
                  <a:pt x="17" y="745"/>
                  <a:pt x="17" y="744"/>
                  <a:pt x="13" y="742"/>
                </a:cubicBezTo>
                <a:cubicBezTo>
                  <a:pt x="10" y="748"/>
                  <a:pt x="8" y="758"/>
                  <a:pt x="13" y="764"/>
                </a:cubicBezTo>
                <a:cubicBezTo>
                  <a:pt x="17" y="770"/>
                  <a:pt x="26" y="772"/>
                  <a:pt x="30" y="778"/>
                </a:cubicBezTo>
                <a:close/>
                <a:moveTo>
                  <a:pt x="48" y="353"/>
                </a:moveTo>
                <a:lnTo>
                  <a:pt x="48" y="357"/>
                </a:lnTo>
                <a:cubicBezTo>
                  <a:pt x="54" y="357"/>
                  <a:pt x="54" y="356"/>
                  <a:pt x="57" y="353"/>
                </a:cubicBezTo>
                <a:cubicBezTo>
                  <a:pt x="57" y="350"/>
                  <a:pt x="56" y="350"/>
                  <a:pt x="56" y="347"/>
                </a:cubicBezTo>
                <a:cubicBezTo>
                  <a:pt x="51" y="348"/>
                  <a:pt x="51" y="351"/>
                  <a:pt x="48" y="353"/>
                </a:cubicBezTo>
                <a:close/>
                <a:moveTo>
                  <a:pt x="73" y="241"/>
                </a:moveTo>
                <a:lnTo>
                  <a:pt x="73" y="244"/>
                </a:lnTo>
                <a:lnTo>
                  <a:pt x="75" y="244"/>
                </a:lnTo>
                <a:cubicBezTo>
                  <a:pt x="74" y="241"/>
                  <a:pt x="76" y="242"/>
                  <a:pt x="73" y="241"/>
                </a:cubicBezTo>
                <a:close/>
                <a:moveTo>
                  <a:pt x="54" y="245"/>
                </a:moveTo>
                <a:cubicBezTo>
                  <a:pt x="55" y="242"/>
                  <a:pt x="54" y="243"/>
                  <a:pt x="53" y="241"/>
                </a:cubicBezTo>
                <a:cubicBezTo>
                  <a:pt x="50" y="240"/>
                  <a:pt x="49" y="239"/>
                  <a:pt x="45" y="239"/>
                </a:cubicBezTo>
                <a:cubicBezTo>
                  <a:pt x="44" y="240"/>
                  <a:pt x="44" y="240"/>
                  <a:pt x="43" y="241"/>
                </a:cubicBezTo>
                <a:cubicBezTo>
                  <a:pt x="42" y="243"/>
                  <a:pt x="41" y="246"/>
                  <a:pt x="43" y="248"/>
                </a:cubicBezTo>
                <a:cubicBezTo>
                  <a:pt x="44" y="251"/>
                  <a:pt x="45" y="252"/>
                  <a:pt x="48" y="250"/>
                </a:cubicBezTo>
                <a:cubicBezTo>
                  <a:pt x="51" y="249"/>
                  <a:pt x="53" y="248"/>
                  <a:pt x="54" y="245"/>
                </a:cubicBezTo>
                <a:close/>
                <a:moveTo>
                  <a:pt x="48" y="395"/>
                </a:moveTo>
                <a:cubicBezTo>
                  <a:pt x="49" y="399"/>
                  <a:pt x="49" y="398"/>
                  <a:pt x="51" y="400"/>
                </a:cubicBezTo>
                <a:cubicBezTo>
                  <a:pt x="62" y="399"/>
                  <a:pt x="81" y="380"/>
                  <a:pt x="72" y="368"/>
                </a:cubicBezTo>
                <a:cubicBezTo>
                  <a:pt x="71" y="363"/>
                  <a:pt x="69" y="362"/>
                  <a:pt x="64" y="361"/>
                </a:cubicBezTo>
                <a:cubicBezTo>
                  <a:pt x="63" y="362"/>
                  <a:pt x="64" y="362"/>
                  <a:pt x="62" y="362"/>
                </a:cubicBezTo>
                <a:cubicBezTo>
                  <a:pt x="61" y="378"/>
                  <a:pt x="57" y="385"/>
                  <a:pt x="48" y="393"/>
                </a:cubicBezTo>
                <a:cubicBezTo>
                  <a:pt x="48" y="395"/>
                  <a:pt x="47" y="394"/>
                  <a:pt x="48" y="395"/>
                </a:cubicBezTo>
                <a:close/>
                <a:moveTo>
                  <a:pt x="12" y="966"/>
                </a:moveTo>
                <a:cubicBezTo>
                  <a:pt x="13" y="968"/>
                  <a:pt x="16" y="971"/>
                  <a:pt x="16" y="973"/>
                </a:cubicBezTo>
                <a:cubicBezTo>
                  <a:pt x="20" y="982"/>
                  <a:pt x="19" y="990"/>
                  <a:pt x="27" y="994"/>
                </a:cubicBezTo>
                <a:cubicBezTo>
                  <a:pt x="28" y="995"/>
                  <a:pt x="28" y="995"/>
                  <a:pt x="29" y="995"/>
                </a:cubicBezTo>
                <a:cubicBezTo>
                  <a:pt x="30" y="994"/>
                  <a:pt x="31" y="994"/>
                  <a:pt x="32" y="993"/>
                </a:cubicBezTo>
                <a:cubicBezTo>
                  <a:pt x="34" y="988"/>
                  <a:pt x="39" y="960"/>
                  <a:pt x="37" y="954"/>
                </a:cubicBezTo>
                <a:cubicBezTo>
                  <a:pt x="36" y="952"/>
                  <a:pt x="35" y="949"/>
                  <a:pt x="35" y="945"/>
                </a:cubicBezTo>
                <a:cubicBezTo>
                  <a:pt x="43" y="937"/>
                  <a:pt x="49" y="928"/>
                  <a:pt x="57" y="920"/>
                </a:cubicBezTo>
                <a:cubicBezTo>
                  <a:pt x="57" y="916"/>
                  <a:pt x="56" y="913"/>
                  <a:pt x="54" y="911"/>
                </a:cubicBezTo>
                <a:cubicBezTo>
                  <a:pt x="48" y="899"/>
                  <a:pt x="35" y="912"/>
                  <a:pt x="26" y="905"/>
                </a:cubicBezTo>
                <a:cubicBezTo>
                  <a:pt x="17" y="902"/>
                  <a:pt x="21" y="888"/>
                  <a:pt x="14" y="882"/>
                </a:cubicBezTo>
                <a:cubicBezTo>
                  <a:pt x="14" y="876"/>
                  <a:pt x="16" y="876"/>
                  <a:pt x="18" y="873"/>
                </a:cubicBezTo>
                <a:cubicBezTo>
                  <a:pt x="24" y="874"/>
                  <a:pt x="26" y="880"/>
                  <a:pt x="27" y="886"/>
                </a:cubicBezTo>
                <a:cubicBezTo>
                  <a:pt x="31" y="888"/>
                  <a:pt x="36" y="890"/>
                  <a:pt x="40" y="893"/>
                </a:cubicBezTo>
                <a:cubicBezTo>
                  <a:pt x="46" y="892"/>
                  <a:pt x="44" y="890"/>
                  <a:pt x="46" y="885"/>
                </a:cubicBezTo>
                <a:cubicBezTo>
                  <a:pt x="52" y="867"/>
                  <a:pt x="41" y="861"/>
                  <a:pt x="41" y="845"/>
                </a:cubicBezTo>
                <a:cubicBezTo>
                  <a:pt x="39" y="844"/>
                  <a:pt x="38" y="844"/>
                  <a:pt x="37" y="844"/>
                </a:cubicBezTo>
                <a:cubicBezTo>
                  <a:pt x="34" y="847"/>
                  <a:pt x="19" y="849"/>
                  <a:pt x="13" y="848"/>
                </a:cubicBezTo>
                <a:cubicBezTo>
                  <a:pt x="13" y="850"/>
                  <a:pt x="12" y="850"/>
                  <a:pt x="11" y="851"/>
                </a:cubicBezTo>
                <a:cubicBezTo>
                  <a:pt x="9" y="858"/>
                  <a:pt x="9" y="866"/>
                  <a:pt x="12" y="875"/>
                </a:cubicBezTo>
                <a:cubicBezTo>
                  <a:pt x="12" y="876"/>
                  <a:pt x="15" y="878"/>
                  <a:pt x="13" y="882"/>
                </a:cubicBezTo>
                <a:cubicBezTo>
                  <a:pt x="11" y="889"/>
                  <a:pt x="1" y="924"/>
                  <a:pt x="2" y="931"/>
                </a:cubicBezTo>
                <a:cubicBezTo>
                  <a:pt x="3" y="935"/>
                  <a:pt x="7" y="941"/>
                  <a:pt x="8" y="946"/>
                </a:cubicBezTo>
                <a:cubicBezTo>
                  <a:pt x="10" y="954"/>
                  <a:pt x="8" y="960"/>
                  <a:pt x="12" y="966"/>
                </a:cubicBezTo>
                <a:close/>
                <a:moveTo>
                  <a:pt x="70" y="229"/>
                </a:moveTo>
                <a:cubicBezTo>
                  <a:pt x="74" y="229"/>
                  <a:pt x="75" y="229"/>
                  <a:pt x="76" y="225"/>
                </a:cubicBezTo>
                <a:cubicBezTo>
                  <a:pt x="78" y="219"/>
                  <a:pt x="69" y="210"/>
                  <a:pt x="68" y="204"/>
                </a:cubicBezTo>
                <a:cubicBezTo>
                  <a:pt x="66" y="198"/>
                  <a:pt x="73" y="190"/>
                  <a:pt x="72" y="181"/>
                </a:cubicBezTo>
                <a:cubicBezTo>
                  <a:pt x="71" y="181"/>
                  <a:pt x="71" y="180"/>
                  <a:pt x="70" y="180"/>
                </a:cubicBezTo>
                <a:cubicBezTo>
                  <a:pt x="66" y="183"/>
                  <a:pt x="61" y="185"/>
                  <a:pt x="58" y="188"/>
                </a:cubicBezTo>
                <a:cubicBezTo>
                  <a:pt x="56" y="191"/>
                  <a:pt x="58" y="194"/>
                  <a:pt x="57" y="198"/>
                </a:cubicBezTo>
                <a:cubicBezTo>
                  <a:pt x="55" y="203"/>
                  <a:pt x="50" y="207"/>
                  <a:pt x="49" y="214"/>
                </a:cubicBezTo>
                <a:cubicBezTo>
                  <a:pt x="53" y="217"/>
                  <a:pt x="55" y="222"/>
                  <a:pt x="59" y="225"/>
                </a:cubicBezTo>
                <a:cubicBezTo>
                  <a:pt x="63" y="227"/>
                  <a:pt x="67" y="226"/>
                  <a:pt x="70" y="229"/>
                </a:cubicBezTo>
                <a:close/>
                <a:moveTo>
                  <a:pt x="120" y="720"/>
                </a:moveTo>
                <a:cubicBezTo>
                  <a:pt x="123" y="720"/>
                  <a:pt x="124" y="720"/>
                  <a:pt x="126" y="719"/>
                </a:cubicBezTo>
                <a:lnTo>
                  <a:pt x="126" y="711"/>
                </a:lnTo>
                <a:cubicBezTo>
                  <a:pt x="124" y="710"/>
                  <a:pt x="122" y="710"/>
                  <a:pt x="120" y="710"/>
                </a:cubicBezTo>
                <a:cubicBezTo>
                  <a:pt x="119" y="711"/>
                  <a:pt x="119" y="711"/>
                  <a:pt x="117" y="712"/>
                </a:cubicBezTo>
                <a:cubicBezTo>
                  <a:pt x="117" y="714"/>
                  <a:pt x="117" y="716"/>
                  <a:pt x="118" y="717"/>
                </a:cubicBezTo>
                <a:lnTo>
                  <a:pt x="118" y="719"/>
                </a:lnTo>
                <a:cubicBezTo>
                  <a:pt x="120" y="720"/>
                  <a:pt x="119" y="719"/>
                  <a:pt x="120" y="720"/>
                </a:cubicBezTo>
                <a:close/>
                <a:moveTo>
                  <a:pt x="33" y="405"/>
                </a:moveTo>
                <a:cubicBezTo>
                  <a:pt x="36" y="405"/>
                  <a:pt x="37" y="405"/>
                  <a:pt x="39" y="405"/>
                </a:cubicBezTo>
                <a:cubicBezTo>
                  <a:pt x="40" y="403"/>
                  <a:pt x="40" y="401"/>
                  <a:pt x="41" y="400"/>
                </a:cubicBezTo>
                <a:cubicBezTo>
                  <a:pt x="42" y="392"/>
                  <a:pt x="37" y="384"/>
                  <a:pt x="31" y="382"/>
                </a:cubicBezTo>
                <a:cubicBezTo>
                  <a:pt x="29" y="385"/>
                  <a:pt x="26" y="395"/>
                  <a:pt x="29" y="400"/>
                </a:cubicBezTo>
                <a:cubicBezTo>
                  <a:pt x="30" y="403"/>
                  <a:pt x="31" y="403"/>
                  <a:pt x="33" y="405"/>
                </a:cubicBezTo>
                <a:close/>
                <a:moveTo>
                  <a:pt x="78" y="169"/>
                </a:moveTo>
                <a:cubicBezTo>
                  <a:pt x="84" y="168"/>
                  <a:pt x="85" y="166"/>
                  <a:pt x="89" y="164"/>
                </a:cubicBezTo>
                <a:cubicBezTo>
                  <a:pt x="91" y="155"/>
                  <a:pt x="94" y="141"/>
                  <a:pt x="100" y="136"/>
                </a:cubicBezTo>
                <a:cubicBezTo>
                  <a:pt x="109" y="130"/>
                  <a:pt x="121" y="128"/>
                  <a:pt x="127" y="120"/>
                </a:cubicBezTo>
                <a:cubicBezTo>
                  <a:pt x="138" y="104"/>
                  <a:pt x="150" y="88"/>
                  <a:pt x="168" y="79"/>
                </a:cubicBezTo>
                <a:cubicBezTo>
                  <a:pt x="176" y="75"/>
                  <a:pt x="196" y="78"/>
                  <a:pt x="202" y="74"/>
                </a:cubicBezTo>
                <a:lnTo>
                  <a:pt x="208" y="68"/>
                </a:lnTo>
                <a:cubicBezTo>
                  <a:pt x="208" y="62"/>
                  <a:pt x="206" y="62"/>
                  <a:pt x="204" y="58"/>
                </a:cubicBezTo>
                <a:lnTo>
                  <a:pt x="195" y="58"/>
                </a:lnTo>
                <a:cubicBezTo>
                  <a:pt x="190" y="61"/>
                  <a:pt x="180" y="58"/>
                  <a:pt x="174" y="61"/>
                </a:cubicBezTo>
                <a:cubicBezTo>
                  <a:pt x="167" y="64"/>
                  <a:pt x="162" y="70"/>
                  <a:pt x="156" y="73"/>
                </a:cubicBezTo>
                <a:cubicBezTo>
                  <a:pt x="142" y="79"/>
                  <a:pt x="125" y="79"/>
                  <a:pt x="114" y="87"/>
                </a:cubicBezTo>
                <a:cubicBezTo>
                  <a:pt x="111" y="89"/>
                  <a:pt x="112" y="92"/>
                  <a:pt x="110" y="96"/>
                </a:cubicBezTo>
                <a:cubicBezTo>
                  <a:pt x="109" y="97"/>
                  <a:pt x="105" y="99"/>
                  <a:pt x="104" y="101"/>
                </a:cubicBezTo>
                <a:cubicBezTo>
                  <a:pt x="96" y="117"/>
                  <a:pt x="91" y="135"/>
                  <a:pt x="77" y="144"/>
                </a:cubicBezTo>
                <a:cubicBezTo>
                  <a:pt x="77" y="148"/>
                  <a:pt x="75" y="162"/>
                  <a:pt x="78" y="167"/>
                </a:cubicBezTo>
                <a:lnTo>
                  <a:pt x="78" y="169"/>
                </a:lnTo>
                <a:close/>
                <a:moveTo>
                  <a:pt x="14" y="714"/>
                </a:moveTo>
                <a:cubicBezTo>
                  <a:pt x="14" y="719"/>
                  <a:pt x="15" y="722"/>
                  <a:pt x="16" y="725"/>
                </a:cubicBezTo>
                <a:cubicBezTo>
                  <a:pt x="29" y="725"/>
                  <a:pt x="39" y="716"/>
                  <a:pt x="46" y="710"/>
                </a:cubicBezTo>
                <a:cubicBezTo>
                  <a:pt x="46" y="702"/>
                  <a:pt x="41" y="700"/>
                  <a:pt x="43" y="692"/>
                </a:cubicBezTo>
                <a:cubicBezTo>
                  <a:pt x="44" y="686"/>
                  <a:pt x="46" y="677"/>
                  <a:pt x="48" y="671"/>
                </a:cubicBezTo>
                <a:lnTo>
                  <a:pt x="48" y="664"/>
                </a:lnTo>
                <a:cubicBezTo>
                  <a:pt x="49" y="660"/>
                  <a:pt x="53" y="656"/>
                  <a:pt x="54" y="653"/>
                </a:cubicBezTo>
                <a:cubicBezTo>
                  <a:pt x="55" y="650"/>
                  <a:pt x="54" y="643"/>
                  <a:pt x="53" y="641"/>
                </a:cubicBezTo>
                <a:cubicBezTo>
                  <a:pt x="51" y="637"/>
                  <a:pt x="42" y="638"/>
                  <a:pt x="38" y="636"/>
                </a:cubicBezTo>
                <a:cubicBezTo>
                  <a:pt x="28" y="631"/>
                  <a:pt x="27" y="624"/>
                  <a:pt x="16" y="621"/>
                </a:cubicBezTo>
                <a:cubicBezTo>
                  <a:pt x="16" y="626"/>
                  <a:pt x="11" y="636"/>
                  <a:pt x="14" y="641"/>
                </a:cubicBezTo>
                <a:cubicBezTo>
                  <a:pt x="15" y="646"/>
                  <a:pt x="21" y="651"/>
                  <a:pt x="24" y="654"/>
                </a:cubicBezTo>
                <a:cubicBezTo>
                  <a:pt x="22" y="660"/>
                  <a:pt x="17" y="660"/>
                  <a:pt x="12" y="663"/>
                </a:cubicBezTo>
                <a:cubicBezTo>
                  <a:pt x="11" y="679"/>
                  <a:pt x="11" y="691"/>
                  <a:pt x="15" y="703"/>
                </a:cubicBezTo>
                <a:cubicBezTo>
                  <a:pt x="17" y="707"/>
                  <a:pt x="17" y="712"/>
                  <a:pt x="14" y="714"/>
                </a:cubicBezTo>
                <a:close/>
                <a:moveTo>
                  <a:pt x="30" y="479"/>
                </a:moveTo>
                <a:cubicBezTo>
                  <a:pt x="32" y="478"/>
                  <a:pt x="33" y="477"/>
                  <a:pt x="35" y="476"/>
                </a:cubicBezTo>
                <a:cubicBezTo>
                  <a:pt x="35" y="456"/>
                  <a:pt x="31" y="458"/>
                  <a:pt x="41" y="444"/>
                </a:cubicBezTo>
                <a:cubicBezTo>
                  <a:pt x="46" y="444"/>
                  <a:pt x="49" y="444"/>
                  <a:pt x="52" y="447"/>
                </a:cubicBezTo>
                <a:cubicBezTo>
                  <a:pt x="60" y="445"/>
                  <a:pt x="58" y="434"/>
                  <a:pt x="62" y="428"/>
                </a:cubicBezTo>
                <a:cubicBezTo>
                  <a:pt x="61" y="419"/>
                  <a:pt x="53" y="418"/>
                  <a:pt x="49" y="412"/>
                </a:cubicBezTo>
                <a:lnTo>
                  <a:pt x="46" y="412"/>
                </a:lnTo>
                <a:cubicBezTo>
                  <a:pt x="46" y="417"/>
                  <a:pt x="49" y="424"/>
                  <a:pt x="45" y="428"/>
                </a:cubicBezTo>
                <a:cubicBezTo>
                  <a:pt x="43" y="435"/>
                  <a:pt x="32" y="434"/>
                  <a:pt x="27" y="440"/>
                </a:cubicBezTo>
                <a:cubicBezTo>
                  <a:pt x="21" y="450"/>
                  <a:pt x="25" y="466"/>
                  <a:pt x="27" y="478"/>
                </a:cubicBezTo>
                <a:lnTo>
                  <a:pt x="30" y="479"/>
                </a:lnTo>
                <a:close/>
                <a:moveTo>
                  <a:pt x="11" y="827"/>
                </a:moveTo>
                <a:cubicBezTo>
                  <a:pt x="18" y="826"/>
                  <a:pt x="27" y="823"/>
                  <a:pt x="31" y="819"/>
                </a:cubicBezTo>
                <a:cubicBezTo>
                  <a:pt x="38" y="821"/>
                  <a:pt x="37" y="826"/>
                  <a:pt x="41" y="830"/>
                </a:cubicBezTo>
                <a:lnTo>
                  <a:pt x="41" y="832"/>
                </a:lnTo>
                <a:cubicBezTo>
                  <a:pt x="43" y="831"/>
                  <a:pt x="43" y="830"/>
                  <a:pt x="44" y="830"/>
                </a:cubicBezTo>
                <a:cubicBezTo>
                  <a:pt x="49" y="818"/>
                  <a:pt x="47" y="798"/>
                  <a:pt x="43" y="788"/>
                </a:cubicBezTo>
                <a:lnTo>
                  <a:pt x="38" y="788"/>
                </a:lnTo>
                <a:cubicBezTo>
                  <a:pt x="35" y="790"/>
                  <a:pt x="23" y="796"/>
                  <a:pt x="18" y="793"/>
                </a:cubicBezTo>
                <a:cubicBezTo>
                  <a:pt x="10" y="793"/>
                  <a:pt x="10" y="796"/>
                  <a:pt x="6" y="799"/>
                </a:cubicBezTo>
                <a:cubicBezTo>
                  <a:pt x="5" y="803"/>
                  <a:pt x="4" y="812"/>
                  <a:pt x="6" y="815"/>
                </a:cubicBezTo>
                <a:cubicBezTo>
                  <a:pt x="6" y="821"/>
                  <a:pt x="8" y="823"/>
                  <a:pt x="11" y="827"/>
                </a:cubicBezTo>
                <a:close/>
                <a:moveTo>
                  <a:pt x="206" y="140"/>
                </a:moveTo>
                <a:cubicBezTo>
                  <a:pt x="207" y="138"/>
                  <a:pt x="209" y="138"/>
                  <a:pt x="210" y="136"/>
                </a:cubicBezTo>
                <a:cubicBezTo>
                  <a:pt x="219" y="136"/>
                  <a:pt x="224" y="140"/>
                  <a:pt x="230" y="143"/>
                </a:cubicBezTo>
                <a:lnTo>
                  <a:pt x="230" y="145"/>
                </a:lnTo>
                <a:cubicBezTo>
                  <a:pt x="220" y="145"/>
                  <a:pt x="214" y="148"/>
                  <a:pt x="205" y="149"/>
                </a:cubicBezTo>
                <a:cubicBezTo>
                  <a:pt x="205" y="145"/>
                  <a:pt x="204" y="143"/>
                  <a:pt x="206" y="140"/>
                </a:cubicBezTo>
                <a:close/>
                <a:moveTo>
                  <a:pt x="250" y="133"/>
                </a:moveTo>
                <a:cubicBezTo>
                  <a:pt x="264" y="133"/>
                  <a:pt x="270" y="135"/>
                  <a:pt x="278" y="140"/>
                </a:cubicBezTo>
                <a:cubicBezTo>
                  <a:pt x="277" y="146"/>
                  <a:pt x="270" y="148"/>
                  <a:pt x="266" y="152"/>
                </a:cubicBezTo>
                <a:cubicBezTo>
                  <a:pt x="258" y="151"/>
                  <a:pt x="252" y="146"/>
                  <a:pt x="243" y="146"/>
                </a:cubicBezTo>
                <a:lnTo>
                  <a:pt x="243" y="145"/>
                </a:lnTo>
                <a:lnTo>
                  <a:pt x="242" y="145"/>
                </a:lnTo>
                <a:cubicBezTo>
                  <a:pt x="243" y="138"/>
                  <a:pt x="246" y="137"/>
                  <a:pt x="250" y="133"/>
                </a:cubicBezTo>
                <a:close/>
                <a:moveTo>
                  <a:pt x="650" y="811"/>
                </a:moveTo>
                <a:lnTo>
                  <a:pt x="720" y="815"/>
                </a:lnTo>
                <a:cubicBezTo>
                  <a:pt x="725" y="818"/>
                  <a:pt x="728" y="820"/>
                  <a:pt x="732" y="822"/>
                </a:cubicBezTo>
                <a:cubicBezTo>
                  <a:pt x="729" y="822"/>
                  <a:pt x="727" y="821"/>
                  <a:pt x="723" y="821"/>
                </a:cubicBezTo>
                <a:cubicBezTo>
                  <a:pt x="721" y="819"/>
                  <a:pt x="721" y="819"/>
                  <a:pt x="720" y="815"/>
                </a:cubicBezTo>
                <a:cubicBezTo>
                  <a:pt x="703" y="814"/>
                  <a:pt x="685" y="814"/>
                  <a:pt x="668" y="814"/>
                </a:cubicBezTo>
                <a:cubicBezTo>
                  <a:pt x="662" y="812"/>
                  <a:pt x="657" y="811"/>
                  <a:pt x="650" y="811"/>
                </a:cubicBezTo>
                <a:lnTo>
                  <a:pt x="650" y="812"/>
                </a:lnTo>
                <a:lnTo>
                  <a:pt x="651" y="812"/>
                </a:lnTo>
                <a:cubicBezTo>
                  <a:pt x="654" y="814"/>
                  <a:pt x="654" y="814"/>
                  <a:pt x="655" y="819"/>
                </a:cubicBezTo>
                <a:cubicBezTo>
                  <a:pt x="643" y="826"/>
                  <a:pt x="633" y="819"/>
                  <a:pt x="621" y="815"/>
                </a:cubicBezTo>
                <a:cubicBezTo>
                  <a:pt x="612" y="813"/>
                  <a:pt x="605" y="816"/>
                  <a:pt x="598" y="815"/>
                </a:cubicBezTo>
                <a:lnTo>
                  <a:pt x="650" y="811"/>
                </a:lnTo>
                <a:close/>
                <a:moveTo>
                  <a:pt x="687" y="154"/>
                </a:moveTo>
                <a:cubicBezTo>
                  <a:pt x="690" y="151"/>
                  <a:pt x="695" y="148"/>
                  <a:pt x="699" y="145"/>
                </a:cubicBezTo>
                <a:cubicBezTo>
                  <a:pt x="704" y="145"/>
                  <a:pt x="709" y="146"/>
                  <a:pt x="713" y="146"/>
                </a:cubicBezTo>
                <a:cubicBezTo>
                  <a:pt x="707" y="151"/>
                  <a:pt x="695" y="150"/>
                  <a:pt x="688" y="155"/>
                </a:cubicBezTo>
                <a:lnTo>
                  <a:pt x="687" y="155"/>
                </a:lnTo>
                <a:lnTo>
                  <a:pt x="687" y="154"/>
                </a:lnTo>
                <a:close/>
                <a:moveTo>
                  <a:pt x="754" y="143"/>
                </a:moveTo>
                <a:cubicBezTo>
                  <a:pt x="755" y="144"/>
                  <a:pt x="755" y="144"/>
                  <a:pt x="756" y="145"/>
                </a:cubicBezTo>
                <a:lnTo>
                  <a:pt x="756" y="146"/>
                </a:lnTo>
                <a:cubicBezTo>
                  <a:pt x="754" y="146"/>
                  <a:pt x="752" y="146"/>
                  <a:pt x="751" y="145"/>
                </a:cubicBezTo>
                <a:cubicBezTo>
                  <a:pt x="747" y="145"/>
                  <a:pt x="745" y="145"/>
                  <a:pt x="744" y="143"/>
                </a:cubicBezTo>
                <a:lnTo>
                  <a:pt x="754" y="143"/>
                </a:lnTo>
                <a:close/>
                <a:moveTo>
                  <a:pt x="793" y="789"/>
                </a:moveTo>
                <a:cubicBezTo>
                  <a:pt x="795" y="791"/>
                  <a:pt x="796" y="792"/>
                  <a:pt x="798" y="793"/>
                </a:cubicBezTo>
                <a:cubicBezTo>
                  <a:pt x="800" y="788"/>
                  <a:pt x="803" y="783"/>
                  <a:pt x="805" y="777"/>
                </a:cubicBezTo>
                <a:cubicBezTo>
                  <a:pt x="792" y="766"/>
                  <a:pt x="800" y="754"/>
                  <a:pt x="804" y="739"/>
                </a:cubicBezTo>
                <a:cubicBezTo>
                  <a:pt x="803" y="744"/>
                  <a:pt x="802" y="750"/>
                  <a:pt x="802" y="752"/>
                </a:cubicBezTo>
                <a:cubicBezTo>
                  <a:pt x="803" y="752"/>
                  <a:pt x="803" y="752"/>
                  <a:pt x="805" y="751"/>
                </a:cubicBezTo>
                <a:cubicBezTo>
                  <a:pt x="808" y="750"/>
                  <a:pt x="809" y="749"/>
                  <a:pt x="810" y="746"/>
                </a:cubicBezTo>
                <a:cubicBezTo>
                  <a:pt x="810" y="746"/>
                  <a:pt x="810" y="746"/>
                  <a:pt x="810" y="746"/>
                </a:cubicBezTo>
                <a:lnTo>
                  <a:pt x="810" y="729"/>
                </a:lnTo>
                <a:cubicBezTo>
                  <a:pt x="810" y="729"/>
                  <a:pt x="810" y="729"/>
                  <a:pt x="810" y="729"/>
                </a:cubicBezTo>
                <a:cubicBezTo>
                  <a:pt x="810" y="727"/>
                  <a:pt x="809" y="726"/>
                  <a:pt x="808" y="726"/>
                </a:cubicBezTo>
                <a:lnTo>
                  <a:pt x="808" y="725"/>
                </a:lnTo>
                <a:lnTo>
                  <a:pt x="807" y="725"/>
                </a:lnTo>
                <a:lnTo>
                  <a:pt x="807" y="726"/>
                </a:lnTo>
                <a:cubicBezTo>
                  <a:pt x="806" y="727"/>
                  <a:pt x="805" y="732"/>
                  <a:pt x="804" y="737"/>
                </a:cubicBezTo>
                <a:lnTo>
                  <a:pt x="813" y="694"/>
                </a:lnTo>
                <a:cubicBezTo>
                  <a:pt x="817" y="706"/>
                  <a:pt x="813" y="719"/>
                  <a:pt x="810" y="729"/>
                </a:cubicBezTo>
                <a:cubicBezTo>
                  <a:pt x="813" y="733"/>
                  <a:pt x="814" y="742"/>
                  <a:pt x="810" y="746"/>
                </a:cubicBezTo>
                <a:lnTo>
                  <a:pt x="810" y="758"/>
                </a:lnTo>
                <a:cubicBezTo>
                  <a:pt x="809" y="765"/>
                  <a:pt x="807" y="771"/>
                  <a:pt x="805" y="777"/>
                </a:cubicBezTo>
                <a:cubicBezTo>
                  <a:pt x="808" y="780"/>
                  <a:pt x="811" y="783"/>
                  <a:pt x="813" y="784"/>
                </a:cubicBezTo>
                <a:cubicBezTo>
                  <a:pt x="810" y="789"/>
                  <a:pt x="806" y="790"/>
                  <a:pt x="803" y="794"/>
                </a:cubicBezTo>
                <a:cubicBezTo>
                  <a:pt x="801" y="794"/>
                  <a:pt x="799" y="793"/>
                  <a:pt x="798" y="793"/>
                </a:cubicBezTo>
                <a:cubicBezTo>
                  <a:pt x="795" y="798"/>
                  <a:pt x="792" y="803"/>
                  <a:pt x="789" y="808"/>
                </a:cubicBezTo>
                <a:cubicBezTo>
                  <a:pt x="792" y="798"/>
                  <a:pt x="793" y="789"/>
                  <a:pt x="793" y="789"/>
                </a:cubicBezTo>
                <a:close/>
                <a:moveTo>
                  <a:pt x="811" y="551"/>
                </a:moveTo>
                <a:cubicBezTo>
                  <a:pt x="816" y="553"/>
                  <a:pt x="827" y="565"/>
                  <a:pt x="822" y="572"/>
                </a:cubicBezTo>
                <a:cubicBezTo>
                  <a:pt x="821" y="577"/>
                  <a:pt x="816" y="579"/>
                  <a:pt x="811" y="580"/>
                </a:cubicBezTo>
                <a:cubicBezTo>
                  <a:pt x="810" y="578"/>
                  <a:pt x="808" y="577"/>
                  <a:pt x="806" y="577"/>
                </a:cubicBezTo>
                <a:cubicBezTo>
                  <a:pt x="806" y="568"/>
                  <a:pt x="810" y="561"/>
                  <a:pt x="811" y="551"/>
                </a:cubicBezTo>
                <a:close/>
                <a:moveTo>
                  <a:pt x="188" y="158"/>
                </a:moveTo>
                <a:cubicBezTo>
                  <a:pt x="179" y="163"/>
                  <a:pt x="174" y="171"/>
                  <a:pt x="167" y="176"/>
                </a:cubicBezTo>
                <a:cubicBezTo>
                  <a:pt x="166" y="177"/>
                  <a:pt x="166" y="176"/>
                  <a:pt x="164" y="175"/>
                </a:cubicBezTo>
                <a:cubicBezTo>
                  <a:pt x="164" y="174"/>
                  <a:pt x="163" y="173"/>
                  <a:pt x="162" y="172"/>
                </a:cubicBezTo>
                <a:cubicBezTo>
                  <a:pt x="162" y="163"/>
                  <a:pt x="162" y="158"/>
                  <a:pt x="166" y="154"/>
                </a:cubicBezTo>
                <a:cubicBezTo>
                  <a:pt x="176" y="154"/>
                  <a:pt x="180" y="156"/>
                  <a:pt x="187" y="157"/>
                </a:cubicBezTo>
                <a:lnTo>
                  <a:pt x="188" y="158"/>
                </a:lnTo>
                <a:close/>
                <a:moveTo>
                  <a:pt x="182" y="123"/>
                </a:moveTo>
                <a:cubicBezTo>
                  <a:pt x="179" y="124"/>
                  <a:pt x="176" y="129"/>
                  <a:pt x="174" y="130"/>
                </a:cubicBezTo>
                <a:cubicBezTo>
                  <a:pt x="167" y="133"/>
                  <a:pt x="160" y="136"/>
                  <a:pt x="153" y="139"/>
                </a:cubicBezTo>
                <a:cubicBezTo>
                  <a:pt x="148" y="141"/>
                  <a:pt x="147" y="148"/>
                  <a:pt x="143" y="151"/>
                </a:cubicBezTo>
                <a:cubicBezTo>
                  <a:pt x="140" y="153"/>
                  <a:pt x="136" y="153"/>
                  <a:pt x="133" y="155"/>
                </a:cubicBezTo>
                <a:cubicBezTo>
                  <a:pt x="130" y="172"/>
                  <a:pt x="142" y="180"/>
                  <a:pt x="145" y="192"/>
                </a:cubicBezTo>
                <a:cubicBezTo>
                  <a:pt x="149" y="203"/>
                  <a:pt x="140" y="208"/>
                  <a:pt x="137" y="214"/>
                </a:cubicBezTo>
                <a:cubicBezTo>
                  <a:pt x="135" y="218"/>
                  <a:pt x="134" y="225"/>
                  <a:pt x="134" y="232"/>
                </a:cubicBezTo>
                <a:cubicBezTo>
                  <a:pt x="135" y="232"/>
                  <a:pt x="136" y="232"/>
                  <a:pt x="136" y="232"/>
                </a:cubicBezTo>
                <a:lnTo>
                  <a:pt x="136" y="242"/>
                </a:lnTo>
                <a:cubicBezTo>
                  <a:pt x="135" y="239"/>
                  <a:pt x="135" y="236"/>
                  <a:pt x="134" y="232"/>
                </a:cubicBezTo>
                <a:cubicBezTo>
                  <a:pt x="134" y="233"/>
                  <a:pt x="133" y="233"/>
                  <a:pt x="132" y="233"/>
                </a:cubicBezTo>
                <a:cubicBezTo>
                  <a:pt x="126" y="237"/>
                  <a:pt x="116" y="246"/>
                  <a:pt x="113" y="252"/>
                </a:cubicBezTo>
                <a:cubicBezTo>
                  <a:pt x="111" y="257"/>
                  <a:pt x="112" y="263"/>
                  <a:pt x="109" y="267"/>
                </a:cubicBezTo>
                <a:cubicBezTo>
                  <a:pt x="110" y="279"/>
                  <a:pt x="120" y="291"/>
                  <a:pt x="134" y="297"/>
                </a:cubicBezTo>
                <a:lnTo>
                  <a:pt x="133" y="309"/>
                </a:lnTo>
                <a:cubicBezTo>
                  <a:pt x="132" y="314"/>
                  <a:pt x="132" y="319"/>
                  <a:pt x="132" y="324"/>
                </a:cubicBezTo>
                <a:lnTo>
                  <a:pt x="138" y="368"/>
                </a:lnTo>
                <a:cubicBezTo>
                  <a:pt x="138" y="369"/>
                  <a:pt x="139" y="370"/>
                  <a:pt x="139" y="371"/>
                </a:cubicBezTo>
                <a:lnTo>
                  <a:pt x="143" y="399"/>
                </a:lnTo>
                <a:cubicBezTo>
                  <a:pt x="143" y="400"/>
                  <a:pt x="143" y="401"/>
                  <a:pt x="143" y="403"/>
                </a:cubicBezTo>
                <a:cubicBezTo>
                  <a:pt x="141" y="410"/>
                  <a:pt x="143" y="424"/>
                  <a:pt x="140" y="433"/>
                </a:cubicBezTo>
                <a:cubicBezTo>
                  <a:pt x="138" y="437"/>
                  <a:pt x="133" y="443"/>
                  <a:pt x="131" y="449"/>
                </a:cubicBezTo>
                <a:cubicBezTo>
                  <a:pt x="128" y="457"/>
                  <a:pt x="130" y="463"/>
                  <a:pt x="124" y="467"/>
                </a:cubicBezTo>
                <a:cubicBezTo>
                  <a:pt x="124" y="473"/>
                  <a:pt x="133" y="483"/>
                  <a:pt x="136" y="485"/>
                </a:cubicBezTo>
                <a:cubicBezTo>
                  <a:pt x="136" y="491"/>
                  <a:pt x="134" y="496"/>
                  <a:pt x="132" y="501"/>
                </a:cubicBezTo>
                <a:cubicBezTo>
                  <a:pt x="131" y="507"/>
                  <a:pt x="132" y="514"/>
                  <a:pt x="131" y="520"/>
                </a:cubicBezTo>
                <a:lnTo>
                  <a:pt x="131" y="537"/>
                </a:lnTo>
                <a:cubicBezTo>
                  <a:pt x="131" y="551"/>
                  <a:pt x="130" y="567"/>
                  <a:pt x="132" y="579"/>
                </a:cubicBezTo>
                <a:lnTo>
                  <a:pt x="130" y="606"/>
                </a:lnTo>
                <a:lnTo>
                  <a:pt x="132" y="640"/>
                </a:lnTo>
                <a:cubicBezTo>
                  <a:pt x="130" y="638"/>
                  <a:pt x="128" y="637"/>
                  <a:pt x="125" y="636"/>
                </a:cubicBezTo>
                <a:cubicBezTo>
                  <a:pt x="124" y="635"/>
                  <a:pt x="124" y="636"/>
                  <a:pt x="122" y="637"/>
                </a:cubicBezTo>
                <a:cubicBezTo>
                  <a:pt x="116" y="641"/>
                  <a:pt x="122" y="647"/>
                  <a:pt x="123" y="652"/>
                </a:cubicBezTo>
                <a:cubicBezTo>
                  <a:pt x="124" y="656"/>
                  <a:pt x="122" y="660"/>
                  <a:pt x="124" y="663"/>
                </a:cubicBezTo>
                <a:cubicBezTo>
                  <a:pt x="125" y="666"/>
                  <a:pt x="124" y="665"/>
                  <a:pt x="127" y="666"/>
                </a:cubicBezTo>
                <a:cubicBezTo>
                  <a:pt x="128" y="667"/>
                  <a:pt x="131" y="665"/>
                  <a:pt x="134" y="663"/>
                </a:cubicBezTo>
                <a:lnTo>
                  <a:pt x="135" y="677"/>
                </a:lnTo>
                <a:cubicBezTo>
                  <a:pt x="131" y="704"/>
                  <a:pt x="123" y="729"/>
                  <a:pt x="126" y="757"/>
                </a:cubicBezTo>
                <a:cubicBezTo>
                  <a:pt x="126" y="760"/>
                  <a:pt x="124" y="764"/>
                  <a:pt x="122" y="767"/>
                </a:cubicBezTo>
                <a:cubicBezTo>
                  <a:pt x="127" y="763"/>
                  <a:pt x="133" y="759"/>
                  <a:pt x="139" y="756"/>
                </a:cubicBezTo>
                <a:lnTo>
                  <a:pt x="137" y="786"/>
                </a:lnTo>
                <a:cubicBezTo>
                  <a:pt x="135" y="784"/>
                  <a:pt x="133" y="781"/>
                  <a:pt x="130" y="781"/>
                </a:cubicBezTo>
                <a:cubicBezTo>
                  <a:pt x="128" y="782"/>
                  <a:pt x="127" y="782"/>
                  <a:pt x="125" y="782"/>
                </a:cubicBezTo>
                <a:cubicBezTo>
                  <a:pt x="124" y="780"/>
                  <a:pt x="124" y="780"/>
                  <a:pt x="123" y="778"/>
                </a:cubicBezTo>
                <a:cubicBezTo>
                  <a:pt x="120" y="774"/>
                  <a:pt x="121" y="771"/>
                  <a:pt x="122" y="767"/>
                </a:cubicBezTo>
                <a:cubicBezTo>
                  <a:pt x="120" y="770"/>
                  <a:pt x="118" y="772"/>
                  <a:pt x="116" y="775"/>
                </a:cubicBezTo>
                <a:cubicBezTo>
                  <a:pt x="104" y="791"/>
                  <a:pt x="112" y="803"/>
                  <a:pt x="121" y="813"/>
                </a:cubicBezTo>
                <a:cubicBezTo>
                  <a:pt x="122" y="811"/>
                  <a:pt x="122" y="809"/>
                  <a:pt x="123" y="805"/>
                </a:cubicBezTo>
                <a:lnTo>
                  <a:pt x="127" y="805"/>
                </a:lnTo>
                <a:cubicBezTo>
                  <a:pt x="129" y="809"/>
                  <a:pt x="133" y="810"/>
                  <a:pt x="136" y="813"/>
                </a:cubicBezTo>
                <a:cubicBezTo>
                  <a:pt x="138" y="815"/>
                  <a:pt x="138" y="818"/>
                  <a:pt x="140" y="820"/>
                </a:cubicBezTo>
                <a:cubicBezTo>
                  <a:pt x="142" y="822"/>
                  <a:pt x="144" y="823"/>
                  <a:pt x="145" y="825"/>
                </a:cubicBezTo>
                <a:cubicBezTo>
                  <a:pt x="158" y="825"/>
                  <a:pt x="169" y="824"/>
                  <a:pt x="183" y="824"/>
                </a:cubicBezTo>
                <a:cubicBezTo>
                  <a:pt x="184" y="824"/>
                  <a:pt x="185" y="823"/>
                  <a:pt x="186" y="823"/>
                </a:cubicBezTo>
                <a:cubicBezTo>
                  <a:pt x="180" y="820"/>
                  <a:pt x="174" y="818"/>
                  <a:pt x="169" y="815"/>
                </a:cubicBezTo>
                <a:lnTo>
                  <a:pt x="195" y="817"/>
                </a:lnTo>
                <a:cubicBezTo>
                  <a:pt x="192" y="819"/>
                  <a:pt x="189" y="821"/>
                  <a:pt x="186" y="823"/>
                </a:cubicBezTo>
                <a:cubicBezTo>
                  <a:pt x="186" y="823"/>
                  <a:pt x="186" y="823"/>
                  <a:pt x="187" y="823"/>
                </a:cubicBezTo>
                <a:lnTo>
                  <a:pt x="187" y="824"/>
                </a:lnTo>
                <a:lnTo>
                  <a:pt x="183" y="824"/>
                </a:lnTo>
                <a:cubicBezTo>
                  <a:pt x="183" y="824"/>
                  <a:pt x="182" y="825"/>
                  <a:pt x="182" y="825"/>
                </a:cubicBezTo>
                <a:cubicBezTo>
                  <a:pt x="167" y="831"/>
                  <a:pt x="148" y="828"/>
                  <a:pt x="132" y="826"/>
                </a:cubicBezTo>
                <a:cubicBezTo>
                  <a:pt x="129" y="822"/>
                  <a:pt x="125" y="818"/>
                  <a:pt x="121" y="813"/>
                </a:cubicBezTo>
                <a:cubicBezTo>
                  <a:pt x="120" y="820"/>
                  <a:pt x="122" y="822"/>
                  <a:pt x="126" y="832"/>
                </a:cubicBezTo>
                <a:cubicBezTo>
                  <a:pt x="129" y="832"/>
                  <a:pt x="132" y="834"/>
                  <a:pt x="135" y="835"/>
                </a:cubicBezTo>
                <a:cubicBezTo>
                  <a:pt x="142" y="837"/>
                  <a:pt x="150" y="833"/>
                  <a:pt x="155" y="832"/>
                </a:cubicBezTo>
                <a:cubicBezTo>
                  <a:pt x="162" y="832"/>
                  <a:pt x="168" y="833"/>
                  <a:pt x="174" y="834"/>
                </a:cubicBezTo>
                <a:cubicBezTo>
                  <a:pt x="184" y="837"/>
                  <a:pt x="198" y="832"/>
                  <a:pt x="206" y="830"/>
                </a:cubicBezTo>
                <a:cubicBezTo>
                  <a:pt x="215" y="827"/>
                  <a:pt x="220" y="833"/>
                  <a:pt x="227" y="832"/>
                </a:cubicBezTo>
                <a:cubicBezTo>
                  <a:pt x="234" y="830"/>
                  <a:pt x="243" y="828"/>
                  <a:pt x="251" y="826"/>
                </a:cubicBezTo>
                <a:cubicBezTo>
                  <a:pt x="266" y="823"/>
                  <a:pt x="277" y="829"/>
                  <a:pt x="285" y="832"/>
                </a:cubicBezTo>
                <a:cubicBezTo>
                  <a:pt x="291" y="833"/>
                  <a:pt x="299" y="832"/>
                  <a:pt x="305" y="833"/>
                </a:cubicBezTo>
                <a:cubicBezTo>
                  <a:pt x="317" y="836"/>
                  <a:pt x="327" y="831"/>
                  <a:pt x="336" y="829"/>
                </a:cubicBezTo>
                <a:cubicBezTo>
                  <a:pt x="355" y="829"/>
                  <a:pt x="375" y="829"/>
                  <a:pt x="395" y="830"/>
                </a:cubicBezTo>
                <a:cubicBezTo>
                  <a:pt x="427" y="830"/>
                  <a:pt x="465" y="833"/>
                  <a:pt x="493" y="827"/>
                </a:cubicBezTo>
                <a:cubicBezTo>
                  <a:pt x="502" y="825"/>
                  <a:pt x="515" y="827"/>
                  <a:pt x="522" y="822"/>
                </a:cubicBezTo>
                <a:cubicBezTo>
                  <a:pt x="532" y="823"/>
                  <a:pt x="534" y="830"/>
                  <a:pt x="541" y="832"/>
                </a:cubicBezTo>
                <a:cubicBezTo>
                  <a:pt x="546" y="834"/>
                  <a:pt x="553" y="832"/>
                  <a:pt x="559" y="830"/>
                </a:cubicBezTo>
                <a:cubicBezTo>
                  <a:pt x="556" y="829"/>
                  <a:pt x="553" y="829"/>
                  <a:pt x="551" y="828"/>
                </a:cubicBezTo>
                <a:cubicBezTo>
                  <a:pt x="546" y="826"/>
                  <a:pt x="541" y="823"/>
                  <a:pt x="537" y="821"/>
                </a:cubicBezTo>
                <a:lnTo>
                  <a:pt x="574" y="818"/>
                </a:lnTo>
                <a:cubicBezTo>
                  <a:pt x="574" y="818"/>
                  <a:pt x="575" y="819"/>
                  <a:pt x="575" y="820"/>
                </a:cubicBezTo>
                <a:cubicBezTo>
                  <a:pt x="572" y="823"/>
                  <a:pt x="565" y="826"/>
                  <a:pt x="559" y="830"/>
                </a:cubicBezTo>
                <a:cubicBezTo>
                  <a:pt x="573" y="832"/>
                  <a:pt x="587" y="830"/>
                  <a:pt x="602" y="833"/>
                </a:cubicBezTo>
                <a:cubicBezTo>
                  <a:pt x="616" y="836"/>
                  <a:pt x="634" y="837"/>
                  <a:pt x="649" y="840"/>
                </a:cubicBezTo>
                <a:lnTo>
                  <a:pt x="692" y="840"/>
                </a:lnTo>
                <a:cubicBezTo>
                  <a:pt x="713" y="845"/>
                  <a:pt x="737" y="845"/>
                  <a:pt x="754" y="837"/>
                </a:cubicBezTo>
                <a:cubicBezTo>
                  <a:pt x="759" y="835"/>
                  <a:pt x="763" y="833"/>
                  <a:pt x="767" y="830"/>
                </a:cubicBezTo>
                <a:cubicBezTo>
                  <a:pt x="768" y="830"/>
                  <a:pt x="768" y="830"/>
                  <a:pt x="768" y="830"/>
                </a:cubicBezTo>
                <a:cubicBezTo>
                  <a:pt x="770" y="831"/>
                  <a:pt x="772" y="832"/>
                  <a:pt x="774" y="833"/>
                </a:cubicBezTo>
                <a:cubicBezTo>
                  <a:pt x="783" y="833"/>
                  <a:pt x="783" y="826"/>
                  <a:pt x="789" y="824"/>
                </a:cubicBezTo>
                <a:cubicBezTo>
                  <a:pt x="795" y="822"/>
                  <a:pt x="803" y="825"/>
                  <a:pt x="810" y="823"/>
                </a:cubicBezTo>
                <a:cubicBezTo>
                  <a:pt x="819" y="820"/>
                  <a:pt x="825" y="811"/>
                  <a:pt x="831" y="804"/>
                </a:cubicBezTo>
                <a:cubicBezTo>
                  <a:pt x="831" y="794"/>
                  <a:pt x="823" y="785"/>
                  <a:pt x="817" y="781"/>
                </a:cubicBezTo>
                <a:cubicBezTo>
                  <a:pt x="819" y="772"/>
                  <a:pt x="824" y="765"/>
                  <a:pt x="826" y="755"/>
                </a:cubicBezTo>
                <a:cubicBezTo>
                  <a:pt x="829" y="743"/>
                  <a:pt x="825" y="732"/>
                  <a:pt x="828" y="720"/>
                </a:cubicBezTo>
                <a:cubicBezTo>
                  <a:pt x="830" y="710"/>
                  <a:pt x="836" y="702"/>
                  <a:pt x="838" y="692"/>
                </a:cubicBezTo>
                <a:cubicBezTo>
                  <a:pt x="840" y="683"/>
                  <a:pt x="838" y="658"/>
                  <a:pt x="835" y="652"/>
                </a:cubicBezTo>
                <a:cubicBezTo>
                  <a:pt x="833" y="646"/>
                  <a:pt x="827" y="640"/>
                  <a:pt x="830" y="631"/>
                </a:cubicBezTo>
                <a:cubicBezTo>
                  <a:pt x="832" y="621"/>
                  <a:pt x="838" y="613"/>
                  <a:pt x="841" y="602"/>
                </a:cubicBezTo>
                <a:cubicBezTo>
                  <a:pt x="841" y="589"/>
                  <a:pt x="842" y="575"/>
                  <a:pt x="842" y="562"/>
                </a:cubicBezTo>
                <a:cubicBezTo>
                  <a:pt x="843" y="559"/>
                  <a:pt x="845" y="555"/>
                  <a:pt x="846" y="551"/>
                </a:cubicBezTo>
                <a:cubicBezTo>
                  <a:pt x="842" y="548"/>
                  <a:pt x="837" y="544"/>
                  <a:pt x="833" y="541"/>
                </a:cubicBezTo>
                <a:cubicBezTo>
                  <a:pt x="832" y="528"/>
                  <a:pt x="839" y="525"/>
                  <a:pt x="846" y="520"/>
                </a:cubicBezTo>
                <a:cubicBezTo>
                  <a:pt x="847" y="515"/>
                  <a:pt x="845" y="508"/>
                  <a:pt x="846" y="503"/>
                </a:cubicBezTo>
                <a:cubicBezTo>
                  <a:pt x="848" y="496"/>
                  <a:pt x="854" y="486"/>
                  <a:pt x="851" y="475"/>
                </a:cubicBezTo>
                <a:cubicBezTo>
                  <a:pt x="849" y="465"/>
                  <a:pt x="842" y="456"/>
                  <a:pt x="840" y="447"/>
                </a:cubicBezTo>
                <a:cubicBezTo>
                  <a:pt x="840" y="441"/>
                  <a:pt x="839" y="435"/>
                  <a:pt x="839" y="429"/>
                </a:cubicBezTo>
                <a:cubicBezTo>
                  <a:pt x="838" y="425"/>
                  <a:pt x="836" y="420"/>
                  <a:pt x="835" y="416"/>
                </a:cubicBezTo>
                <a:cubicBezTo>
                  <a:pt x="836" y="405"/>
                  <a:pt x="836" y="395"/>
                  <a:pt x="836" y="385"/>
                </a:cubicBezTo>
                <a:cubicBezTo>
                  <a:pt x="835" y="382"/>
                  <a:pt x="832" y="379"/>
                  <a:pt x="831" y="376"/>
                </a:cubicBezTo>
                <a:cubicBezTo>
                  <a:pt x="829" y="372"/>
                  <a:pt x="833" y="364"/>
                  <a:pt x="834" y="361"/>
                </a:cubicBezTo>
                <a:cubicBezTo>
                  <a:pt x="838" y="349"/>
                  <a:pt x="838" y="337"/>
                  <a:pt x="841" y="325"/>
                </a:cubicBezTo>
                <a:lnTo>
                  <a:pt x="841" y="310"/>
                </a:lnTo>
                <a:cubicBezTo>
                  <a:pt x="841" y="288"/>
                  <a:pt x="837" y="274"/>
                  <a:pt x="834" y="257"/>
                </a:cubicBezTo>
                <a:cubicBezTo>
                  <a:pt x="832" y="245"/>
                  <a:pt x="841" y="228"/>
                  <a:pt x="838" y="216"/>
                </a:cubicBezTo>
                <a:cubicBezTo>
                  <a:pt x="836" y="210"/>
                  <a:pt x="834" y="197"/>
                  <a:pt x="830" y="191"/>
                </a:cubicBezTo>
                <a:cubicBezTo>
                  <a:pt x="827" y="187"/>
                  <a:pt x="822" y="183"/>
                  <a:pt x="819" y="179"/>
                </a:cubicBezTo>
                <a:cubicBezTo>
                  <a:pt x="814" y="179"/>
                  <a:pt x="810" y="179"/>
                  <a:pt x="807" y="181"/>
                </a:cubicBezTo>
                <a:cubicBezTo>
                  <a:pt x="803" y="173"/>
                  <a:pt x="796" y="165"/>
                  <a:pt x="788" y="161"/>
                </a:cubicBezTo>
                <a:cubicBezTo>
                  <a:pt x="788" y="157"/>
                  <a:pt x="788" y="156"/>
                  <a:pt x="789" y="154"/>
                </a:cubicBezTo>
                <a:cubicBezTo>
                  <a:pt x="791" y="150"/>
                  <a:pt x="793" y="150"/>
                  <a:pt x="795" y="148"/>
                </a:cubicBezTo>
                <a:cubicBezTo>
                  <a:pt x="813" y="148"/>
                  <a:pt x="806" y="168"/>
                  <a:pt x="819" y="173"/>
                </a:cubicBezTo>
                <a:lnTo>
                  <a:pt x="819" y="174"/>
                </a:lnTo>
                <a:cubicBezTo>
                  <a:pt x="824" y="169"/>
                  <a:pt x="842" y="146"/>
                  <a:pt x="833" y="135"/>
                </a:cubicBezTo>
                <a:cubicBezTo>
                  <a:pt x="830" y="126"/>
                  <a:pt x="820" y="129"/>
                  <a:pt x="809" y="127"/>
                </a:cubicBezTo>
                <a:cubicBezTo>
                  <a:pt x="808" y="126"/>
                  <a:pt x="806" y="124"/>
                  <a:pt x="803" y="125"/>
                </a:cubicBezTo>
                <a:cubicBezTo>
                  <a:pt x="796" y="127"/>
                  <a:pt x="793" y="136"/>
                  <a:pt x="781" y="133"/>
                </a:cubicBezTo>
                <a:cubicBezTo>
                  <a:pt x="767" y="130"/>
                  <a:pt x="759" y="121"/>
                  <a:pt x="746" y="117"/>
                </a:cubicBezTo>
                <a:cubicBezTo>
                  <a:pt x="737" y="115"/>
                  <a:pt x="731" y="121"/>
                  <a:pt x="726" y="123"/>
                </a:cubicBezTo>
                <a:cubicBezTo>
                  <a:pt x="716" y="125"/>
                  <a:pt x="704" y="117"/>
                  <a:pt x="700" y="113"/>
                </a:cubicBezTo>
                <a:cubicBezTo>
                  <a:pt x="687" y="113"/>
                  <a:pt x="683" y="122"/>
                  <a:pt x="674" y="126"/>
                </a:cubicBezTo>
                <a:cubicBezTo>
                  <a:pt x="663" y="130"/>
                  <a:pt x="650" y="133"/>
                  <a:pt x="638" y="136"/>
                </a:cubicBezTo>
                <a:cubicBezTo>
                  <a:pt x="618" y="141"/>
                  <a:pt x="614" y="125"/>
                  <a:pt x="603" y="122"/>
                </a:cubicBezTo>
                <a:cubicBezTo>
                  <a:pt x="593" y="119"/>
                  <a:pt x="585" y="126"/>
                  <a:pt x="573" y="123"/>
                </a:cubicBezTo>
                <a:cubicBezTo>
                  <a:pt x="570" y="122"/>
                  <a:pt x="564" y="120"/>
                  <a:pt x="560" y="119"/>
                </a:cubicBezTo>
                <a:cubicBezTo>
                  <a:pt x="540" y="114"/>
                  <a:pt x="531" y="130"/>
                  <a:pt x="517" y="133"/>
                </a:cubicBezTo>
                <a:cubicBezTo>
                  <a:pt x="507" y="136"/>
                  <a:pt x="496" y="133"/>
                  <a:pt x="487" y="131"/>
                </a:cubicBezTo>
                <a:cubicBezTo>
                  <a:pt x="481" y="130"/>
                  <a:pt x="475" y="133"/>
                  <a:pt x="469" y="135"/>
                </a:cubicBezTo>
                <a:cubicBezTo>
                  <a:pt x="470" y="136"/>
                  <a:pt x="471" y="138"/>
                  <a:pt x="472" y="139"/>
                </a:cubicBezTo>
                <a:cubicBezTo>
                  <a:pt x="455" y="134"/>
                  <a:pt x="439" y="133"/>
                  <a:pt x="427" y="132"/>
                </a:cubicBezTo>
                <a:cubicBezTo>
                  <a:pt x="432" y="131"/>
                  <a:pt x="439" y="129"/>
                  <a:pt x="446" y="130"/>
                </a:cubicBezTo>
                <a:cubicBezTo>
                  <a:pt x="451" y="132"/>
                  <a:pt x="458" y="137"/>
                  <a:pt x="465" y="136"/>
                </a:cubicBezTo>
                <a:cubicBezTo>
                  <a:pt x="466" y="136"/>
                  <a:pt x="467" y="135"/>
                  <a:pt x="469" y="135"/>
                </a:cubicBezTo>
                <a:cubicBezTo>
                  <a:pt x="464" y="127"/>
                  <a:pt x="458" y="120"/>
                  <a:pt x="437" y="120"/>
                </a:cubicBezTo>
                <a:cubicBezTo>
                  <a:pt x="432" y="123"/>
                  <a:pt x="423" y="123"/>
                  <a:pt x="418" y="127"/>
                </a:cubicBezTo>
                <a:cubicBezTo>
                  <a:pt x="415" y="128"/>
                  <a:pt x="412" y="131"/>
                  <a:pt x="410" y="133"/>
                </a:cubicBezTo>
                <a:cubicBezTo>
                  <a:pt x="400" y="134"/>
                  <a:pt x="394" y="135"/>
                  <a:pt x="394" y="135"/>
                </a:cubicBezTo>
                <a:lnTo>
                  <a:pt x="392" y="135"/>
                </a:lnTo>
                <a:cubicBezTo>
                  <a:pt x="380" y="135"/>
                  <a:pt x="368" y="135"/>
                  <a:pt x="364" y="133"/>
                </a:cubicBezTo>
                <a:cubicBezTo>
                  <a:pt x="360" y="131"/>
                  <a:pt x="360" y="127"/>
                  <a:pt x="357" y="123"/>
                </a:cubicBezTo>
                <a:cubicBezTo>
                  <a:pt x="355" y="120"/>
                  <a:pt x="352" y="119"/>
                  <a:pt x="350" y="117"/>
                </a:cubicBezTo>
                <a:cubicBezTo>
                  <a:pt x="339" y="117"/>
                  <a:pt x="332" y="122"/>
                  <a:pt x="324" y="125"/>
                </a:cubicBezTo>
                <a:cubicBezTo>
                  <a:pt x="317" y="127"/>
                  <a:pt x="311" y="125"/>
                  <a:pt x="304" y="127"/>
                </a:cubicBezTo>
                <a:cubicBezTo>
                  <a:pt x="297" y="130"/>
                  <a:pt x="285" y="136"/>
                  <a:pt x="273" y="132"/>
                </a:cubicBezTo>
                <a:cubicBezTo>
                  <a:pt x="268" y="131"/>
                  <a:pt x="261" y="128"/>
                  <a:pt x="257" y="127"/>
                </a:cubicBezTo>
                <a:cubicBezTo>
                  <a:pt x="254" y="126"/>
                  <a:pt x="252" y="127"/>
                  <a:pt x="251" y="127"/>
                </a:cubicBezTo>
                <a:cubicBezTo>
                  <a:pt x="248" y="128"/>
                  <a:pt x="243" y="126"/>
                  <a:pt x="239" y="125"/>
                </a:cubicBezTo>
                <a:cubicBezTo>
                  <a:pt x="232" y="122"/>
                  <a:pt x="221" y="116"/>
                  <a:pt x="211" y="119"/>
                </a:cubicBezTo>
                <a:cubicBezTo>
                  <a:pt x="206" y="120"/>
                  <a:pt x="199" y="123"/>
                  <a:pt x="193" y="125"/>
                </a:cubicBezTo>
                <a:cubicBezTo>
                  <a:pt x="189" y="124"/>
                  <a:pt x="186" y="123"/>
                  <a:pt x="182" y="123"/>
                </a:cubicBezTo>
                <a:close/>
                <a:moveTo>
                  <a:pt x="25" y="518"/>
                </a:moveTo>
                <a:cubicBezTo>
                  <a:pt x="31" y="517"/>
                  <a:pt x="31" y="515"/>
                  <a:pt x="35" y="512"/>
                </a:cubicBezTo>
                <a:cubicBezTo>
                  <a:pt x="35" y="507"/>
                  <a:pt x="34" y="506"/>
                  <a:pt x="32" y="503"/>
                </a:cubicBezTo>
                <a:cubicBezTo>
                  <a:pt x="30" y="503"/>
                  <a:pt x="29" y="502"/>
                  <a:pt x="27" y="502"/>
                </a:cubicBezTo>
                <a:cubicBezTo>
                  <a:pt x="27" y="503"/>
                  <a:pt x="26" y="503"/>
                  <a:pt x="25" y="504"/>
                </a:cubicBezTo>
                <a:cubicBezTo>
                  <a:pt x="24" y="507"/>
                  <a:pt x="22" y="512"/>
                  <a:pt x="24" y="515"/>
                </a:cubicBezTo>
                <a:cubicBezTo>
                  <a:pt x="24" y="516"/>
                  <a:pt x="24" y="517"/>
                  <a:pt x="25" y="518"/>
                </a:cubicBezTo>
                <a:close/>
                <a:moveTo>
                  <a:pt x="43" y="553"/>
                </a:moveTo>
                <a:cubicBezTo>
                  <a:pt x="48" y="551"/>
                  <a:pt x="51" y="555"/>
                  <a:pt x="55" y="553"/>
                </a:cubicBezTo>
                <a:lnTo>
                  <a:pt x="57" y="553"/>
                </a:lnTo>
                <a:cubicBezTo>
                  <a:pt x="56" y="550"/>
                  <a:pt x="56" y="550"/>
                  <a:pt x="56" y="549"/>
                </a:cubicBezTo>
                <a:cubicBezTo>
                  <a:pt x="55" y="547"/>
                  <a:pt x="55" y="547"/>
                  <a:pt x="54" y="545"/>
                </a:cubicBezTo>
                <a:cubicBezTo>
                  <a:pt x="41" y="545"/>
                  <a:pt x="32" y="543"/>
                  <a:pt x="23" y="541"/>
                </a:cubicBezTo>
                <a:cubicBezTo>
                  <a:pt x="22" y="542"/>
                  <a:pt x="23" y="542"/>
                  <a:pt x="21" y="542"/>
                </a:cubicBezTo>
                <a:cubicBezTo>
                  <a:pt x="20" y="544"/>
                  <a:pt x="20" y="547"/>
                  <a:pt x="19" y="549"/>
                </a:cubicBezTo>
                <a:cubicBezTo>
                  <a:pt x="20" y="550"/>
                  <a:pt x="22" y="553"/>
                  <a:pt x="23" y="554"/>
                </a:cubicBezTo>
                <a:cubicBezTo>
                  <a:pt x="32" y="556"/>
                  <a:pt x="34" y="554"/>
                  <a:pt x="43" y="553"/>
                </a:cubicBezTo>
                <a:close/>
                <a:moveTo>
                  <a:pt x="24" y="609"/>
                </a:moveTo>
                <a:cubicBezTo>
                  <a:pt x="24" y="606"/>
                  <a:pt x="24" y="606"/>
                  <a:pt x="23" y="605"/>
                </a:cubicBezTo>
                <a:cubicBezTo>
                  <a:pt x="23" y="604"/>
                  <a:pt x="22" y="603"/>
                  <a:pt x="22" y="602"/>
                </a:cubicBezTo>
                <a:lnTo>
                  <a:pt x="16" y="602"/>
                </a:lnTo>
                <a:cubicBezTo>
                  <a:pt x="16" y="604"/>
                  <a:pt x="15" y="606"/>
                  <a:pt x="13" y="607"/>
                </a:cubicBezTo>
                <a:cubicBezTo>
                  <a:pt x="14" y="611"/>
                  <a:pt x="15" y="613"/>
                  <a:pt x="16" y="615"/>
                </a:cubicBezTo>
                <a:cubicBezTo>
                  <a:pt x="22" y="615"/>
                  <a:pt x="21" y="612"/>
                  <a:pt x="24" y="609"/>
                </a:cubicBezTo>
                <a:close/>
                <a:moveTo>
                  <a:pt x="1499" y="787"/>
                </a:moveTo>
                <a:lnTo>
                  <a:pt x="1420" y="787"/>
                </a:lnTo>
                <a:cubicBezTo>
                  <a:pt x="1407" y="787"/>
                  <a:pt x="1576" y="787"/>
                  <a:pt x="1499" y="787"/>
                </a:cubicBezTo>
                <a:close/>
                <a:moveTo>
                  <a:pt x="236" y="218"/>
                </a:moveTo>
                <a:lnTo>
                  <a:pt x="236" y="241"/>
                </a:lnTo>
                <a:cubicBezTo>
                  <a:pt x="236" y="243"/>
                  <a:pt x="236" y="246"/>
                  <a:pt x="236" y="250"/>
                </a:cubicBezTo>
                <a:cubicBezTo>
                  <a:pt x="236" y="254"/>
                  <a:pt x="236" y="259"/>
                  <a:pt x="236" y="265"/>
                </a:cubicBezTo>
                <a:cubicBezTo>
                  <a:pt x="236" y="271"/>
                  <a:pt x="236" y="276"/>
                  <a:pt x="236" y="281"/>
                </a:cubicBezTo>
                <a:cubicBezTo>
                  <a:pt x="236" y="286"/>
                  <a:pt x="236" y="289"/>
                  <a:pt x="236" y="293"/>
                </a:cubicBezTo>
                <a:cubicBezTo>
                  <a:pt x="236" y="302"/>
                  <a:pt x="238" y="312"/>
                  <a:pt x="243" y="323"/>
                </a:cubicBezTo>
                <a:cubicBezTo>
                  <a:pt x="248" y="334"/>
                  <a:pt x="258" y="343"/>
                  <a:pt x="273" y="350"/>
                </a:cubicBezTo>
                <a:cubicBezTo>
                  <a:pt x="288" y="357"/>
                  <a:pt x="302" y="361"/>
                  <a:pt x="315" y="361"/>
                </a:cubicBezTo>
                <a:cubicBezTo>
                  <a:pt x="327" y="361"/>
                  <a:pt x="337" y="360"/>
                  <a:pt x="344" y="358"/>
                </a:cubicBezTo>
                <a:lnTo>
                  <a:pt x="340" y="377"/>
                </a:lnTo>
                <a:cubicBezTo>
                  <a:pt x="334" y="376"/>
                  <a:pt x="328" y="375"/>
                  <a:pt x="320" y="375"/>
                </a:cubicBezTo>
                <a:cubicBezTo>
                  <a:pt x="312" y="374"/>
                  <a:pt x="303" y="375"/>
                  <a:pt x="293" y="377"/>
                </a:cubicBezTo>
                <a:cubicBezTo>
                  <a:pt x="283" y="379"/>
                  <a:pt x="274" y="383"/>
                  <a:pt x="266" y="389"/>
                </a:cubicBezTo>
                <a:cubicBezTo>
                  <a:pt x="258" y="394"/>
                  <a:pt x="251" y="400"/>
                  <a:pt x="246" y="405"/>
                </a:cubicBezTo>
                <a:cubicBezTo>
                  <a:pt x="245" y="407"/>
                  <a:pt x="244" y="409"/>
                  <a:pt x="243" y="412"/>
                </a:cubicBezTo>
                <a:cubicBezTo>
                  <a:pt x="242" y="414"/>
                  <a:pt x="241" y="418"/>
                  <a:pt x="239" y="421"/>
                </a:cubicBezTo>
                <a:cubicBezTo>
                  <a:pt x="238" y="425"/>
                  <a:pt x="237" y="429"/>
                  <a:pt x="237" y="431"/>
                </a:cubicBezTo>
                <a:cubicBezTo>
                  <a:pt x="237" y="434"/>
                  <a:pt x="236" y="436"/>
                  <a:pt x="236" y="438"/>
                </a:cubicBezTo>
                <a:cubicBezTo>
                  <a:pt x="239" y="446"/>
                  <a:pt x="242" y="457"/>
                  <a:pt x="245" y="470"/>
                </a:cubicBezTo>
                <a:cubicBezTo>
                  <a:pt x="248" y="483"/>
                  <a:pt x="251" y="498"/>
                  <a:pt x="254" y="515"/>
                </a:cubicBezTo>
                <a:cubicBezTo>
                  <a:pt x="257" y="533"/>
                  <a:pt x="260" y="548"/>
                  <a:pt x="261" y="560"/>
                </a:cubicBezTo>
                <a:cubicBezTo>
                  <a:pt x="263" y="573"/>
                  <a:pt x="264" y="584"/>
                  <a:pt x="265" y="593"/>
                </a:cubicBezTo>
                <a:cubicBezTo>
                  <a:pt x="264" y="600"/>
                  <a:pt x="263" y="609"/>
                  <a:pt x="262" y="619"/>
                </a:cubicBezTo>
                <a:cubicBezTo>
                  <a:pt x="261" y="630"/>
                  <a:pt x="260" y="642"/>
                  <a:pt x="258" y="657"/>
                </a:cubicBezTo>
                <a:cubicBezTo>
                  <a:pt x="255" y="671"/>
                  <a:pt x="252" y="684"/>
                  <a:pt x="248" y="695"/>
                </a:cubicBezTo>
                <a:cubicBezTo>
                  <a:pt x="244" y="707"/>
                  <a:pt x="240" y="716"/>
                  <a:pt x="236" y="724"/>
                </a:cubicBezTo>
                <a:cubicBezTo>
                  <a:pt x="236" y="725"/>
                  <a:pt x="236" y="726"/>
                  <a:pt x="236" y="728"/>
                </a:cubicBezTo>
                <a:cubicBezTo>
                  <a:pt x="236" y="729"/>
                  <a:pt x="237" y="731"/>
                  <a:pt x="237" y="733"/>
                </a:cubicBezTo>
                <a:cubicBezTo>
                  <a:pt x="237" y="736"/>
                  <a:pt x="238" y="738"/>
                  <a:pt x="239" y="739"/>
                </a:cubicBezTo>
                <a:cubicBezTo>
                  <a:pt x="240" y="741"/>
                  <a:pt x="240" y="742"/>
                  <a:pt x="241" y="743"/>
                </a:cubicBezTo>
                <a:lnTo>
                  <a:pt x="251" y="747"/>
                </a:lnTo>
                <a:lnTo>
                  <a:pt x="265" y="747"/>
                </a:lnTo>
                <a:cubicBezTo>
                  <a:pt x="265" y="747"/>
                  <a:pt x="265" y="747"/>
                  <a:pt x="265" y="747"/>
                </a:cubicBezTo>
                <a:cubicBezTo>
                  <a:pt x="265" y="746"/>
                  <a:pt x="265" y="746"/>
                  <a:pt x="265" y="745"/>
                </a:cubicBezTo>
                <a:cubicBezTo>
                  <a:pt x="266" y="744"/>
                  <a:pt x="266" y="744"/>
                  <a:pt x="267" y="743"/>
                </a:cubicBezTo>
                <a:cubicBezTo>
                  <a:pt x="268" y="743"/>
                  <a:pt x="269" y="743"/>
                  <a:pt x="269" y="743"/>
                </a:cubicBezTo>
                <a:cubicBezTo>
                  <a:pt x="274" y="733"/>
                  <a:pt x="279" y="721"/>
                  <a:pt x="284" y="707"/>
                </a:cubicBezTo>
                <a:cubicBezTo>
                  <a:pt x="289" y="692"/>
                  <a:pt x="293" y="675"/>
                  <a:pt x="296" y="656"/>
                </a:cubicBezTo>
                <a:cubicBezTo>
                  <a:pt x="299" y="636"/>
                  <a:pt x="301" y="619"/>
                  <a:pt x="302" y="605"/>
                </a:cubicBezTo>
                <a:cubicBezTo>
                  <a:pt x="302" y="591"/>
                  <a:pt x="302" y="579"/>
                  <a:pt x="302" y="569"/>
                </a:cubicBezTo>
                <a:cubicBezTo>
                  <a:pt x="302" y="561"/>
                  <a:pt x="301" y="552"/>
                  <a:pt x="299" y="541"/>
                </a:cubicBezTo>
                <a:cubicBezTo>
                  <a:pt x="297" y="529"/>
                  <a:pt x="294" y="516"/>
                  <a:pt x="290" y="501"/>
                </a:cubicBezTo>
                <a:cubicBezTo>
                  <a:pt x="286" y="486"/>
                  <a:pt x="282" y="473"/>
                  <a:pt x="279" y="462"/>
                </a:cubicBezTo>
                <a:cubicBezTo>
                  <a:pt x="277" y="451"/>
                  <a:pt x="275" y="441"/>
                  <a:pt x="274" y="433"/>
                </a:cubicBezTo>
                <a:cubicBezTo>
                  <a:pt x="275" y="432"/>
                  <a:pt x="276" y="430"/>
                  <a:pt x="277" y="427"/>
                </a:cubicBezTo>
                <a:cubicBezTo>
                  <a:pt x="278" y="425"/>
                  <a:pt x="280" y="423"/>
                  <a:pt x="282" y="420"/>
                </a:cubicBezTo>
                <a:cubicBezTo>
                  <a:pt x="284" y="418"/>
                  <a:pt x="286" y="416"/>
                  <a:pt x="288" y="416"/>
                </a:cubicBezTo>
                <a:cubicBezTo>
                  <a:pt x="290" y="415"/>
                  <a:pt x="291" y="414"/>
                  <a:pt x="293" y="414"/>
                </a:cubicBezTo>
                <a:lnTo>
                  <a:pt x="344" y="414"/>
                </a:lnTo>
                <a:cubicBezTo>
                  <a:pt x="344" y="417"/>
                  <a:pt x="345" y="420"/>
                  <a:pt x="345" y="424"/>
                </a:cubicBezTo>
                <a:cubicBezTo>
                  <a:pt x="345" y="429"/>
                  <a:pt x="347" y="434"/>
                  <a:pt x="350" y="440"/>
                </a:cubicBezTo>
                <a:cubicBezTo>
                  <a:pt x="352" y="446"/>
                  <a:pt x="356" y="452"/>
                  <a:pt x="360" y="456"/>
                </a:cubicBezTo>
                <a:cubicBezTo>
                  <a:pt x="365" y="460"/>
                  <a:pt x="369" y="464"/>
                  <a:pt x="373" y="466"/>
                </a:cubicBezTo>
                <a:cubicBezTo>
                  <a:pt x="380" y="469"/>
                  <a:pt x="388" y="472"/>
                  <a:pt x="399" y="474"/>
                </a:cubicBezTo>
                <a:cubicBezTo>
                  <a:pt x="409" y="476"/>
                  <a:pt x="422" y="476"/>
                  <a:pt x="435" y="476"/>
                </a:cubicBezTo>
                <a:cubicBezTo>
                  <a:pt x="449" y="476"/>
                  <a:pt x="461" y="475"/>
                  <a:pt x="470" y="475"/>
                </a:cubicBezTo>
                <a:cubicBezTo>
                  <a:pt x="480" y="474"/>
                  <a:pt x="488" y="475"/>
                  <a:pt x="494" y="475"/>
                </a:cubicBezTo>
                <a:lnTo>
                  <a:pt x="555" y="475"/>
                </a:lnTo>
                <a:cubicBezTo>
                  <a:pt x="561" y="475"/>
                  <a:pt x="568" y="475"/>
                  <a:pt x="577" y="475"/>
                </a:cubicBezTo>
                <a:cubicBezTo>
                  <a:pt x="585" y="475"/>
                  <a:pt x="595" y="475"/>
                  <a:pt x="608" y="475"/>
                </a:cubicBezTo>
                <a:cubicBezTo>
                  <a:pt x="620" y="474"/>
                  <a:pt x="630" y="474"/>
                  <a:pt x="640" y="473"/>
                </a:cubicBezTo>
                <a:cubicBezTo>
                  <a:pt x="649" y="472"/>
                  <a:pt x="657" y="472"/>
                  <a:pt x="663" y="471"/>
                </a:cubicBezTo>
                <a:lnTo>
                  <a:pt x="668" y="466"/>
                </a:lnTo>
                <a:lnTo>
                  <a:pt x="668" y="452"/>
                </a:lnTo>
                <a:lnTo>
                  <a:pt x="663" y="443"/>
                </a:lnTo>
                <a:cubicBezTo>
                  <a:pt x="662" y="443"/>
                  <a:pt x="660" y="443"/>
                  <a:pt x="658" y="443"/>
                </a:cubicBezTo>
                <a:cubicBezTo>
                  <a:pt x="656" y="443"/>
                  <a:pt x="654" y="443"/>
                  <a:pt x="652" y="443"/>
                </a:cubicBezTo>
                <a:cubicBezTo>
                  <a:pt x="650" y="443"/>
                  <a:pt x="649" y="443"/>
                  <a:pt x="647" y="443"/>
                </a:cubicBezTo>
                <a:cubicBezTo>
                  <a:pt x="646" y="443"/>
                  <a:pt x="645" y="443"/>
                  <a:pt x="645" y="443"/>
                </a:cubicBezTo>
                <a:lnTo>
                  <a:pt x="401" y="443"/>
                </a:lnTo>
                <a:cubicBezTo>
                  <a:pt x="400" y="441"/>
                  <a:pt x="399" y="439"/>
                  <a:pt x="397" y="438"/>
                </a:cubicBezTo>
                <a:cubicBezTo>
                  <a:pt x="396" y="436"/>
                  <a:pt x="394" y="435"/>
                  <a:pt x="391" y="433"/>
                </a:cubicBezTo>
                <a:cubicBezTo>
                  <a:pt x="389" y="432"/>
                  <a:pt x="387" y="430"/>
                  <a:pt x="385" y="429"/>
                </a:cubicBezTo>
                <a:cubicBezTo>
                  <a:pt x="384" y="427"/>
                  <a:pt x="383" y="425"/>
                  <a:pt x="382" y="424"/>
                </a:cubicBezTo>
                <a:lnTo>
                  <a:pt x="382" y="414"/>
                </a:lnTo>
                <a:cubicBezTo>
                  <a:pt x="385" y="414"/>
                  <a:pt x="389" y="414"/>
                  <a:pt x="394" y="414"/>
                </a:cubicBezTo>
                <a:cubicBezTo>
                  <a:pt x="398" y="414"/>
                  <a:pt x="404" y="414"/>
                  <a:pt x="411" y="414"/>
                </a:cubicBezTo>
                <a:cubicBezTo>
                  <a:pt x="417" y="414"/>
                  <a:pt x="423" y="414"/>
                  <a:pt x="429" y="414"/>
                </a:cubicBezTo>
                <a:cubicBezTo>
                  <a:pt x="434" y="414"/>
                  <a:pt x="439" y="414"/>
                  <a:pt x="443" y="414"/>
                </a:cubicBezTo>
                <a:lnTo>
                  <a:pt x="570" y="414"/>
                </a:lnTo>
                <a:cubicBezTo>
                  <a:pt x="570" y="414"/>
                  <a:pt x="570" y="414"/>
                  <a:pt x="570" y="414"/>
                </a:cubicBezTo>
                <a:cubicBezTo>
                  <a:pt x="570" y="414"/>
                  <a:pt x="570" y="414"/>
                  <a:pt x="570" y="414"/>
                </a:cubicBezTo>
                <a:cubicBezTo>
                  <a:pt x="570" y="414"/>
                  <a:pt x="571" y="414"/>
                  <a:pt x="572" y="414"/>
                </a:cubicBezTo>
                <a:cubicBezTo>
                  <a:pt x="573" y="414"/>
                  <a:pt x="573" y="414"/>
                  <a:pt x="574" y="414"/>
                </a:cubicBezTo>
                <a:cubicBezTo>
                  <a:pt x="579" y="414"/>
                  <a:pt x="585" y="413"/>
                  <a:pt x="592" y="413"/>
                </a:cubicBezTo>
                <a:cubicBezTo>
                  <a:pt x="600" y="413"/>
                  <a:pt x="609" y="413"/>
                  <a:pt x="619" y="413"/>
                </a:cubicBezTo>
                <a:cubicBezTo>
                  <a:pt x="629" y="413"/>
                  <a:pt x="638" y="413"/>
                  <a:pt x="645" y="411"/>
                </a:cubicBezTo>
                <a:cubicBezTo>
                  <a:pt x="653" y="409"/>
                  <a:pt x="659" y="407"/>
                  <a:pt x="663" y="405"/>
                </a:cubicBezTo>
                <a:cubicBezTo>
                  <a:pt x="664" y="404"/>
                  <a:pt x="665" y="402"/>
                  <a:pt x="666" y="399"/>
                </a:cubicBezTo>
                <a:cubicBezTo>
                  <a:pt x="666" y="397"/>
                  <a:pt x="667" y="394"/>
                  <a:pt x="666" y="391"/>
                </a:cubicBezTo>
                <a:cubicBezTo>
                  <a:pt x="666" y="388"/>
                  <a:pt x="665" y="385"/>
                  <a:pt x="663" y="383"/>
                </a:cubicBezTo>
                <a:cubicBezTo>
                  <a:pt x="662" y="380"/>
                  <a:pt x="660" y="379"/>
                  <a:pt x="659" y="377"/>
                </a:cubicBezTo>
                <a:cubicBezTo>
                  <a:pt x="643" y="377"/>
                  <a:pt x="623" y="377"/>
                  <a:pt x="600" y="376"/>
                </a:cubicBezTo>
                <a:cubicBezTo>
                  <a:pt x="577" y="376"/>
                  <a:pt x="549" y="376"/>
                  <a:pt x="518" y="375"/>
                </a:cubicBezTo>
                <a:cubicBezTo>
                  <a:pt x="488" y="375"/>
                  <a:pt x="461" y="375"/>
                  <a:pt x="438" y="375"/>
                </a:cubicBezTo>
                <a:cubicBezTo>
                  <a:pt x="415" y="376"/>
                  <a:pt x="397" y="376"/>
                  <a:pt x="382" y="377"/>
                </a:cubicBezTo>
                <a:lnTo>
                  <a:pt x="382" y="358"/>
                </a:lnTo>
                <a:cubicBezTo>
                  <a:pt x="397" y="358"/>
                  <a:pt x="415" y="358"/>
                  <a:pt x="438" y="358"/>
                </a:cubicBezTo>
                <a:cubicBezTo>
                  <a:pt x="460" y="358"/>
                  <a:pt x="486" y="358"/>
                  <a:pt x="516" y="358"/>
                </a:cubicBezTo>
                <a:cubicBezTo>
                  <a:pt x="545" y="358"/>
                  <a:pt x="571" y="358"/>
                  <a:pt x="594" y="358"/>
                </a:cubicBezTo>
                <a:cubicBezTo>
                  <a:pt x="616" y="358"/>
                  <a:pt x="634" y="358"/>
                  <a:pt x="649" y="358"/>
                </a:cubicBezTo>
                <a:cubicBezTo>
                  <a:pt x="654" y="359"/>
                  <a:pt x="661" y="359"/>
                  <a:pt x="670" y="358"/>
                </a:cubicBezTo>
                <a:cubicBezTo>
                  <a:pt x="679" y="356"/>
                  <a:pt x="689" y="356"/>
                  <a:pt x="701" y="356"/>
                </a:cubicBezTo>
                <a:cubicBezTo>
                  <a:pt x="712" y="356"/>
                  <a:pt x="721" y="358"/>
                  <a:pt x="727" y="363"/>
                </a:cubicBezTo>
                <a:cubicBezTo>
                  <a:pt x="733" y="369"/>
                  <a:pt x="737" y="375"/>
                  <a:pt x="738" y="382"/>
                </a:cubicBezTo>
                <a:cubicBezTo>
                  <a:pt x="738" y="382"/>
                  <a:pt x="738" y="382"/>
                  <a:pt x="738" y="382"/>
                </a:cubicBezTo>
                <a:cubicBezTo>
                  <a:pt x="738" y="383"/>
                  <a:pt x="738" y="383"/>
                  <a:pt x="738" y="384"/>
                </a:cubicBezTo>
                <a:cubicBezTo>
                  <a:pt x="738" y="385"/>
                  <a:pt x="738" y="385"/>
                  <a:pt x="738" y="386"/>
                </a:cubicBezTo>
                <a:cubicBezTo>
                  <a:pt x="738" y="386"/>
                  <a:pt x="738" y="386"/>
                  <a:pt x="738" y="386"/>
                </a:cubicBezTo>
                <a:cubicBezTo>
                  <a:pt x="734" y="397"/>
                  <a:pt x="730" y="411"/>
                  <a:pt x="724" y="427"/>
                </a:cubicBezTo>
                <a:cubicBezTo>
                  <a:pt x="719" y="444"/>
                  <a:pt x="714" y="463"/>
                  <a:pt x="709" y="485"/>
                </a:cubicBezTo>
                <a:cubicBezTo>
                  <a:pt x="704" y="508"/>
                  <a:pt x="702" y="527"/>
                  <a:pt x="701" y="545"/>
                </a:cubicBezTo>
                <a:cubicBezTo>
                  <a:pt x="700" y="562"/>
                  <a:pt x="700" y="576"/>
                  <a:pt x="701" y="588"/>
                </a:cubicBezTo>
                <a:cubicBezTo>
                  <a:pt x="702" y="597"/>
                  <a:pt x="703" y="607"/>
                  <a:pt x="705" y="620"/>
                </a:cubicBezTo>
                <a:cubicBezTo>
                  <a:pt x="707" y="633"/>
                  <a:pt x="710" y="648"/>
                  <a:pt x="715" y="665"/>
                </a:cubicBezTo>
                <a:cubicBezTo>
                  <a:pt x="720" y="683"/>
                  <a:pt x="726" y="698"/>
                  <a:pt x="732" y="710"/>
                </a:cubicBezTo>
                <a:cubicBezTo>
                  <a:pt x="738" y="723"/>
                  <a:pt x="743" y="734"/>
                  <a:pt x="748" y="743"/>
                </a:cubicBezTo>
                <a:cubicBezTo>
                  <a:pt x="749" y="744"/>
                  <a:pt x="751" y="744"/>
                  <a:pt x="754" y="745"/>
                </a:cubicBezTo>
                <a:cubicBezTo>
                  <a:pt x="756" y="745"/>
                  <a:pt x="759" y="745"/>
                  <a:pt x="762" y="743"/>
                </a:cubicBezTo>
                <a:cubicBezTo>
                  <a:pt x="765" y="742"/>
                  <a:pt x="768" y="741"/>
                  <a:pt x="770" y="739"/>
                </a:cubicBezTo>
                <a:cubicBezTo>
                  <a:pt x="772" y="737"/>
                  <a:pt x="774" y="735"/>
                  <a:pt x="776" y="733"/>
                </a:cubicBezTo>
                <a:cubicBezTo>
                  <a:pt x="776" y="733"/>
                  <a:pt x="776" y="732"/>
                  <a:pt x="776" y="731"/>
                </a:cubicBezTo>
                <a:cubicBezTo>
                  <a:pt x="776" y="730"/>
                  <a:pt x="776" y="729"/>
                  <a:pt x="776" y="729"/>
                </a:cubicBezTo>
                <a:cubicBezTo>
                  <a:pt x="776" y="728"/>
                  <a:pt x="776" y="727"/>
                  <a:pt x="776" y="726"/>
                </a:cubicBezTo>
                <a:cubicBezTo>
                  <a:pt x="776" y="726"/>
                  <a:pt x="776" y="725"/>
                  <a:pt x="776" y="724"/>
                </a:cubicBezTo>
                <a:cubicBezTo>
                  <a:pt x="766" y="706"/>
                  <a:pt x="757" y="683"/>
                  <a:pt x="748" y="656"/>
                </a:cubicBezTo>
                <a:cubicBezTo>
                  <a:pt x="739" y="629"/>
                  <a:pt x="735" y="597"/>
                  <a:pt x="735" y="560"/>
                </a:cubicBezTo>
                <a:cubicBezTo>
                  <a:pt x="736" y="523"/>
                  <a:pt x="740" y="491"/>
                  <a:pt x="749" y="464"/>
                </a:cubicBezTo>
                <a:cubicBezTo>
                  <a:pt x="758" y="436"/>
                  <a:pt x="767" y="414"/>
                  <a:pt x="776" y="396"/>
                </a:cubicBezTo>
                <a:cubicBezTo>
                  <a:pt x="776" y="392"/>
                  <a:pt x="775" y="386"/>
                  <a:pt x="775" y="379"/>
                </a:cubicBezTo>
                <a:cubicBezTo>
                  <a:pt x="774" y="372"/>
                  <a:pt x="771" y="364"/>
                  <a:pt x="767" y="355"/>
                </a:cubicBezTo>
                <a:cubicBezTo>
                  <a:pt x="763" y="346"/>
                  <a:pt x="757" y="339"/>
                  <a:pt x="751" y="335"/>
                </a:cubicBezTo>
                <a:cubicBezTo>
                  <a:pt x="745" y="330"/>
                  <a:pt x="739" y="327"/>
                  <a:pt x="734" y="325"/>
                </a:cubicBezTo>
                <a:cubicBezTo>
                  <a:pt x="717" y="325"/>
                  <a:pt x="697" y="324"/>
                  <a:pt x="672" y="323"/>
                </a:cubicBezTo>
                <a:cubicBezTo>
                  <a:pt x="647" y="322"/>
                  <a:pt x="619" y="322"/>
                  <a:pt x="586" y="322"/>
                </a:cubicBezTo>
                <a:cubicBezTo>
                  <a:pt x="554" y="322"/>
                  <a:pt x="526" y="322"/>
                  <a:pt x="502" y="323"/>
                </a:cubicBezTo>
                <a:cubicBezTo>
                  <a:pt x="478" y="324"/>
                  <a:pt x="458" y="325"/>
                  <a:pt x="443" y="325"/>
                </a:cubicBezTo>
                <a:lnTo>
                  <a:pt x="382" y="325"/>
                </a:lnTo>
                <a:lnTo>
                  <a:pt x="382" y="260"/>
                </a:lnTo>
                <a:cubicBezTo>
                  <a:pt x="385" y="254"/>
                  <a:pt x="389" y="249"/>
                  <a:pt x="395" y="245"/>
                </a:cubicBezTo>
                <a:cubicBezTo>
                  <a:pt x="400" y="241"/>
                  <a:pt x="407" y="238"/>
                  <a:pt x="415" y="238"/>
                </a:cubicBezTo>
                <a:cubicBezTo>
                  <a:pt x="424" y="238"/>
                  <a:pt x="431" y="238"/>
                  <a:pt x="437" y="239"/>
                </a:cubicBezTo>
                <a:cubicBezTo>
                  <a:pt x="443" y="240"/>
                  <a:pt x="448" y="241"/>
                  <a:pt x="452" y="241"/>
                </a:cubicBezTo>
                <a:lnTo>
                  <a:pt x="452" y="250"/>
                </a:lnTo>
                <a:cubicBezTo>
                  <a:pt x="453" y="254"/>
                  <a:pt x="455" y="258"/>
                  <a:pt x="457" y="263"/>
                </a:cubicBezTo>
                <a:cubicBezTo>
                  <a:pt x="459" y="269"/>
                  <a:pt x="463" y="275"/>
                  <a:pt x="469" y="281"/>
                </a:cubicBezTo>
                <a:cubicBezTo>
                  <a:pt x="474" y="288"/>
                  <a:pt x="480" y="293"/>
                  <a:pt x="485" y="296"/>
                </a:cubicBezTo>
                <a:cubicBezTo>
                  <a:pt x="490" y="299"/>
                  <a:pt x="495" y="301"/>
                  <a:pt x="499" y="302"/>
                </a:cubicBezTo>
                <a:cubicBezTo>
                  <a:pt x="509" y="302"/>
                  <a:pt x="522" y="302"/>
                  <a:pt x="537" y="303"/>
                </a:cubicBezTo>
                <a:cubicBezTo>
                  <a:pt x="552" y="303"/>
                  <a:pt x="569" y="303"/>
                  <a:pt x="588" y="304"/>
                </a:cubicBezTo>
                <a:cubicBezTo>
                  <a:pt x="608" y="304"/>
                  <a:pt x="625" y="304"/>
                  <a:pt x="640" y="304"/>
                </a:cubicBezTo>
                <a:cubicBezTo>
                  <a:pt x="655" y="303"/>
                  <a:pt x="667" y="303"/>
                  <a:pt x="677" y="302"/>
                </a:cubicBezTo>
                <a:lnTo>
                  <a:pt x="766" y="302"/>
                </a:lnTo>
                <a:lnTo>
                  <a:pt x="776" y="293"/>
                </a:lnTo>
                <a:lnTo>
                  <a:pt x="776" y="283"/>
                </a:lnTo>
                <a:cubicBezTo>
                  <a:pt x="775" y="282"/>
                  <a:pt x="774" y="281"/>
                  <a:pt x="773" y="280"/>
                </a:cubicBezTo>
                <a:cubicBezTo>
                  <a:pt x="772" y="279"/>
                  <a:pt x="770" y="278"/>
                  <a:pt x="769" y="276"/>
                </a:cubicBezTo>
                <a:cubicBezTo>
                  <a:pt x="767" y="275"/>
                  <a:pt x="766" y="273"/>
                  <a:pt x="765" y="272"/>
                </a:cubicBezTo>
                <a:cubicBezTo>
                  <a:pt x="764" y="271"/>
                  <a:pt x="762" y="270"/>
                  <a:pt x="762" y="269"/>
                </a:cubicBezTo>
                <a:cubicBezTo>
                  <a:pt x="752" y="269"/>
                  <a:pt x="741" y="269"/>
                  <a:pt x="727" y="269"/>
                </a:cubicBezTo>
                <a:cubicBezTo>
                  <a:pt x="712" y="269"/>
                  <a:pt x="696" y="269"/>
                  <a:pt x="677" y="269"/>
                </a:cubicBezTo>
                <a:cubicBezTo>
                  <a:pt x="658" y="269"/>
                  <a:pt x="641" y="269"/>
                  <a:pt x="626" y="269"/>
                </a:cubicBezTo>
                <a:cubicBezTo>
                  <a:pt x="611" y="269"/>
                  <a:pt x="598" y="269"/>
                  <a:pt x="588" y="269"/>
                </a:cubicBezTo>
                <a:cubicBezTo>
                  <a:pt x="583" y="268"/>
                  <a:pt x="576" y="269"/>
                  <a:pt x="567" y="270"/>
                </a:cubicBezTo>
                <a:cubicBezTo>
                  <a:pt x="559" y="271"/>
                  <a:pt x="548" y="272"/>
                  <a:pt x="537" y="272"/>
                </a:cubicBezTo>
                <a:cubicBezTo>
                  <a:pt x="525" y="272"/>
                  <a:pt x="515" y="271"/>
                  <a:pt x="506" y="266"/>
                </a:cubicBezTo>
                <a:cubicBezTo>
                  <a:pt x="498" y="262"/>
                  <a:pt x="490" y="257"/>
                  <a:pt x="485" y="250"/>
                </a:cubicBezTo>
                <a:lnTo>
                  <a:pt x="485" y="241"/>
                </a:lnTo>
                <a:cubicBezTo>
                  <a:pt x="489" y="241"/>
                  <a:pt x="494" y="241"/>
                  <a:pt x="500" y="241"/>
                </a:cubicBezTo>
                <a:cubicBezTo>
                  <a:pt x="507" y="241"/>
                  <a:pt x="514" y="241"/>
                  <a:pt x="523" y="241"/>
                </a:cubicBezTo>
                <a:cubicBezTo>
                  <a:pt x="531" y="241"/>
                  <a:pt x="539" y="241"/>
                  <a:pt x="545" y="241"/>
                </a:cubicBezTo>
                <a:cubicBezTo>
                  <a:pt x="551" y="241"/>
                  <a:pt x="556" y="241"/>
                  <a:pt x="560" y="241"/>
                </a:cubicBezTo>
                <a:lnTo>
                  <a:pt x="762" y="241"/>
                </a:lnTo>
                <a:lnTo>
                  <a:pt x="771" y="232"/>
                </a:lnTo>
                <a:cubicBezTo>
                  <a:pt x="772" y="230"/>
                  <a:pt x="772" y="228"/>
                  <a:pt x="773" y="226"/>
                </a:cubicBezTo>
                <a:cubicBezTo>
                  <a:pt x="773" y="224"/>
                  <a:pt x="773" y="222"/>
                  <a:pt x="773" y="220"/>
                </a:cubicBezTo>
                <a:cubicBezTo>
                  <a:pt x="772" y="218"/>
                  <a:pt x="772" y="215"/>
                  <a:pt x="772" y="213"/>
                </a:cubicBezTo>
                <a:cubicBezTo>
                  <a:pt x="771" y="211"/>
                  <a:pt x="771" y="210"/>
                  <a:pt x="771" y="208"/>
                </a:cubicBezTo>
                <a:lnTo>
                  <a:pt x="762" y="203"/>
                </a:lnTo>
                <a:cubicBezTo>
                  <a:pt x="742" y="204"/>
                  <a:pt x="718" y="205"/>
                  <a:pt x="688" y="205"/>
                </a:cubicBezTo>
                <a:cubicBezTo>
                  <a:pt x="659" y="205"/>
                  <a:pt x="625" y="204"/>
                  <a:pt x="585" y="203"/>
                </a:cubicBezTo>
                <a:cubicBezTo>
                  <a:pt x="546" y="203"/>
                  <a:pt x="511" y="202"/>
                  <a:pt x="481" y="202"/>
                </a:cubicBezTo>
                <a:cubicBezTo>
                  <a:pt x="451" y="202"/>
                  <a:pt x="426" y="203"/>
                  <a:pt x="405" y="203"/>
                </a:cubicBezTo>
                <a:cubicBezTo>
                  <a:pt x="395" y="204"/>
                  <a:pt x="385" y="208"/>
                  <a:pt x="374" y="215"/>
                </a:cubicBezTo>
                <a:cubicBezTo>
                  <a:pt x="363" y="222"/>
                  <a:pt x="354" y="234"/>
                  <a:pt x="349" y="250"/>
                </a:cubicBezTo>
                <a:cubicBezTo>
                  <a:pt x="343" y="267"/>
                  <a:pt x="340" y="282"/>
                  <a:pt x="341" y="295"/>
                </a:cubicBezTo>
                <a:cubicBezTo>
                  <a:pt x="342" y="308"/>
                  <a:pt x="343" y="318"/>
                  <a:pt x="344" y="325"/>
                </a:cubicBezTo>
                <a:cubicBezTo>
                  <a:pt x="340" y="325"/>
                  <a:pt x="336" y="324"/>
                  <a:pt x="330" y="325"/>
                </a:cubicBezTo>
                <a:cubicBezTo>
                  <a:pt x="324" y="325"/>
                  <a:pt x="317" y="325"/>
                  <a:pt x="309" y="325"/>
                </a:cubicBezTo>
                <a:cubicBezTo>
                  <a:pt x="301" y="324"/>
                  <a:pt x="294" y="322"/>
                  <a:pt x="289" y="319"/>
                </a:cubicBezTo>
                <a:cubicBezTo>
                  <a:pt x="283" y="315"/>
                  <a:pt x="278" y="311"/>
                  <a:pt x="274" y="307"/>
                </a:cubicBezTo>
                <a:lnTo>
                  <a:pt x="274" y="250"/>
                </a:lnTo>
                <a:cubicBezTo>
                  <a:pt x="273" y="248"/>
                  <a:pt x="273" y="245"/>
                  <a:pt x="272" y="242"/>
                </a:cubicBezTo>
                <a:cubicBezTo>
                  <a:pt x="272" y="238"/>
                  <a:pt x="271" y="234"/>
                  <a:pt x="271" y="229"/>
                </a:cubicBezTo>
                <a:cubicBezTo>
                  <a:pt x="271" y="225"/>
                  <a:pt x="270" y="220"/>
                  <a:pt x="269" y="217"/>
                </a:cubicBezTo>
                <a:cubicBezTo>
                  <a:pt x="268" y="213"/>
                  <a:pt x="266" y="210"/>
                  <a:pt x="265" y="208"/>
                </a:cubicBezTo>
                <a:cubicBezTo>
                  <a:pt x="264" y="207"/>
                  <a:pt x="263" y="207"/>
                  <a:pt x="261" y="206"/>
                </a:cubicBezTo>
                <a:cubicBezTo>
                  <a:pt x="260" y="206"/>
                  <a:pt x="258" y="206"/>
                  <a:pt x="255" y="206"/>
                </a:cubicBezTo>
                <a:cubicBezTo>
                  <a:pt x="253" y="207"/>
                  <a:pt x="251" y="207"/>
                  <a:pt x="249" y="208"/>
                </a:cubicBezTo>
                <a:cubicBezTo>
                  <a:pt x="248" y="208"/>
                  <a:pt x="247" y="208"/>
                  <a:pt x="246" y="208"/>
                </a:cubicBezTo>
                <a:cubicBezTo>
                  <a:pt x="245" y="208"/>
                  <a:pt x="244" y="208"/>
                  <a:pt x="243" y="209"/>
                </a:cubicBezTo>
                <a:cubicBezTo>
                  <a:pt x="242" y="209"/>
                  <a:pt x="241" y="210"/>
                  <a:pt x="239" y="211"/>
                </a:cubicBezTo>
                <a:cubicBezTo>
                  <a:pt x="238" y="212"/>
                  <a:pt x="237" y="213"/>
                  <a:pt x="237" y="215"/>
                </a:cubicBezTo>
                <a:cubicBezTo>
                  <a:pt x="237" y="216"/>
                  <a:pt x="236" y="217"/>
                  <a:pt x="236" y="218"/>
                </a:cubicBezTo>
                <a:close/>
                <a:moveTo>
                  <a:pt x="363" y="532"/>
                </a:moveTo>
                <a:cubicBezTo>
                  <a:pt x="362" y="543"/>
                  <a:pt x="359" y="556"/>
                  <a:pt x="356" y="573"/>
                </a:cubicBezTo>
                <a:cubicBezTo>
                  <a:pt x="353" y="589"/>
                  <a:pt x="349" y="609"/>
                  <a:pt x="344" y="631"/>
                </a:cubicBezTo>
                <a:cubicBezTo>
                  <a:pt x="339" y="653"/>
                  <a:pt x="334" y="673"/>
                  <a:pt x="330" y="690"/>
                </a:cubicBezTo>
                <a:cubicBezTo>
                  <a:pt x="326" y="707"/>
                  <a:pt x="323" y="722"/>
                  <a:pt x="321" y="733"/>
                </a:cubicBezTo>
                <a:cubicBezTo>
                  <a:pt x="322" y="734"/>
                  <a:pt x="323" y="735"/>
                  <a:pt x="324" y="736"/>
                </a:cubicBezTo>
                <a:cubicBezTo>
                  <a:pt x="325" y="738"/>
                  <a:pt x="326" y="739"/>
                  <a:pt x="328" y="740"/>
                </a:cubicBezTo>
                <a:cubicBezTo>
                  <a:pt x="330" y="742"/>
                  <a:pt x="331" y="743"/>
                  <a:pt x="332" y="745"/>
                </a:cubicBezTo>
                <a:cubicBezTo>
                  <a:pt x="333" y="746"/>
                  <a:pt x="334" y="747"/>
                  <a:pt x="335" y="747"/>
                </a:cubicBezTo>
                <a:lnTo>
                  <a:pt x="349" y="747"/>
                </a:lnTo>
                <a:cubicBezTo>
                  <a:pt x="349" y="747"/>
                  <a:pt x="349" y="746"/>
                  <a:pt x="350" y="745"/>
                </a:cubicBezTo>
                <a:cubicBezTo>
                  <a:pt x="351" y="743"/>
                  <a:pt x="352" y="742"/>
                  <a:pt x="354" y="740"/>
                </a:cubicBezTo>
                <a:cubicBezTo>
                  <a:pt x="355" y="739"/>
                  <a:pt x="357" y="738"/>
                  <a:pt x="357" y="736"/>
                </a:cubicBezTo>
                <a:cubicBezTo>
                  <a:pt x="358" y="735"/>
                  <a:pt x="358" y="734"/>
                  <a:pt x="358" y="733"/>
                </a:cubicBezTo>
                <a:cubicBezTo>
                  <a:pt x="361" y="722"/>
                  <a:pt x="364" y="707"/>
                  <a:pt x="368" y="690"/>
                </a:cubicBezTo>
                <a:cubicBezTo>
                  <a:pt x="372" y="673"/>
                  <a:pt x="376" y="653"/>
                  <a:pt x="382" y="631"/>
                </a:cubicBezTo>
                <a:cubicBezTo>
                  <a:pt x="387" y="609"/>
                  <a:pt x="392" y="589"/>
                  <a:pt x="396" y="573"/>
                </a:cubicBezTo>
                <a:cubicBezTo>
                  <a:pt x="400" y="556"/>
                  <a:pt x="403" y="543"/>
                  <a:pt x="405" y="532"/>
                </a:cubicBezTo>
                <a:lnTo>
                  <a:pt x="433" y="532"/>
                </a:lnTo>
                <a:lnTo>
                  <a:pt x="457" y="555"/>
                </a:lnTo>
                <a:lnTo>
                  <a:pt x="462" y="668"/>
                </a:lnTo>
                <a:lnTo>
                  <a:pt x="457" y="710"/>
                </a:lnTo>
                <a:cubicBezTo>
                  <a:pt x="453" y="710"/>
                  <a:pt x="448" y="710"/>
                  <a:pt x="442" y="709"/>
                </a:cubicBezTo>
                <a:cubicBezTo>
                  <a:pt x="436" y="709"/>
                  <a:pt x="430" y="709"/>
                  <a:pt x="422" y="709"/>
                </a:cubicBezTo>
                <a:cubicBezTo>
                  <a:pt x="415" y="709"/>
                  <a:pt x="409" y="709"/>
                  <a:pt x="404" y="710"/>
                </a:cubicBezTo>
                <a:cubicBezTo>
                  <a:pt x="399" y="712"/>
                  <a:pt x="394" y="713"/>
                  <a:pt x="391" y="715"/>
                </a:cubicBezTo>
                <a:lnTo>
                  <a:pt x="387" y="724"/>
                </a:lnTo>
                <a:cubicBezTo>
                  <a:pt x="387" y="725"/>
                  <a:pt x="387" y="726"/>
                  <a:pt x="387" y="728"/>
                </a:cubicBezTo>
                <a:cubicBezTo>
                  <a:pt x="388" y="729"/>
                  <a:pt x="388" y="731"/>
                  <a:pt x="390" y="733"/>
                </a:cubicBezTo>
                <a:cubicBezTo>
                  <a:pt x="391" y="736"/>
                  <a:pt x="392" y="738"/>
                  <a:pt x="393" y="739"/>
                </a:cubicBezTo>
                <a:cubicBezTo>
                  <a:pt x="394" y="741"/>
                  <a:pt x="395" y="742"/>
                  <a:pt x="396" y="743"/>
                </a:cubicBezTo>
                <a:cubicBezTo>
                  <a:pt x="408" y="744"/>
                  <a:pt x="424" y="744"/>
                  <a:pt x="443" y="745"/>
                </a:cubicBezTo>
                <a:cubicBezTo>
                  <a:pt x="462" y="745"/>
                  <a:pt x="483" y="745"/>
                  <a:pt x="508" y="745"/>
                </a:cubicBezTo>
                <a:cubicBezTo>
                  <a:pt x="534" y="744"/>
                  <a:pt x="555" y="744"/>
                  <a:pt x="574" y="743"/>
                </a:cubicBezTo>
                <a:cubicBezTo>
                  <a:pt x="593" y="743"/>
                  <a:pt x="609" y="743"/>
                  <a:pt x="621" y="743"/>
                </a:cubicBezTo>
                <a:cubicBezTo>
                  <a:pt x="623" y="741"/>
                  <a:pt x="624" y="739"/>
                  <a:pt x="625" y="738"/>
                </a:cubicBezTo>
                <a:cubicBezTo>
                  <a:pt x="626" y="736"/>
                  <a:pt x="627" y="733"/>
                  <a:pt x="627" y="731"/>
                </a:cubicBezTo>
                <a:cubicBezTo>
                  <a:pt x="627" y="729"/>
                  <a:pt x="627" y="727"/>
                  <a:pt x="626" y="725"/>
                </a:cubicBezTo>
                <a:cubicBezTo>
                  <a:pt x="626" y="723"/>
                  <a:pt x="626" y="721"/>
                  <a:pt x="626" y="719"/>
                </a:cubicBezTo>
                <a:cubicBezTo>
                  <a:pt x="622" y="715"/>
                  <a:pt x="617" y="712"/>
                  <a:pt x="611" y="710"/>
                </a:cubicBezTo>
                <a:cubicBezTo>
                  <a:pt x="605" y="708"/>
                  <a:pt x="598" y="707"/>
                  <a:pt x="591" y="708"/>
                </a:cubicBezTo>
                <a:cubicBezTo>
                  <a:pt x="583" y="708"/>
                  <a:pt x="576" y="709"/>
                  <a:pt x="570" y="710"/>
                </a:cubicBezTo>
                <a:cubicBezTo>
                  <a:pt x="564" y="711"/>
                  <a:pt x="559" y="711"/>
                  <a:pt x="555" y="710"/>
                </a:cubicBezTo>
                <a:lnTo>
                  <a:pt x="555" y="621"/>
                </a:lnTo>
                <a:cubicBezTo>
                  <a:pt x="556" y="616"/>
                  <a:pt x="557" y="610"/>
                  <a:pt x="557" y="603"/>
                </a:cubicBezTo>
                <a:cubicBezTo>
                  <a:pt x="557" y="596"/>
                  <a:pt x="557" y="588"/>
                  <a:pt x="557" y="579"/>
                </a:cubicBezTo>
                <a:cubicBezTo>
                  <a:pt x="557" y="569"/>
                  <a:pt x="557" y="561"/>
                  <a:pt x="559" y="554"/>
                </a:cubicBezTo>
                <a:cubicBezTo>
                  <a:pt x="561" y="547"/>
                  <a:pt x="562" y="541"/>
                  <a:pt x="565" y="536"/>
                </a:cubicBezTo>
                <a:cubicBezTo>
                  <a:pt x="567" y="535"/>
                  <a:pt x="570" y="534"/>
                  <a:pt x="574" y="532"/>
                </a:cubicBezTo>
                <a:cubicBezTo>
                  <a:pt x="578" y="531"/>
                  <a:pt x="583" y="531"/>
                  <a:pt x="588" y="531"/>
                </a:cubicBezTo>
                <a:cubicBezTo>
                  <a:pt x="594" y="531"/>
                  <a:pt x="598" y="531"/>
                  <a:pt x="602" y="531"/>
                </a:cubicBezTo>
                <a:cubicBezTo>
                  <a:pt x="606" y="532"/>
                  <a:pt x="609" y="532"/>
                  <a:pt x="612" y="532"/>
                </a:cubicBezTo>
                <a:cubicBezTo>
                  <a:pt x="613" y="540"/>
                  <a:pt x="615" y="549"/>
                  <a:pt x="618" y="561"/>
                </a:cubicBezTo>
                <a:cubicBezTo>
                  <a:pt x="620" y="573"/>
                  <a:pt x="623" y="586"/>
                  <a:pt x="626" y="602"/>
                </a:cubicBezTo>
                <a:cubicBezTo>
                  <a:pt x="629" y="618"/>
                  <a:pt x="632" y="631"/>
                  <a:pt x="634" y="643"/>
                </a:cubicBezTo>
                <a:cubicBezTo>
                  <a:pt x="636" y="655"/>
                  <a:pt x="638" y="665"/>
                  <a:pt x="640" y="672"/>
                </a:cubicBezTo>
                <a:cubicBezTo>
                  <a:pt x="642" y="675"/>
                  <a:pt x="644" y="681"/>
                  <a:pt x="645" y="688"/>
                </a:cubicBezTo>
                <a:cubicBezTo>
                  <a:pt x="646" y="696"/>
                  <a:pt x="648" y="704"/>
                  <a:pt x="650" y="715"/>
                </a:cubicBezTo>
                <a:cubicBezTo>
                  <a:pt x="652" y="725"/>
                  <a:pt x="655" y="732"/>
                  <a:pt x="660" y="736"/>
                </a:cubicBezTo>
                <a:cubicBezTo>
                  <a:pt x="665" y="741"/>
                  <a:pt x="671" y="743"/>
                  <a:pt x="677" y="743"/>
                </a:cubicBezTo>
                <a:cubicBezTo>
                  <a:pt x="678" y="743"/>
                  <a:pt x="679" y="743"/>
                  <a:pt x="680" y="742"/>
                </a:cubicBezTo>
                <a:cubicBezTo>
                  <a:pt x="681" y="742"/>
                  <a:pt x="683" y="741"/>
                  <a:pt x="684" y="740"/>
                </a:cubicBezTo>
                <a:cubicBezTo>
                  <a:pt x="686" y="739"/>
                  <a:pt x="687" y="738"/>
                  <a:pt x="688" y="736"/>
                </a:cubicBezTo>
                <a:cubicBezTo>
                  <a:pt x="690" y="735"/>
                  <a:pt x="691" y="734"/>
                  <a:pt x="691" y="733"/>
                </a:cubicBezTo>
                <a:cubicBezTo>
                  <a:pt x="690" y="722"/>
                  <a:pt x="687" y="707"/>
                  <a:pt x="683" y="690"/>
                </a:cubicBezTo>
                <a:cubicBezTo>
                  <a:pt x="679" y="673"/>
                  <a:pt x="674" y="653"/>
                  <a:pt x="669" y="630"/>
                </a:cubicBezTo>
                <a:cubicBezTo>
                  <a:pt x="663" y="608"/>
                  <a:pt x="658" y="588"/>
                  <a:pt x="655" y="570"/>
                </a:cubicBezTo>
                <a:cubicBezTo>
                  <a:pt x="652" y="553"/>
                  <a:pt x="650" y="539"/>
                  <a:pt x="649" y="527"/>
                </a:cubicBezTo>
                <a:lnTo>
                  <a:pt x="659" y="527"/>
                </a:lnTo>
                <a:cubicBezTo>
                  <a:pt x="659" y="527"/>
                  <a:pt x="659" y="527"/>
                  <a:pt x="659" y="526"/>
                </a:cubicBezTo>
                <a:cubicBezTo>
                  <a:pt x="660" y="526"/>
                  <a:pt x="660" y="525"/>
                  <a:pt x="661" y="524"/>
                </a:cubicBezTo>
                <a:cubicBezTo>
                  <a:pt x="663" y="523"/>
                  <a:pt x="664" y="522"/>
                  <a:pt x="665" y="521"/>
                </a:cubicBezTo>
                <a:cubicBezTo>
                  <a:pt x="666" y="519"/>
                  <a:pt x="667" y="518"/>
                  <a:pt x="668" y="518"/>
                </a:cubicBezTo>
                <a:lnTo>
                  <a:pt x="668" y="508"/>
                </a:lnTo>
                <a:lnTo>
                  <a:pt x="659" y="499"/>
                </a:lnTo>
                <a:cubicBezTo>
                  <a:pt x="654" y="497"/>
                  <a:pt x="648" y="496"/>
                  <a:pt x="642" y="495"/>
                </a:cubicBezTo>
                <a:cubicBezTo>
                  <a:pt x="635" y="494"/>
                  <a:pt x="627" y="493"/>
                  <a:pt x="619" y="493"/>
                </a:cubicBezTo>
                <a:cubicBezTo>
                  <a:pt x="610" y="493"/>
                  <a:pt x="603" y="493"/>
                  <a:pt x="596" y="494"/>
                </a:cubicBezTo>
                <a:cubicBezTo>
                  <a:pt x="589" y="494"/>
                  <a:pt x="584" y="494"/>
                  <a:pt x="579" y="494"/>
                </a:cubicBezTo>
                <a:cubicBezTo>
                  <a:pt x="570" y="495"/>
                  <a:pt x="561" y="498"/>
                  <a:pt x="551" y="504"/>
                </a:cubicBezTo>
                <a:cubicBezTo>
                  <a:pt x="542" y="510"/>
                  <a:pt x="534" y="520"/>
                  <a:pt x="528" y="533"/>
                </a:cubicBezTo>
                <a:cubicBezTo>
                  <a:pt x="522" y="546"/>
                  <a:pt x="519" y="558"/>
                  <a:pt x="520" y="569"/>
                </a:cubicBezTo>
                <a:cubicBezTo>
                  <a:pt x="520" y="579"/>
                  <a:pt x="521" y="587"/>
                  <a:pt x="523" y="593"/>
                </a:cubicBezTo>
                <a:lnTo>
                  <a:pt x="523" y="710"/>
                </a:lnTo>
                <a:lnTo>
                  <a:pt x="494" y="710"/>
                </a:lnTo>
                <a:cubicBezTo>
                  <a:pt x="494" y="701"/>
                  <a:pt x="494" y="691"/>
                  <a:pt x="494" y="678"/>
                </a:cubicBezTo>
                <a:cubicBezTo>
                  <a:pt x="494" y="666"/>
                  <a:pt x="494" y="651"/>
                  <a:pt x="494" y="635"/>
                </a:cubicBezTo>
                <a:cubicBezTo>
                  <a:pt x="493" y="618"/>
                  <a:pt x="493" y="604"/>
                  <a:pt x="492" y="592"/>
                </a:cubicBezTo>
                <a:cubicBezTo>
                  <a:pt x="491" y="579"/>
                  <a:pt x="490" y="568"/>
                  <a:pt x="490" y="560"/>
                </a:cubicBezTo>
                <a:cubicBezTo>
                  <a:pt x="489" y="547"/>
                  <a:pt x="484" y="535"/>
                  <a:pt x="476" y="524"/>
                </a:cubicBezTo>
                <a:cubicBezTo>
                  <a:pt x="468" y="512"/>
                  <a:pt x="455" y="504"/>
                  <a:pt x="436" y="500"/>
                </a:cubicBezTo>
                <a:cubicBezTo>
                  <a:pt x="417" y="495"/>
                  <a:pt x="400" y="494"/>
                  <a:pt x="386" y="495"/>
                </a:cubicBezTo>
                <a:cubicBezTo>
                  <a:pt x="372" y="497"/>
                  <a:pt x="361" y="498"/>
                  <a:pt x="354" y="499"/>
                </a:cubicBezTo>
                <a:lnTo>
                  <a:pt x="344" y="508"/>
                </a:lnTo>
                <a:lnTo>
                  <a:pt x="344" y="518"/>
                </a:lnTo>
                <a:cubicBezTo>
                  <a:pt x="344" y="518"/>
                  <a:pt x="345" y="519"/>
                  <a:pt x="345" y="521"/>
                </a:cubicBezTo>
                <a:cubicBezTo>
                  <a:pt x="345" y="522"/>
                  <a:pt x="346" y="523"/>
                  <a:pt x="348" y="525"/>
                </a:cubicBezTo>
                <a:cubicBezTo>
                  <a:pt x="349" y="526"/>
                  <a:pt x="351" y="528"/>
                  <a:pt x="353" y="529"/>
                </a:cubicBezTo>
                <a:cubicBezTo>
                  <a:pt x="355" y="530"/>
                  <a:pt x="357" y="531"/>
                  <a:pt x="358" y="532"/>
                </a:cubicBezTo>
                <a:lnTo>
                  <a:pt x="363" y="532"/>
                </a:lnTo>
                <a:close/>
                <a:moveTo>
                  <a:pt x="1022" y="297"/>
                </a:moveTo>
                <a:cubicBezTo>
                  <a:pt x="1020" y="312"/>
                  <a:pt x="1019" y="331"/>
                  <a:pt x="1017" y="353"/>
                </a:cubicBezTo>
                <a:cubicBezTo>
                  <a:pt x="1016" y="375"/>
                  <a:pt x="1016" y="401"/>
                  <a:pt x="1016" y="431"/>
                </a:cubicBezTo>
                <a:cubicBezTo>
                  <a:pt x="1016" y="461"/>
                  <a:pt x="1016" y="487"/>
                  <a:pt x="1016" y="509"/>
                </a:cubicBezTo>
                <a:cubicBezTo>
                  <a:pt x="1017" y="531"/>
                  <a:pt x="1017" y="550"/>
                  <a:pt x="1017" y="565"/>
                </a:cubicBezTo>
                <a:cubicBezTo>
                  <a:pt x="1017" y="569"/>
                  <a:pt x="1018" y="575"/>
                  <a:pt x="1021" y="582"/>
                </a:cubicBezTo>
                <a:cubicBezTo>
                  <a:pt x="1024" y="588"/>
                  <a:pt x="1029" y="595"/>
                  <a:pt x="1036" y="601"/>
                </a:cubicBezTo>
                <a:cubicBezTo>
                  <a:pt x="1044" y="608"/>
                  <a:pt x="1051" y="613"/>
                  <a:pt x="1057" y="616"/>
                </a:cubicBezTo>
                <a:cubicBezTo>
                  <a:pt x="1064" y="618"/>
                  <a:pt x="1069" y="620"/>
                  <a:pt x="1073" y="621"/>
                </a:cubicBezTo>
                <a:cubicBezTo>
                  <a:pt x="1074" y="622"/>
                  <a:pt x="1075" y="625"/>
                  <a:pt x="1075" y="627"/>
                </a:cubicBezTo>
                <a:cubicBezTo>
                  <a:pt x="1076" y="630"/>
                  <a:pt x="1077" y="634"/>
                  <a:pt x="1078" y="638"/>
                </a:cubicBezTo>
                <a:cubicBezTo>
                  <a:pt x="1079" y="642"/>
                  <a:pt x="1079" y="646"/>
                  <a:pt x="1080" y="650"/>
                </a:cubicBezTo>
                <a:cubicBezTo>
                  <a:pt x="1081" y="653"/>
                  <a:pt x="1082" y="656"/>
                  <a:pt x="1083" y="658"/>
                </a:cubicBezTo>
                <a:cubicBezTo>
                  <a:pt x="1086" y="668"/>
                  <a:pt x="1092" y="680"/>
                  <a:pt x="1101" y="693"/>
                </a:cubicBezTo>
                <a:cubicBezTo>
                  <a:pt x="1110" y="706"/>
                  <a:pt x="1123" y="717"/>
                  <a:pt x="1140" y="728"/>
                </a:cubicBezTo>
                <a:cubicBezTo>
                  <a:pt x="1157" y="738"/>
                  <a:pt x="1173" y="744"/>
                  <a:pt x="1186" y="746"/>
                </a:cubicBezTo>
                <a:cubicBezTo>
                  <a:pt x="1200" y="748"/>
                  <a:pt x="1211" y="748"/>
                  <a:pt x="1218" y="747"/>
                </a:cubicBezTo>
                <a:cubicBezTo>
                  <a:pt x="1219" y="747"/>
                  <a:pt x="1220" y="746"/>
                  <a:pt x="1221" y="745"/>
                </a:cubicBezTo>
                <a:cubicBezTo>
                  <a:pt x="1223" y="744"/>
                  <a:pt x="1224" y="743"/>
                  <a:pt x="1225" y="742"/>
                </a:cubicBezTo>
                <a:cubicBezTo>
                  <a:pt x="1227" y="741"/>
                  <a:pt x="1228" y="740"/>
                  <a:pt x="1230" y="738"/>
                </a:cubicBezTo>
                <a:cubicBezTo>
                  <a:pt x="1231" y="737"/>
                  <a:pt x="1232" y="735"/>
                  <a:pt x="1233" y="733"/>
                </a:cubicBezTo>
                <a:lnTo>
                  <a:pt x="1233" y="724"/>
                </a:lnTo>
                <a:lnTo>
                  <a:pt x="1228" y="715"/>
                </a:lnTo>
                <a:cubicBezTo>
                  <a:pt x="1223" y="714"/>
                  <a:pt x="1217" y="713"/>
                  <a:pt x="1211" y="712"/>
                </a:cubicBezTo>
                <a:cubicBezTo>
                  <a:pt x="1204" y="710"/>
                  <a:pt x="1197" y="709"/>
                  <a:pt x="1189" y="707"/>
                </a:cubicBezTo>
                <a:cubicBezTo>
                  <a:pt x="1180" y="705"/>
                  <a:pt x="1173" y="703"/>
                  <a:pt x="1167" y="701"/>
                </a:cubicBezTo>
                <a:cubicBezTo>
                  <a:pt x="1162" y="699"/>
                  <a:pt x="1157" y="697"/>
                  <a:pt x="1153" y="696"/>
                </a:cubicBezTo>
                <a:cubicBezTo>
                  <a:pt x="1154" y="691"/>
                  <a:pt x="1156" y="685"/>
                  <a:pt x="1159" y="679"/>
                </a:cubicBezTo>
                <a:cubicBezTo>
                  <a:pt x="1161" y="672"/>
                  <a:pt x="1164" y="665"/>
                  <a:pt x="1166" y="656"/>
                </a:cubicBezTo>
                <a:cubicBezTo>
                  <a:pt x="1169" y="647"/>
                  <a:pt x="1171" y="640"/>
                  <a:pt x="1173" y="633"/>
                </a:cubicBezTo>
                <a:cubicBezTo>
                  <a:pt x="1174" y="626"/>
                  <a:pt x="1175" y="621"/>
                  <a:pt x="1176" y="616"/>
                </a:cubicBezTo>
                <a:cubicBezTo>
                  <a:pt x="1179" y="616"/>
                  <a:pt x="1184" y="616"/>
                  <a:pt x="1189" y="614"/>
                </a:cubicBezTo>
                <a:cubicBezTo>
                  <a:pt x="1195" y="613"/>
                  <a:pt x="1201" y="610"/>
                  <a:pt x="1207" y="606"/>
                </a:cubicBezTo>
                <a:cubicBezTo>
                  <a:pt x="1214" y="602"/>
                  <a:pt x="1219" y="597"/>
                  <a:pt x="1222" y="592"/>
                </a:cubicBezTo>
                <a:cubicBezTo>
                  <a:pt x="1225" y="587"/>
                  <a:pt x="1227" y="583"/>
                  <a:pt x="1228" y="579"/>
                </a:cubicBezTo>
                <a:cubicBezTo>
                  <a:pt x="1230" y="565"/>
                  <a:pt x="1232" y="549"/>
                  <a:pt x="1234" y="528"/>
                </a:cubicBezTo>
                <a:cubicBezTo>
                  <a:pt x="1235" y="508"/>
                  <a:pt x="1236" y="484"/>
                  <a:pt x="1236" y="457"/>
                </a:cubicBezTo>
                <a:cubicBezTo>
                  <a:pt x="1236" y="429"/>
                  <a:pt x="1236" y="405"/>
                  <a:pt x="1236" y="385"/>
                </a:cubicBezTo>
                <a:cubicBezTo>
                  <a:pt x="1236" y="365"/>
                  <a:pt x="1236" y="348"/>
                  <a:pt x="1237" y="335"/>
                </a:cubicBezTo>
                <a:cubicBezTo>
                  <a:pt x="1238" y="329"/>
                  <a:pt x="1238" y="322"/>
                  <a:pt x="1236" y="314"/>
                </a:cubicBezTo>
                <a:cubicBezTo>
                  <a:pt x="1234" y="306"/>
                  <a:pt x="1230" y="297"/>
                  <a:pt x="1223" y="287"/>
                </a:cubicBezTo>
                <a:cubicBezTo>
                  <a:pt x="1215" y="277"/>
                  <a:pt x="1207" y="268"/>
                  <a:pt x="1199" y="262"/>
                </a:cubicBezTo>
                <a:cubicBezTo>
                  <a:pt x="1190" y="255"/>
                  <a:pt x="1183" y="250"/>
                  <a:pt x="1176" y="246"/>
                </a:cubicBezTo>
                <a:cubicBezTo>
                  <a:pt x="1175" y="244"/>
                  <a:pt x="1175" y="242"/>
                  <a:pt x="1175" y="240"/>
                </a:cubicBezTo>
                <a:cubicBezTo>
                  <a:pt x="1174" y="238"/>
                  <a:pt x="1174" y="235"/>
                  <a:pt x="1175" y="232"/>
                </a:cubicBezTo>
                <a:cubicBezTo>
                  <a:pt x="1175" y="228"/>
                  <a:pt x="1175" y="226"/>
                  <a:pt x="1176" y="223"/>
                </a:cubicBezTo>
                <a:cubicBezTo>
                  <a:pt x="1176" y="221"/>
                  <a:pt x="1176" y="219"/>
                  <a:pt x="1176" y="218"/>
                </a:cubicBezTo>
                <a:cubicBezTo>
                  <a:pt x="1175" y="217"/>
                  <a:pt x="1175" y="216"/>
                  <a:pt x="1173" y="215"/>
                </a:cubicBezTo>
                <a:cubicBezTo>
                  <a:pt x="1172" y="213"/>
                  <a:pt x="1171" y="212"/>
                  <a:pt x="1169" y="210"/>
                </a:cubicBezTo>
                <a:cubicBezTo>
                  <a:pt x="1168" y="209"/>
                  <a:pt x="1166" y="208"/>
                  <a:pt x="1165" y="206"/>
                </a:cubicBezTo>
                <a:cubicBezTo>
                  <a:pt x="1164" y="205"/>
                  <a:pt x="1163" y="204"/>
                  <a:pt x="1162" y="203"/>
                </a:cubicBezTo>
                <a:cubicBezTo>
                  <a:pt x="1161" y="203"/>
                  <a:pt x="1159" y="203"/>
                  <a:pt x="1157" y="203"/>
                </a:cubicBezTo>
                <a:cubicBezTo>
                  <a:pt x="1155" y="203"/>
                  <a:pt x="1153" y="204"/>
                  <a:pt x="1150" y="205"/>
                </a:cubicBezTo>
                <a:cubicBezTo>
                  <a:pt x="1148" y="205"/>
                  <a:pt x="1146" y="207"/>
                  <a:pt x="1144" y="208"/>
                </a:cubicBezTo>
                <a:cubicBezTo>
                  <a:pt x="1142" y="210"/>
                  <a:pt x="1140" y="211"/>
                  <a:pt x="1139" y="213"/>
                </a:cubicBezTo>
                <a:lnTo>
                  <a:pt x="1139" y="222"/>
                </a:lnTo>
                <a:lnTo>
                  <a:pt x="1143" y="250"/>
                </a:lnTo>
                <a:cubicBezTo>
                  <a:pt x="1146" y="254"/>
                  <a:pt x="1149" y="257"/>
                  <a:pt x="1153" y="262"/>
                </a:cubicBezTo>
                <a:cubicBezTo>
                  <a:pt x="1157" y="267"/>
                  <a:pt x="1162" y="272"/>
                  <a:pt x="1167" y="278"/>
                </a:cubicBezTo>
                <a:cubicBezTo>
                  <a:pt x="1173" y="284"/>
                  <a:pt x="1179" y="289"/>
                  <a:pt x="1183" y="293"/>
                </a:cubicBezTo>
                <a:cubicBezTo>
                  <a:pt x="1188" y="296"/>
                  <a:pt x="1192" y="300"/>
                  <a:pt x="1195" y="302"/>
                </a:cubicBezTo>
                <a:cubicBezTo>
                  <a:pt x="1195" y="304"/>
                  <a:pt x="1195" y="305"/>
                  <a:pt x="1196" y="307"/>
                </a:cubicBezTo>
                <a:cubicBezTo>
                  <a:pt x="1196" y="309"/>
                  <a:pt x="1197" y="311"/>
                  <a:pt x="1197" y="314"/>
                </a:cubicBezTo>
                <a:cubicBezTo>
                  <a:pt x="1198" y="316"/>
                  <a:pt x="1199" y="318"/>
                  <a:pt x="1199" y="320"/>
                </a:cubicBezTo>
                <a:cubicBezTo>
                  <a:pt x="1200" y="322"/>
                  <a:pt x="1200" y="324"/>
                  <a:pt x="1200" y="325"/>
                </a:cubicBezTo>
                <a:lnTo>
                  <a:pt x="1200" y="565"/>
                </a:lnTo>
                <a:cubicBezTo>
                  <a:pt x="1199" y="566"/>
                  <a:pt x="1198" y="568"/>
                  <a:pt x="1196" y="570"/>
                </a:cubicBezTo>
                <a:cubicBezTo>
                  <a:pt x="1195" y="572"/>
                  <a:pt x="1192" y="574"/>
                  <a:pt x="1190" y="576"/>
                </a:cubicBezTo>
                <a:cubicBezTo>
                  <a:pt x="1187" y="578"/>
                  <a:pt x="1184" y="579"/>
                  <a:pt x="1182" y="580"/>
                </a:cubicBezTo>
                <a:cubicBezTo>
                  <a:pt x="1180" y="582"/>
                  <a:pt x="1178" y="583"/>
                  <a:pt x="1176" y="583"/>
                </a:cubicBezTo>
                <a:cubicBezTo>
                  <a:pt x="1176" y="580"/>
                  <a:pt x="1176" y="576"/>
                  <a:pt x="1176" y="572"/>
                </a:cubicBezTo>
                <a:cubicBezTo>
                  <a:pt x="1176" y="567"/>
                  <a:pt x="1176" y="561"/>
                  <a:pt x="1176" y="555"/>
                </a:cubicBezTo>
                <a:cubicBezTo>
                  <a:pt x="1176" y="549"/>
                  <a:pt x="1176" y="543"/>
                  <a:pt x="1176" y="539"/>
                </a:cubicBezTo>
                <a:cubicBezTo>
                  <a:pt x="1176" y="534"/>
                  <a:pt x="1176" y="530"/>
                  <a:pt x="1176" y="527"/>
                </a:cubicBezTo>
                <a:lnTo>
                  <a:pt x="1176" y="475"/>
                </a:lnTo>
                <a:cubicBezTo>
                  <a:pt x="1176" y="474"/>
                  <a:pt x="1176" y="472"/>
                  <a:pt x="1176" y="470"/>
                </a:cubicBezTo>
                <a:cubicBezTo>
                  <a:pt x="1176" y="468"/>
                  <a:pt x="1176" y="466"/>
                  <a:pt x="1176" y="464"/>
                </a:cubicBezTo>
                <a:cubicBezTo>
                  <a:pt x="1176" y="461"/>
                  <a:pt x="1176" y="459"/>
                  <a:pt x="1176" y="457"/>
                </a:cubicBezTo>
                <a:cubicBezTo>
                  <a:pt x="1176" y="455"/>
                  <a:pt x="1176" y="454"/>
                  <a:pt x="1176" y="452"/>
                </a:cubicBezTo>
                <a:lnTo>
                  <a:pt x="1176" y="363"/>
                </a:lnTo>
                <a:cubicBezTo>
                  <a:pt x="1176" y="361"/>
                  <a:pt x="1176" y="359"/>
                  <a:pt x="1176" y="357"/>
                </a:cubicBezTo>
                <a:cubicBezTo>
                  <a:pt x="1175" y="355"/>
                  <a:pt x="1175" y="352"/>
                  <a:pt x="1174" y="349"/>
                </a:cubicBezTo>
                <a:cubicBezTo>
                  <a:pt x="1173" y="347"/>
                  <a:pt x="1173" y="345"/>
                  <a:pt x="1172" y="343"/>
                </a:cubicBezTo>
                <a:cubicBezTo>
                  <a:pt x="1172" y="341"/>
                  <a:pt x="1172" y="340"/>
                  <a:pt x="1172" y="339"/>
                </a:cubicBezTo>
                <a:lnTo>
                  <a:pt x="1162" y="335"/>
                </a:lnTo>
                <a:lnTo>
                  <a:pt x="1143" y="339"/>
                </a:lnTo>
                <a:cubicBezTo>
                  <a:pt x="1142" y="344"/>
                  <a:pt x="1141" y="350"/>
                  <a:pt x="1140" y="358"/>
                </a:cubicBezTo>
                <a:cubicBezTo>
                  <a:pt x="1139" y="365"/>
                  <a:pt x="1139" y="374"/>
                  <a:pt x="1139" y="385"/>
                </a:cubicBezTo>
                <a:cubicBezTo>
                  <a:pt x="1140" y="395"/>
                  <a:pt x="1140" y="404"/>
                  <a:pt x="1140" y="413"/>
                </a:cubicBezTo>
                <a:cubicBezTo>
                  <a:pt x="1140" y="421"/>
                  <a:pt x="1140" y="428"/>
                  <a:pt x="1139" y="433"/>
                </a:cubicBezTo>
                <a:lnTo>
                  <a:pt x="1139" y="508"/>
                </a:lnTo>
                <a:cubicBezTo>
                  <a:pt x="1139" y="509"/>
                  <a:pt x="1139" y="510"/>
                  <a:pt x="1139" y="512"/>
                </a:cubicBezTo>
                <a:cubicBezTo>
                  <a:pt x="1139" y="513"/>
                  <a:pt x="1139" y="516"/>
                  <a:pt x="1139" y="518"/>
                </a:cubicBezTo>
                <a:cubicBezTo>
                  <a:pt x="1139" y="521"/>
                  <a:pt x="1139" y="524"/>
                  <a:pt x="1139" y="526"/>
                </a:cubicBezTo>
                <a:cubicBezTo>
                  <a:pt x="1139" y="528"/>
                  <a:pt x="1139" y="530"/>
                  <a:pt x="1139" y="532"/>
                </a:cubicBezTo>
                <a:lnTo>
                  <a:pt x="1139" y="569"/>
                </a:lnTo>
                <a:cubicBezTo>
                  <a:pt x="1139" y="573"/>
                  <a:pt x="1139" y="578"/>
                  <a:pt x="1139" y="584"/>
                </a:cubicBezTo>
                <a:cubicBezTo>
                  <a:pt x="1139" y="590"/>
                  <a:pt x="1139" y="597"/>
                  <a:pt x="1138" y="605"/>
                </a:cubicBezTo>
                <a:cubicBezTo>
                  <a:pt x="1138" y="613"/>
                  <a:pt x="1137" y="621"/>
                  <a:pt x="1136" y="627"/>
                </a:cubicBezTo>
                <a:cubicBezTo>
                  <a:pt x="1136" y="634"/>
                  <a:pt x="1135" y="640"/>
                  <a:pt x="1134" y="644"/>
                </a:cubicBezTo>
                <a:lnTo>
                  <a:pt x="1120" y="658"/>
                </a:lnTo>
                <a:cubicBezTo>
                  <a:pt x="1117" y="648"/>
                  <a:pt x="1114" y="636"/>
                  <a:pt x="1112" y="621"/>
                </a:cubicBezTo>
                <a:cubicBezTo>
                  <a:pt x="1110" y="606"/>
                  <a:pt x="1110" y="589"/>
                  <a:pt x="1110" y="569"/>
                </a:cubicBezTo>
                <a:cubicBezTo>
                  <a:pt x="1110" y="550"/>
                  <a:pt x="1111" y="533"/>
                  <a:pt x="1111" y="518"/>
                </a:cubicBezTo>
                <a:cubicBezTo>
                  <a:pt x="1112" y="503"/>
                  <a:pt x="1111" y="490"/>
                  <a:pt x="1111" y="480"/>
                </a:cubicBezTo>
                <a:cubicBezTo>
                  <a:pt x="1110" y="472"/>
                  <a:pt x="1109" y="463"/>
                  <a:pt x="1109" y="451"/>
                </a:cubicBezTo>
                <a:cubicBezTo>
                  <a:pt x="1109" y="439"/>
                  <a:pt x="1110" y="425"/>
                  <a:pt x="1110" y="410"/>
                </a:cubicBezTo>
                <a:cubicBezTo>
                  <a:pt x="1110" y="394"/>
                  <a:pt x="1110" y="380"/>
                  <a:pt x="1109" y="369"/>
                </a:cubicBezTo>
                <a:cubicBezTo>
                  <a:pt x="1109" y="357"/>
                  <a:pt x="1108" y="347"/>
                  <a:pt x="1106" y="339"/>
                </a:cubicBezTo>
                <a:lnTo>
                  <a:pt x="1101" y="335"/>
                </a:lnTo>
                <a:cubicBezTo>
                  <a:pt x="1100" y="335"/>
                  <a:pt x="1098" y="335"/>
                  <a:pt x="1096" y="335"/>
                </a:cubicBezTo>
                <a:cubicBezTo>
                  <a:pt x="1094" y="335"/>
                  <a:pt x="1092" y="335"/>
                  <a:pt x="1090" y="335"/>
                </a:cubicBezTo>
                <a:cubicBezTo>
                  <a:pt x="1088" y="336"/>
                  <a:pt x="1087" y="336"/>
                  <a:pt x="1085" y="337"/>
                </a:cubicBezTo>
                <a:cubicBezTo>
                  <a:pt x="1084" y="338"/>
                  <a:pt x="1083" y="339"/>
                  <a:pt x="1083" y="339"/>
                </a:cubicBezTo>
                <a:lnTo>
                  <a:pt x="1073" y="349"/>
                </a:lnTo>
                <a:lnTo>
                  <a:pt x="1073" y="400"/>
                </a:lnTo>
                <a:lnTo>
                  <a:pt x="1078" y="536"/>
                </a:lnTo>
                <a:cubicBezTo>
                  <a:pt x="1077" y="539"/>
                  <a:pt x="1076" y="542"/>
                  <a:pt x="1075" y="545"/>
                </a:cubicBezTo>
                <a:cubicBezTo>
                  <a:pt x="1075" y="549"/>
                  <a:pt x="1074" y="553"/>
                  <a:pt x="1074" y="558"/>
                </a:cubicBezTo>
                <a:cubicBezTo>
                  <a:pt x="1073" y="563"/>
                  <a:pt x="1073" y="568"/>
                  <a:pt x="1073" y="572"/>
                </a:cubicBezTo>
                <a:cubicBezTo>
                  <a:pt x="1073" y="576"/>
                  <a:pt x="1073" y="580"/>
                  <a:pt x="1073" y="583"/>
                </a:cubicBezTo>
                <a:cubicBezTo>
                  <a:pt x="1072" y="583"/>
                  <a:pt x="1071" y="582"/>
                  <a:pt x="1070" y="581"/>
                </a:cubicBezTo>
                <a:cubicBezTo>
                  <a:pt x="1068" y="580"/>
                  <a:pt x="1066" y="579"/>
                  <a:pt x="1064" y="578"/>
                </a:cubicBezTo>
                <a:cubicBezTo>
                  <a:pt x="1062" y="577"/>
                  <a:pt x="1061" y="575"/>
                  <a:pt x="1060" y="574"/>
                </a:cubicBezTo>
                <a:cubicBezTo>
                  <a:pt x="1059" y="572"/>
                  <a:pt x="1059" y="571"/>
                  <a:pt x="1059" y="569"/>
                </a:cubicBezTo>
                <a:cubicBezTo>
                  <a:pt x="1057" y="561"/>
                  <a:pt x="1055" y="551"/>
                  <a:pt x="1053" y="539"/>
                </a:cubicBezTo>
                <a:cubicBezTo>
                  <a:pt x="1052" y="527"/>
                  <a:pt x="1051" y="513"/>
                  <a:pt x="1051" y="496"/>
                </a:cubicBezTo>
                <a:cubicBezTo>
                  <a:pt x="1051" y="479"/>
                  <a:pt x="1051" y="464"/>
                  <a:pt x="1051" y="451"/>
                </a:cubicBezTo>
                <a:cubicBezTo>
                  <a:pt x="1051" y="438"/>
                  <a:pt x="1050" y="428"/>
                  <a:pt x="1050" y="419"/>
                </a:cubicBezTo>
                <a:cubicBezTo>
                  <a:pt x="1050" y="412"/>
                  <a:pt x="1051" y="404"/>
                  <a:pt x="1050" y="393"/>
                </a:cubicBezTo>
                <a:cubicBezTo>
                  <a:pt x="1050" y="383"/>
                  <a:pt x="1050" y="371"/>
                  <a:pt x="1049" y="358"/>
                </a:cubicBezTo>
                <a:cubicBezTo>
                  <a:pt x="1049" y="345"/>
                  <a:pt x="1050" y="333"/>
                  <a:pt x="1051" y="323"/>
                </a:cubicBezTo>
                <a:cubicBezTo>
                  <a:pt x="1053" y="313"/>
                  <a:pt x="1056" y="304"/>
                  <a:pt x="1059" y="297"/>
                </a:cubicBezTo>
                <a:cubicBezTo>
                  <a:pt x="1065" y="294"/>
                  <a:pt x="1073" y="289"/>
                  <a:pt x="1081" y="283"/>
                </a:cubicBezTo>
                <a:cubicBezTo>
                  <a:pt x="1090" y="277"/>
                  <a:pt x="1097" y="269"/>
                  <a:pt x="1104" y="258"/>
                </a:cubicBezTo>
                <a:cubicBezTo>
                  <a:pt x="1110" y="247"/>
                  <a:pt x="1113" y="238"/>
                  <a:pt x="1112" y="229"/>
                </a:cubicBezTo>
                <a:cubicBezTo>
                  <a:pt x="1111" y="221"/>
                  <a:pt x="1109" y="214"/>
                  <a:pt x="1106" y="208"/>
                </a:cubicBezTo>
                <a:cubicBezTo>
                  <a:pt x="1104" y="207"/>
                  <a:pt x="1102" y="207"/>
                  <a:pt x="1100" y="206"/>
                </a:cubicBezTo>
                <a:cubicBezTo>
                  <a:pt x="1098" y="205"/>
                  <a:pt x="1095" y="205"/>
                  <a:pt x="1092" y="205"/>
                </a:cubicBezTo>
                <a:cubicBezTo>
                  <a:pt x="1089" y="205"/>
                  <a:pt x="1086" y="205"/>
                  <a:pt x="1084" y="206"/>
                </a:cubicBezTo>
                <a:cubicBezTo>
                  <a:pt x="1081" y="207"/>
                  <a:pt x="1079" y="207"/>
                  <a:pt x="1078" y="208"/>
                </a:cubicBezTo>
                <a:cubicBezTo>
                  <a:pt x="1078" y="209"/>
                  <a:pt x="1078" y="210"/>
                  <a:pt x="1078" y="211"/>
                </a:cubicBezTo>
                <a:cubicBezTo>
                  <a:pt x="1078" y="212"/>
                  <a:pt x="1078" y="214"/>
                  <a:pt x="1078" y="215"/>
                </a:cubicBezTo>
                <a:cubicBezTo>
                  <a:pt x="1078" y="217"/>
                  <a:pt x="1078" y="218"/>
                  <a:pt x="1078" y="219"/>
                </a:cubicBezTo>
                <a:cubicBezTo>
                  <a:pt x="1078" y="220"/>
                  <a:pt x="1078" y="221"/>
                  <a:pt x="1078" y="222"/>
                </a:cubicBezTo>
                <a:cubicBezTo>
                  <a:pt x="1079" y="228"/>
                  <a:pt x="1079" y="234"/>
                  <a:pt x="1075" y="240"/>
                </a:cubicBezTo>
                <a:cubicBezTo>
                  <a:pt x="1072" y="246"/>
                  <a:pt x="1066" y="253"/>
                  <a:pt x="1057" y="260"/>
                </a:cubicBezTo>
                <a:cubicBezTo>
                  <a:pt x="1047" y="267"/>
                  <a:pt x="1040" y="273"/>
                  <a:pt x="1033" y="280"/>
                </a:cubicBezTo>
                <a:cubicBezTo>
                  <a:pt x="1027" y="286"/>
                  <a:pt x="1023" y="292"/>
                  <a:pt x="1022" y="297"/>
                </a:cubicBezTo>
                <a:close/>
                <a:moveTo>
                  <a:pt x="1486" y="550"/>
                </a:moveTo>
                <a:cubicBezTo>
                  <a:pt x="1473" y="552"/>
                  <a:pt x="1463" y="557"/>
                  <a:pt x="1454" y="565"/>
                </a:cubicBezTo>
                <a:cubicBezTo>
                  <a:pt x="1446" y="573"/>
                  <a:pt x="1439" y="586"/>
                  <a:pt x="1436" y="603"/>
                </a:cubicBezTo>
                <a:cubicBezTo>
                  <a:pt x="1432" y="620"/>
                  <a:pt x="1428" y="635"/>
                  <a:pt x="1421" y="648"/>
                </a:cubicBezTo>
                <a:cubicBezTo>
                  <a:pt x="1415" y="661"/>
                  <a:pt x="1407" y="671"/>
                  <a:pt x="1397" y="677"/>
                </a:cubicBezTo>
                <a:cubicBezTo>
                  <a:pt x="1396" y="675"/>
                  <a:pt x="1395" y="674"/>
                  <a:pt x="1394" y="671"/>
                </a:cubicBezTo>
                <a:cubicBezTo>
                  <a:pt x="1393" y="669"/>
                  <a:pt x="1391" y="666"/>
                  <a:pt x="1390" y="663"/>
                </a:cubicBezTo>
                <a:cubicBezTo>
                  <a:pt x="1388" y="660"/>
                  <a:pt x="1387" y="657"/>
                  <a:pt x="1386" y="655"/>
                </a:cubicBezTo>
                <a:cubicBezTo>
                  <a:pt x="1384" y="652"/>
                  <a:pt x="1383" y="650"/>
                  <a:pt x="1383" y="649"/>
                </a:cubicBezTo>
                <a:cubicBezTo>
                  <a:pt x="1383" y="643"/>
                  <a:pt x="1382" y="634"/>
                  <a:pt x="1380" y="621"/>
                </a:cubicBezTo>
                <a:cubicBezTo>
                  <a:pt x="1379" y="609"/>
                  <a:pt x="1374" y="596"/>
                  <a:pt x="1367" y="582"/>
                </a:cubicBezTo>
                <a:cubicBezTo>
                  <a:pt x="1359" y="568"/>
                  <a:pt x="1351" y="559"/>
                  <a:pt x="1340" y="555"/>
                </a:cubicBezTo>
                <a:cubicBezTo>
                  <a:pt x="1330" y="550"/>
                  <a:pt x="1321" y="549"/>
                  <a:pt x="1312" y="550"/>
                </a:cubicBezTo>
                <a:cubicBezTo>
                  <a:pt x="1306" y="550"/>
                  <a:pt x="1298" y="551"/>
                  <a:pt x="1289" y="555"/>
                </a:cubicBezTo>
                <a:cubicBezTo>
                  <a:pt x="1280" y="558"/>
                  <a:pt x="1272" y="565"/>
                  <a:pt x="1264" y="576"/>
                </a:cubicBezTo>
                <a:cubicBezTo>
                  <a:pt x="1256" y="586"/>
                  <a:pt x="1252" y="596"/>
                  <a:pt x="1251" y="605"/>
                </a:cubicBezTo>
                <a:cubicBezTo>
                  <a:pt x="1250" y="614"/>
                  <a:pt x="1250" y="621"/>
                  <a:pt x="1251" y="625"/>
                </a:cubicBezTo>
                <a:cubicBezTo>
                  <a:pt x="1252" y="628"/>
                  <a:pt x="1253" y="631"/>
                  <a:pt x="1254" y="634"/>
                </a:cubicBezTo>
                <a:cubicBezTo>
                  <a:pt x="1255" y="637"/>
                  <a:pt x="1257" y="640"/>
                  <a:pt x="1258" y="644"/>
                </a:cubicBezTo>
                <a:cubicBezTo>
                  <a:pt x="1260" y="648"/>
                  <a:pt x="1261" y="652"/>
                  <a:pt x="1262" y="655"/>
                </a:cubicBezTo>
                <a:cubicBezTo>
                  <a:pt x="1264" y="658"/>
                  <a:pt x="1265" y="661"/>
                  <a:pt x="1265" y="663"/>
                </a:cubicBezTo>
                <a:cubicBezTo>
                  <a:pt x="1265" y="666"/>
                  <a:pt x="1264" y="670"/>
                  <a:pt x="1264" y="675"/>
                </a:cubicBezTo>
                <a:cubicBezTo>
                  <a:pt x="1263" y="679"/>
                  <a:pt x="1263" y="685"/>
                  <a:pt x="1262" y="691"/>
                </a:cubicBezTo>
                <a:cubicBezTo>
                  <a:pt x="1261" y="697"/>
                  <a:pt x="1260" y="703"/>
                  <a:pt x="1258" y="708"/>
                </a:cubicBezTo>
                <a:cubicBezTo>
                  <a:pt x="1256" y="712"/>
                  <a:pt x="1254" y="716"/>
                  <a:pt x="1251" y="719"/>
                </a:cubicBezTo>
                <a:lnTo>
                  <a:pt x="1251" y="733"/>
                </a:lnTo>
                <a:cubicBezTo>
                  <a:pt x="1252" y="734"/>
                  <a:pt x="1253" y="735"/>
                  <a:pt x="1254" y="736"/>
                </a:cubicBezTo>
                <a:cubicBezTo>
                  <a:pt x="1254" y="738"/>
                  <a:pt x="1255" y="739"/>
                  <a:pt x="1257" y="740"/>
                </a:cubicBezTo>
                <a:cubicBezTo>
                  <a:pt x="1258" y="742"/>
                  <a:pt x="1259" y="743"/>
                  <a:pt x="1261" y="745"/>
                </a:cubicBezTo>
                <a:cubicBezTo>
                  <a:pt x="1262" y="746"/>
                  <a:pt x="1264" y="747"/>
                  <a:pt x="1265" y="747"/>
                </a:cubicBezTo>
                <a:cubicBezTo>
                  <a:pt x="1266" y="747"/>
                  <a:pt x="1267" y="747"/>
                  <a:pt x="1268" y="747"/>
                </a:cubicBezTo>
                <a:cubicBezTo>
                  <a:pt x="1270" y="747"/>
                  <a:pt x="1271" y="747"/>
                  <a:pt x="1273" y="747"/>
                </a:cubicBezTo>
                <a:cubicBezTo>
                  <a:pt x="1275" y="746"/>
                  <a:pt x="1277" y="746"/>
                  <a:pt x="1279" y="745"/>
                </a:cubicBezTo>
                <a:cubicBezTo>
                  <a:pt x="1281" y="744"/>
                  <a:pt x="1283" y="744"/>
                  <a:pt x="1284" y="743"/>
                </a:cubicBezTo>
                <a:cubicBezTo>
                  <a:pt x="1285" y="742"/>
                  <a:pt x="1286" y="741"/>
                  <a:pt x="1287" y="740"/>
                </a:cubicBezTo>
                <a:cubicBezTo>
                  <a:pt x="1287" y="739"/>
                  <a:pt x="1288" y="737"/>
                  <a:pt x="1288" y="735"/>
                </a:cubicBezTo>
                <a:cubicBezTo>
                  <a:pt x="1289" y="733"/>
                  <a:pt x="1289" y="731"/>
                  <a:pt x="1289" y="729"/>
                </a:cubicBezTo>
                <a:cubicBezTo>
                  <a:pt x="1289" y="727"/>
                  <a:pt x="1289" y="726"/>
                  <a:pt x="1289" y="724"/>
                </a:cubicBezTo>
                <a:cubicBezTo>
                  <a:pt x="1293" y="718"/>
                  <a:pt x="1296" y="710"/>
                  <a:pt x="1299" y="700"/>
                </a:cubicBezTo>
                <a:cubicBezTo>
                  <a:pt x="1302" y="690"/>
                  <a:pt x="1302" y="678"/>
                  <a:pt x="1301" y="665"/>
                </a:cubicBezTo>
                <a:cubicBezTo>
                  <a:pt x="1300" y="651"/>
                  <a:pt x="1298" y="639"/>
                  <a:pt x="1295" y="628"/>
                </a:cubicBezTo>
                <a:cubicBezTo>
                  <a:pt x="1293" y="618"/>
                  <a:pt x="1290" y="609"/>
                  <a:pt x="1289" y="602"/>
                </a:cubicBezTo>
                <a:cubicBezTo>
                  <a:pt x="1290" y="600"/>
                  <a:pt x="1291" y="599"/>
                  <a:pt x="1292" y="596"/>
                </a:cubicBezTo>
                <a:cubicBezTo>
                  <a:pt x="1294" y="594"/>
                  <a:pt x="1296" y="592"/>
                  <a:pt x="1299" y="589"/>
                </a:cubicBezTo>
                <a:cubicBezTo>
                  <a:pt x="1302" y="587"/>
                  <a:pt x="1304" y="585"/>
                  <a:pt x="1306" y="584"/>
                </a:cubicBezTo>
                <a:cubicBezTo>
                  <a:pt x="1309" y="584"/>
                  <a:pt x="1311" y="583"/>
                  <a:pt x="1312" y="583"/>
                </a:cubicBezTo>
                <a:cubicBezTo>
                  <a:pt x="1313" y="583"/>
                  <a:pt x="1314" y="584"/>
                  <a:pt x="1316" y="584"/>
                </a:cubicBezTo>
                <a:cubicBezTo>
                  <a:pt x="1317" y="584"/>
                  <a:pt x="1320" y="585"/>
                  <a:pt x="1322" y="587"/>
                </a:cubicBezTo>
                <a:cubicBezTo>
                  <a:pt x="1325" y="588"/>
                  <a:pt x="1328" y="590"/>
                  <a:pt x="1330" y="592"/>
                </a:cubicBezTo>
                <a:cubicBezTo>
                  <a:pt x="1332" y="594"/>
                  <a:pt x="1334" y="596"/>
                  <a:pt x="1336" y="597"/>
                </a:cubicBezTo>
                <a:cubicBezTo>
                  <a:pt x="1337" y="604"/>
                  <a:pt x="1339" y="612"/>
                  <a:pt x="1340" y="623"/>
                </a:cubicBezTo>
                <a:cubicBezTo>
                  <a:pt x="1341" y="633"/>
                  <a:pt x="1344" y="646"/>
                  <a:pt x="1349" y="661"/>
                </a:cubicBezTo>
                <a:cubicBezTo>
                  <a:pt x="1353" y="675"/>
                  <a:pt x="1360" y="688"/>
                  <a:pt x="1369" y="699"/>
                </a:cubicBezTo>
                <a:cubicBezTo>
                  <a:pt x="1378" y="709"/>
                  <a:pt x="1387" y="718"/>
                  <a:pt x="1397" y="724"/>
                </a:cubicBezTo>
                <a:cubicBezTo>
                  <a:pt x="1402" y="726"/>
                  <a:pt x="1409" y="729"/>
                  <a:pt x="1417" y="733"/>
                </a:cubicBezTo>
                <a:cubicBezTo>
                  <a:pt x="1425" y="737"/>
                  <a:pt x="1435" y="741"/>
                  <a:pt x="1446" y="743"/>
                </a:cubicBezTo>
                <a:cubicBezTo>
                  <a:pt x="1458" y="746"/>
                  <a:pt x="1468" y="747"/>
                  <a:pt x="1477" y="745"/>
                </a:cubicBezTo>
                <a:cubicBezTo>
                  <a:pt x="1486" y="744"/>
                  <a:pt x="1494" y="741"/>
                  <a:pt x="1500" y="738"/>
                </a:cubicBezTo>
                <a:lnTo>
                  <a:pt x="1500" y="724"/>
                </a:lnTo>
                <a:lnTo>
                  <a:pt x="1495" y="715"/>
                </a:lnTo>
                <a:cubicBezTo>
                  <a:pt x="1492" y="713"/>
                  <a:pt x="1488" y="712"/>
                  <a:pt x="1483" y="711"/>
                </a:cubicBezTo>
                <a:cubicBezTo>
                  <a:pt x="1479" y="710"/>
                  <a:pt x="1473" y="710"/>
                  <a:pt x="1467" y="710"/>
                </a:cubicBezTo>
                <a:cubicBezTo>
                  <a:pt x="1461" y="710"/>
                  <a:pt x="1455" y="710"/>
                  <a:pt x="1451" y="709"/>
                </a:cubicBezTo>
                <a:cubicBezTo>
                  <a:pt x="1446" y="708"/>
                  <a:pt x="1442" y="707"/>
                  <a:pt x="1439" y="705"/>
                </a:cubicBezTo>
                <a:cubicBezTo>
                  <a:pt x="1439" y="704"/>
                  <a:pt x="1439" y="702"/>
                  <a:pt x="1439" y="700"/>
                </a:cubicBezTo>
                <a:cubicBezTo>
                  <a:pt x="1440" y="698"/>
                  <a:pt x="1441" y="696"/>
                  <a:pt x="1442" y="693"/>
                </a:cubicBezTo>
                <a:cubicBezTo>
                  <a:pt x="1443" y="691"/>
                  <a:pt x="1444" y="689"/>
                  <a:pt x="1445" y="687"/>
                </a:cubicBezTo>
                <a:cubicBezTo>
                  <a:pt x="1446" y="685"/>
                  <a:pt x="1447" y="683"/>
                  <a:pt x="1448" y="682"/>
                </a:cubicBezTo>
                <a:cubicBezTo>
                  <a:pt x="1453" y="676"/>
                  <a:pt x="1457" y="669"/>
                  <a:pt x="1459" y="661"/>
                </a:cubicBezTo>
                <a:cubicBezTo>
                  <a:pt x="1462" y="652"/>
                  <a:pt x="1464" y="642"/>
                  <a:pt x="1465" y="631"/>
                </a:cubicBezTo>
                <a:cubicBezTo>
                  <a:pt x="1466" y="619"/>
                  <a:pt x="1469" y="610"/>
                  <a:pt x="1472" y="602"/>
                </a:cubicBezTo>
                <a:cubicBezTo>
                  <a:pt x="1476" y="594"/>
                  <a:pt x="1480" y="588"/>
                  <a:pt x="1486" y="583"/>
                </a:cubicBezTo>
                <a:cubicBezTo>
                  <a:pt x="1487" y="583"/>
                  <a:pt x="1488" y="583"/>
                  <a:pt x="1489" y="583"/>
                </a:cubicBezTo>
                <a:cubicBezTo>
                  <a:pt x="1491" y="583"/>
                  <a:pt x="1493" y="583"/>
                  <a:pt x="1495" y="583"/>
                </a:cubicBezTo>
                <a:cubicBezTo>
                  <a:pt x="1498" y="583"/>
                  <a:pt x="1500" y="583"/>
                  <a:pt x="1501" y="583"/>
                </a:cubicBezTo>
                <a:cubicBezTo>
                  <a:pt x="1503" y="583"/>
                  <a:pt x="1504" y="583"/>
                  <a:pt x="1504" y="583"/>
                </a:cubicBezTo>
                <a:lnTo>
                  <a:pt x="1519" y="593"/>
                </a:lnTo>
                <a:lnTo>
                  <a:pt x="1519" y="602"/>
                </a:lnTo>
                <a:cubicBezTo>
                  <a:pt x="1519" y="605"/>
                  <a:pt x="1520" y="609"/>
                  <a:pt x="1519" y="614"/>
                </a:cubicBezTo>
                <a:cubicBezTo>
                  <a:pt x="1519" y="619"/>
                  <a:pt x="1518" y="626"/>
                  <a:pt x="1516" y="633"/>
                </a:cubicBezTo>
                <a:cubicBezTo>
                  <a:pt x="1514" y="641"/>
                  <a:pt x="1512" y="647"/>
                  <a:pt x="1511" y="653"/>
                </a:cubicBezTo>
                <a:cubicBezTo>
                  <a:pt x="1510" y="659"/>
                  <a:pt x="1509" y="664"/>
                  <a:pt x="1509" y="668"/>
                </a:cubicBezTo>
                <a:cubicBezTo>
                  <a:pt x="1510" y="672"/>
                  <a:pt x="1511" y="676"/>
                  <a:pt x="1511" y="682"/>
                </a:cubicBezTo>
                <a:cubicBezTo>
                  <a:pt x="1511" y="688"/>
                  <a:pt x="1512" y="695"/>
                  <a:pt x="1513" y="704"/>
                </a:cubicBezTo>
                <a:cubicBezTo>
                  <a:pt x="1515" y="712"/>
                  <a:pt x="1517" y="719"/>
                  <a:pt x="1519" y="726"/>
                </a:cubicBezTo>
                <a:cubicBezTo>
                  <a:pt x="1522" y="732"/>
                  <a:pt x="1525" y="738"/>
                  <a:pt x="1528" y="743"/>
                </a:cubicBezTo>
                <a:cubicBezTo>
                  <a:pt x="1529" y="743"/>
                  <a:pt x="1530" y="743"/>
                  <a:pt x="1532" y="743"/>
                </a:cubicBezTo>
                <a:cubicBezTo>
                  <a:pt x="1533" y="743"/>
                  <a:pt x="1535" y="743"/>
                  <a:pt x="1538" y="742"/>
                </a:cubicBezTo>
                <a:cubicBezTo>
                  <a:pt x="1541" y="742"/>
                  <a:pt x="1543" y="741"/>
                  <a:pt x="1546" y="740"/>
                </a:cubicBezTo>
                <a:cubicBezTo>
                  <a:pt x="1548" y="740"/>
                  <a:pt x="1550" y="739"/>
                  <a:pt x="1551" y="738"/>
                </a:cubicBezTo>
                <a:lnTo>
                  <a:pt x="1556" y="729"/>
                </a:lnTo>
                <a:cubicBezTo>
                  <a:pt x="1554" y="722"/>
                  <a:pt x="1552" y="715"/>
                  <a:pt x="1550" y="705"/>
                </a:cubicBezTo>
                <a:cubicBezTo>
                  <a:pt x="1548" y="696"/>
                  <a:pt x="1547" y="685"/>
                  <a:pt x="1547" y="673"/>
                </a:cubicBezTo>
                <a:cubicBezTo>
                  <a:pt x="1548" y="661"/>
                  <a:pt x="1549" y="650"/>
                  <a:pt x="1551" y="642"/>
                </a:cubicBezTo>
                <a:cubicBezTo>
                  <a:pt x="1553" y="633"/>
                  <a:pt x="1555" y="626"/>
                  <a:pt x="1556" y="621"/>
                </a:cubicBezTo>
                <a:cubicBezTo>
                  <a:pt x="1558" y="615"/>
                  <a:pt x="1558" y="606"/>
                  <a:pt x="1556" y="596"/>
                </a:cubicBezTo>
                <a:cubicBezTo>
                  <a:pt x="1554" y="586"/>
                  <a:pt x="1548" y="576"/>
                  <a:pt x="1539" y="566"/>
                </a:cubicBezTo>
                <a:cubicBezTo>
                  <a:pt x="1529" y="557"/>
                  <a:pt x="1520" y="551"/>
                  <a:pt x="1510" y="549"/>
                </a:cubicBezTo>
                <a:cubicBezTo>
                  <a:pt x="1500" y="548"/>
                  <a:pt x="1492" y="548"/>
                  <a:pt x="1486" y="550"/>
                </a:cubicBezTo>
                <a:close/>
                <a:moveTo>
                  <a:pt x="1265" y="443"/>
                </a:moveTo>
                <a:lnTo>
                  <a:pt x="1256" y="447"/>
                </a:lnTo>
                <a:cubicBezTo>
                  <a:pt x="1255" y="448"/>
                  <a:pt x="1254" y="449"/>
                  <a:pt x="1254" y="450"/>
                </a:cubicBezTo>
                <a:cubicBezTo>
                  <a:pt x="1253" y="451"/>
                  <a:pt x="1252" y="453"/>
                  <a:pt x="1252" y="455"/>
                </a:cubicBezTo>
                <a:cubicBezTo>
                  <a:pt x="1252" y="457"/>
                  <a:pt x="1251" y="459"/>
                  <a:pt x="1251" y="461"/>
                </a:cubicBezTo>
                <a:cubicBezTo>
                  <a:pt x="1251" y="463"/>
                  <a:pt x="1251" y="464"/>
                  <a:pt x="1251" y="466"/>
                </a:cubicBezTo>
                <a:lnTo>
                  <a:pt x="1261" y="475"/>
                </a:lnTo>
                <a:cubicBezTo>
                  <a:pt x="1262" y="475"/>
                  <a:pt x="1263" y="475"/>
                  <a:pt x="1264" y="475"/>
                </a:cubicBezTo>
                <a:cubicBezTo>
                  <a:pt x="1266" y="475"/>
                  <a:pt x="1268" y="475"/>
                  <a:pt x="1270" y="475"/>
                </a:cubicBezTo>
                <a:cubicBezTo>
                  <a:pt x="1272" y="475"/>
                  <a:pt x="1274" y="475"/>
                  <a:pt x="1276" y="475"/>
                </a:cubicBezTo>
                <a:cubicBezTo>
                  <a:pt x="1278" y="475"/>
                  <a:pt x="1279" y="475"/>
                  <a:pt x="1279" y="475"/>
                </a:cubicBezTo>
                <a:lnTo>
                  <a:pt x="1350" y="475"/>
                </a:lnTo>
                <a:lnTo>
                  <a:pt x="1359" y="471"/>
                </a:lnTo>
                <a:cubicBezTo>
                  <a:pt x="1360" y="469"/>
                  <a:pt x="1361" y="467"/>
                  <a:pt x="1362" y="466"/>
                </a:cubicBezTo>
                <a:cubicBezTo>
                  <a:pt x="1362" y="464"/>
                  <a:pt x="1363" y="462"/>
                  <a:pt x="1363" y="460"/>
                </a:cubicBezTo>
                <a:cubicBezTo>
                  <a:pt x="1364" y="458"/>
                  <a:pt x="1364" y="456"/>
                  <a:pt x="1364" y="455"/>
                </a:cubicBezTo>
                <a:cubicBezTo>
                  <a:pt x="1364" y="454"/>
                  <a:pt x="1364" y="453"/>
                  <a:pt x="1364" y="452"/>
                </a:cubicBezTo>
                <a:lnTo>
                  <a:pt x="1354" y="443"/>
                </a:lnTo>
                <a:cubicBezTo>
                  <a:pt x="1354" y="443"/>
                  <a:pt x="1353" y="443"/>
                  <a:pt x="1351" y="443"/>
                </a:cubicBezTo>
                <a:cubicBezTo>
                  <a:pt x="1349" y="443"/>
                  <a:pt x="1347" y="443"/>
                  <a:pt x="1345" y="443"/>
                </a:cubicBezTo>
                <a:cubicBezTo>
                  <a:pt x="1343" y="443"/>
                  <a:pt x="1341" y="443"/>
                  <a:pt x="1339" y="443"/>
                </a:cubicBezTo>
                <a:cubicBezTo>
                  <a:pt x="1338" y="443"/>
                  <a:pt x="1337" y="443"/>
                  <a:pt x="1336" y="443"/>
                </a:cubicBezTo>
                <a:lnTo>
                  <a:pt x="1265" y="443"/>
                </a:lnTo>
                <a:close/>
                <a:moveTo>
                  <a:pt x="1265" y="330"/>
                </a:moveTo>
                <a:cubicBezTo>
                  <a:pt x="1264" y="332"/>
                  <a:pt x="1262" y="335"/>
                  <a:pt x="1260" y="339"/>
                </a:cubicBezTo>
                <a:cubicBezTo>
                  <a:pt x="1258" y="342"/>
                  <a:pt x="1256" y="347"/>
                  <a:pt x="1255" y="352"/>
                </a:cubicBezTo>
                <a:cubicBezTo>
                  <a:pt x="1253" y="357"/>
                  <a:pt x="1252" y="362"/>
                  <a:pt x="1252" y="366"/>
                </a:cubicBezTo>
                <a:cubicBezTo>
                  <a:pt x="1252" y="370"/>
                  <a:pt x="1251" y="374"/>
                  <a:pt x="1251" y="377"/>
                </a:cubicBezTo>
                <a:cubicBezTo>
                  <a:pt x="1252" y="379"/>
                  <a:pt x="1253" y="381"/>
                  <a:pt x="1255" y="384"/>
                </a:cubicBezTo>
                <a:cubicBezTo>
                  <a:pt x="1256" y="387"/>
                  <a:pt x="1259" y="391"/>
                  <a:pt x="1262" y="396"/>
                </a:cubicBezTo>
                <a:cubicBezTo>
                  <a:pt x="1265" y="401"/>
                  <a:pt x="1268" y="406"/>
                  <a:pt x="1271" y="410"/>
                </a:cubicBezTo>
                <a:cubicBezTo>
                  <a:pt x="1274" y="414"/>
                  <a:pt x="1277" y="417"/>
                  <a:pt x="1279" y="419"/>
                </a:cubicBezTo>
                <a:cubicBezTo>
                  <a:pt x="1286" y="421"/>
                  <a:pt x="1293" y="422"/>
                  <a:pt x="1302" y="423"/>
                </a:cubicBezTo>
                <a:cubicBezTo>
                  <a:pt x="1311" y="423"/>
                  <a:pt x="1322" y="424"/>
                  <a:pt x="1333" y="423"/>
                </a:cubicBezTo>
                <a:cubicBezTo>
                  <a:pt x="1345" y="423"/>
                  <a:pt x="1355" y="423"/>
                  <a:pt x="1364" y="423"/>
                </a:cubicBezTo>
                <a:cubicBezTo>
                  <a:pt x="1373" y="423"/>
                  <a:pt x="1381" y="423"/>
                  <a:pt x="1387" y="424"/>
                </a:cubicBezTo>
                <a:lnTo>
                  <a:pt x="1387" y="475"/>
                </a:lnTo>
                <a:cubicBezTo>
                  <a:pt x="1387" y="479"/>
                  <a:pt x="1387" y="484"/>
                  <a:pt x="1387" y="491"/>
                </a:cubicBezTo>
                <a:cubicBezTo>
                  <a:pt x="1386" y="497"/>
                  <a:pt x="1386" y="504"/>
                  <a:pt x="1386" y="513"/>
                </a:cubicBezTo>
                <a:cubicBezTo>
                  <a:pt x="1386" y="522"/>
                  <a:pt x="1387" y="529"/>
                  <a:pt x="1388" y="535"/>
                </a:cubicBezTo>
                <a:cubicBezTo>
                  <a:pt x="1389" y="542"/>
                  <a:pt x="1390" y="547"/>
                  <a:pt x="1392" y="550"/>
                </a:cubicBezTo>
                <a:lnTo>
                  <a:pt x="1387" y="550"/>
                </a:lnTo>
                <a:lnTo>
                  <a:pt x="1415" y="550"/>
                </a:lnTo>
                <a:lnTo>
                  <a:pt x="1420" y="546"/>
                </a:lnTo>
                <a:cubicBezTo>
                  <a:pt x="1421" y="539"/>
                  <a:pt x="1421" y="530"/>
                  <a:pt x="1421" y="520"/>
                </a:cubicBezTo>
                <a:cubicBezTo>
                  <a:pt x="1421" y="510"/>
                  <a:pt x="1421" y="498"/>
                  <a:pt x="1421" y="485"/>
                </a:cubicBezTo>
                <a:cubicBezTo>
                  <a:pt x="1420" y="472"/>
                  <a:pt x="1421" y="460"/>
                  <a:pt x="1421" y="450"/>
                </a:cubicBezTo>
                <a:cubicBezTo>
                  <a:pt x="1422" y="439"/>
                  <a:pt x="1423" y="431"/>
                  <a:pt x="1425" y="424"/>
                </a:cubicBezTo>
                <a:cubicBezTo>
                  <a:pt x="1431" y="423"/>
                  <a:pt x="1439" y="423"/>
                  <a:pt x="1449" y="423"/>
                </a:cubicBezTo>
                <a:cubicBezTo>
                  <a:pt x="1459" y="424"/>
                  <a:pt x="1470" y="424"/>
                  <a:pt x="1484" y="423"/>
                </a:cubicBezTo>
                <a:cubicBezTo>
                  <a:pt x="1498" y="423"/>
                  <a:pt x="1510" y="421"/>
                  <a:pt x="1520" y="417"/>
                </a:cubicBezTo>
                <a:cubicBezTo>
                  <a:pt x="1531" y="414"/>
                  <a:pt x="1540" y="410"/>
                  <a:pt x="1547" y="405"/>
                </a:cubicBezTo>
                <a:cubicBezTo>
                  <a:pt x="1551" y="399"/>
                  <a:pt x="1555" y="390"/>
                  <a:pt x="1556" y="378"/>
                </a:cubicBezTo>
                <a:cubicBezTo>
                  <a:pt x="1558" y="366"/>
                  <a:pt x="1555" y="354"/>
                  <a:pt x="1547" y="341"/>
                </a:cubicBezTo>
                <a:cubicBezTo>
                  <a:pt x="1540" y="327"/>
                  <a:pt x="1531" y="319"/>
                  <a:pt x="1521" y="315"/>
                </a:cubicBezTo>
                <a:cubicBezTo>
                  <a:pt x="1511" y="311"/>
                  <a:pt x="1502" y="310"/>
                  <a:pt x="1495" y="311"/>
                </a:cubicBezTo>
                <a:lnTo>
                  <a:pt x="1453" y="311"/>
                </a:lnTo>
                <a:cubicBezTo>
                  <a:pt x="1451" y="311"/>
                  <a:pt x="1448" y="311"/>
                  <a:pt x="1445" y="311"/>
                </a:cubicBezTo>
                <a:cubicBezTo>
                  <a:pt x="1442" y="311"/>
                  <a:pt x="1438" y="311"/>
                  <a:pt x="1434" y="311"/>
                </a:cubicBezTo>
                <a:cubicBezTo>
                  <a:pt x="1430" y="311"/>
                  <a:pt x="1427" y="311"/>
                  <a:pt x="1424" y="311"/>
                </a:cubicBezTo>
                <a:cubicBezTo>
                  <a:pt x="1421" y="311"/>
                  <a:pt x="1418" y="311"/>
                  <a:pt x="1415" y="311"/>
                </a:cubicBezTo>
                <a:lnTo>
                  <a:pt x="1308" y="311"/>
                </a:lnTo>
                <a:cubicBezTo>
                  <a:pt x="1305" y="311"/>
                  <a:pt x="1302" y="310"/>
                  <a:pt x="1299" y="311"/>
                </a:cubicBezTo>
                <a:cubicBezTo>
                  <a:pt x="1295" y="311"/>
                  <a:pt x="1291" y="313"/>
                  <a:pt x="1287" y="315"/>
                </a:cubicBezTo>
                <a:cubicBezTo>
                  <a:pt x="1282" y="318"/>
                  <a:pt x="1278" y="321"/>
                  <a:pt x="1274" y="324"/>
                </a:cubicBezTo>
                <a:cubicBezTo>
                  <a:pt x="1271" y="326"/>
                  <a:pt x="1268" y="329"/>
                  <a:pt x="1265" y="330"/>
                </a:cubicBezTo>
                <a:close/>
                <a:moveTo>
                  <a:pt x="1256" y="264"/>
                </a:moveTo>
                <a:lnTo>
                  <a:pt x="1251" y="274"/>
                </a:lnTo>
                <a:cubicBezTo>
                  <a:pt x="1252" y="275"/>
                  <a:pt x="1253" y="276"/>
                  <a:pt x="1254" y="277"/>
                </a:cubicBezTo>
                <a:cubicBezTo>
                  <a:pt x="1254" y="278"/>
                  <a:pt x="1255" y="279"/>
                  <a:pt x="1256" y="281"/>
                </a:cubicBezTo>
                <a:cubicBezTo>
                  <a:pt x="1257" y="283"/>
                  <a:pt x="1258" y="285"/>
                  <a:pt x="1258" y="287"/>
                </a:cubicBezTo>
                <a:cubicBezTo>
                  <a:pt x="1259" y="289"/>
                  <a:pt x="1260" y="291"/>
                  <a:pt x="1261" y="293"/>
                </a:cubicBezTo>
                <a:cubicBezTo>
                  <a:pt x="1273" y="291"/>
                  <a:pt x="1289" y="289"/>
                  <a:pt x="1308" y="287"/>
                </a:cubicBezTo>
                <a:cubicBezTo>
                  <a:pt x="1327" y="284"/>
                  <a:pt x="1350" y="283"/>
                  <a:pt x="1376" y="281"/>
                </a:cubicBezTo>
                <a:cubicBezTo>
                  <a:pt x="1401" y="280"/>
                  <a:pt x="1424" y="280"/>
                  <a:pt x="1443" y="282"/>
                </a:cubicBezTo>
                <a:cubicBezTo>
                  <a:pt x="1462" y="284"/>
                  <a:pt x="1478" y="286"/>
                  <a:pt x="1490" y="288"/>
                </a:cubicBezTo>
                <a:cubicBezTo>
                  <a:pt x="1494" y="288"/>
                  <a:pt x="1498" y="288"/>
                  <a:pt x="1505" y="290"/>
                </a:cubicBezTo>
                <a:cubicBezTo>
                  <a:pt x="1512" y="291"/>
                  <a:pt x="1520" y="291"/>
                  <a:pt x="1529" y="291"/>
                </a:cubicBezTo>
                <a:cubicBezTo>
                  <a:pt x="1538" y="290"/>
                  <a:pt x="1544" y="288"/>
                  <a:pt x="1549" y="284"/>
                </a:cubicBezTo>
                <a:cubicBezTo>
                  <a:pt x="1553" y="279"/>
                  <a:pt x="1555" y="275"/>
                  <a:pt x="1556" y="269"/>
                </a:cubicBezTo>
                <a:lnTo>
                  <a:pt x="1547" y="260"/>
                </a:lnTo>
                <a:cubicBezTo>
                  <a:pt x="1540" y="258"/>
                  <a:pt x="1531" y="257"/>
                  <a:pt x="1520" y="255"/>
                </a:cubicBezTo>
                <a:cubicBezTo>
                  <a:pt x="1510" y="254"/>
                  <a:pt x="1498" y="252"/>
                  <a:pt x="1484" y="251"/>
                </a:cubicBezTo>
                <a:cubicBezTo>
                  <a:pt x="1470" y="250"/>
                  <a:pt x="1459" y="249"/>
                  <a:pt x="1449" y="248"/>
                </a:cubicBezTo>
                <a:cubicBezTo>
                  <a:pt x="1439" y="247"/>
                  <a:pt x="1431" y="246"/>
                  <a:pt x="1425" y="246"/>
                </a:cubicBezTo>
                <a:lnTo>
                  <a:pt x="1425" y="218"/>
                </a:lnTo>
                <a:cubicBezTo>
                  <a:pt x="1424" y="217"/>
                  <a:pt x="1423" y="216"/>
                  <a:pt x="1422" y="215"/>
                </a:cubicBezTo>
                <a:cubicBezTo>
                  <a:pt x="1421" y="213"/>
                  <a:pt x="1419" y="212"/>
                  <a:pt x="1418" y="210"/>
                </a:cubicBezTo>
                <a:cubicBezTo>
                  <a:pt x="1416" y="209"/>
                  <a:pt x="1415" y="208"/>
                  <a:pt x="1414" y="206"/>
                </a:cubicBezTo>
                <a:cubicBezTo>
                  <a:pt x="1412" y="205"/>
                  <a:pt x="1412" y="204"/>
                  <a:pt x="1411" y="203"/>
                </a:cubicBezTo>
                <a:cubicBezTo>
                  <a:pt x="1410" y="203"/>
                  <a:pt x="1409" y="203"/>
                  <a:pt x="1407" y="203"/>
                </a:cubicBezTo>
                <a:cubicBezTo>
                  <a:pt x="1406" y="203"/>
                  <a:pt x="1404" y="204"/>
                  <a:pt x="1401" y="204"/>
                </a:cubicBezTo>
                <a:cubicBezTo>
                  <a:pt x="1399" y="204"/>
                  <a:pt x="1397" y="205"/>
                  <a:pt x="1396" y="206"/>
                </a:cubicBezTo>
                <a:cubicBezTo>
                  <a:pt x="1394" y="207"/>
                  <a:pt x="1393" y="207"/>
                  <a:pt x="1392" y="208"/>
                </a:cubicBezTo>
                <a:lnTo>
                  <a:pt x="1387" y="213"/>
                </a:lnTo>
                <a:lnTo>
                  <a:pt x="1387" y="246"/>
                </a:lnTo>
                <a:cubicBezTo>
                  <a:pt x="1380" y="246"/>
                  <a:pt x="1371" y="247"/>
                  <a:pt x="1360" y="247"/>
                </a:cubicBezTo>
                <a:cubicBezTo>
                  <a:pt x="1349" y="248"/>
                  <a:pt x="1337" y="249"/>
                  <a:pt x="1322" y="250"/>
                </a:cubicBezTo>
                <a:cubicBezTo>
                  <a:pt x="1307" y="251"/>
                  <a:pt x="1294" y="253"/>
                  <a:pt x="1283" y="256"/>
                </a:cubicBezTo>
                <a:cubicBezTo>
                  <a:pt x="1272" y="258"/>
                  <a:pt x="1263" y="261"/>
                  <a:pt x="1256" y="264"/>
                </a:cubicBezTo>
                <a:close/>
                <a:moveTo>
                  <a:pt x="1256" y="504"/>
                </a:moveTo>
                <a:lnTo>
                  <a:pt x="1251" y="518"/>
                </a:lnTo>
                <a:cubicBezTo>
                  <a:pt x="1252" y="519"/>
                  <a:pt x="1254" y="521"/>
                  <a:pt x="1255" y="523"/>
                </a:cubicBezTo>
                <a:cubicBezTo>
                  <a:pt x="1257" y="525"/>
                  <a:pt x="1260" y="527"/>
                  <a:pt x="1264" y="528"/>
                </a:cubicBezTo>
                <a:cubicBezTo>
                  <a:pt x="1267" y="530"/>
                  <a:pt x="1270" y="531"/>
                  <a:pt x="1273" y="531"/>
                </a:cubicBezTo>
                <a:cubicBezTo>
                  <a:pt x="1276" y="532"/>
                  <a:pt x="1278" y="532"/>
                  <a:pt x="1279" y="532"/>
                </a:cubicBezTo>
                <a:lnTo>
                  <a:pt x="1345" y="532"/>
                </a:lnTo>
                <a:cubicBezTo>
                  <a:pt x="1347" y="530"/>
                  <a:pt x="1350" y="528"/>
                  <a:pt x="1353" y="526"/>
                </a:cubicBezTo>
                <a:cubicBezTo>
                  <a:pt x="1355" y="524"/>
                  <a:pt x="1358" y="521"/>
                  <a:pt x="1360" y="518"/>
                </a:cubicBezTo>
                <a:cubicBezTo>
                  <a:pt x="1362" y="515"/>
                  <a:pt x="1363" y="512"/>
                  <a:pt x="1363" y="509"/>
                </a:cubicBezTo>
                <a:cubicBezTo>
                  <a:pt x="1364" y="507"/>
                  <a:pt x="1364" y="505"/>
                  <a:pt x="1364" y="504"/>
                </a:cubicBezTo>
                <a:cubicBezTo>
                  <a:pt x="1363" y="503"/>
                  <a:pt x="1362" y="502"/>
                  <a:pt x="1361" y="501"/>
                </a:cubicBezTo>
                <a:cubicBezTo>
                  <a:pt x="1360" y="500"/>
                  <a:pt x="1358" y="498"/>
                  <a:pt x="1357" y="497"/>
                </a:cubicBezTo>
                <a:cubicBezTo>
                  <a:pt x="1355" y="496"/>
                  <a:pt x="1354" y="495"/>
                  <a:pt x="1353" y="495"/>
                </a:cubicBezTo>
                <a:cubicBezTo>
                  <a:pt x="1352" y="494"/>
                  <a:pt x="1351" y="494"/>
                  <a:pt x="1350" y="494"/>
                </a:cubicBezTo>
                <a:cubicBezTo>
                  <a:pt x="1345" y="494"/>
                  <a:pt x="1339" y="494"/>
                  <a:pt x="1332" y="494"/>
                </a:cubicBezTo>
                <a:cubicBezTo>
                  <a:pt x="1324" y="494"/>
                  <a:pt x="1315" y="494"/>
                  <a:pt x="1305" y="495"/>
                </a:cubicBezTo>
                <a:cubicBezTo>
                  <a:pt x="1295" y="495"/>
                  <a:pt x="1286" y="496"/>
                  <a:pt x="1279" y="497"/>
                </a:cubicBezTo>
                <a:cubicBezTo>
                  <a:pt x="1271" y="497"/>
                  <a:pt x="1265" y="498"/>
                  <a:pt x="1261" y="499"/>
                </a:cubicBezTo>
                <a:lnTo>
                  <a:pt x="1256" y="504"/>
                </a:lnTo>
                <a:close/>
                <a:moveTo>
                  <a:pt x="1336" y="349"/>
                </a:moveTo>
                <a:lnTo>
                  <a:pt x="1340" y="386"/>
                </a:lnTo>
                <a:cubicBezTo>
                  <a:pt x="1337" y="386"/>
                  <a:pt x="1334" y="387"/>
                  <a:pt x="1329" y="387"/>
                </a:cubicBezTo>
                <a:cubicBezTo>
                  <a:pt x="1325" y="387"/>
                  <a:pt x="1320" y="388"/>
                  <a:pt x="1315" y="388"/>
                </a:cubicBezTo>
                <a:cubicBezTo>
                  <a:pt x="1310" y="388"/>
                  <a:pt x="1306" y="387"/>
                  <a:pt x="1302" y="386"/>
                </a:cubicBezTo>
                <a:cubicBezTo>
                  <a:pt x="1299" y="385"/>
                  <a:pt x="1296" y="383"/>
                  <a:pt x="1294" y="382"/>
                </a:cubicBezTo>
                <a:cubicBezTo>
                  <a:pt x="1293" y="381"/>
                  <a:pt x="1292" y="380"/>
                  <a:pt x="1291" y="378"/>
                </a:cubicBezTo>
                <a:cubicBezTo>
                  <a:pt x="1290" y="377"/>
                  <a:pt x="1290" y="375"/>
                  <a:pt x="1289" y="372"/>
                </a:cubicBezTo>
                <a:cubicBezTo>
                  <a:pt x="1289" y="370"/>
                  <a:pt x="1289" y="368"/>
                  <a:pt x="1289" y="366"/>
                </a:cubicBezTo>
                <a:cubicBezTo>
                  <a:pt x="1289" y="365"/>
                  <a:pt x="1289" y="364"/>
                  <a:pt x="1289" y="363"/>
                </a:cubicBezTo>
                <a:cubicBezTo>
                  <a:pt x="1289" y="362"/>
                  <a:pt x="1289" y="361"/>
                  <a:pt x="1289" y="359"/>
                </a:cubicBezTo>
                <a:cubicBezTo>
                  <a:pt x="1290" y="358"/>
                  <a:pt x="1291" y="356"/>
                  <a:pt x="1292" y="354"/>
                </a:cubicBezTo>
                <a:cubicBezTo>
                  <a:pt x="1294" y="352"/>
                  <a:pt x="1296" y="351"/>
                  <a:pt x="1298" y="350"/>
                </a:cubicBezTo>
                <a:cubicBezTo>
                  <a:pt x="1300" y="349"/>
                  <a:pt x="1301" y="349"/>
                  <a:pt x="1303" y="349"/>
                </a:cubicBezTo>
                <a:lnTo>
                  <a:pt x="1336" y="349"/>
                </a:lnTo>
                <a:close/>
                <a:moveTo>
                  <a:pt x="1434" y="349"/>
                </a:moveTo>
                <a:lnTo>
                  <a:pt x="1434" y="386"/>
                </a:lnTo>
                <a:cubicBezTo>
                  <a:pt x="1430" y="386"/>
                  <a:pt x="1426" y="386"/>
                  <a:pt x="1420" y="386"/>
                </a:cubicBezTo>
                <a:cubicBezTo>
                  <a:pt x="1415" y="386"/>
                  <a:pt x="1409" y="386"/>
                  <a:pt x="1402" y="386"/>
                </a:cubicBezTo>
                <a:cubicBezTo>
                  <a:pt x="1395" y="386"/>
                  <a:pt x="1390" y="386"/>
                  <a:pt x="1385" y="386"/>
                </a:cubicBezTo>
                <a:cubicBezTo>
                  <a:pt x="1380" y="386"/>
                  <a:pt x="1376" y="386"/>
                  <a:pt x="1373" y="386"/>
                </a:cubicBezTo>
                <a:cubicBezTo>
                  <a:pt x="1373" y="384"/>
                  <a:pt x="1373" y="381"/>
                  <a:pt x="1373" y="378"/>
                </a:cubicBezTo>
                <a:cubicBezTo>
                  <a:pt x="1373" y="374"/>
                  <a:pt x="1373" y="370"/>
                  <a:pt x="1374" y="366"/>
                </a:cubicBezTo>
                <a:cubicBezTo>
                  <a:pt x="1374" y="362"/>
                  <a:pt x="1375" y="358"/>
                  <a:pt x="1376" y="355"/>
                </a:cubicBezTo>
                <a:cubicBezTo>
                  <a:pt x="1376" y="353"/>
                  <a:pt x="1377" y="350"/>
                  <a:pt x="1378" y="349"/>
                </a:cubicBezTo>
                <a:cubicBezTo>
                  <a:pt x="1381" y="349"/>
                  <a:pt x="1385" y="349"/>
                  <a:pt x="1390" y="349"/>
                </a:cubicBezTo>
                <a:cubicBezTo>
                  <a:pt x="1394" y="349"/>
                  <a:pt x="1400" y="349"/>
                  <a:pt x="1406" y="349"/>
                </a:cubicBezTo>
                <a:cubicBezTo>
                  <a:pt x="1412" y="349"/>
                  <a:pt x="1418" y="349"/>
                  <a:pt x="1422" y="349"/>
                </a:cubicBezTo>
                <a:cubicBezTo>
                  <a:pt x="1427" y="349"/>
                  <a:pt x="1431" y="349"/>
                  <a:pt x="1434" y="349"/>
                </a:cubicBezTo>
                <a:close/>
                <a:moveTo>
                  <a:pt x="1462" y="494"/>
                </a:moveTo>
                <a:cubicBezTo>
                  <a:pt x="1460" y="495"/>
                  <a:pt x="1457" y="496"/>
                  <a:pt x="1455" y="498"/>
                </a:cubicBezTo>
                <a:cubicBezTo>
                  <a:pt x="1452" y="499"/>
                  <a:pt x="1450" y="502"/>
                  <a:pt x="1448" y="505"/>
                </a:cubicBezTo>
                <a:cubicBezTo>
                  <a:pt x="1447" y="508"/>
                  <a:pt x="1446" y="511"/>
                  <a:pt x="1446" y="514"/>
                </a:cubicBezTo>
                <a:cubicBezTo>
                  <a:pt x="1447" y="517"/>
                  <a:pt x="1447" y="520"/>
                  <a:pt x="1448" y="522"/>
                </a:cubicBezTo>
                <a:lnTo>
                  <a:pt x="1448" y="527"/>
                </a:lnTo>
                <a:cubicBezTo>
                  <a:pt x="1450" y="528"/>
                  <a:pt x="1452" y="529"/>
                  <a:pt x="1454" y="529"/>
                </a:cubicBezTo>
                <a:cubicBezTo>
                  <a:pt x="1455" y="530"/>
                  <a:pt x="1458" y="531"/>
                  <a:pt x="1460" y="531"/>
                </a:cubicBezTo>
                <a:cubicBezTo>
                  <a:pt x="1462" y="532"/>
                  <a:pt x="1464" y="532"/>
                  <a:pt x="1466" y="532"/>
                </a:cubicBezTo>
                <a:cubicBezTo>
                  <a:pt x="1468" y="532"/>
                  <a:pt x="1470" y="532"/>
                  <a:pt x="1472" y="532"/>
                </a:cubicBezTo>
                <a:lnTo>
                  <a:pt x="1542" y="532"/>
                </a:lnTo>
                <a:lnTo>
                  <a:pt x="1551" y="522"/>
                </a:lnTo>
                <a:cubicBezTo>
                  <a:pt x="1551" y="522"/>
                  <a:pt x="1552" y="521"/>
                  <a:pt x="1552" y="519"/>
                </a:cubicBezTo>
                <a:cubicBezTo>
                  <a:pt x="1552" y="518"/>
                  <a:pt x="1553" y="517"/>
                  <a:pt x="1554" y="515"/>
                </a:cubicBezTo>
                <a:cubicBezTo>
                  <a:pt x="1555" y="514"/>
                  <a:pt x="1555" y="512"/>
                  <a:pt x="1556" y="511"/>
                </a:cubicBezTo>
                <a:cubicBezTo>
                  <a:pt x="1556" y="510"/>
                  <a:pt x="1556" y="509"/>
                  <a:pt x="1556" y="508"/>
                </a:cubicBezTo>
                <a:cubicBezTo>
                  <a:pt x="1555" y="508"/>
                  <a:pt x="1554" y="506"/>
                  <a:pt x="1553" y="505"/>
                </a:cubicBezTo>
                <a:cubicBezTo>
                  <a:pt x="1552" y="503"/>
                  <a:pt x="1551" y="501"/>
                  <a:pt x="1549" y="500"/>
                </a:cubicBezTo>
                <a:cubicBezTo>
                  <a:pt x="1548" y="498"/>
                  <a:pt x="1546" y="496"/>
                  <a:pt x="1545" y="495"/>
                </a:cubicBezTo>
                <a:cubicBezTo>
                  <a:pt x="1544" y="495"/>
                  <a:pt x="1543" y="494"/>
                  <a:pt x="1542" y="494"/>
                </a:cubicBezTo>
                <a:lnTo>
                  <a:pt x="1462" y="494"/>
                </a:lnTo>
                <a:close/>
                <a:moveTo>
                  <a:pt x="1448" y="447"/>
                </a:moveTo>
                <a:cubicBezTo>
                  <a:pt x="1447" y="448"/>
                  <a:pt x="1447" y="449"/>
                  <a:pt x="1446" y="450"/>
                </a:cubicBezTo>
                <a:cubicBezTo>
                  <a:pt x="1446" y="451"/>
                  <a:pt x="1446" y="453"/>
                  <a:pt x="1446" y="455"/>
                </a:cubicBezTo>
                <a:cubicBezTo>
                  <a:pt x="1447" y="457"/>
                  <a:pt x="1447" y="459"/>
                  <a:pt x="1448" y="461"/>
                </a:cubicBezTo>
                <a:cubicBezTo>
                  <a:pt x="1448" y="463"/>
                  <a:pt x="1448" y="464"/>
                  <a:pt x="1448" y="466"/>
                </a:cubicBezTo>
                <a:lnTo>
                  <a:pt x="1448" y="471"/>
                </a:lnTo>
                <a:cubicBezTo>
                  <a:pt x="1454" y="472"/>
                  <a:pt x="1461" y="474"/>
                  <a:pt x="1469" y="474"/>
                </a:cubicBezTo>
                <a:cubicBezTo>
                  <a:pt x="1477" y="475"/>
                  <a:pt x="1487" y="475"/>
                  <a:pt x="1498" y="475"/>
                </a:cubicBezTo>
                <a:cubicBezTo>
                  <a:pt x="1508" y="474"/>
                  <a:pt x="1518" y="474"/>
                  <a:pt x="1526" y="474"/>
                </a:cubicBezTo>
                <a:cubicBezTo>
                  <a:pt x="1534" y="474"/>
                  <a:pt x="1541" y="475"/>
                  <a:pt x="1547" y="475"/>
                </a:cubicBezTo>
                <a:lnTo>
                  <a:pt x="1551" y="471"/>
                </a:lnTo>
                <a:cubicBezTo>
                  <a:pt x="1552" y="469"/>
                  <a:pt x="1553" y="467"/>
                  <a:pt x="1554" y="466"/>
                </a:cubicBezTo>
                <a:cubicBezTo>
                  <a:pt x="1555" y="464"/>
                  <a:pt x="1555" y="462"/>
                  <a:pt x="1556" y="460"/>
                </a:cubicBezTo>
                <a:cubicBezTo>
                  <a:pt x="1556" y="458"/>
                  <a:pt x="1556" y="456"/>
                  <a:pt x="1556" y="455"/>
                </a:cubicBezTo>
                <a:cubicBezTo>
                  <a:pt x="1556" y="454"/>
                  <a:pt x="1556" y="453"/>
                  <a:pt x="1556" y="452"/>
                </a:cubicBezTo>
                <a:cubicBezTo>
                  <a:pt x="1555" y="452"/>
                  <a:pt x="1555" y="452"/>
                  <a:pt x="1554" y="451"/>
                </a:cubicBezTo>
                <a:cubicBezTo>
                  <a:pt x="1553" y="451"/>
                  <a:pt x="1552" y="450"/>
                  <a:pt x="1551" y="450"/>
                </a:cubicBezTo>
                <a:cubicBezTo>
                  <a:pt x="1551" y="449"/>
                  <a:pt x="1550" y="448"/>
                  <a:pt x="1549" y="448"/>
                </a:cubicBezTo>
                <a:cubicBezTo>
                  <a:pt x="1548" y="447"/>
                  <a:pt x="1548" y="447"/>
                  <a:pt x="1547" y="447"/>
                </a:cubicBezTo>
                <a:cubicBezTo>
                  <a:pt x="1541" y="445"/>
                  <a:pt x="1534" y="443"/>
                  <a:pt x="1526" y="441"/>
                </a:cubicBezTo>
                <a:cubicBezTo>
                  <a:pt x="1518" y="439"/>
                  <a:pt x="1508" y="438"/>
                  <a:pt x="1498" y="438"/>
                </a:cubicBezTo>
                <a:cubicBezTo>
                  <a:pt x="1487" y="439"/>
                  <a:pt x="1477" y="440"/>
                  <a:pt x="1469" y="442"/>
                </a:cubicBezTo>
                <a:cubicBezTo>
                  <a:pt x="1461" y="444"/>
                  <a:pt x="1454" y="446"/>
                  <a:pt x="1448" y="447"/>
                </a:cubicBezTo>
                <a:close/>
                <a:moveTo>
                  <a:pt x="1472" y="354"/>
                </a:moveTo>
                <a:lnTo>
                  <a:pt x="1476" y="349"/>
                </a:lnTo>
                <a:cubicBezTo>
                  <a:pt x="1479" y="349"/>
                  <a:pt x="1481" y="349"/>
                  <a:pt x="1485" y="349"/>
                </a:cubicBezTo>
                <a:cubicBezTo>
                  <a:pt x="1488" y="349"/>
                  <a:pt x="1491" y="349"/>
                  <a:pt x="1495" y="349"/>
                </a:cubicBezTo>
                <a:cubicBezTo>
                  <a:pt x="1499" y="349"/>
                  <a:pt x="1503" y="349"/>
                  <a:pt x="1506" y="349"/>
                </a:cubicBezTo>
                <a:cubicBezTo>
                  <a:pt x="1509" y="349"/>
                  <a:pt x="1512" y="349"/>
                  <a:pt x="1514" y="349"/>
                </a:cubicBezTo>
                <a:cubicBezTo>
                  <a:pt x="1514" y="350"/>
                  <a:pt x="1514" y="351"/>
                  <a:pt x="1515" y="352"/>
                </a:cubicBezTo>
                <a:cubicBezTo>
                  <a:pt x="1515" y="353"/>
                  <a:pt x="1516" y="354"/>
                  <a:pt x="1516" y="356"/>
                </a:cubicBezTo>
                <a:cubicBezTo>
                  <a:pt x="1517" y="357"/>
                  <a:pt x="1518" y="359"/>
                  <a:pt x="1518" y="360"/>
                </a:cubicBezTo>
                <a:cubicBezTo>
                  <a:pt x="1518" y="361"/>
                  <a:pt x="1519" y="362"/>
                  <a:pt x="1519" y="363"/>
                </a:cubicBezTo>
                <a:lnTo>
                  <a:pt x="1519" y="372"/>
                </a:lnTo>
                <a:lnTo>
                  <a:pt x="1514" y="386"/>
                </a:lnTo>
                <a:cubicBezTo>
                  <a:pt x="1512" y="387"/>
                  <a:pt x="1509" y="388"/>
                  <a:pt x="1505" y="388"/>
                </a:cubicBezTo>
                <a:cubicBezTo>
                  <a:pt x="1502" y="388"/>
                  <a:pt x="1498" y="388"/>
                  <a:pt x="1493" y="388"/>
                </a:cubicBezTo>
                <a:cubicBezTo>
                  <a:pt x="1488" y="388"/>
                  <a:pt x="1484" y="387"/>
                  <a:pt x="1480" y="387"/>
                </a:cubicBezTo>
                <a:cubicBezTo>
                  <a:pt x="1477" y="387"/>
                  <a:pt x="1474" y="386"/>
                  <a:pt x="1472" y="386"/>
                </a:cubicBezTo>
                <a:cubicBezTo>
                  <a:pt x="1472" y="385"/>
                  <a:pt x="1472" y="383"/>
                  <a:pt x="1472" y="380"/>
                </a:cubicBezTo>
                <a:cubicBezTo>
                  <a:pt x="1472" y="377"/>
                  <a:pt x="1472" y="374"/>
                  <a:pt x="1472" y="370"/>
                </a:cubicBezTo>
                <a:cubicBezTo>
                  <a:pt x="1472" y="366"/>
                  <a:pt x="1472" y="363"/>
                  <a:pt x="1472" y="360"/>
                </a:cubicBezTo>
                <a:cubicBezTo>
                  <a:pt x="1472" y="357"/>
                  <a:pt x="1472" y="355"/>
                  <a:pt x="1472" y="354"/>
                </a:cubicBezTo>
                <a:close/>
                <a:moveTo>
                  <a:pt x="236" y="1242"/>
                </a:moveTo>
                <a:lnTo>
                  <a:pt x="236" y="1256"/>
                </a:lnTo>
                <a:lnTo>
                  <a:pt x="246" y="1265"/>
                </a:lnTo>
                <a:lnTo>
                  <a:pt x="251" y="1270"/>
                </a:lnTo>
                <a:cubicBezTo>
                  <a:pt x="268" y="1269"/>
                  <a:pt x="289" y="1268"/>
                  <a:pt x="315" y="1268"/>
                </a:cubicBezTo>
                <a:cubicBezTo>
                  <a:pt x="340" y="1268"/>
                  <a:pt x="369" y="1268"/>
                  <a:pt x="403" y="1268"/>
                </a:cubicBezTo>
                <a:cubicBezTo>
                  <a:pt x="437" y="1268"/>
                  <a:pt x="466" y="1267"/>
                  <a:pt x="491" y="1267"/>
                </a:cubicBezTo>
                <a:cubicBezTo>
                  <a:pt x="517" y="1267"/>
                  <a:pt x="538" y="1266"/>
                  <a:pt x="555" y="1265"/>
                </a:cubicBezTo>
                <a:cubicBezTo>
                  <a:pt x="566" y="1264"/>
                  <a:pt x="578" y="1265"/>
                  <a:pt x="594" y="1267"/>
                </a:cubicBezTo>
                <a:cubicBezTo>
                  <a:pt x="610" y="1269"/>
                  <a:pt x="628" y="1270"/>
                  <a:pt x="649" y="1270"/>
                </a:cubicBezTo>
                <a:cubicBezTo>
                  <a:pt x="670" y="1270"/>
                  <a:pt x="689" y="1266"/>
                  <a:pt x="704" y="1259"/>
                </a:cubicBezTo>
                <a:cubicBezTo>
                  <a:pt x="720" y="1251"/>
                  <a:pt x="733" y="1243"/>
                  <a:pt x="743" y="1232"/>
                </a:cubicBezTo>
                <a:cubicBezTo>
                  <a:pt x="743" y="1232"/>
                  <a:pt x="743" y="1232"/>
                  <a:pt x="742" y="1232"/>
                </a:cubicBezTo>
                <a:cubicBezTo>
                  <a:pt x="742" y="1232"/>
                  <a:pt x="741" y="1233"/>
                  <a:pt x="741" y="1233"/>
                </a:cubicBezTo>
                <a:cubicBezTo>
                  <a:pt x="740" y="1233"/>
                  <a:pt x="739" y="1234"/>
                  <a:pt x="739" y="1235"/>
                </a:cubicBezTo>
                <a:cubicBezTo>
                  <a:pt x="738" y="1235"/>
                  <a:pt x="738" y="1236"/>
                  <a:pt x="738" y="1237"/>
                </a:cubicBezTo>
                <a:cubicBezTo>
                  <a:pt x="734" y="1245"/>
                  <a:pt x="730" y="1255"/>
                  <a:pt x="725" y="1266"/>
                </a:cubicBezTo>
                <a:cubicBezTo>
                  <a:pt x="720" y="1278"/>
                  <a:pt x="715" y="1292"/>
                  <a:pt x="710" y="1307"/>
                </a:cubicBezTo>
                <a:cubicBezTo>
                  <a:pt x="705" y="1323"/>
                  <a:pt x="702" y="1337"/>
                  <a:pt x="700" y="1348"/>
                </a:cubicBezTo>
                <a:cubicBezTo>
                  <a:pt x="698" y="1360"/>
                  <a:pt x="697" y="1370"/>
                  <a:pt x="696" y="1378"/>
                </a:cubicBezTo>
                <a:cubicBezTo>
                  <a:pt x="698" y="1385"/>
                  <a:pt x="699" y="1396"/>
                  <a:pt x="701" y="1408"/>
                </a:cubicBezTo>
                <a:cubicBezTo>
                  <a:pt x="703" y="1421"/>
                  <a:pt x="707" y="1435"/>
                  <a:pt x="712" y="1452"/>
                </a:cubicBezTo>
                <a:cubicBezTo>
                  <a:pt x="717" y="1469"/>
                  <a:pt x="723" y="1483"/>
                  <a:pt x="731" y="1495"/>
                </a:cubicBezTo>
                <a:cubicBezTo>
                  <a:pt x="738" y="1507"/>
                  <a:pt x="745" y="1516"/>
                  <a:pt x="752" y="1523"/>
                </a:cubicBezTo>
                <a:cubicBezTo>
                  <a:pt x="753" y="1523"/>
                  <a:pt x="754" y="1523"/>
                  <a:pt x="756" y="1523"/>
                </a:cubicBezTo>
                <a:cubicBezTo>
                  <a:pt x="757" y="1523"/>
                  <a:pt x="759" y="1523"/>
                  <a:pt x="762" y="1522"/>
                </a:cubicBezTo>
                <a:cubicBezTo>
                  <a:pt x="764" y="1522"/>
                  <a:pt x="766" y="1522"/>
                  <a:pt x="768" y="1521"/>
                </a:cubicBezTo>
                <a:cubicBezTo>
                  <a:pt x="769" y="1520"/>
                  <a:pt x="770" y="1519"/>
                  <a:pt x="771" y="1518"/>
                </a:cubicBezTo>
                <a:lnTo>
                  <a:pt x="776" y="1514"/>
                </a:lnTo>
                <a:lnTo>
                  <a:pt x="776" y="1500"/>
                </a:lnTo>
                <a:cubicBezTo>
                  <a:pt x="776" y="1500"/>
                  <a:pt x="776" y="1500"/>
                  <a:pt x="776" y="1500"/>
                </a:cubicBezTo>
                <a:cubicBezTo>
                  <a:pt x="776" y="1500"/>
                  <a:pt x="776" y="1499"/>
                  <a:pt x="775" y="1499"/>
                </a:cubicBezTo>
                <a:cubicBezTo>
                  <a:pt x="775" y="1499"/>
                  <a:pt x="774" y="1498"/>
                  <a:pt x="774" y="1497"/>
                </a:cubicBezTo>
                <a:cubicBezTo>
                  <a:pt x="773" y="1497"/>
                  <a:pt x="772" y="1496"/>
                  <a:pt x="771" y="1495"/>
                </a:cubicBezTo>
                <a:cubicBezTo>
                  <a:pt x="766" y="1487"/>
                  <a:pt x="760" y="1477"/>
                  <a:pt x="754" y="1466"/>
                </a:cubicBezTo>
                <a:cubicBezTo>
                  <a:pt x="747" y="1454"/>
                  <a:pt x="742" y="1440"/>
                  <a:pt x="739" y="1425"/>
                </a:cubicBezTo>
                <a:cubicBezTo>
                  <a:pt x="735" y="1409"/>
                  <a:pt x="734" y="1395"/>
                  <a:pt x="735" y="1384"/>
                </a:cubicBezTo>
                <a:cubicBezTo>
                  <a:pt x="736" y="1372"/>
                  <a:pt x="737" y="1362"/>
                  <a:pt x="738" y="1354"/>
                </a:cubicBezTo>
                <a:cubicBezTo>
                  <a:pt x="737" y="1346"/>
                  <a:pt x="739" y="1335"/>
                  <a:pt x="744" y="1322"/>
                </a:cubicBezTo>
                <a:cubicBezTo>
                  <a:pt x="748" y="1309"/>
                  <a:pt x="754" y="1294"/>
                  <a:pt x="761" y="1277"/>
                </a:cubicBezTo>
                <a:cubicBezTo>
                  <a:pt x="769" y="1261"/>
                  <a:pt x="772" y="1246"/>
                  <a:pt x="773" y="1234"/>
                </a:cubicBezTo>
                <a:cubicBezTo>
                  <a:pt x="773" y="1222"/>
                  <a:pt x="771" y="1212"/>
                  <a:pt x="766" y="1204"/>
                </a:cubicBezTo>
                <a:cubicBezTo>
                  <a:pt x="768" y="1201"/>
                  <a:pt x="770" y="1197"/>
                  <a:pt x="771" y="1192"/>
                </a:cubicBezTo>
                <a:cubicBezTo>
                  <a:pt x="773" y="1188"/>
                  <a:pt x="774" y="1182"/>
                  <a:pt x="774" y="1176"/>
                </a:cubicBezTo>
                <a:cubicBezTo>
                  <a:pt x="774" y="1170"/>
                  <a:pt x="774" y="1164"/>
                  <a:pt x="774" y="1160"/>
                </a:cubicBezTo>
                <a:cubicBezTo>
                  <a:pt x="773" y="1155"/>
                  <a:pt x="772" y="1151"/>
                  <a:pt x="771" y="1148"/>
                </a:cubicBezTo>
                <a:cubicBezTo>
                  <a:pt x="768" y="1139"/>
                  <a:pt x="763" y="1131"/>
                  <a:pt x="755" y="1123"/>
                </a:cubicBezTo>
                <a:cubicBezTo>
                  <a:pt x="748" y="1114"/>
                  <a:pt x="738" y="1109"/>
                  <a:pt x="725" y="1105"/>
                </a:cubicBezTo>
                <a:cubicBezTo>
                  <a:pt x="712" y="1102"/>
                  <a:pt x="701" y="1100"/>
                  <a:pt x="691" y="1100"/>
                </a:cubicBezTo>
                <a:cubicBezTo>
                  <a:pt x="681" y="1101"/>
                  <a:pt x="673" y="1101"/>
                  <a:pt x="668" y="1101"/>
                </a:cubicBezTo>
                <a:lnTo>
                  <a:pt x="673" y="1082"/>
                </a:lnTo>
                <a:lnTo>
                  <a:pt x="729" y="1082"/>
                </a:lnTo>
                <a:cubicBezTo>
                  <a:pt x="734" y="1079"/>
                  <a:pt x="741" y="1074"/>
                  <a:pt x="748" y="1068"/>
                </a:cubicBezTo>
                <a:cubicBezTo>
                  <a:pt x="756" y="1062"/>
                  <a:pt x="762" y="1054"/>
                  <a:pt x="768" y="1044"/>
                </a:cubicBezTo>
                <a:cubicBezTo>
                  <a:pt x="774" y="1033"/>
                  <a:pt x="777" y="1024"/>
                  <a:pt x="778" y="1017"/>
                </a:cubicBezTo>
                <a:cubicBezTo>
                  <a:pt x="778" y="1009"/>
                  <a:pt x="777" y="1003"/>
                  <a:pt x="776" y="998"/>
                </a:cubicBezTo>
                <a:lnTo>
                  <a:pt x="766" y="989"/>
                </a:lnTo>
                <a:cubicBezTo>
                  <a:pt x="765" y="988"/>
                  <a:pt x="763" y="987"/>
                  <a:pt x="761" y="986"/>
                </a:cubicBezTo>
                <a:cubicBezTo>
                  <a:pt x="759" y="985"/>
                  <a:pt x="757" y="985"/>
                  <a:pt x="755" y="985"/>
                </a:cubicBezTo>
                <a:cubicBezTo>
                  <a:pt x="752" y="985"/>
                  <a:pt x="750" y="985"/>
                  <a:pt x="748" y="986"/>
                </a:cubicBezTo>
                <a:cubicBezTo>
                  <a:pt x="746" y="987"/>
                  <a:pt x="745" y="988"/>
                  <a:pt x="743" y="989"/>
                </a:cubicBezTo>
                <a:lnTo>
                  <a:pt x="738" y="998"/>
                </a:lnTo>
                <a:lnTo>
                  <a:pt x="743" y="1012"/>
                </a:lnTo>
                <a:lnTo>
                  <a:pt x="738" y="1031"/>
                </a:lnTo>
                <a:cubicBezTo>
                  <a:pt x="735" y="1035"/>
                  <a:pt x="731" y="1039"/>
                  <a:pt x="725" y="1042"/>
                </a:cubicBezTo>
                <a:cubicBezTo>
                  <a:pt x="720" y="1046"/>
                  <a:pt x="713" y="1047"/>
                  <a:pt x="705" y="1047"/>
                </a:cubicBezTo>
                <a:cubicBezTo>
                  <a:pt x="697" y="1047"/>
                  <a:pt x="689" y="1047"/>
                  <a:pt x="683" y="1047"/>
                </a:cubicBezTo>
                <a:cubicBezTo>
                  <a:pt x="677" y="1047"/>
                  <a:pt x="672" y="1048"/>
                  <a:pt x="668" y="1049"/>
                </a:cubicBezTo>
                <a:cubicBezTo>
                  <a:pt x="667" y="1046"/>
                  <a:pt x="667" y="1041"/>
                  <a:pt x="667" y="1035"/>
                </a:cubicBezTo>
                <a:cubicBezTo>
                  <a:pt x="668" y="1029"/>
                  <a:pt x="668" y="1022"/>
                  <a:pt x="669" y="1015"/>
                </a:cubicBezTo>
                <a:cubicBezTo>
                  <a:pt x="669" y="1007"/>
                  <a:pt x="668" y="1001"/>
                  <a:pt x="666" y="996"/>
                </a:cubicBezTo>
                <a:cubicBezTo>
                  <a:pt x="664" y="991"/>
                  <a:pt x="662" y="987"/>
                  <a:pt x="659" y="984"/>
                </a:cubicBezTo>
                <a:cubicBezTo>
                  <a:pt x="657" y="984"/>
                  <a:pt x="655" y="984"/>
                  <a:pt x="653" y="984"/>
                </a:cubicBezTo>
                <a:cubicBezTo>
                  <a:pt x="651" y="984"/>
                  <a:pt x="649" y="984"/>
                  <a:pt x="647" y="985"/>
                </a:cubicBezTo>
                <a:cubicBezTo>
                  <a:pt x="645" y="986"/>
                  <a:pt x="642" y="987"/>
                  <a:pt x="640" y="989"/>
                </a:cubicBezTo>
                <a:cubicBezTo>
                  <a:pt x="638" y="990"/>
                  <a:pt x="637" y="992"/>
                  <a:pt x="635" y="993"/>
                </a:cubicBezTo>
                <a:cubicBezTo>
                  <a:pt x="634" y="996"/>
                  <a:pt x="634" y="1000"/>
                  <a:pt x="633" y="1005"/>
                </a:cubicBezTo>
                <a:cubicBezTo>
                  <a:pt x="633" y="1010"/>
                  <a:pt x="633" y="1015"/>
                  <a:pt x="633" y="1021"/>
                </a:cubicBezTo>
                <a:cubicBezTo>
                  <a:pt x="634" y="1028"/>
                  <a:pt x="634" y="1033"/>
                  <a:pt x="635" y="1038"/>
                </a:cubicBezTo>
                <a:cubicBezTo>
                  <a:pt x="635" y="1042"/>
                  <a:pt x="635" y="1046"/>
                  <a:pt x="635" y="1049"/>
                </a:cubicBezTo>
                <a:cubicBezTo>
                  <a:pt x="631" y="1049"/>
                  <a:pt x="627" y="1048"/>
                  <a:pt x="621" y="1048"/>
                </a:cubicBezTo>
                <a:cubicBezTo>
                  <a:pt x="616" y="1047"/>
                  <a:pt x="610" y="1047"/>
                  <a:pt x="603" y="1047"/>
                </a:cubicBezTo>
                <a:cubicBezTo>
                  <a:pt x="596" y="1047"/>
                  <a:pt x="591" y="1047"/>
                  <a:pt x="586" y="1047"/>
                </a:cubicBezTo>
                <a:cubicBezTo>
                  <a:pt x="581" y="1046"/>
                  <a:pt x="577" y="1046"/>
                  <a:pt x="574" y="1045"/>
                </a:cubicBezTo>
                <a:cubicBezTo>
                  <a:pt x="571" y="1042"/>
                  <a:pt x="568" y="1039"/>
                  <a:pt x="565" y="1035"/>
                </a:cubicBezTo>
                <a:cubicBezTo>
                  <a:pt x="563" y="1031"/>
                  <a:pt x="561" y="1027"/>
                  <a:pt x="560" y="1021"/>
                </a:cubicBezTo>
                <a:cubicBezTo>
                  <a:pt x="559" y="1016"/>
                  <a:pt x="559" y="1011"/>
                  <a:pt x="560" y="1007"/>
                </a:cubicBezTo>
                <a:cubicBezTo>
                  <a:pt x="560" y="1003"/>
                  <a:pt x="560" y="1000"/>
                  <a:pt x="560" y="998"/>
                </a:cubicBezTo>
                <a:cubicBezTo>
                  <a:pt x="559" y="995"/>
                  <a:pt x="556" y="992"/>
                  <a:pt x="553" y="989"/>
                </a:cubicBezTo>
                <a:cubicBezTo>
                  <a:pt x="550" y="985"/>
                  <a:pt x="546" y="984"/>
                  <a:pt x="542" y="984"/>
                </a:cubicBezTo>
                <a:cubicBezTo>
                  <a:pt x="538" y="984"/>
                  <a:pt x="534" y="985"/>
                  <a:pt x="532" y="989"/>
                </a:cubicBezTo>
                <a:cubicBezTo>
                  <a:pt x="530" y="992"/>
                  <a:pt x="528" y="995"/>
                  <a:pt x="527" y="998"/>
                </a:cubicBezTo>
                <a:cubicBezTo>
                  <a:pt x="527" y="999"/>
                  <a:pt x="527" y="1001"/>
                  <a:pt x="527" y="1004"/>
                </a:cubicBezTo>
                <a:cubicBezTo>
                  <a:pt x="527" y="1006"/>
                  <a:pt x="527" y="1009"/>
                  <a:pt x="527" y="1012"/>
                </a:cubicBezTo>
                <a:cubicBezTo>
                  <a:pt x="527" y="1015"/>
                  <a:pt x="527" y="1018"/>
                  <a:pt x="527" y="1020"/>
                </a:cubicBezTo>
                <a:cubicBezTo>
                  <a:pt x="527" y="1022"/>
                  <a:pt x="527" y="1024"/>
                  <a:pt x="527" y="1026"/>
                </a:cubicBezTo>
                <a:cubicBezTo>
                  <a:pt x="528" y="1035"/>
                  <a:pt x="532" y="1045"/>
                  <a:pt x="538" y="1055"/>
                </a:cubicBezTo>
                <a:cubicBezTo>
                  <a:pt x="544" y="1064"/>
                  <a:pt x="554" y="1072"/>
                  <a:pt x="569" y="1077"/>
                </a:cubicBezTo>
                <a:cubicBezTo>
                  <a:pt x="583" y="1082"/>
                  <a:pt x="596" y="1084"/>
                  <a:pt x="608" y="1084"/>
                </a:cubicBezTo>
                <a:cubicBezTo>
                  <a:pt x="620" y="1084"/>
                  <a:pt x="629" y="1083"/>
                  <a:pt x="635" y="1082"/>
                </a:cubicBezTo>
                <a:lnTo>
                  <a:pt x="635" y="1101"/>
                </a:lnTo>
                <a:cubicBezTo>
                  <a:pt x="620" y="1101"/>
                  <a:pt x="602" y="1101"/>
                  <a:pt x="580" y="1102"/>
                </a:cubicBezTo>
                <a:cubicBezTo>
                  <a:pt x="558" y="1102"/>
                  <a:pt x="533" y="1102"/>
                  <a:pt x="504" y="1103"/>
                </a:cubicBezTo>
                <a:cubicBezTo>
                  <a:pt x="476" y="1103"/>
                  <a:pt x="451" y="1103"/>
                  <a:pt x="430" y="1103"/>
                </a:cubicBezTo>
                <a:cubicBezTo>
                  <a:pt x="409" y="1102"/>
                  <a:pt x="391" y="1102"/>
                  <a:pt x="377" y="1101"/>
                </a:cubicBezTo>
                <a:lnTo>
                  <a:pt x="377" y="1082"/>
                </a:lnTo>
                <a:cubicBezTo>
                  <a:pt x="380" y="1082"/>
                  <a:pt x="384" y="1082"/>
                  <a:pt x="390" y="1082"/>
                </a:cubicBezTo>
                <a:cubicBezTo>
                  <a:pt x="395" y="1082"/>
                  <a:pt x="401" y="1082"/>
                  <a:pt x="408" y="1082"/>
                </a:cubicBezTo>
                <a:cubicBezTo>
                  <a:pt x="415" y="1081"/>
                  <a:pt x="421" y="1081"/>
                  <a:pt x="426" y="1080"/>
                </a:cubicBezTo>
                <a:cubicBezTo>
                  <a:pt x="431" y="1079"/>
                  <a:pt x="435" y="1078"/>
                  <a:pt x="438" y="1078"/>
                </a:cubicBezTo>
                <a:cubicBezTo>
                  <a:pt x="445" y="1076"/>
                  <a:pt x="453" y="1073"/>
                  <a:pt x="460" y="1068"/>
                </a:cubicBezTo>
                <a:cubicBezTo>
                  <a:pt x="468" y="1063"/>
                  <a:pt x="474" y="1055"/>
                  <a:pt x="479" y="1045"/>
                </a:cubicBezTo>
                <a:cubicBezTo>
                  <a:pt x="484" y="1035"/>
                  <a:pt x="486" y="1025"/>
                  <a:pt x="486" y="1017"/>
                </a:cubicBezTo>
                <a:cubicBezTo>
                  <a:pt x="486" y="1009"/>
                  <a:pt x="486" y="1003"/>
                  <a:pt x="485" y="998"/>
                </a:cubicBezTo>
                <a:cubicBezTo>
                  <a:pt x="484" y="997"/>
                  <a:pt x="483" y="996"/>
                  <a:pt x="482" y="994"/>
                </a:cubicBezTo>
                <a:cubicBezTo>
                  <a:pt x="481" y="993"/>
                  <a:pt x="480" y="991"/>
                  <a:pt x="478" y="989"/>
                </a:cubicBezTo>
                <a:cubicBezTo>
                  <a:pt x="476" y="987"/>
                  <a:pt x="475" y="986"/>
                  <a:pt x="474" y="985"/>
                </a:cubicBezTo>
                <a:cubicBezTo>
                  <a:pt x="473" y="984"/>
                  <a:pt x="472" y="984"/>
                  <a:pt x="471" y="984"/>
                </a:cubicBezTo>
                <a:lnTo>
                  <a:pt x="457" y="989"/>
                </a:lnTo>
                <a:lnTo>
                  <a:pt x="452" y="998"/>
                </a:lnTo>
                <a:lnTo>
                  <a:pt x="452" y="1007"/>
                </a:lnTo>
                <a:cubicBezTo>
                  <a:pt x="452" y="1009"/>
                  <a:pt x="452" y="1011"/>
                  <a:pt x="452" y="1013"/>
                </a:cubicBezTo>
                <a:cubicBezTo>
                  <a:pt x="452" y="1015"/>
                  <a:pt x="452" y="1018"/>
                  <a:pt x="452" y="1022"/>
                </a:cubicBezTo>
                <a:cubicBezTo>
                  <a:pt x="451" y="1025"/>
                  <a:pt x="451" y="1029"/>
                  <a:pt x="450" y="1032"/>
                </a:cubicBezTo>
                <a:cubicBezTo>
                  <a:pt x="449" y="1035"/>
                  <a:pt x="448" y="1038"/>
                  <a:pt x="448" y="1040"/>
                </a:cubicBezTo>
                <a:cubicBezTo>
                  <a:pt x="447" y="1040"/>
                  <a:pt x="446" y="1040"/>
                  <a:pt x="445" y="1041"/>
                </a:cubicBezTo>
                <a:cubicBezTo>
                  <a:pt x="443" y="1041"/>
                  <a:pt x="442" y="1042"/>
                  <a:pt x="440" y="1043"/>
                </a:cubicBezTo>
                <a:cubicBezTo>
                  <a:pt x="439" y="1044"/>
                  <a:pt x="438" y="1045"/>
                  <a:pt x="436" y="1047"/>
                </a:cubicBezTo>
                <a:cubicBezTo>
                  <a:pt x="435" y="1048"/>
                  <a:pt x="434" y="1049"/>
                  <a:pt x="433" y="1049"/>
                </a:cubicBezTo>
                <a:lnTo>
                  <a:pt x="377" y="1049"/>
                </a:lnTo>
                <a:cubicBezTo>
                  <a:pt x="377" y="1046"/>
                  <a:pt x="377" y="1041"/>
                  <a:pt x="378" y="1035"/>
                </a:cubicBezTo>
                <a:cubicBezTo>
                  <a:pt x="378" y="1030"/>
                  <a:pt x="378" y="1024"/>
                  <a:pt x="378" y="1017"/>
                </a:cubicBezTo>
                <a:cubicBezTo>
                  <a:pt x="378" y="1011"/>
                  <a:pt x="378" y="1005"/>
                  <a:pt x="377" y="1000"/>
                </a:cubicBezTo>
                <a:cubicBezTo>
                  <a:pt x="375" y="996"/>
                  <a:pt x="374" y="992"/>
                  <a:pt x="373" y="989"/>
                </a:cubicBezTo>
                <a:lnTo>
                  <a:pt x="368" y="984"/>
                </a:lnTo>
                <a:cubicBezTo>
                  <a:pt x="366" y="984"/>
                  <a:pt x="364" y="984"/>
                  <a:pt x="362" y="984"/>
                </a:cubicBezTo>
                <a:cubicBezTo>
                  <a:pt x="360" y="984"/>
                  <a:pt x="357" y="984"/>
                  <a:pt x="354" y="986"/>
                </a:cubicBezTo>
                <a:cubicBezTo>
                  <a:pt x="352" y="987"/>
                  <a:pt x="349" y="989"/>
                  <a:pt x="348" y="991"/>
                </a:cubicBezTo>
                <a:cubicBezTo>
                  <a:pt x="346" y="993"/>
                  <a:pt x="345" y="996"/>
                  <a:pt x="344" y="998"/>
                </a:cubicBezTo>
                <a:cubicBezTo>
                  <a:pt x="344" y="1000"/>
                  <a:pt x="344" y="1003"/>
                  <a:pt x="344" y="1007"/>
                </a:cubicBezTo>
                <a:cubicBezTo>
                  <a:pt x="344" y="1011"/>
                  <a:pt x="344" y="1016"/>
                  <a:pt x="344" y="1022"/>
                </a:cubicBezTo>
                <a:cubicBezTo>
                  <a:pt x="344" y="1028"/>
                  <a:pt x="344" y="1033"/>
                  <a:pt x="344" y="1038"/>
                </a:cubicBezTo>
                <a:cubicBezTo>
                  <a:pt x="344" y="1042"/>
                  <a:pt x="344" y="1046"/>
                  <a:pt x="344" y="1049"/>
                </a:cubicBezTo>
                <a:cubicBezTo>
                  <a:pt x="340" y="1049"/>
                  <a:pt x="336" y="1048"/>
                  <a:pt x="330" y="1049"/>
                </a:cubicBezTo>
                <a:cubicBezTo>
                  <a:pt x="324" y="1049"/>
                  <a:pt x="317" y="1049"/>
                  <a:pt x="309" y="1049"/>
                </a:cubicBezTo>
                <a:cubicBezTo>
                  <a:pt x="301" y="1049"/>
                  <a:pt x="294" y="1048"/>
                  <a:pt x="289" y="1045"/>
                </a:cubicBezTo>
                <a:cubicBezTo>
                  <a:pt x="283" y="1043"/>
                  <a:pt x="278" y="1039"/>
                  <a:pt x="274" y="1035"/>
                </a:cubicBezTo>
                <a:cubicBezTo>
                  <a:pt x="273" y="1032"/>
                  <a:pt x="273" y="1028"/>
                  <a:pt x="273" y="1022"/>
                </a:cubicBezTo>
                <a:cubicBezTo>
                  <a:pt x="273" y="1016"/>
                  <a:pt x="272" y="1010"/>
                  <a:pt x="271" y="1003"/>
                </a:cubicBezTo>
                <a:cubicBezTo>
                  <a:pt x="270" y="996"/>
                  <a:pt x="267" y="991"/>
                  <a:pt x="263" y="988"/>
                </a:cubicBezTo>
                <a:cubicBezTo>
                  <a:pt x="260" y="985"/>
                  <a:pt x="255" y="984"/>
                  <a:pt x="251" y="984"/>
                </a:cubicBezTo>
                <a:cubicBezTo>
                  <a:pt x="250" y="985"/>
                  <a:pt x="249" y="985"/>
                  <a:pt x="248" y="986"/>
                </a:cubicBezTo>
                <a:cubicBezTo>
                  <a:pt x="246" y="987"/>
                  <a:pt x="245" y="988"/>
                  <a:pt x="244" y="989"/>
                </a:cubicBezTo>
                <a:cubicBezTo>
                  <a:pt x="242" y="990"/>
                  <a:pt x="241" y="992"/>
                  <a:pt x="239" y="993"/>
                </a:cubicBezTo>
                <a:cubicBezTo>
                  <a:pt x="238" y="995"/>
                  <a:pt x="237" y="996"/>
                  <a:pt x="236" y="998"/>
                </a:cubicBezTo>
                <a:lnTo>
                  <a:pt x="236" y="1012"/>
                </a:lnTo>
                <a:cubicBezTo>
                  <a:pt x="236" y="1013"/>
                  <a:pt x="236" y="1014"/>
                  <a:pt x="236" y="1015"/>
                </a:cubicBezTo>
                <a:cubicBezTo>
                  <a:pt x="236" y="1017"/>
                  <a:pt x="236" y="1019"/>
                  <a:pt x="236" y="1022"/>
                </a:cubicBezTo>
                <a:cubicBezTo>
                  <a:pt x="236" y="1025"/>
                  <a:pt x="236" y="1027"/>
                  <a:pt x="236" y="1030"/>
                </a:cubicBezTo>
                <a:cubicBezTo>
                  <a:pt x="236" y="1032"/>
                  <a:pt x="236" y="1034"/>
                  <a:pt x="236" y="1035"/>
                </a:cubicBezTo>
                <a:cubicBezTo>
                  <a:pt x="239" y="1045"/>
                  <a:pt x="244" y="1054"/>
                  <a:pt x="251" y="1062"/>
                </a:cubicBezTo>
                <a:cubicBezTo>
                  <a:pt x="258" y="1071"/>
                  <a:pt x="268" y="1077"/>
                  <a:pt x="282" y="1080"/>
                </a:cubicBezTo>
                <a:cubicBezTo>
                  <a:pt x="295" y="1083"/>
                  <a:pt x="308" y="1084"/>
                  <a:pt x="319" y="1083"/>
                </a:cubicBezTo>
                <a:cubicBezTo>
                  <a:pt x="330" y="1083"/>
                  <a:pt x="338" y="1082"/>
                  <a:pt x="344" y="1082"/>
                </a:cubicBezTo>
                <a:lnTo>
                  <a:pt x="340" y="1106"/>
                </a:lnTo>
                <a:cubicBezTo>
                  <a:pt x="334" y="1105"/>
                  <a:pt x="327" y="1104"/>
                  <a:pt x="319" y="1103"/>
                </a:cubicBezTo>
                <a:cubicBezTo>
                  <a:pt x="311" y="1103"/>
                  <a:pt x="301" y="1102"/>
                  <a:pt x="290" y="1103"/>
                </a:cubicBezTo>
                <a:cubicBezTo>
                  <a:pt x="280" y="1103"/>
                  <a:pt x="270" y="1104"/>
                  <a:pt x="262" y="1106"/>
                </a:cubicBezTo>
                <a:cubicBezTo>
                  <a:pt x="253" y="1107"/>
                  <a:pt x="247" y="1109"/>
                  <a:pt x="241" y="1110"/>
                </a:cubicBezTo>
                <a:lnTo>
                  <a:pt x="236" y="1115"/>
                </a:lnTo>
                <a:lnTo>
                  <a:pt x="236" y="1124"/>
                </a:lnTo>
                <a:cubicBezTo>
                  <a:pt x="240" y="1128"/>
                  <a:pt x="244" y="1132"/>
                  <a:pt x="250" y="1134"/>
                </a:cubicBezTo>
                <a:cubicBezTo>
                  <a:pt x="256" y="1137"/>
                  <a:pt x="263" y="1139"/>
                  <a:pt x="272" y="1139"/>
                </a:cubicBezTo>
                <a:cubicBezTo>
                  <a:pt x="281" y="1139"/>
                  <a:pt x="289" y="1138"/>
                  <a:pt x="296" y="1138"/>
                </a:cubicBezTo>
                <a:cubicBezTo>
                  <a:pt x="302" y="1138"/>
                  <a:pt x="308" y="1138"/>
                  <a:pt x="312" y="1139"/>
                </a:cubicBezTo>
                <a:lnTo>
                  <a:pt x="443" y="1139"/>
                </a:lnTo>
                <a:cubicBezTo>
                  <a:pt x="455" y="1139"/>
                  <a:pt x="469" y="1138"/>
                  <a:pt x="486" y="1138"/>
                </a:cubicBezTo>
                <a:cubicBezTo>
                  <a:pt x="503" y="1138"/>
                  <a:pt x="523" y="1137"/>
                  <a:pt x="546" y="1136"/>
                </a:cubicBezTo>
                <a:cubicBezTo>
                  <a:pt x="569" y="1135"/>
                  <a:pt x="589" y="1135"/>
                  <a:pt x="606" y="1134"/>
                </a:cubicBezTo>
                <a:cubicBezTo>
                  <a:pt x="623" y="1134"/>
                  <a:pt x="637" y="1134"/>
                  <a:pt x="649" y="1134"/>
                </a:cubicBezTo>
                <a:cubicBezTo>
                  <a:pt x="654" y="1135"/>
                  <a:pt x="660" y="1135"/>
                  <a:pt x="669" y="1134"/>
                </a:cubicBezTo>
                <a:cubicBezTo>
                  <a:pt x="677" y="1133"/>
                  <a:pt x="686" y="1133"/>
                  <a:pt x="697" y="1133"/>
                </a:cubicBezTo>
                <a:cubicBezTo>
                  <a:pt x="708" y="1134"/>
                  <a:pt x="717" y="1136"/>
                  <a:pt x="724" y="1141"/>
                </a:cubicBezTo>
                <a:cubicBezTo>
                  <a:pt x="730" y="1146"/>
                  <a:pt x="735" y="1151"/>
                  <a:pt x="738" y="1157"/>
                </a:cubicBezTo>
                <a:lnTo>
                  <a:pt x="738" y="1171"/>
                </a:lnTo>
                <a:cubicBezTo>
                  <a:pt x="736" y="1171"/>
                  <a:pt x="733" y="1171"/>
                  <a:pt x="729" y="1171"/>
                </a:cubicBezTo>
                <a:cubicBezTo>
                  <a:pt x="726" y="1170"/>
                  <a:pt x="722" y="1170"/>
                  <a:pt x="718" y="1169"/>
                </a:cubicBezTo>
                <a:cubicBezTo>
                  <a:pt x="713" y="1168"/>
                  <a:pt x="710" y="1168"/>
                  <a:pt x="707" y="1167"/>
                </a:cubicBezTo>
                <a:cubicBezTo>
                  <a:pt x="704" y="1167"/>
                  <a:pt x="702" y="1167"/>
                  <a:pt x="701" y="1167"/>
                </a:cubicBezTo>
                <a:lnTo>
                  <a:pt x="621" y="1167"/>
                </a:lnTo>
                <a:cubicBezTo>
                  <a:pt x="620" y="1167"/>
                  <a:pt x="618" y="1167"/>
                  <a:pt x="615" y="1167"/>
                </a:cubicBezTo>
                <a:cubicBezTo>
                  <a:pt x="613" y="1167"/>
                  <a:pt x="610" y="1167"/>
                  <a:pt x="608" y="1167"/>
                </a:cubicBezTo>
                <a:cubicBezTo>
                  <a:pt x="605" y="1167"/>
                  <a:pt x="603" y="1167"/>
                  <a:pt x="601" y="1167"/>
                </a:cubicBezTo>
                <a:cubicBezTo>
                  <a:pt x="600" y="1167"/>
                  <a:pt x="598" y="1167"/>
                  <a:pt x="598" y="1167"/>
                </a:cubicBezTo>
                <a:lnTo>
                  <a:pt x="513" y="1167"/>
                </a:lnTo>
                <a:cubicBezTo>
                  <a:pt x="512" y="1167"/>
                  <a:pt x="510" y="1167"/>
                  <a:pt x="507" y="1167"/>
                </a:cubicBezTo>
                <a:cubicBezTo>
                  <a:pt x="505" y="1167"/>
                  <a:pt x="502" y="1167"/>
                  <a:pt x="500" y="1167"/>
                </a:cubicBezTo>
                <a:cubicBezTo>
                  <a:pt x="497" y="1167"/>
                  <a:pt x="495" y="1167"/>
                  <a:pt x="493" y="1167"/>
                </a:cubicBezTo>
                <a:cubicBezTo>
                  <a:pt x="492" y="1167"/>
                  <a:pt x="490" y="1167"/>
                  <a:pt x="490" y="1167"/>
                </a:cubicBezTo>
                <a:lnTo>
                  <a:pt x="335" y="1167"/>
                </a:lnTo>
                <a:cubicBezTo>
                  <a:pt x="334" y="1167"/>
                  <a:pt x="333" y="1167"/>
                  <a:pt x="333" y="1167"/>
                </a:cubicBezTo>
                <a:cubicBezTo>
                  <a:pt x="332" y="1167"/>
                  <a:pt x="331" y="1167"/>
                  <a:pt x="330" y="1167"/>
                </a:cubicBezTo>
                <a:cubicBezTo>
                  <a:pt x="330" y="1167"/>
                  <a:pt x="329" y="1167"/>
                  <a:pt x="328" y="1167"/>
                </a:cubicBezTo>
                <a:cubicBezTo>
                  <a:pt x="327" y="1167"/>
                  <a:pt x="326" y="1167"/>
                  <a:pt x="326" y="1167"/>
                </a:cubicBezTo>
                <a:cubicBezTo>
                  <a:pt x="321" y="1167"/>
                  <a:pt x="315" y="1167"/>
                  <a:pt x="307" y="1167"/>
                </a:cubicBezTo>
                <a:cubicBezTo>
                  <a:pt x="299" y="1166"/>
                  <a:pt x="290" y="1165"/>
                  <a:pt x="279" y="1165"/>
                </a:cubicBezTo>
                <a:cubicBezTo>
                  <a:pt x="269" y="1164"/>
                  <a:pt x="260" y="1166"/>
                  <a:pt x="253" y="1169"/>
                </a:cubicBezTo>
                <a:cubicBezTo>
                  <a:pt x="246" y="1172"/>
                  <a:pt x="240" y="1176"/>
                  <a:pt x="236" y="1181"/>
                </a:cubicBezTo>
                <a:cubicBezTo>
                  <a:pt x="236" y="1181"/>
                  <a:pt x="237" y="1182"/>
                  <a:pt x="237" y="1184"/>
                </a:cubicBezTo>
                <a:cubicBezTo>
                  <a:pt x="237" y="1185"/>
                  <a:pt x="238" y="1186"/>
                  <a:pt x="239" y="1188"/>
                </a:cubicBezTo>
                <a:cubicBezTo>
                  <a:pt x="240" y="1190"/>
                  <a:pt x="240" y="1192"/>
                  <a:pt x="241" y="1194"/>
                </a:cubicBezTo>
                <a:cubicBezTo>
                  <a:pt x="241" y="1196"/>
                  <a:pt x="241" y="1198"/>
                  <a:pt x="241" y="1200"/>
                </a:cubicBezTo>
                <a:cubicBezTo>
                  <a:pt x="241" y="1200"/>
                  <a:pt x="241" y="1200"/>
                  <a:pt x="242" y="1200"/>
                </a:cubicBezTo>
                <a:cubicBezTo>
                  <a:pt x="242" y="1200"/>
                  <a:pt x="243" y="1200"/>
                  <a:pt x="244" y="1200"/>
                </a:cubicBezTo>
                <a:cubicBezTo>
                  <a:pt x="244" y="1200"/>
                  <a:pt x="245" y="1200"/>
                  <a:pt x="245" y="1200"/>
                </a:cubicBezTo>
                <a:cubicBezTo>
                  <a:pt x="246" y="1200"/>
                  <a:pt x="246" y="1200"/>
                  <a:pt x="246" y="1200"/>
                </a:cubicBezTo>
                <a:cubicBezTo>
                  <a:pt x="272" y="1201"/>
                  <a:pt x="304" y="1202"/>
                  <a:pt x="343" y="1202"/>
                </a:cubicBezTo>
                <a:cubicBezTo>
                  <a:pt x="382" y="1203"/>
                  <a:pt x="428" y="1203"/>
                  <a:pt x="481" y="1202"/>
                </a:cubicBezTo>
                <a:cubicBezTo>
                  <a:pt x="534" y="1201"/>
                  <a:pt x="580" y="1201"/>
                  <a:pt x="620" y="1201"/>
                </a:cubicBezTo>
                <a:cubicBezTo>
                  <a:pt x="660" y="1202"/>
                  <a:pt x="693" y="1203"/>
                  <a:pt x="720" y="1204"/>
                </a:cubicBezTo>
                <a:cubicBezTo>
                  <a:pt x="718" y="1206"/>
                  <a:pt x="716" y="1208"/>
                  <a:pt x="714" y="1211"/>
                </a:cubicBezTo>
                <a:cubicBezTo>
                  <a:pt x="711" y="1213"/>
                  <a:pt x="708" y="1217"/>
                  <a:pt x="705" y="1220"/>
                </a:cubicBezTo>
                <a:cubicBezTo>
                  <a:pt x="701" y="1224"/>
                  <a:pt x="698" y="1226"/>
                  <a:pt x="695" y="1228"/>
                </a:cubicBezTo>
                <a:cubicBezTo>
                  <a:pt x="692" y="1230"/>
                  <a:pt x="689" y="1232"/>
                  <a:pt x="687" y="1232"/>
                </a:cubicBezTo>
                <a:cubicBezTo>
                  <a:pt x="679" y="1232"/>
                  <a:pt x="669" y="1232"/>
                  <a:pt x="657" y="1232"/>
                </a:cubicBezTo>
                <a:cubicBezTo>
                  <a:pt x="646" y="1232"/>
                  <a:pt x="632" y="1232"/>
                  <a:pt x="616" y="1232"/>
                </a:cubicBezTo>
                <a:cubicBezTo>
                  <a:pt x="601" y="1232"/>
                  <a:pt x="587" y="1232"/>
                  <a:pt x="575" y="1232"/>
                </a:cubicBezTo>
                <a:cubicBezTo>
                  <a:pt x="564" y="1232"/>
                  <a:pt x="554" y="1232"/>
                  <a:pt x="546" y="1232"/>
                </a:cubicBezTo>
                <a:lnTo>
                  <a:pt x="358" y="1232"/>
                </a:lnTo>
                <a:cubicBezTo>
                  <a:pt x="358" y="1232"/>
                  <a:pt x="358" y="1232"/>
                  <a:pt x="358" y="1232"/>
                </a:cubicBezTo>
                <a:cubicBezTo>
                  <a:pt x="358" y="1232"/>
                  <a:pt x="358" y="1232"/>
                  <a:pt x="358" y="1232"/>
                </a:cubicBezTo>
                <a:cubicBezTo>
                  <a:pt x="357" y="1232"/>
                  <a:pt x="357" y="1232"/>
                  <a:pt x="356" y="1232"/>
                </a:cubicBezTo>
                <a:cubicBezTo>
                  <a:pt x="355" y="1232"/>
                  <a:pt x="355" y="1232"/>
                  <a:pt x="354" y="1232"/>
                </a:cubicBezTo>
                <a:cubicBezTo>
                  <a:pt x="348" y="1233"/>
                  <a:pt x="340" y="1233"/>
                  <a:pt x="330" y="1233"/>
                </a:cubicBezTo>
                <a:cubicBezTo>
                  <a:pt x="320" y="1233"/>
                  <a:pt x="308" y="1232"/>
                  <a:pt x="295" y="1232"/>
                </a:cubicBezTo>
                <a:cubicBezTo>
                  <a:pt x="282" y="1231"/>
                  <a:pt x="270" y="1232"/>
                  <a:pt x="261" y="1234"/>
                </a:cubicBezTo>
                <a:cubicBezTo>
                  <a:pt x="251" y="1236"/>
                  <a:pt x="243" y="1239"/>
                  <a:pt x="236" y="1242"/>
                </a:cubicBezTo>
                <a:close/>
                <a:moveTo>
                  <a:pt x="265" y="1396"/>
                </a:moveTo>
                <a:cubicBezTo>
                  <a:pt x="261" y="1400"/>
                  <a:pt x="258" y="1405"/>
                  <a:pt x="253" y="1412"/>
                </a:cubicBezTo>
                <a:cubicBezTo>
                  <a:pt x="249" y="1418"/>
                  <a:pt x="245" y="1425"/>
                  <a:pt x="242" y="1434"/>
                </a:cubicBezTo>
                <a:cubicBezTo>
                  <a:pt x="238" y="1443"/>
                  <a:pt x="236" y="1450"/>
                  <a:pt x="236" y="1456"/>
                </a:cubicBezTo>
                <a:cubicBezTo>
                  <a:pt x="236" y="1463"/>
                  <a:pt x="236" y="1468"/>
                  <a:pt x="236" y="1472"/>
                </a:cubicBezTo>
                <a:cubicBezTo>
                  <a:pt x="238" y="1475"/>
                  <a:pt x="240" y="1480"/>
                  <a:pt x="242" y="1486"/>
                </a:cubicBezTo>
                <a:cubicBezTo>
                  <a:pt x="245" y="1492"/>
                  <a:pt x="248" y="1498"/>
                  <a:pt x="253" y="1504"/>
                </a:cubicBezTo>
                <a:cubicBezTo>
                  <a:pt x="258" y="1511"/>
                  <a:pt x="263" y="1515"/>
                  <a:pt x="268" y="1518"/>
                </a:cubicBezTo>
                <a:cubicBezTo>
                  <a:pt x="274" y="1521"/>
                  <a:pt x="279" y="1522"/>
                  <a:pt x="283" y="1523"/>
                </a:cubicBezTo>
                <a:cubicBezTo>
                  <a:pt x="297" y="1524"/>
                  <a:pt x="313" y="1524"/>
                  <a:pt x="333" y="1525"/>
                </a:cubicBezTo>
                <a:cubicBezTo>
                  <a:pt x="353" y="1525"/>
                  <a:pt x="376" y="1525"/>
                  <a:pt x="403" y="1525"/>
                </a:cubicBezTo>
                <a:cubicBezTo>
                  <a:pt x="430" y="1524"/>
                  <a:pt x="453" y="1524"/>
                  <a:pt x="473" y="1524"/>
                </a:cubicBezTo>
                <a:cubicBezTo>
                  <a:pt x="493" y="1523"/>
                  <a:pt x="509" y="1523"/>
                  <a:pt x="523" y="1523"/>
                </a:cubicBezTo>
                <a:cubicBezTo>
                  <a:pt x="530" y="1522"/>
                  <a:pt x="538" y="1522"/>
                  <a:pt x="549" y="1523"/>
                </a:cubicBezTo>
                <a:cubicBezTo>
                  <a:pt x="560" y="1524"/>
                  <a:pt x="572" y="1524"/>
                  <a:pt x="586" y="1524"/>
                </a:cubicBezTo>
                <a:cubicBezTo>
                  <a:pt x="600" y="1524"/>
                  <a:pt x="612" y="1522"/>
                  <a:pt x="623" y="1518"/>
                </a:cubicBezTo>
                <a:cubicBezTo>
                  <a:pt x="633" y="1514"/>
                  <a:pt x="642" y="1510"/>
                  <a:pt x="649" y="1504"/>
                </a:cubicBezTo>
                <a:cubicBezTo>
                  <a:pt x="656" y="1498"/>
                  <a:pt x="662" y="1490"/>
                  <a:pt x="666" y="1480"/>
                </a:cubicBezTo>
                <a:cubicBezTo>
                  <a:pt x="670" y="1471"/>
                  <a:pt x="670" y="1459"/>
                  <a:pt x="666" y="1446"/>
                </a:cubicBezTo>
                <a:cubicBezTo>
                  <a:pt x="662" y="1432"/>
                  <a:pt x="657" y="1421"/>
                  <a:pt x="652" y="1411"/>
                </a:cubicBezTo>
                <a:cubicBezTo>
                  <a:pt x="646" y="1401"/>
                  <a:pt x="642" y="1393"/>
                  <a:pt x="640" y="1387"/>
                </a:cubicBezTo>
                <a:cubicBezTo>
                  <a:pt x="640" y="1383"/>
                  <a:pt x="640" y="1378"/>
                  <a:pt x="641" y="1373"/>
                </a:cubicBezTo>
                <a:cubicBezTo>
                  <a:pt x="642" y="1368"/>
                  <a:pt x="644" y="1361"/>
                  <a:pt x="647" y="1355"/>
                </a:cubicBezTo>
                <a:cubicBezTo>
                  <a:pt x="650" y="1348"/>
                  <a:pt x="653" y="1343"/>
                  <a:pt x="657" y="1338"/>
                </a:cubicBezTo>
                <a:cubicBezTo>
                  <a:pt x="661" y="1333"/>
                  <a:pt x="665" y="1329"/>
                  <a:pt x="668" y="1326"/>
                </a:cubicBezTo>
                <a:lnTo>
                  <a:pt x="668" y="1321"/>
                </a:lnTo>
                <a:cubicBezTo>
                  <a:pt x="667" y="1320"/>
                  <a:pt x="666" y="1318"/>
                  <a:pt x="665" y="1316"/>
                </a:cubicBezTo>
                <a:cubicBezTo>
                  <a:pt x="664" y="1314"/>
                  <a:pt x="662" y="1312"/>
                  <a:pt x="661" y="1311"/>
                </a:cubicBezTo>
                <a:cubicBezTo>
                  <a:pt x="659" y="1309"/>
                  <a:pt x="658" y="1308"/>
                  <a:pt x="657" y="1308"/>
                </a:cubicBezTo>
                <a:cubicBezTo>
                  <a:pt x="656" y="1308"/>
                  <a:pt x="655" y="1307"/>
                  <a:pt x="654" y="1307"/>
                </a:cubicBezTo>
                <a:cubicBezTo>
                  <a:pt x="652" y="1307"/>
                  <a:pt x="648" y="1308"/>
                  <a:pt x="645" y="1310"/>
                </a:cubicBezTo>
                <a:cubicBezTo>
                  <a:pt x="641" y="1311"/>
                  <a:pt x="636" y="1314"/>
                  <a:pt x="632" y="1318"/>
                </a:cubicBezTo>
                <a:cubicBezTo>
                  <a:pt x="627" y="1323"/>
                  <a:pt x="623" y="1327"/>
                  <a:pt x="621" y="1331"/>
                </a:cubicBezTo>
                <a:cubicBezTo>
                  <a:pt x="619" y="1335"/>
                  <a:pt x="617" y="1338"/>
                  <a:pt x="616" y="1340"/>
                </a:cubicBezTo>
                <a:lnTo>
                  <a:pt x="443" y="1340"/>
                </a:lnTo>
                <a:cubicBezTo>
                  <a:pt x="441" y="1340"/>
                  <a:pt x="439" y="1340"/>
                  <a:pt x="437" y="1340"/>
                </a:cubicBezTo>
                <a:cubicBezTo>
                  <a:pt x="435" y="1340"/>
                  <a:pt x="432" y="1340"/>
                  <a:pt x="429" y="1340"/>
                </a:cubicBezTo>
                <a:cubicBezTo>
                  <a:pt x="427" y="1340"/>
                  <a:pt x="424" y="1340"/>
                  <a:pt x="423" y="1340"/>
                </a:cubicBezTo>
                <a:cubicBezTo>
                  <a:pt x="421" y="1340"/>
                  <a:pt x="420" y="1340"/>
                  <a:pt x="419" y="1340"/>
                </a:cubicBezTo>
                <a:lnTo>
                  <a:pt x="288" y="1340"/>
                </a:lnTo>
                <a:lnTo>
                  <a:pt x="274" y="1317"/>
                </a:lnTo>
                <a:lnTo>
                  <a:pt x="255" y="1307"/>
                </a:lnTo>
                <a:lnTo>
                  <a:pt x="246" y="1312"/>
                </a:lnTo>
                <a:lnTo>
                  <a:pt x="236" y="1326"/>
                </a:lnTo>
                <a:cubicBezTo>
                  <a:pt x="236" y="1328"/>
                  <a:pt x="238" y="1331"/>
                  <a:pt x="240" y="1335"/>
                </a:cubicBezTo>
                <a:cubicBezTo>
                  <a:pt x="242" y="1338"/>
                  <a:pt x="246" y="1343"/>
                  <a:pt x="251" y="1348"/>
                </a:cubicBezTo>
                <a:cubicBezTo>
                  <a:pt x="255" y="1353"/>
                  <a:pt x="259" y="1358"/>
                  <a:pt x="261" y="1362"/>
                </a:cubicBezTo>
                <a:cubicBezTo>
                  <a:pt x="263" y="1366"/>
                  <a:pt x="265" y="1370"/>
                  <a:pt x="265" y="1373"/>
                </a:cubicBezTo>
                <a:lnTo>
                  <a:pt x="265" y="1396"/>
                </a:lnTo>
                <a:close/>
                <a:moveTo>
                  <a:pt x="598" y="1490"/>
                </a:moveTo>
                <a:lnTo>
                  <a:pt x="312" y="1490"/>
                </a:lnTo>
                <a:cubicBezTo>
                  <a:pt x="310" y="1490"/>
                  <a:pt x="308" y="1490"/>
                  <a:pt x="306" y="1490"/>
                </a:cubicBezTo>
                <a:cubicBezTo>
                  <a:pt x="303" y="1490"/>
                  <a:pt x="301" y="1490"/>
                  <a:pt x="298" y="1490"/>
                </a:cubicBezTo>
                <a:cubicBezTo>
                  <a:pt x="295" y="1490"/>
                  <a:pt x="293" y="1490"/>
                  <a:pt x="292" y="1490"/>
                </a:cubicBezTo>
                <a:cubicBezTo>
                  <a:pt x="290" y="1490"/>
                  <a:pt x="289" y="1490"/>
                  <a:pt x="288" y="1490"/>
                </a:cubicBezTo>
                <a:cubicBezTo>
                  <a:pt x="286" y="1489"/>
                  <a:pt x="285" y="1487"/>
                  <a:pt x="283" y="1484"/>
                </a:cubicBezTo>
                <a:cubicBezTo>
                  <a:pt x="281" y="1482"/>
                  <a:pt x="279" y="1480"/>
                  <a:pt x="277" y="1477"/>
                </a:cubicBezTo>
                <a:cubicBezTo>
                  <a:pt x="275" y="1474"/>
                  <a:pt x="274" y="1472"/>
                  <a:pt x="272" y="1470"/>
                </a:cubicBezTo>
                <a:cubicBezTo>
                  <a:pt x="271" y="1469"/>
                  <a:pt x="270" y="1468"/>
                  <a:pt x="269" y="1467"/>
                </a:cubicBezTo>
                <a:cubicBezTo>
                  <a:pt x="271" y="1461"/>
                  <a:pt x="274" y="1455"/>
                  <a:pt x="277" y="1447"/>
                </a:cubicBezTo>
                <a:cubicBezTo>
                  <a:pt x="280" y="1439"/>
                  <a:pt x="284" y="1430"/>
                  <a:pt x="289" y="1420"/>
                </a:cubicBezTo>
                <a:cubicBezTo>
                  <a:pt x="293" y="1411"/>
                  <a:pt x="296" y="1402"/>
                  <a:pt x="297" y="1395"/>
                </a:cubicBezTo>
                <a:cubicBezTo>
                  <a:pt x="298" y="1388"/>
                  <a:pt x="298" y="1382"/>
                  <a:pt x="298" y="1378"/>
                </a:cubicBezTo>
                <a:cubicBezTo>
                  <a:pt x="315" y="1377"/>
                  <a:pt x="336" y="1376"/>
                  <a:pt x="362" y="1376"/>
                </a:cubicBezTo>
                <a:cubicBezTo>
                  <a:pt x="388" y="1376"/>
                  <a:pt x="418" y="1375"/>
                  <a:pt x="452" y="1375"/>
                </a:cubicBezTo>
                <a:cubicBezTo>
                  <a:pt x="487" y="1375"/>
                  <a:pt x="517" y="1375"/>
                  <a:pt x="543" y="1375"/>
                </a:cubicBezTo>
                <a:cubicBezTo>
                  <a:pt x="568" y="1374"/>
                  <a:pt x="590" y="1374"/>
                  <a:pt x="607" y="1373"/>
                </a:cubicBezTo>
                <a:cubicBezTo>
                  <a:pt x="606" y="1378"/>
                  <a:pt x="606" y="1383"/>
                  <a:pt x="607" y="1390"/>
                </a:cubicBezTo>
                <a:cubicBezTo>
                  <a:pt x="608" y="1397"/>
                  <a:pt x="610" y="1404"/>
                  <a:pt x="614" y="1413"/>
                </a:cubicBezTo>
                <a:cubicBezTo>
                  <a:pt x="618" y="1421"/>
                  <a:pt x="622" y="1429"/>
                  <a:pt x="626" y="1436"/>
                </a:cubicBezTo>
                <a:cubicBezTo>
                  <a:pt x="630" y="1442"/>
                  <a:pt x="633" y="1448"/>
                  <a:pt x="635" y="1453"/>
                </a:cubicBezTo>
                <a:cubicBezTo>
                  <a:pt x="636" y="1456"/>
                  <a:pt x="636" y="1460"/>
                  <a:pt x="635" y="1465"/>
                </a:cubicBezTo>
                <a:cubicBezTo>
                  <a:pt x="633" y="1470"/>
                  <a:pt x="630" y="1475"/>
                  <a:pt x="625" y="1480"/>
                </a:cubicBezTo>
                <a:cubicBezTo>
                  <a:pt x="620" y="1485"/>
                  <a:pt x="615" y="1489"/>
                  <a:pt x="610" y="1490"/>
                </a:cubicBezTo>
                <a:cubicBezTo>
                  <a:pt x="605" y="1491"/>
                  <a:pt x="601" y="1491"/>
                  <a:pt x="598" y="1490"/>
                </a:cubicBezTo>
                <a:close/>
                <a:moveTo>
                  <a:pt x="1050" y="1350"/>
                </a:moveTo>
                <a:cubicBezTo>
                  <a:pt x="1049" y="1358"/>
                  <a:pt x="1048" y="1369"/>
                  <a:pt x="1046" y="1382"/>
                </a:cubicBezTo>
                <a:cubicBezTo>
                  <a:pt x="1044" y="1395"/>
                  <a:pt x="1041" y="1410"/>
                  <a:pt x="1036" y="1427"/>
                </a:cubicBezTo>
                <a:cubicBezTo>
                  <a:pt x="1032" y="1445"/>
                  <a:pt x="1028" y="1461"/>
                  <a:pt x="1023" y="1474"/>
                </a:cubicBezTo>
                <a:cubicBezTo>
                  <a:pt x="1019" y="1488"/>
                  <a:pt x="1015" y="1500"/>
                  <a:pt x="1012" y="1509"/>
                </a:cubicBezTo>
                <a:cubicBezTo>
                  <a:pt x="1013" y="1510"/>
                  <a:pt x="1014" y="1511"/>
                  <a:pt x="1015" y="1512"/>
                </a:cubicBezTo>
                <a:cubicBezTo>
                  <a:pt x="1016" y="1513"/>
                  <a:pt x="1018" y="1514"/>
                  <a:pt x="1019" y="1516"/>
                </a:cubicBezTo>
                <a:cubicBezTo>
                  <a:pt x="1021" y="1518"/>
                  <a:pt x="1022" y="1519"/>
                  <a:pt x="1023" y="1520"/>
                </a:cubicBezTo>
                <a:cubicBezTo>
                  <a:pt x="1024" y="1521"/>
                  <a:pt x="1025" y="1522"/>
                  <a:pt x="1026" y="1523"/>
                </a:cubicBezTo>
                <a:cubicBezTo>
                  <a:pt x="1028" y="1522"/>
                  <a:pt x="1030" y="1522"/>
                  <a:pt x="1032" y="1521"/>
                </a:cubicBezTo>
                <a:cubicBezTo>
                  <a:pt x="1033" y="1520"/>
                  <a:pt x="1036" y="1519"/>
                  <a:pt x="1038" y="1519"/>
                </a:cubicBezTo>
                <a:cubicBezTo>
                  <a:pt x="1040" y="1519"/>
                  <a:pt x="1042" y="1518"/>
                  <a:pt x="1044" y="1518"/>
                </a:cubicBezTo>
                <a:cubicBezTo>
                  <a:pt x="1046" y="1518"/>
                  <a:pt x="1048" y="1518"/>
                  <a:pt x="1050" y="1518"/>
                </a:cubicBezTo>
                <a:cubicBezTo>
                  <a:pt x="1055" y="1505"/>
                  <a:pt x="1061" y="1489"/>
                  <a:pt x="1068" y="1469"/>
                </a:cubicBezTo>
                <a:cubicBezTo>
                  <a:pt x="1075" y="1450"/>
                  <a:pt x="1080" y="1427"/>
                  <a:pt x="1083" y="1402"/>
                </a:cubicBezTo>
                <a:cubicBezTo>
                  <a:pt x="1087" y="1376"/>
                  <a:pt x="1087" y="1354"/>
                  <a:pt x="1085" y="1335"/>
                </a:cubicBezTo>
                <a:cubicBezTo>
                  <a:pt x="1083" y="1317"/>
                  <a:pt x="1081" y="1301"/>
                  <a:pt x="1078" y="1289"/>
                </a:cubicBezTo>
                <a:cubicBezTo>
                  <a:pt x="1079" y="1282"/>
                  <a:pt x="1077" y="1274"/>
                  <a:pt x="1073" y="1264"/>
                </a:cubicBezTo>
                <a:cubicBezTo>
                  <a:pt x="1068" y="1254"/>
                  <a:pt x="1064" y="1242"/>
                  <a:pt x="1058" y="1229"/>
                </a:cubicBezTo>
                <a:cubicBezTo>
                  <a:pt x="1053" y="1217"/>
                  <a:pt x="1053" y="1206"/>
                  <a:pt x="1057" y="1198"/>
                </a:cubicBezTo>
                <a:cubicBezTo>
                  <a:pt x="1062" y="1190"/>
                  <a:pt x="1068" y="1185"/>
                  <a:pt x="1078" y="1181"/>
                </a:cubicBezTo>
                <a:cubicBezTo>
                  <a:pt x="1083" y="1181"/>
                  <a:pt x="1090" y="1181"/>
                  <a:pt x="1099" y="1181"/>
                </a:cubicBezTo>
                <a:cubicBezTo>
                  <a:pt x="1108" y="1181"/>
                  <a:pt x="1118" y="1181"/>
                  <a:pt x="1130" y="1181"/>
                </a:cubicBezTo>
                <a:cubicBezTo>
                  <a:pt x="1142" y="1181"/>
                  <a:pt x="1153" y="1181"/>
                  <a:pt x="1162" y="1181"/>
                </a:cubicBezTo>
                <a:cubicBezTo>
                  <a:pt x="1172" y="1181"/>
                  <a:pt x="1179" y="1181"/>
                  <a:pt x="1186" y="1181"/>
                </a:cubicBezTo>
                <a:cubicBezTo>
                  <a:pt x="1190" y="1180"/>
                  <a:pt x="1196" y="1180"/>
                  <a:pt x="1204" y="1181"/>
                </a:cubicBezTo>
                <a:cubicBezTo>
                  <a:pt x="1211" y="1181"/>
                  <a:pt x="1220" y="1182"/>
                  <a:pt x="1230" y="1182"/>
                </a:cubicBezTo>
                <a:cubicBezTo>
                  <a:pt x="1239" y="1183"/>
                  <a:pt x="1248" y="1181"/>
                  <a:pt x="1254" y="1178"/>
                </a:cubicBezTo>
                <a:cubicBezTo>
                  <a:pt x="1261" y="1175"/>
                  <a:pt x="1266" y="1171"/>
                  <a:pt x="1270" y="1167"/>
                </a:cubicBezTo>
                <a:lnTo>
                  <a:pt x="1270" y="1157"/>
                </a:lnTo>
                <a:cubicBezTo>
                  <a:pt x="1269" y="1156"/>
                  <a:pt x="1268" y="1155"/>
                  <a:pt x="1267" y="1154"/>
                </a:cubicBezTo>
                <a:cubicBezTo>
                  <a:pt x="1266" y="1153"/>
                  <a:pt x="1265" y="1152"/>
                  <a:pt x="1263" y="1150"/>
                </a:cubicBezTo>
                <a:cubicBezTo>
                  <a:pt x="1262" y="1149"/>
                  <a:pt x="1260" y="1147"/>
                  <a:pt x="1259" y="1146"/>
                </a:cubicBezTo>
                <a:cubicBezTo>
                  <a:pt x="1258" y="1145"/>
                  <a:pt x="1257" y="1144"/>
                  <a:pt x="1256" y="1143"/>
                </a:cubicBezTo>
                <a:lnTo>
                  <a:pt x="1097" y="1143"/>
                </a:lnTo>
                <a:cubicBezTo>
                  <a:pt x="1090" y="1142"/>
                  <a:pt x="1082" y="1143"/>
                  <a:pt x="1071" y="1146"/>
                </a:cubicBezTo>
                <a:cubicBezTo>
                  <a:pt x="1061" y="1149"/>
                  <a:pt x="1050" y="1155"/>
                  <a:pt x="1039" y="1165"/>
                </a:cubicBezTo>
                <a:cubicBezTo>
                  <a:pt x="1028" y="1175"/>
                  <a:pt x="1021" y="1184"/>
                  <a:pt x="1019" y="1194"/>
                </a:cubicBezTo>
                <a:cubicBezTo>
                  <a:pt x="1016" y="1204"/>
                  <a:pt x="1015" y="1212"/>
                  <a:pt x="1017" y="1218"/>
                </a:cubicBezTo>
                <a:cubicBezTo>
                  <a:pt x="1020" y="1225"/>
                  <a:pt x="1023" y="1234"/>
                  <a:pt x="1027" y="1245"/>
                </a:cubicBezTo>
                <a:cubicBezTo>
                  <a:pt x="1030" y="1256"/>
                  <a:pt x="1034" y="1269"/>
                  <a:pt x="1037" y="1284"/>
                </a:cubicBezTo>
                <a:cubicBezTo>
                  <a:pt x="1040" y="1299"/>
                  <a:pt x="1042" y="1312"/>
                  <a:pt x="1044" y="1323"/>
                </a:cubicBezTo>
                <a:cubicBezTo>
                  <a:pt x="1046" y="1334"/>
                  <a:pt x="1048" y="1343"/>
                  <a:pt x="1050" y="1350"/>
                </a:cubicBezTo>
                <a:close/>
                <a:moveTo>
                  <a:pt x="1022" y="1087"/>
                </a:moveTo>
                <a:cubicBezTo>
                  <a:pt x="1021" y="1088"/>
                  <a:pt x="1020" y="1089"/>
                  <a:pt x="1019" y="1090"/>
                </a:cubicBezTo>
                <a:cubicBezTo>
                  <a:pt x="1018" y="1091"/>
                  <a:pt x="1018" y="1092"/>
                  <a:pt x="1017" y="1094"/>
                </a:cubicBezTo>
                <a:cubicBezTo>
                  <a:pt x="1017" y="1096"/>
                  <a:pt x="1017" y="1097"/>
                  <a:pt x="1017" y="1098"/>
                </a:cubicBezTo>
                <a:cubicBezTo>
                  <a:pt x="1017" y="1099"/>
                  <a:pt x="1017" y="1100"/>
                  <a:pt x="1017" y="1101"/>
                </a:cubicBezTo>
                <a:lnTo>
                  <a:pt x="1022" y="1115"/>
                </a:lnTo>
                <a:cubicBezTo>
                  <a:pt x="1032" y="1116"/>
                  <a:pt x="1044" y="1116"/>
                  <a:pt x="1060" y="1117"/>
                </a:cubicBezTo>
                <a:cubicBezTo>
                  <a:pt x="1075" y="1117"/>
                  <a:pt x="1093" y="1117"/>
                  <a:pt x="1114" y="1117"/>
                </a:cubicBezTo>
                <a:cubicBezTo>
                  <a:pt x="1134" y="1116"/>
                  <a:pt x="1153" y="1116"/>
                  <a:pt x="1169" y="1116"/>
                </a:cubicBezTo>
                <a:cubicBezTo>
                  <a:pt x="1185" y="1115"/>
                  <a:pt x="1198" y="1115"/>
                  <a:pt x="1209" y="1115"/>
                </a:cubicBezTo>
                <a:cubicBezTo>
                  <a:pt x="1219" y="1115"/>
                  <a:pt x="1231" y="1111"/>
                  <a:pt x="1243" y="1103"/>
                </a:cubicBezTo>
                <a:cubicBezTo>
                  <a:pt x="1256" y="1095"/>
                  <a:pt x="1264" y="1081"/>
                  <a:pt x="1267" y="1063"/>
                </a:cubicBezTo>
                <a:cubicBezTo>
                  <a:pt x="1271" y="1045"/>
                  <a:pt x="1267" y="1029"/>
                  <a:pt x="1257" y="1017"/>
                </a:cubicBezTo>
                <a:cubicBezTo>
                  <a:pt x="1247" y="1005"/>
                  <a:pt x="1236" y="997"/>
                  <a:pt x="1223" y="993"/>
                </a:cubicBezTo>
                <a:cubicBezTo>
                  <a:pt x="1212" y="992"/>
                  <a:pt x="1199" y="990"/>
                  <a:pt x="1182" y="989"/>
                </a:cubicBezTo>
                <a:cubicBezTo>
                  <a:pt x="1166" y="988"/>
                  <a:pt x="1147" y="987"/>
                  <a:pt x="1125" y="987"/>
                </a:cubicBezTo>
                <a:cubicBezTo>
                  <a:pt x="1104" y="987"/>
                  <a:pt x="1085" y="988"/>
                  <a:pt x="1070" y="988"/>
                </a:cubicBezTo>
                <a:cubicBezTo>
                  <a:pt x="1054" y="988"/>
                  <a:pt x="1041" y="989"/>
                  <a:pt x="1031" y="989"/>
                </a:cubicBezTo>
                <a:cubicBezTo>
                  <a:pt x="1029" y="989"/>
                  <a:pt x="1028" y="989"/>
                  <a:pt x="1026" y="989"/>
                </a:cubicBezTo>
                <a:cubicBezTo>
                  <a:pt x="1025" y="989"/>
                  <a:pt x="1023" y="990"/>
                  <a:pt x="1022" y="991"/>
                </a:cubicBezTo>
                <a:cubicBezTo>
                  <a:pt x="1021" y="993"/>
                  <a:pt x="1020" y="994"/>
                  <a:pt x="1019" y="995"/>
                </a:cubicBezTo>
                <a:cubicBezTo>
                  <a:pt x="1018" y="996"/>
                  <a:pt x="1018" y="997"/>
                  <a:pt x="1017" y="998"/>
                </a:cubicBezTo>
                <a:lnTo>
                  <a:pt x="1022" y="1012"/>
                </a:lnTo>
                <a:lnTo>
                  <a:pt x="1022" y="1021"/>
                </a:lnTo>
                <a:cubicBezTo>
                  <a:pt x="1024" y="1021"/>
                  <a:pt x="1027" y="1021"/>
                  <a:pt x="1031" y="1021"/>
                </a:cubicBezTo>
                <a:cubicBezTo>
                  <a:pt x="1035" y="1021"/>
                  <a:pt x="1040" y="1021"/>
                  <a:pt x="1045" y="1021"/>
                </a:cubicBezTo>
                <a:cubicBezTo>
                  <a:pt x="1050" y="1021"/>
                  <a:pt x="1055" y="1021"/>
                  <a:pt x="1059" y="1021"/>
                </a:cubicBezTo>
                <a:cubicBezTo>
                  <a:pt x="1063" y="1021"/>
                  <a:pt x="1066" y="1021"/>
                  <a:pt x="1068" y="1021"/>
                </a:cubicBezTo>
                <a:cubicBezTo>
                  <a:pt x="1077" y="1022"/>
                  <a:pt x="1088" y="1022"/>
                  <a:pt x="1101" y="1022"/>
                </a:cubicBezTo>
                <a:cubicBezTo>
                  <a:pt x="1115" y="1022"/>
                  <a:pt x="1130" y="1022"/>
                  <a:pt x="1148" y="1022"/>
                </a:cubicBezTo>
                <a:cubicBezTo>
                  <a:pt x="1166" y="1022"/>
                  <a:pt x="1182" y="1023"/>
                  <a:pt x="1195" y="1025"/>
                </a:cubicBezTo>
                <a:cubicBezTo>
                  <a:pt x="1208" y="1026"/>
                  <a:pt x="1219" y="1028"/>
                  <a:pt x="1228" y="1031"/>
                </a:cubicBezTo>
                <a:cubicBezTo>
                  <a:pt x="1228" y="1031"/>
                  <a:pt x="1228" y="1032"/>
                  <a:pt x="1228" y="1034"/>
                </a:cubicBezTo>
                <a:cubicBezTo>
                  <a:pt x="1229" y="1035"/>
                  <a:pt x="1229" y="1036"/>
                  <a:pt x="1230" y="1038"/>
                </a:cubicBezTo>
                <a:cubicBezTo>
                  <a:pt x="1231" y="1039"/>
                  <a:pt x="1232" y="1041"/>
                  <a:pt x="1232" y="1042"/>
                </a:cubicBezTo>
                <a:cubicBezTo>
                  <a:pt x="1232" y="1043"/>
                  <a:pt x="1233" y="1044"/>
                  <a:pt x="1233" y="1045"/>
                </a:cubicBezTo>
                <a:cubicBezTo>
                  <a:pt x="1233" y="1046"/>
                  <a:pt x="1233" y="1048"/>
                  <a:pt x="1233" y="1051"/>
                </a:cubicBezTo>
                <a:cubicBezTo>
                  <a:pt x="1233" y="1053"/>
                  <a:pt x="1232" y="1056"/>
                  <a:pt x="1232" y="1059"/>
                </a:cubicBezTo>
                <a:cubicBezTo>
                  <a:pt x="1232" y="1063"/>
                  <a:pt x="1231" y="1066"/>
                  <a:pt x="1230" y="1069"/>
                </a:cubicBezTo>
                <a:cubicBezTo>
                  <a:pt x="1229" y="1072"/>
                  <a:pt x="1229" y="1075"/>
                  <a:pt x="1228" y="1078"/>
                </a:cubicBezTo>
                <a:cubicBezTo>
                  <a:pt x="1224" y="1079"/>
                  <a:pt x="1219" y="1080"/>
                  <a:pt x="1213" y="1081"/>
                </a:cubicBezTo>
                <a:cubicBezTo>
                  <a:pt x="1207" y="1082"/>
                  <a:pt x="1200" y="1082"/>
                  <a:pt x="1193" y="1082"/>
                </a:cubicBezTo>
                <a:cubicBezTo>
                  <a:pt x="1185" y="1081"/>
                  <a:pt x="1178" y="1081"/>
                  <a:pt x="1172" y="1081"/>
                </a:cubicBezTo>
                <a:cubicBezTo>
                  <a:pt x="1166" y="1081"/>
                  <a:pt x="1161" y="1081"/>
                  <a:pt x="1158" y="1082"/>
                </a:cubicBezTo>
                <a:cubicBezTo>
                  <a:pt x="1150" y="1083"/>
                  <a:pt x="1140" y="1083"/>
                  <a:pt x="1128" y="1083"/>
                </a:cubicBezTo>
                <a:cubicBezTo>
                  <a:pt x="1116" y="1082"/>
                  <a:pt x="1103" y="1082"/>
                  <a:pt x="1088" y="1081"/>
                </a:cubicBezTo>
                <a:cubicBezTo>
                  <a:pt x="1073" y="1080"/>
                  <a:pt x="1059" y="1080"/>
                  <a:pt x="1049" y="1082"/>
                </a:cubicBezTo>
                <a:cubicBezTo>
                  <a:pt x="1038" y="1083"/>
                  <a:pt x="1029" y="1085"/>
                  <a:pt x="1022" y="1087"/>
                </a:cubicBezTo>
                <a:close/>
                <a:moveTo>
                  <a:pt x="1143" y="1335"/>
                </a:moveTo>
                <a:cubicBezTo>
                  <a:pt x="1143" y="1342"/>
                  <a:pt x="1143" y="1350"/>
                  <a:pt x="1143" y="1359"/>
                </a:cubicBezTo>
                <a:cubicBezTo>
                  <a:pt x="1143" y="1368"/>
                  <a:pt x="1143" y="1379"/>
                  <a:pt x="1143" y="1392"/>
                </a:cubicBezTo>
                <a:cubicBezTo>
                  <a:pt x="1143" y="1404"/>
                  <a:pt x="1143" y="1415"/>
                  <a:pt x="1143" y="1425"/>
                </a:cubicBezTo>
                <a:cubicBezTo>
                  <a:pt x="1143" y="1434"/>
                  <a:pt x="1143" y="1442"/>
                  <a:pt x="1143" y="1448"/>
                </a:cubicBezTo>
                <a:cubicBezTo>
                  <a:pt x="1143" y="1451"/>
                  <a:pt x="1144" y="1455"/>
                  <a:pt x="1144" y="1460"/>
                </a:cubicBezTo>
                <a:cubicBezTo>
                  <a:pt x="1144" y="1465"/>
                  <a:pt x="1146" y="1472"/>
                  <a:pt x="1149" y="1479"/>
                </a:cubicBezTo>
                <a:cubicBezTo>
                  <a:pt x="1151" y="1486"/>
                  <a:pt x="1155" y="1492"/>
                  <a:pt x="1159" y="1497"/>
                </a:cubicBezTo>
                <a:cubicBezTo>
                  <a:pt x="1164" y="1502"/>
                  <a:pt x="1168" y="1506"/>
                  <a:pt x="1172" y="1509"/>
                </a:cubicBezTo>
                <a:cubicBezTo>
                  <a:pt x="1179" y="1512"/>
                  <a:pt x="1187" y="1515"/>
                  <a:pt x="1198" y="1517"/>
                </a:cubicBezTo>
                <a:cubicBezTo>
                  <a:pt x="1208" y="1520"/>
                  <a:pt x="1221" y="1521"/>
                  <a:pt x="1235" y="1521"/>
                </a:cubicBezTo>
                <a:cubicBezTo>
                  <a:pt x="1249" y="1522"/>
                  <a:pt x="1261" y="1522"/>
                  <a:pt x="1272" y="1522"/>
                </a:cubicBezTo>
                <a:cubicBezTo>
                  <a:pt x="1282" y="1522"/>
                  <a:pt x="1291" y="1522"/>
                  <a:pt x="1298" y="1523"/>
                </a:cubicBezTo>
                <a:cubicBezTo>
                  <a:pt x="1305" y="1523"/>
                  <a:pt x="1315" y="1523"/>
                  <a:pt x="1327" y="1524"/>
                </a:cubicBezTo>
                <a:cubicBezTo>
                  <a:pt x="1339" y="1525"/>
                  <a:pt x="1353" y="1524"/>
                  <a:pt x="1369" y="1521"/>
                </a:cubicBezTo>
                <a:cubicBezTo>
                  <a:pt x="1384" y="1518"/>
                  <a:pt x="1396" y="1512"/>
                  <a:pt x="1405" y="1503"/>
                </a:cubicBezTo>
                <a:cubicBezTo>
                  <a:pt x="1414" y="1495"/>
                  <a:pt x="1421" y="1486"/>
                  <a:pt x="1425" y="1476"/>
                </a:cubicBezTo>
                <a:cubicBezTo>
                  <a:pt x="1426" y="1463"/>
                  <a:pt x="1426" y="1446"/>
                  <a:pt x="1427" y="1426"/>
                </a:cubicBezTo>
                <a:cubicBezTo>
                  <a:pt x="1428" y="1405"/>
                  <a:pt x="1429" y="1382"/>
                  <a:pt x="1429" y="1354"/>
                </a:cubicBezTo>
                <a:cubicBezTo>
                  <a:pt x="1429" y="1327"/>
                  <a:pt x="1429" y="1303"/>
                  <a:pt x="1429" y="1283"/>
                </a:cubicBezTo>
                <a:cubicBezTo>
                  <a:pt x="1429" y="1262"/>
                  <a:pt x="1429" y="1246"/>
                  <a:pt x="1429" y="1232"/>
                </a:cubicBezTo>
                <a:cubicBezTo>
                  <a:pt x="1429" y="1232"/>
                  <a:pt x="1428" y="1231"/>
                  <a:pt x="1427" y="1229"/>
                </a:cubicBezTo>
                <a:cubicBezTo>
                  <a:pt x="1425" y="1228"/>
                  <a:pt x="1424" y="1227"/>
                  <a:pt x="1422" y="1226"/>
                </a:cubicBezTo>
                <a:cubicBezTo>
                  <a:pt x="1421" y="1225"/>
                  <a:pt x="1420" y="1224"/>
                  <a:pt x="1418" y="1224"/>
                </a:cubicBezTo>
                <a:cubicBezTo>
                  <a:pt x="1417" y="1223"/>
                  <a:pt x="1416" y="1223"/>
                  <a:pt x="1415" y="1223"/>
                </a:cubicBezTo>
                <a:cubicBezTo>
                  <a:pt x="1414" y="1223"/>
                  <a:pt x="1412" y="1223"/>
                  <a:pt x="1410" y="1223"/>
                </a:cubicBezTo>
                <a:cubicBezTo>
                  <a:pt x="1408" y="1223"/>
                  <a:pt x="1406" y="1223"/>
                  <a:pt x="1404" y="1224"/>
                </a:cubicBezTo>
                <a:cubicBezTo>
                  <a:pt x="1401" y="1225"/>
                  <a:pt x="1399" y="1226"/>
                  <a:pt x="1397" y="1228"/>
                </a:cubicBezTo>
                <a:cubicBezTo>
                  <a:pt x="1395" y="1229"/>
                  <a:pt x="1394" y="1231"/>
                  <a:pt x="1392" y="1232"/>
                </a:cubicBezTo>
                <a:lnTo>
                  <a:pt x="1392" y="1284"/>
                </a:lnTo>
                <a:cubicBezTo>
                  <a:pt x="1391" y="1284"/>
                  <a:pt x="1390" y="1284"/>
                  <a:pt x="1388" y="1284"/>
                </a:cubicBezTo>
                <a:cubicBezTo>
                  <a:pt x="1387" y="1284"/>
                  <a:pt x="1385" y="1284"/>
                  <a:pt x="1383" y="1284"/>
                </a:cubicBezTo>
                <a:cubicBezTo>
                  <a:pt x="1380" y="1284"/>
                  <a:pt x="1378" y="1284"/>
                  <a:pt x="1377" y="1284"/>
                </a:cubicBezTo>
                <a:cubicBezTo>
                  <a:pt x="1375" y="1284"/>
                  <a:pt x="1374" y="1284"/>
                  <a:pt x="1373" y="1284"/>
                </a:cubicBezTo>
                <a:lnTo>
                  <a:pt x="1298" y="1284"/>
                </a:lnTo>
                <a:cubicBezTo>
                  <a:pt x="1291" y="1283"/>
                  <a:pt x="1283" y="1283"/>
                  <a:pt x="1272" y="1282"/>
                </a:cubicBezTo>
                <a:cubicBezTo>
                  <a:pt x="1262" y="1282"/>
                  <a:pt x="1251" y="1281"/>
                  <a:pt x="1238" y="1281"/>
                </a:cubicBezTo>
                <a:cubicBezTo>
                  <a:pt x="1225" y="1281"/>
                  <a:pt x="1214" y="1280"/>
                  <a:pt x="1204" y="1279"/>
                </a:cubicBezTo>
                <a:cubicBezTo>
                  <a:pt x="1195" y="1277"/>
                  <a:pt x="1187" y="1276"/>
                  <a:pt x="1181" y="1275"/>
                </a:cubicBezTo>
                <a:lnTo>
                  <a:pt x="1181" y="1237"/>
                </a:lnTo>
                <a:cubicBezTo>
                  <a:pt x="1180" y="1235"/>
                  <a:pt x="1179" y="1234"/>
                  <a:pt x="1179" y="1232"/>
                </a:cubicBezTo>
                <a:cubicBezTo>
                  <a:pt x="1178" y="1230"/>
                  <a:pt x="1177" y="1228"/>
                  <a:pt x="1176" y="1226"/>
                </a:cubicBezTo>
                <a:cubicBezTo>
                  <a:pt x="1175" y="1224"/>
                  <a:pt x="1175" y="1222"/>
                  <a:pt x="1174" y="1221"/>
                </a:cubicBezTo>
                <a:cubicBezTo>
                  <a:pt x="1173" y="1220"/>
                  <a:pt x="1172" y="1219"/>
                  <a:pt x="1172" y="1218"/>
                </a:cubicBezTo>
                <a:cubicBezTo>
                  <a:pt x="1170" y="1219"/>
                  <a:pt x="1168" y="1220"/>
                  <a:pt x="1166" y="1221"/>
                </a:cubicBezTo>
                <a:cubicBezTo>
                  <a:pt x="1163" y="1221"/>
                  <a:pt x="1161" y="1222"/>
                  <a:pt x="1158" y="1223"/>
                </a:cubicBezTo>
                <a:cubicBezTo>
                  <a:pt x="1154" y="1224"/>
                  <a:pt x="1152" y="1225"/>
                  <a:pt x="1149" y="1225"/>
                </a:cubicBezTo>
                <a:cubicBezTo>
                  <a:pt x="1147" y="1226"/>
                  <a:pt x="1145" y="1227"/>
                  <a:pt x="1143" y="1228"/>
                </a:cubicBezTo>
                <a:cubicBezTo>
                  <a:pt x="1143" y="1230"/>
                  <a:pt x="1143" y="1233"/>
                  <a:pt x="1143" y="1236"/>
                </a:cubicBezTo>
                <a:cubicBezTo>
                  <a:pt x="1143" y="1240"/>
                  <a:pt x="1143" y="1244"/>
                  <a:pt x="1143" y="1249"/>
                </a:cubicBezTo>
                <a:cubicBezTo>
                  <a:pt x="1143" y="1253"/>
                  <a:pt x="1143" y="1258"/>
                  <a:pt x="1143" y="1261"/>
                </a:cubicBezTo>
                <a:cubicBezTo>
                  <a:pt x="1143" y="1265"/>
                  <a:pt x="1143" y="1268"/>
                  <a:pt x="1143" y="1270"/>
                </a:cubicBezTo>
                <a:lnTo>
                  <a:pt x="1143" y="1335"/>
                </a:lnTo>
                <a:close/>
                <a:moveTo>
                  <a:pt x="1181" y="1467"/>
                </a:moveTo>
                <a:lnTo>
                  <a:pt x="1181" y="1317"/>
                </a:lnTo>
                <a:cubicBezTo>
                  <a:pt x="1183" y="1317"/>
                  <a:pt x="1186" y="1317"/>
                  <a:pt x="1190" y="1317"/>
                </a:cubicBezTo>
                <a:cubicBezTo>
                  <a:pt x="1194" y="1317"/>
                  <a:pt x="1199" y="1317"/>
                  <a:pt x="1204" y="1317"/>
                </a:cubicBezTo>
                <a:cubicBezTo>
                  <a:pt x="1210" y="1317"/>
                  <a:pt x="1215" y="1317"/>
                  <a:pt x="1218" y="1317"/>
                </a:cubicBezTo>
                <a:cubicBezTo>
                  <a:pt x="1222" y="1317"/>
                  <a:pt x="1225" y="1317"/>
                  <a:pt x="1228" y="1317"/>
                </a:cubicBezTo>
                <a:lnTo>
                  <a:pt x="1308" y="1317"/>
                </a:lnTo>
                <a:cubicBezTo>
                  <a:pt x="1312" y="1317"/>
                  <a:pt x="1318" y="1317"/>
                  <a:pt x="1325" y="1317"/>
                </a:cubicBezTo>
                <a:cubicBezTo>
                  <a:pt x="1332" y="1317"/>
                  <a:pt x="1340" y="1317"/>
                  <a:pt x="1350" y="1317"/>
                </a:cubicBezTo>
                <a:cubicBezTo>
                  <a:pt x="1359" y="1318"/>
                  <a:pt x="1367" y="1318"/>
                  <a:pt x="1374" y="1319"/>
                </a:cubicBezTo>
                <a:cubicBezTo>
                  <a:pt x="1381" y="1320"/>
                  <a:pt x="1387" y="1321"/>
                  <a:pt x="1392" y="1321"/>
                </a:cubicBezTo>
                <a:cubicBezTo>
                  <a:pt x="1392" y="1326"/>
                  <a:pt x="1392" y="1332"/>
                  <a:pt x="1392" y="1340"/>
                </a:cubicBezTo>
                <a:cubicBezTo>
                  <a:pt x="1392" y="1347"/>
                  <a:pt x="1392" y="1356"/>
                  <a:pt x="1392" y="1367"/>
                </a:cubicBezTo>
                <a:cubicBezTo>
                  <a:pt x="1392" y="1377"/>
                  <a:pt x="1392" y="1386"/>
                  <a:pt x="1392" y="1395"/>
                </a:cubicBezTo>
                <a:cubicBezTo>
                  <a:pt x="1392" y="1403"/>
                  <a:pt x="1392" y="1410"/>
                  <a:pt x="1392" y="1415"/>
                </a:cubicBezTo>
                <a:cubicBezTo>
                  <a:pt x="1391" y="1419"/>
                  <a:pt x="1391" y="1424"/>
                  <a:pt x="1391" y="1431"/>
                </a:cubicBezTo>
                <a:cubicBezTo>
                  <a:pt x="1392" y="1438"/>
                  <a:pt x="1392" y="1446"/>
                  <a:pt x="1391" y="1455"/>
                </a:cubicBezTo>
                <a:cubicBezTo>
                  <a:pt x="1391" y="1464"/>
                  <a:pt x="1389" y="1471"/>
                  <a:pt x="1386" y="1477"/>
                </a:cubicBezTo>
                <a:cubicBezTo>
                  <a:pt x="1382" y="1483"/>
                  <a:pt x="1378" y="1487"/>
                  <a:pt x="1373" y="1490"/>
                </a:cubicBezTo>
                <a:cubicBezTo>
                  <a:pt x="1369" y="1489"/>
                  <a:pt x="1364" y="1489"/>
                  <a:pt x="1358" y="1489"/>
                </a:cubicBezTo>
                <a:cubicBezTo>
                  <a:pt x="1352" y="1488"/>
                  <a:pt x="1344" y="1488"/>
                  <a:pt x="1336" y="1488"/>
                </a:cubicBezTo>
                <a:cubicBezTo>
                  <a:pt x="1327" y="1488"/>
                  <a:pt x="1320" y="1488"/>
                  <a:pt x="1313" y="1487"/>
                </a:cubicBezTo>
                <a:cubicBezTo>
                  <a:pt x="1307" y="1487"/>
                  <a:pt x="1302" y="1486"/>
                  <a:pt x="1298" y="1486"/>
                </a:cubicBezTo>
                <a:cubicBezTo>
                  <a:pt x="1292" y="1485"/>
                  <a:pt x="1284" y="1485"/>
                  <a:pt x="1275" y="1485"/>
                </a:cubicBezTo>
                <a:cubicBezTo>
                  <a:pt x="1265" y="1485"/>
                  <a:pt x="1255" y="1486"/>
                  <a:pt x="1242" y="1487"/>
                </a:cubicBezTo>
                <a:cubicBezTo>
                  <a:pt x="1230" y="1488"/>
                  <a:pt x="1220" y="1487"/>
                  <a:pt x="1211" y="1486"/>
                </a:cubicBezTo>
                <a:cubicBezTo>
                  <a:pt x="1203" y="1485"/>
                  <a:pt x="1196" y="1483"/>
                  <a:pt x="1190" y="1481"/>
                </a:cubicBezTo>
                <a:lnTo>
                  <a:pt x="1181" y="1467"/>
                </a:lnTo>
                <a:close/>
                <a:moveTo>
                  <a:pt x="1308" y="1157"/>
                </a:moveTo>
                <a:lnTo>
                  <a:pt x="1308" y="1167"/>
                </a:lnTo>
                <a:cubicBezTo>
                  <a:pt x="1308" y="1167"/>
                  <a:pt x="1308" y="1168"/>
                  <a:pt x="1308" y="1170"/>
                </a:cubicBezTo>
                <a:cubicBezTo>
                  <a:pt x="1309" y="1171"/>
                  <a:pt x="1310" y="1172"/>
                  <a:pt x="1311" y="1174"/>
                </a:cubicBezTo>
                <a:cubicBezTo>
                  <a:pt x="1313" y="1175"/>
                  <a:pt x="1314" y="1177"/>
                  <a:pt x="1316" y="1178"/>
                </a:cubicBezTo>
                <a:cubicBezTo>
                  <a:pt x="1318" y="1179"/>
                  <a:pt x="1320" y="1180"/>
                  <a:pt x="1322" y="1181"/>
                </a:cubicBezTo>
                <a:cubicBezTo>
                  <a:pt x="1322" y="1181"/>
                  <a:pt x="1324" y="1181"/>
                  <a:pt x="1325" y="1181"/>
                </a:cubicBezTo>
                <a:cubicBezTo>
                  <a:pt x="1327" y="1181"/>
                  <a:pt x="1329" y="1181"/>
                  <a:pt x="1332" y="1181"/>
                </a:cubicBezTo>
                <a:cubicBezTo>
                  <a:pt x="1334" y="1181"/>
                  <a:pt x="1337" y="1181"/>
                  <a:pt x="1339" y="1181"/>
                </a:cubicBezTo>
                <a:cubicBezTo>
                  <a:pt x="1342" y="1181"/>
                  <a:pt x="1344" y="1181"/>
                  <a:pt x="1345" y="1181"/>
                </a:cubicBezTo>
                <a:lnTo>
                  <a:pt x="1415" y="1181"/>
                </a:lnTo>
                <a:cubicBezTo>
                  <a:pt x="1420" y="1181"/>
                  <a:pt x="1426" y="1181"/>
                  <a:pt x="1434" y="1181"/>
                </a:cubicBezTo>
                <a:cubicBezTo>
                  <a:pt x="1441" y="1181"/>
                  <a:pt x="1450" y="1181"/>
                  <a:pt x="1460" y="1181"/>
                </a:cubicBezTo>
                <a:cubicBezTo>
                  <a:pt x="1470" y="1182"/>
                  <a:pt x="1479" y="1182"/>
                  <a:pt x="1486" y="1183"/>
                </a:cubicBezTo>
                <a:cubicBezTo>
                  <a:pt x="1494" y="1184"/>
                  <a:pt x="1500" y="1185"/>
                  <a:pt x="1504" y="1185"/>
                </a:cubicBezTo>
                <a:lnTo>
                  <a:pt x="1523" y="1209"/>
                </a:lnTo>
                <a:cubicBezTo>
                  <a:pt x="1519" y="1220"/>
                  <a:pt x="1515" y="1233"/>
                  <a:pt x="1509" y="1249"/>
                </a:cubicBezTo>
                <a:cubicBezTo>
                  <a:pt x="1504" y="1265"/>
                  <a:pt x="1499" y="1284"/>
                  <a:pt x="1495" y="1305"/>
                </a:cubicBezTo>
                <a:cubicBezTo>
                  <a:pt x="1490" y="1326"/>
                  <a:pt x="1488" y="1345"/>
                  <a:pt x="1488" y="1361"/>
                </a:cubicBezTo>
                <a:cubicBezTo>
                  <a:pt x="1488" y="1377"/>
                  <a:pt x="1489" y="1390"/>
                  <a:pt x="1490" y="1401"/>
                </a:cubicBezTo>
                <a:cubicBezTo>
                  <a:pt x="1490" y="1403"/>
                  <a:pt x="1491" y="1406"/>
                  <a:pt x="1491" y="1410"/>
                </a:cubicBezTo>
                <a:cubicBezTo>
                  <a:pt x="1492" y="1413"/>
                  <a:pt x="1492" y="1418"/>
                  <a:pt x="1493" y="1422"/>
                </a:cubicBezTo>
                <a:cubicBezTo>
                  <a:pt x="1494" y="1427"/>
                  <a:pt x="1494" y="1431"/>
                  <a:pt x="1495" y="1435"/>
                </a:cubicBezTo>
                <a:cubicBezTo>
                  <a:pt x="1495" y="1438"/>
                  <a:pt x="1495" y="1441"/>
                  <a:pt x="1495" y="1443"/>
                </a:cubicBezTo>
                <a:cubicBezTo>
                  <a:pt x="1497" y="1448"/>
                  <a:pt x="1498" y="1454"/>
                  <a:pt x="1500" y="1461"/>
                </a:cubicBezTo>
                <a:cubicBezTo>
                  <a:pt x="1501" y="1468"/>
                  <a:pt x="1504" y="1476"/>
                  <a:pt x="1507" y="1485"/>
                </a:cubicBezTo>
                <a:cubicBezTo>
                  <a:pt x="1510" y="1494"/>
                  <a:pt x="1514" y="1502"/>
                  <a:pt x="1519" y="1508"/>
                </a:cubicBezTo>
                <a:cubicBezTo>
                  <a:pt x="1523" y="1514"/>
                  <a:pt x="1528" y="1519"/>
                  <a:pt x="1533" y="1523"/>
                </a:cubicBezTo>
                <a:lnTo>
                  <a:pt x="1547" y="1523"/>
                </a:lnTo>
                <a:lnTo>
                  <a:pt x="1556" y="1514"/>
                </a:lnTo>
                <a:cubicBezTo>
                  <a:pt x="1556" y="1513"/>
                  <a:pt x="1556" y="1512"/>
                  <a:pt x="1556" y="1511"/>
                </a:cubicBezTo>
                <a:cubicBezTo>
                  <a:pt x="1556" y="1511"/>
                  <a:pt x="1556" y="1510"/>
                  <a:pt x="1556" y="1509"/>
                </a:cubicBezTo>
                <a:cubicBezTo>
                  <a:pt x="1556" y="1508"/>
                  <a:pt x="1556" y="1507"/>
                  <a:pt x="1556" y="1507"/>
                </a:cubicBezTo>
                <a:cubicBezTo>
                  <a:pt x="1556" y="1506"/>
                  <a:pt x="1556" y="1505"/>
                  <a:pt x="1556" y="1504"/>
                </a:cubicBezTo>
                <a:cubicBezTo>
                  <a:pt x="1551" y="1492"/>
                  <a:pt x="1545" y="1476"/>
                  <a:pt x="1539" y="1457"/>
                </a:cubicBezTo>
                <a:cubicBezTo>
                  <a:pt x="1533" y="1438"/>
                  <a:pt x="1530" y="1415"/>
                  <a:pt x="1528" y="1389"/>
                </a:cubicBezTo>
                <a:cubicBezTo>
                  <a:pt x="1526" y="1363"/>
                  <a:pt x="1527" y="1340"/>
                  <a:pt x="1531" y="1320"/>
                </a:cubicBezTo>
                <a:cubicBezTo>
                  <a:pt x="1534" y="1300"/>
                  <a:pt x="1538" y="1283"/>
                  <a:pt x="1542" y="1270"/>
                </a:cubicBezTo>
                <a:cubicBezTo>
                  <a:pt x="1545" y="1264"/>
                  <a:pt x="1549" y="1255"/>
                  <a:pt x="1553" y="1244"/>
                </a:cubicBezTo>
                <a:cubicBezTo>
                  <a:pt x="1557" y="1233"/>
                  <a:pt x="1558" y="1220"/>
                  <a:pt x="1557" y="1206"/>
                </a:cubicBezTo>
                <a:cubicBezTo>
                  <a:pt x="1556" y="1192"/>
                  <a:pt x="1551" y="1180"/>
                  <a:pt x="1543" y="1171"/>
                </a:cubicBezTo>
                <a:cubicBezTo>
                  <a:pt x="1535" y="1163"/>
                  <a:pt x="1527" y="1156"/>
                  <a:pt x="1519" y="1153"/>
                </a:cubicBezTo>
                <a:cubicBezTo>
                  <a:pt x="1508" y="1150"/>
                  <a:pt x="1494" y="1148"/>
                  <a:pt x="1478" y="1147"/>
                </a:cubicBezTo>
                <a:cubicBezTo>
                  <a:pt x="1461" y="1145"/>
                  <a:pt x="1442" y="1145"/>
                  <a:pt x="1420" y="1145"/>
                </a:cubicBezTo>
                <a:cubicBezTo>
                  <a:pt x="1398" y="1145"/>
                  <a:pt x="1379" y="1146"/>
                  <a:pt x="1363" y="1147"/>
                </a:cubicBezTo>
                <a:cubicBezTo>
                  <a:pt x="1346" y="1147"/>
                  <a:pt x="1333" y="1148"/>
                  <a:pt x="1322" y="1148"/>
                </a:cubicBezTo>
                <a:lnTo>
                  <a:pt x="1308" y="1157"/>
                </a:lnTo>
                <a:close/>
                <a:moveTo>
                  <a:pt x="1387" y="989"/>
                </a:moveTo>
                <a:cubicBezTo>
                  <a:pt x="1382" y="987"/>
                  <a:pt x="1374" y="987"/>
                  <a:pt x="1364" y="989"/>
                </a:cubicBezTo>
                <a:cubicBezTo>
                  <a:pt x="1354" y="991"/>
                  <a:pt x="1343" y="997"/>
                  <a:pt x="1332" y="1007"/>
                </a:cubicBezTo>
                <a:cubicBezTo>
                  <a:pt x="1320" y="1016"/>
                  <a:pt x="1313" y="1027"/>
                  <a:pt x="1310" y="1037"/>
                </a:cubicBezTo>
                <a:cubicBezTo>
                  <a:pt x="1307" y="1048"/>
                  <a:pt x="1306" y="1056"/>
                  <a:pt x="1308" y="1064"/>
                </a:cubicBezTo>
                <a:lnTo>
                  <a:pt x="1312" y="1073"/>
                </a:lnTo>
                <a:lnTo>
                  <a:pt x="1350" y="1115"/>
                </a:lnTo>
                <a:cubicBezTo>
                  <a:pt x="1353" y="1116"/>
                  <a:pt x="1357" y="1116"/>
                  <a:pt x="1362" y="1117"/>
                </a:cubicBezTo>
                <a:cubicBezTo>
                  <a:pt x="1366" y="1117"/>
                  <a:pt x="1372" y="1117"/>
                  <a:pt x="1378" y="1117"/>
                </a:cubicBezTo>
                <a:cubicBezTo>
                  <a:pt x="1384" y="1117"/>
                  <a:pt x="1390" y="1118"/>
                  <a:pt x="1394" y="1118"/>
                </a:cubicBezTo>
                <a:cubicBezTo>
                  <a:pt x="1399" y="1118"/>
                  <a:pt x="1403" y="1119"/>
                  <a:pt x="1406" y="1120"/>
                </a:cubicBezTo>
                <a:lnTo>
                  <a:pt x="1462" y="1120"/>
                </a:lnTo>
                <a:cubicBezTo>
                  <a:pt x="1464" y="1120"/>
                  <a:pt x="1466" y="1120"/>
                  <a:pt x="1468" y="1120"/>
                </a:cubicBezTo>
                <a:cubicBezTo>
                  <a:pt x="1470" y="1120"/>
                  <a:pt x="1472" y="1120"/>
                  <a:pt x="1474" y="1120"/>
                </a:cubicBezTo>
                <a:cubicBezTo>
                  <a:pt x="1476" y="1120"/>
                  <a:pt x="1479" y="1120"/>
                  <a:pt x="1480" y="1120"/>
                </a:cubicBezTo>
                <a:cubicBezTo>
                  <a:pt x="1482" y="1120"/>
                  <a:pt x="1484" y="1120"/>
                  <a:pt x="1486" y="1120"/>
                </a:cubicBezTo>
                <a:lnTo>
                  <a:pt x="1533" y="1120"/>
                </a:lnTo>
                <a:cubicBezTo>
                  <a:pt x="1534" y="1120"/>
                  <a:pt x="1536" y="1120"/>
                  <a:pt x="1539" y="1120"/>
                </a:cubicBezTo>
                <a:cubicBezTo>
                  <a:pt x="1541" y="1120"/>
                  <a:pt x="1544" y="1119"/>
                  <a:pt x="1547" y="1118"/>
                </a:cubicBezTo>
                <a:cubicBezTo>
                  <a:pt x="1550" y="1117"/>
                  <a:pt x="1553" y="1115"/>
                  <a:pt x="1555" y="1113"/>
                </a:cubicBezTo>
                <a:cubicBezTo>
                  <a:pt x="1557" y="1110"/>
                  <a:pt x="1559" y="1108"/>
                  <a:pt x="1561" y="1106"/>
                </a:cubicBezTo>
                <a:cubicBezTo>
                  <a:pt x="1560" y="1105"/>
                  <a:pt x="1559" y="1104"/>
                  <a:pt x="1558" y="1102"/>
                </a:cubicBezTo>
                <a:cubicBezTo>
                  <a:pt x="1558" y="1101"/>
                  <a:pt x="1557" y="1099"/>
                  <a:pt x="1556" y="1096"/>
                </a:cubicBezTo>
                <a:cubicBezTo>
                  <a:pt x="1555" y="1094"/>
                  <a:pt x="1555" y="1092"/>
                  <a:pt x="1554" y="1090"/>
                </a:cubicBezTo>
                <a:cubicBezTo>
                  <a:pt x="1553" y="1089"/>
                  <a:pt x="1552" y="1088"/>
                  <a:pt x="1551" y="1087"/>
                </a:cubicBezTo>
                <a:cubicBezTo>
                  <a:pt x="1548" y="1085"/>
                  <a:pt x="1544" y="1084"/>
                  <a:pt x="1539" y="1083"/>
                </a:cubicBezTo>
                <a:cubicBezTo>
                  <a:pt x="1534" y="1082"/>
                  <a:pt x="1528" y="1081"/>
                  <a:pt x="1521" y="1081"/>
                </a:cubicBezTo>
                <a:cubicBezTo>
                  <a:pt x="1514" y="1081"/>
                  <a:pt x="1508" y="1081"/>
                  <a:pt x="1503" y="1082"/>
                </a:cubicBezTo>
                <a:cubicBezTo>
                  <a:pt x="1498" y="1082"/>
                  <a:pt x="1494" y="1082"/>
                  <a:pt x="1490" y="1082"/>
                </a:cubicBezTo>
                <a:lnTo>
                  <a:pt x="1401" y="1082"/>
                </a:lnTo>
                <a:cubicBezTo>
                  <a:pt x="1398" y="1082"/>
                  <a:pt x="1395" y="1082"/>
                  <a:pt x="1390" y="1083"/>
                </a:cubicBezTo>
                <a:cubicBezTo>
                  <a:pt x="1386" y="1083"/>
                  <a:pt x="1381" y="1083"/>
                  <a:pt x="1376" y="1083"/>
                </a:cubicBezTo>
                <a:cubicBezTo>
                  <a:pt x="1371" y="1083"/>
                  <a:pt x="1367" y="1083"/>
                  <a:pt x="1363" y="1082"/>
                </a:cubicBezTo>
                <a:cubicBezTo>
                  <a:pt x="1360" y="1080"/>
                  <a:pt x="1357" y="1079"/>
                  <a:pt x="1354" y="1078"/>
                </a:cubicBezTo>
                <a:cubicBezTo>
                  <a:pt x="1353" y="1076"/>
                  <a:pt x="1351" y="1074"/>
                  <a:pt x="1350" y="1071"/>
                </a:cubicBezTo>
                <a:cubicBezTo>
                  <a:pt x="1348" y="1068"/>
                  <a:pt x="1347" y="1065"/>
                  <a:pt x="1346" y="1061"/>
                </a:cubicBezTo>
                <a:cubicBezTo>
                  <a:pt x="1346" y="1057"/>
                  <a:pt x="1345" y="1054"/>
                  <a:pt x="1345" y="1051"/>
                </a:cubicBezTo>
                <a:cubicBezTo>
                  <a:pt x="1345" y="1048"/>
                  <a:pt x="1345" y="1046"/>
                  <a:pt x="1345" y="1045"/>
                </a:cubicBezTo>
                <a:cubicBezTo>
                  <a:pt x="1346" y="1043"/>
                  <a:pt x="1347" y="1041"/>
                  <a:pt x="1348" y="1039"/>
                </a:cubicBezTo>
                <a:cubicBezTo>
                  <a:pt x="1349" y="1038"/>
                  <a:pt x="1351" y="1036"/>
                  <a:pt x="1352" y="1034"/>
                </a:cubicBezTo>
                <a:cubicBezTo>
                  <a:pt x="1354" y="1032"/>
                  <a:pt x="1355" y="1030"/>
                  <a:pt x="1356" y="1029"/>
                </a:cubicBezTo>
                <a:cubicBezTo>
                  <a:pt x="1357" y="1028"/>
                  <a:pt x="1358" y="1027"/>
                  <a:pt x="1359" y="1026"/>
                </a:cubicBezTo>
                <a:cubicBezTo>
                  <a:pt x="1364" y="1025"/>
                  <a:pt x="1370" y="1025"/>
                  <a:pt x="1376" y="1024"/>
                </a:cubicBezTo>
                <a:cubicBezTo>
                  <a:pt x="1383" y="1024"/>
                  <a:pt x="1390" y="1024"/>
                  <a:pt x="1399" y="1024"/>
                </a:cubicBezTo>
                <a:cubicBezTo>
                  <a:pt x="1408" y="1025"/>
                  <a:pt x="1415" y="1025"/>
                  <a:pt x="1422" y="1025"/>
                </a:cubicBezTo>
                <a:cubicBezTo>
                  <a:pt x="1429" y="1026"/>
                  <a:pt x="1434" y="1026"/>
                  <a:pt x="1439" y="1026"/>
                </a:cubicBezTo>
                <a:cubicBezTo>
                  <a:pt x="1446" y="1025"/>
                  <a:pt x="1454" y="1025"/>
                  <a:pt x="1465" y="1025"/>
                </a:cubicBezTo>
                <a:cubicBezTo>
                  <a:pt x="1475" y="1026"/>
                  <a:pt x="1487" y="1026"/>
                  <a:pt x="1500" y="1027"/>
                </a:cubicBezTo>
                <a:cubicBezTo>
                  <a:pt x="1513" y="1027"/>
                  <a:pt x="1525" y="1026"/>
                  <a:pt x="1535" y="1024"/>
                </a:cubicBezTo>
                <a:cubicBezTo>
                  <a:pt x="1545" y="1022"/>
                  <a:pt x="1554" y="1020"/>
                  <a:pt x="1561" y="1017"/>
                </a:cubicBezTo>
                <a:lnTo>
                  <a:pt x="1561" y="1003"/>
                </a:lnTo>
                <a:lnTo>
                  <a:pt x="1547" y="993"/>
                </a:lnTo>
                <a:cubicBezTo>
                  <a:pt x="1538" y="993"/>
                  <a:pt x="1527" y="993"/>
                  <a:pt x="1515" y="993"/>
                </a:cubicBezTo>
                <a:cubicBezTo>
                  <a:pt x="1502" y="992"/>
                  <a:pt x="1486" y="992"/>
                  <a:pt x="1469" y="991"/>
                </a:cubicBezTo>
                <a:cubicBezTo>
                  <a:pt x="1451" y="990"/>
                  <a:pt x="1436" y="989"/>
                  <a:pt x="1422" y="989"/>
                </a:cubicBezTo>
                <a:cubicBezTo>
                  <a:pt x="1408" y="989"/>
                  <a:pt x="1397" y="989"/>
                  <a:pt x="1387" y="989"/>
                </a:cubicBez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2" name="TextBox 1"/>
          <p:cNvSpPr txBox="1">
            <a:spLocks noChangeArrowheads="1"/>
          </p:cNvSpPr>
          <p:nvPr/>
        </p:nvSpPr>
        <p:spPr bwMode="auto">
          <a:xfrm>
            <a:off x="287338" y="2282825"/>
            <a:ext cx="584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chemeClr val="bg1"/>
                </a:solidFill>
                <a:latin typeface="方正小标宋简体" panose="02010601030101010101" pitchFamily="2" charset="-122"/>
                <a:ea typeface="方正小标宋简体" panose="02010601030101010101" pitchFamily="2" charset="-122"/>
              </a:rPr>
              <a:t>模板简要说明</a:t>
            </a:r>
            <a:endParaRPr lang="zh-CN" altLang="en-US" sz="2600">
              <a:solidFill>
                <a:schemeClr val="bg1"/>
              </a:solidFill>
              <a:latin typeface="方正小标宋简体" panose="02010601030101010101" pitchFamily="2" charset="-122"/>
              <a:ea typeface="方正小标宋简体" panose="02010601030101010101" pitchFamily="2" charset="-122"/>
            </a:endParaRPr>
          </a:p>
        </p:txBody>
      </p:sp>
      <p:pic>
        <p:nvPicPr>
          <p:cNvPr id="9223" name="Picture 2" descr="F:\快盘\WPS上传PPT\中国风线装书\未标题-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94575" y="1628775"/>
            <a:ext cx="38735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184">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200"/>
                                  </p:stCondLst>
                                  <p:childTnLst>
                                    <p:set>
                                      <p:cBhvr>
                                        <p:cTn id="6" dur="1" fill="hold">
                                          <p:stCondLst>
                                            <p:cond delay="0"/>
                                          </p:stCondLst>
                                        </p:cTn>
                                        <p:tgtEl>
                                          <p:spTgt spid="9218"/>
                                        </p:tgtEl>
                                        <p:attrNameLst>
                                          <p:attrName>style.visibility</p:attrName>
                                        </p:attrNameLst>
                                      </p:cBhvr>
                                      <p:to>
                                        <p:strVal val="visible"/>
                                      </p:to>
                                    </p:set>
                                    <p:animEffect transition="in" filter="barn(outVertical)">
                                      <p:cBhvr>
                                        <p:cTn id="7" dur="1000"/>
                                        <p:tgtEl>
                                          <p:spTgt spid="9218"/>
                                        </p:tgtEl>
                                      </p:cBhvr>
                                    </p:animEffect>
                                  </p:childTnLst>
                                </p:cTn>
                              </p:par>
                            </p:childTnLst>
                          </p:cTn>
                        </p:par>
                        <p:par>
                          <p:cTn id="8" fill="hold">
                            <p:stCondLst>
                              <p:cond delay="1200"/>
                            </p:stCondLst>
                            <p:childTnLst>
                              <p:par>
                                <p:cTn id="9" presetID="52" presetClass="entr" presetSubtype="0"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Scale>
                                      <p:cBhvr>
                                        <p:cTn id="11" dur="1000" decel="50000" fill="hold">
                                          <p:stCondLst>
                                            <p:cond delay="0"/>
                                          </p:stCondLst>
                                        </p:cTn>
                                        <p:tgtEl>
                                          <p:spTgt spid="92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9219"/>
                                        </p:tgtEl>
                                        <p:attrNameLst>
                                          <p:attrName>ppt_x</p:attrName>
                                          <p:attrName>ppt_y</p:attrName>
                                        </p:attrNameLst>
                                      </p:cBhvr>
                                      <p:rCtr x="0" y="0"/>
                                    </p:animMotion>
                                    <p:animEffect transition="in" filter="fade">
                                      <p:cBhvr>
                                        <p:cTn id="13" dur="1000"/>
                                        <p:tgtEl>
                                          <p:spTgt spid="9219"/>
                                        </p:tgtEl>
                                      </p:cBhvr>
                                    </p:animEffect>
                                  </p:childTnLst>
                                </p:cTn>
                              </p:par>
                              <p:par>
                                <p:cTn id="14" presetID="52" presetClass="entr" presetSubtype="0" fill="hold" nodeType="withEffect">
                                  <p:stCondLst>
                                    <p:cond delay="200"/>
                                  </p:stCondLst>
                                  <p:childTnLst>
                                    <p:set>
                                      <p:cBhvr>
                                        <p:cTn id="15" dur="1" fill="hold">
                                          <p:stCondLst>
                                            <p:cond delay="0"/>
                                          </p:stCondLst>
                                        </p:cTn>
                                        <p:tgtEl>
                                          <p:spTgt spid="9220"/>
                                        </p:tgtEl>
                                        <p:attrNameLst>
                                          <p:attrName>style.visibility</p:attrName>
                                        </p:attrNameLst>
                                      </p:cBhvr>
                                      <p:to>
                                        <p:strVal val="visible"/>
                                      </p:to>
                                    </p:set>
                                    <p:animScale>
                                      <p:cBhvr>
                                        <p:cTn id="16"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9220"/>
                                        </p:tgtEl>
                                        <p:attrNameLst>
                                          <p:attrName>ppt_x</p:attrName>
                                          <p:attrName>ppt_y</p:attrName>
                                        </p:attrNameLst>
                                      </p:cBhvr>
                                      <p:rCtr x="0" y="0"/>
                                    </p:animMotion>
                                    <p:animEffect transition="in" filter="fade">
                                      <p:cBhvr>
                                        <p:cTn id="18" dur="1000"/>
                                        <p:tgtEl>
                                          <p:spTgt spid="9220"/>
                                        </p:tgtEl>
                                      </p:cBhvr>
                                    </p:animEffect>
                                  </p:childTnLst>
                                </p:cTn>
                              </p:par>
                              <p:par>
                                <p:cTn id="19" presetID="52" presetClass="entr" presetSubtype="0" fill="hold" nodeType="withEffect">
                                  <p:stCondLst>
                                    <p:cond delay="400"/>
                                  </p:stCondLst>
                                  <p:childTnLst>
                                    <p:set>
                                      <p:cBhvr>
                                        <p:cTn id="20" dur="1" fill="hold">
                                          <p:stCondLst>
                                            <p:cond delay="0"/>
                                          </p:stCondLst>
                                        </p:cTn>
                                        <p:tgtEl>
                                          <p:spTgt spid="9221"/>
                                        </p:tgtEl>
                                        <p:attrNameLst>
                                          <p:attrName>style.visibility</p:attrName>
                                        </p:attrNameLst>
                                      </p:cBhvr>
                                      <p:to>
                                        <p:strVal val="visible"/>
                                      </p:to>
                                    </p:set>
                                    <p:animScale>
                                      <p:cBhvr>
                                        <p:cTn id="21" dur="1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9221"/>
                                        </p:tgtEl>
                                        <p:attrNameLst>
                                          <p:attrName>ppt_x</p:attrName>
                                          <p:attrName>ppt_y</p:attrName>
                                        </p:attrNameLst>
                                      </p:cBhvr>
                                      <p:rCtr x="0" y="0"/>
                                    </p:animMotion>
                                    <p:animEffect transition="in" filter="fade">
                                      <p:cBhvr>
                                        <p:cTn id="23" dur="1000"/>
                                        <p:tgtEl>
                                          <p:spTgt spid="9221"/>
                                        </p:tgtEl>
                                      </p:cBhvr>
                                    </p:animEffect>
                                  </p:childTnLst>
                                </p:cTn>
                              </p:par>
                            </p:childTnLst>
                          </p:cTn>
                        </p:par>
                        <p:par>
                          <p:cTn id="24" fill="hold">
                            <p:stCondLst>
                              <p:cond delay="2200"/>
                            </p:stCondLst>
                            <p:childTnLst>
                              <p:par>
                                <p:cTn id="25" presetID="42" presetClass="entr" presetSubtype="0" fill="hold" nodeType="afterEffect">
                                  <p:stCondLst>
                                    <p:cond delay="0"/>
                                  </p:stCondLst>
                                  <p:childTnLst>
                                    <p:set>
                                      <p:cBhvr>
                                        <p:cTn id="26" dur="1" fill="hold">
                                          <p:stCondLst>
                                            <p:cond delay="0"/>
                                          </p:stCondLst>
                                        </p:cTn>
                                        <p:tgtEl>
                                          <p:spTgt spid="9223"/>
                                        </p:tgtEl>
                                        <p:attrNameLst>
                                          <p:attrName>style.visibility</p:attrName>
                                        </p:attrNameLst>
                                      </p:cBhvr>
                                      <p:to>
                                        <p:strVal val="visible"/>
                                      </p:to>
                                    </p:set>
                                    <p:animEffect transition="in" filter="fade">
                                      <p:cBhvr>
                                        <p:cTn id="27" dur="1000"/>
                                        <p:tgtEl>
                                          <p:spTgt spid="9223"/>
                                        </p:tgtEl>
                                      </p:cBhvr>
                                    </p:animEffect>
                                    <p:anim calcmode="lin" valueType="num">
                                      <p:cBhvr>
                                        <p:cTn id="28" dur="1000" fill="hold"/>
                                        <p:tgtEl>
                                          <p:spTgt spid="9223"/>
                                        </p:tgtEl>
                                        <p:attrNameLst>
                                          <p:attrName>ppt_x</p:attrName>
                                        </p:attrNameLst>
                                      </p:cBhvr>
                                      <p:tavLst>
                                        <p:tav tm="0">
                                          <p:val>
                                            <p:strVal val="#ppt_x"/>
                                          </p:val>
                                        </p:tav>
                                        <p:tav tm="100000">
                                          <p:val>
                                            <p:strVal val="#ppt_x"/>
                                          </p:val>
                                        </p:tav>
                                      </p:tavLst>
                                    </p:anim>
                                    <p:anim calcmode="lin" valueType="num">
                                      <p:cBhvr>
                                        <p:cTn id="29"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9222"/>
                                        </p:tgtEl>
                                        <p:attrNameLst>
                                          <p:attrName>style.visibility</p:attrName>
                                        </p:attrNameLst>
                                      </p:cBhvr>
                                      <p:to>
                                        <p:strVal val="visible"/>
                                      </p:to>
                                    </p:set>
                                    <p:anim by="(-#ppt_w*2)" calcmode="lin" valueType="num">
                                      <p:cBhvr rctx="PPT">
                                        <p:cTn id="34" dur="500" autoRev="1" fill="hold">
                                          <p:stCondLst>
                                            <p:cond delay="0"/>
                                          </p:stCondLst>
                                        </p:cTn>
                                        <p:tgtEl>
                                          <p:spTgt spid="9222"/>
                                        </p:tgtEl>
                                        <p:attrNameLst>
                                          <p:attrName>ppt_w</p:attrName>
                                        </p:attrNameLst>
                                      </p:cBhvr>
                                    </p:anim>
                                    <p:anim by="(#ppt_w*0.50)" calcmode="lin" valueType="num">
                                      <p:cBhvr>
                                        <p:cTn id="35" dur="500" decel="50000" autoRev="1" fill="hold">
                                          <p:stCondLst>
                                            <p:cond delay="0"/>
                                          </p:stCondLst>
                                        </p:cTn>
                                        <p:tgtEl>
                                          <p:spTgt spid="9222"/>
                                        </p:tgtEl>
                                        <p:attrNameLst>
                                          <p:attrName>ppt_x</p:attrName>
                                        </p:attrNameLst>
                                      </p:cBhvr>
                                    </p:anim>
                                    <p:anim from="(-#ppt_h/2)" to="(#ppt_y)" calcmode="lin" valueType="num">
                                      <p:cBhvr>
                                        <p:cTn id="36" dur="1000" fill="hold">
                                          <p:stCondLst>
                                            <p:cond delay="0"/>
                                          </p:stCondLst>
                                        </p:cTn>
                                        <p:tgtEl>
                                          <p:spTgt spid="9222"/>
                                        </p:tgtEl>
                                        <p:attrNameLst>
                                          <p:attrName>ppt_y</p:attrName>
                                        </p:attrNameLst>
                                      </p:cBhvr>
                                    </p:anim>
                                    <p:animRot by="21600000">
                                      <p:cBhvr>
                                        <p:cTn id="37" dur="1000" fill="hold">
                                          <p:stCondLst>
                                            <p:cond delay="0"/>
                                          </p:stCondLst>
                                        </p:cTn>
                                        <p:tgtEl>
                                          <p:spTgt spid="92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36867" name="Freeform 16"/>
          <p:cNvSpPr>
            <a:spLocks noEditPoints="1"/>
          </p:cNvSpPr>
          <p:nvPr/>
        </p:nvSpPr>
        <p:spPr bwMode="auto">
          <a:xfrm>
            <a:off x="7132638" y="2798763"/>
            <a:ext cx="2178050" cy="2025650"/>
          </a:xfrm>
          <a:custGeom>
            <a:avLst/>
            <a:gdLst>
              <a:gd name="T0" fmla="*/ 444176185 w 179"/>
              <a:gd name="T1" fmla="*/ 2147483647 h 167"/>
              <a:gd name="T2" fmla="*/ 0 w 179"/>
              <a:gd name="T3" fmla="*/ 2147483647 h 167"/>
              <a:gd name="T4" fmla="*/ 1184457660 w 179"/>
              <a:gd name="T5" fmla="*/ 2147483647 h 167"/>
              <a:gd name="T6" fmla="*/ 2147483647 w 179"/>
              <a:gd name="T7" fmla="*/ 2147483647 h 167"/>
              <a:gd name="T8" fmla="*/ 2147483647 w 179"/>
              <a:gd name="T9" fmla="*/ 2147483647 h 167"/>
              <a:gd name="T10" fmla="*/ 2147483647 w 179"/>
              <a:gd name="T11" fmla="*/ 1177023946 h 167"/>
              <a:gd name="T12" fmla="*/ 2147483647 w 179"/>
              <a:gd name="T13" fmla="*/ 147132542 h 167"/>
              <a:gd name="T14" fmla="*/ 2147483647 w 179"/>
              <a:gd name="T15" fmla="*/ 441385496 h 167"/>
              <a:gd name="T16" fmla="*/ 2147483647 w 179"/>
              <a:gd name="T17" fmla="*/ 2147483647 h 167"/>
              <a:gd name="T18" fmla="*/ 2147483647 w 179"/>
              <a:gd name="T19" fmla="*/ 2147483647 h 167"/>
              <a:gd name="T20" fmla="*/ 2147483647 w 179"/>
              <a:gd name="T21" fmla="*/ 2147483647 h 167"/>
              <a:gd name="T22" fmla="*/ 1480575117 w 179"/>
              <a:gd name="T23" fmla="*/ 2147483647 h 167"/>
              <a:gd name="T24" fmla="*/ 444176185 w 179"/>
              <a:gd name="T25" fmla="*/ 2147483647 h 167"/>
              <a:gd name="T26" fmla="*/ 2147483647 w 179"/>
              <a:gd name="T27" fmla="*/ 2147483647 h 167"/>
              <a:gd name="T28" fmla="*/ 2147483647 w 179"/>
              <a:gd name="T29" fmla="*/ 2147483647 h 167"/>
              <a:gd name="T30" fmla="*/ 2147483647 w 179"/>
              <a:gd name="T31" fmla="*/ 2147483647 h 167"/>
              <a:gd name="T32" fmla="*/ 2147483647 w 179"/>
              <a:gd name="T33" fmla="*/ 2147483647 h 167"/>
              <a:gd name="T34" fmla="*/ 2147483647 w 179"/>
              <a:gd name="T35" fmla="*/ 2147483647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868" name="Freeform 17"/>
          <p:cNvSpPr/>
          <p:nvPr/>
        </p:nvSpPr>
        <p:spPr bwMode="auto">
          <a:xfrm>
            <a:off x="5954713" y="3014663"/>
            <a:ext cx="1765300" cy="1736725"/>
          </a:xfrm>
          <a:custGeom>
            <a:avLst/>
            <a:gdLst>
              <a:gd name="T0" fmla="*/ 2147483647 w 145"/>
              <a:gd name="T1" fmla="*/ 2147483647 h 143"/>
              <a:gd name="T2" fmla="*/ 2147483647 w 145"/>
              <a:gd name="T3" fmla="*/ 2147483647 h 143"/>
              <a:gd name="T4" fmla="*/ 1185745923 w 145"/>
              <a:gd name="T5" fmla="*/ 2147483647 h 143"/>
              <a:gd name="T6" fmla="*/ 296436481 w 145"/>
              <a:gd name="T7" fmla="*/ 2147483647 h 143"/>
              <a:gd name="T8" fmla="*/ 0 w 145"/>
              <a:gd name="T9" fmla="*/ 2147483647 h 143"/>
              <a:gd name="T10" fmla="*/ 889309442 w 145"/>
              <a:gd name="T11" fmla="*/ 2147483647 h 143"/>
              <a:gd name="T12" fmla="*/ 2147483647 w 145"/>
              <a:gd name="T13" fmla="*/ 2147483647 h 143"/>
              <a:gd name="T14" fmla="*/ 2147483647 w 145"/>
              <a:gd name="T15" fmla="*/ 2147483647 h 143"/>
              <a:gd name="T16" fmla="*/ 2147483647 w 145"/>
              <a:gd name="T17" fmla="*/ 1179989261 h 143"/>
              <a:gd name="T18" fmla="*/ 2147483647 w 145"/>
              <a:gd name="T19" fmla="*/ 147500176 h 143"/>
              <a:gd name="T20" fmla="*/ 2147483647 w 145"/>
              <a:gd name="T21" fmla="*/ 442500527 h 143"/>
              <a:gd name="T22" fmla="*/ 2147483647 w 145"/>
              <a:gd name="T23" fmla="*/ 2147483647 h 143"/>
              <a:gd name="T24" fmla="*/ 2147483647 w 145"/>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bg1"/>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869" name="Freeform 18"/>
          <p:cNvSpPr/>
          <p:nvPr/>
        </p:nvSpPr>
        <p:spPr bwMode="auto">
          <a:xfrm>
            <a:off x="4859338" y="3173413"/>
            <a:ext cx="1543050" cy="1508125"/>
          </a:xfrm>
          <a:custGeom>
            <a:avLst/>
            <a:gdLst>
              <a:gd name="T0" fmla="*/ 2147483647 w 127"/>
              <a:gd name="T1" fmla="*/ 2147483647 h 124"/>
              <a:gd name="T2" fmla="*/ 2147483647 w 127"/>
              <a:gd name="T3" fmla="*/ 2147483647 h 124"/>
              <a:gd name="T4" fmla="*/ 1180980000 w 127"/>
              <a:gd name="T5" fmla="*/ 2147483647 h 124"/>
              <a:gd name="T6" fmla="*/ 295245000 w 127"/>
              <a:gd name="T7" fmla="*/ 2147483647 h 124"/>
              <a:gd name="T8" fmla="*/ 147622500 w 127"/>
              <a:gd name="T9" fmla="*/ 2147483647 h 124"/>
              <a:gd name="T10" fmla="*/ 885735000 w 127"/>
              <a:gd name="T11" fmla="*/ 2147483647 h 124"/>
              <a:gd name="T12" fmla="*/ 2147483647 w 127"/>
              <a:gd name="T13" fmla="*/ 2147483647 h 124"/>
              <a:gd name="T14" fmla="*/ 2147483647 w 127"/>
              <a:gd name="T15" fmla="*/ 2147483647 h 124"/>
              <a:gd name="T16" fmla="*/ 2147483647 w 127"/>
              <a:gd name="T17" fmla="*/ 887531563 h 124"/>
              <a:gd name="T18" fmla="*/ 2147483647 w 127"/>
              <a:gd name="T19" fmla="*/ 147917873 h 124"/>
              <a:gd name="T20" fmla="*/ 2147483647 w 127"/>
              <a:gd name="T21" fmla="*/ 295847908 h 124"/>
              <a:gd name="T22" fmla="*/ 2147483647 w 127"/>
              <a:gd name="T23" fmla="*/ 2147483647 h 124"/>
              <a:gd name="T24" fmla="*/ 2147483647 w 127"/>
              <a:gd name="T25" fmla="*/ 2147483647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727D81"/>
          </a:solidFill>
          <a:ln>
            <a:noFill/>
          </a:ln>
          <a:effectLst>
            <a:outerShdw dist="38100" dir="5400000" algn="ctr" rotWithShape="0">
              <a:srgbClr val="000000">
                <a:alpha val="37999"/>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870" name="Freeform 19"/>
          <p:cNvSpPr/>
          <p:nvPr/>
        </p:nvSpPr>
        <p:spPr bwMode="auto">
          <a:xfrm>
            <a:off x="4000500" y="3306763"/>
            <a:ext cx="1223963" cy="1241425"/>
          </a:xfrm>
          <a:custGeom>
            <a:avLst/>
            <a:gdLst>
              <a:gd name="T0" fmla="*/ 2147483647 w 101"/>
              <a:gd name="T1" fmla="*/ 2147483647 h 102"/>
              <a:gd name="T2" fmla="*/ 2147483647 w 101"/>
              <a:gd name="T3" fmla="*/ 740643892 h 102"/>
              <a:gd name="T4" fmla="*/ 2147483647 w 101"/>
              <a:gd name="T5" fmla="*/ 148131213 h 102"/>
              <a:gd name="T6" fmla="*/ 2147483647 w 101"/>
              <a:gd name="T7" fmla="*/ 296262425 h 102"/>
              <a:gd name="T8" fmla="*/ 2147483647 w 101"/>
              <a:gd name="T9" fmla="*/ 2147483647 h 102"/>
              <a:gd name="T10" fmla="*/ 2147483647 w 101"/>
              <a:gd name="T11" fmla="*/ 2147483647 h 102"/>
              <a:gd name="T12" fmla="*/ 2147483647 w 101"/>
              <a:gd name="T13" fmla="*/ 2147483647 h 102"/>
              <a:gd name="T14" fmla="*/ 881144294 w 101"/>
              <a:gd name="T15" fmla="*/ 2147483647 h 102"/>
              <a:gd name="T16" fmla="*/ 293714765 w 101"/>
              <a:gd name="T17" fmla="*/ 2147483647 h 102"/>
              <a:gd name="T18" fmla="*/ 0 w 101"/>
              <a:gd name="T19" fmla="*/ 2147483647 h 102"/>
              <a:gd name="T20" fmla="*/ 734280852 w 101"/>
              <a:gd name="T21" fmla="*/ 2147483647 h 102"/>
              <a:gd name="T22" fmla="*/ 2147483647 w 101"/>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A0A9AB"/>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36871" name="组合 19"/>
          <p:cNvGrpSpPr/>
          <p:nvPr/>
        </p:nvGrpSpPr>
        <p:grpSpPr bwMode="auto">
          <a:xfrm flipH="1">
            <a:off x="8734425" y="2619375"/>
            <a:ext cx="3038475" cy="931863"/>
            <a:chOff x="0" y="0"/>
            <a:chExt cx="2458346" cy="752172"/>
          </a:xfrm>
        </p:grpSpPr>
        <p:sp>
          <p:nvSpPr>
            <p:cNvPr id="34839" name="任意多边形 7"/>
            <p:cNvSpPr/>
            <p:nvPr/>
          </p:nvSpPr>
          <p:spPr bwMode="auto">
            <a:xfrm flipH="1">
              <a:off x="1588" y="476058"/>
              <a:ext cx="2456758" cy="276114"/>
            </a:xfrm>
            <a:custGeom>
              <a:avLst/>
              <a:gdLst>
                <a:gd name="T0" fmla="*/ 0 w 1600200"/>
                <a:gd name="T1" fmla="*/ 138002 h 552450"/>
                <a:gd name="T2" fmla="*/ 404123 w 1600200"/>
                <a:gd name="T3" fmla="*/ 0 h 552450"/>
                <a:gd name="T4" fmla="*/ 3771816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9050" cap="flat" cmpd="sng">
              <a:solidFill>
                <a:srgbClr val="000000"/>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4840" name="组合 21"/>
            <p:cNvGrpSpPr/>
            <p:nvPr/>
          </p:nvGrpSpPr>
          <p:grpSpPr bwMode="auto">
            <a:xfrm>
              <a:off x="0" y="0"/>
              <a:ext cx="2183608" cy="472717"/>
              <a:chOff x="0" y="0"/>
              <a:chExt cx="2183608" cy="472717"/>
            </a:xfrm>
          </p:grpSpPr>
          <p:sp>
            <p:nvSpPr>
              <p:cNvPr id="34841" name="TextBox 11"/>
              <p:cNvSpPr txBox="1">
                <a:spLocks noChangeArrowheads="1"/>
              </p:cNvSpPr>
              <p:nvPr/>
            </p:nvSpPr>
            <p:spPr bwMode="auto">
              <a:xfrm>
                <a:off x="1037015" y="0"/>
                <a:ext cx="1146593" cy="4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altLang="zh-CN"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altLang="zh-CN" sz="1600">
                  <a:solidFill>
                    <a:srgbClr val="262626"/>
                  </a:solidFill>
                  <a:latin typeface="微软雅黑" panose="020B0503020204020204" pitchFamily="34" charset="-122"/>
                  <a:ea typeface="微软雅黑" panose="020B0503020204020204" pitchFamily="34" charset="-122"/>
                </a:endParaRPr>
              </a:p>
            </p:txBody>
          </p:sp>
          <p:sp>
            <p:nvSpPr>
              <p:cNvPr id="34842" name="TextBox 10"/>
              <p:cNvSpPr txBox="1">
                <a:spLocks noChangeArrowheads="1"/>
              </p:cNvSpPr>
              <p:nvPr/>
            </p:nvSpPr>
            <p:spPr bwMode="auto">
              <a:xfrm>
                <a:off x="0" y="0"/>
                <a:ext cx="1146593" cy="4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altLang="zh-CN"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altLang="zh-CN" sz="1600">
                  <a:solidFill>
                    <a:srgbClr val="262626"/>
                  </a:solidFill>
                  <a:latin typeface="微软雅黑" panose="020B0503020204020204" pitchFamily="34" charset="-122"/>
                  <a:ea typeface="微软雅黑" panose="020B0503020204020204" pitchFamily="34" charset="-122"/>
                </a:endParaRPr>
              </a:p>
            </p:txBody>
          </p:sp>
        </p:grpSp>
      </p:grpSp>
      <p:grpSp>
        <p:nvGrpSpPr>
          <p:cNvPr id="36876" name="组合 29"/>
          <p:cNvGrpSpPr/>
          <p:nvPr/>
        </p:nvGrpSpPr>
        <p:grpSpPr bwMode="auto">
          <a:xfrm>
            <a:off x="1292225" y="2987675"/>
            <a:ext cx="3041650" cy="930275"/>
            <a:chOff x="0" y="0"/>
            <a:chExt cx="2458346" cy="752172"/>
          </a:xfrm>
        </p:grpSpPr>
        <p:sp>
          <p:nvSpPr>
            <p:cNvPr id="34835" name="任意多边形 12"/>
            <p:cNvSpPr/>
            <p:nvPr/>
          </p:nvSpPr>
          <p:spPr bwMode="auto">
            <a:xfrm flipH="1">
              <a:off x="1587" y="476058"/>
              <a:ext cx="2456759" cy="276114"/>
            </a:xfrm>
            <a:custGeom>
              <a:avLst/>
              <a:gdLst>
                <a:gd name="T0" fmla="*/ 0 w 1600200"/>
                <a:gd name="T1" fmla="*/ 138002 h 552450"/>
                <a:gd name="T2" fmla="*/ 404123 w 1600200"/>
                <a:gd name="T3" fmla="*/ 0 h 552450"/>
                <a:gd name="T4" fmla="*/ 3771819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9050" cap="flat" cmpd="sng">
              <a:solidFill>
                <a:srgbClr val="000000"/>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4836" name="组合 31"/>
            <p:cNvGrpSpPr/>
            <p:nvPr/>
          </p:nvGrpSpPr>
          <p:grpSpPr bwMode="auto">
            <a:xfrm>
              <a:off x="0" y="0"/>
              <a:ext cx="2183786" cy="472717"/>
              <a:chOff x="0" y="0"/>
              <a:chExt cx="2183786" cy="472717"/>
            </a:xfrm>
          </p:grpSpPr>
          <p:sp>
            <p:nvSpPr>
              <p:cNvPr id="34837" name="TextBox 11"/>
              <p:cNvSpPr txBox="1">
                <a:spLocks noChangeArrowheads="1"/>
              </p:cNvSpPr>
              <p:nvPr/>
            </p:nvSpPr>
            <p:spPr bwMode="auto">
              <a:xfrm>
                <a:off x="1037933" y="0"/>
                <a:ext cx="1145853" cy="4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altLang="zh-CN"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altLang="zh-CN" sz="1600">
                  <a:solidFill>
                    <a:srgbClr val="262626"/>
                  </a:solidFill>
                  <a:latin typeface="微软雅黑" panose="020B0503020204020204" pitchFamily="34" charset="-122"/>
                  <a:ea typeface="微软雅黑" panose="020B0503020204020204" pitchFamily="34" charset="-122"/>
                </a:endParaRPr>
              </a:p>
            </p:txBody>
          </p:sp>
          <p:sp>
            <p:nvSpPr>
              <p:cNvPr id="34838" name="TextBox 11"/>
              <p:cNvSpPr txBox="1">
                <a:spLocks noChangeArrowheads="1"/>
              </p:cNvSpPr>
              <p:nvPr/>
            </p:nvSpPr>
            <p:spPr bwMode="auto">
              <a:xfrm>
                <a:off x="0" y="0"/>
                <a:ext cx="1145853" cy="4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altLang="zh-CN"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altLang="zh-CN" sz="1600">
                  <a:solidFill>
                    <a:srgbClr val="262626"/>
                  </a:solidFill>
                  <a:latin typeface="微软雅黑" panose="020B0503020204020204" pitchFamily="34" charset="-122"/>
                  <a:ea typeface="微软雅黑" panose="020B0503020204020204" pitchFamily="34" charset="-122"/>
                </a:endParaRPr>
              </a:p>
            </p:txBody>
          </p:sp>
        </p:grpSp>
      </p:grpSp>
      <p:grpSp>
        <p:nvGrpSpPr>
          <p:cNvPr id="36881" name="组合 16"/>
          <p:cNvGrpSpPr/>
          <p:nvPr/>
        </p:nvGrpSpPr>
        <p:grpSpPr bwMode="auto">
          <a:xfrm>
            <a:off x="6369050" y="1784350"/>
            <a:ext cx="2701925" cy="1784350"/>
            <a:chOff x="0" y="0"/>
            <a:chExt cx="2701127" cy="1784393"/>
          </a:xfrm>
        </p:grpSpPr>
        <p:grpSp>
          <p:nvGrpSpPr>
            <p:cNvPr id="34831" name="组合 26"/>
            <p:cNvGrpSpPr/>
            <p:nvPr/>
          </p:nvGrpSpPr>
          <p:grpSpPr bwMode="auto">
            <a:xfrm flipH="1">
              <a:off x="0" y="0"/>
              <a:ext cx="2701127" cy="584775"/>
              <a:chOff x="0" y="0"/>
              <a:chExt cx="2183514" cy="472907"/>
            </a:xfrm>
          </p:grpSpPr>
          <p:sp>
            <p:nvSpPr>
              <p:cNvPr id="34833" name="TextBox 19"/>
              <p:cNvSpPr txBox="1">
                <a:spLocks noChangeArrowheads="1"/>
              </p:cNvSpPr>
              <p:nvPr/>
            </p:nvSpPr>
            <p:spPr bwMode="auto">
              <a:xfrm>
                <a:off x="1037804" y="0"/>
                <a:ext cx="1145710" cy="47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altLang="zh-CN"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altLang="zh-CN" sz="1600">
                  <a:solidFill>
                    <a:srgbClr val="262626"/>
                  </a:solidFill>
                  <a:latin typeface="微软雅黑" panose="020B0503020204020204" pitchFamily="34" charset="-122"/>
                  <a:ea typeface="微软雅黑" panose="020B0503020204020204" pitchFamily="34" charset="-122"/>
                </a:endParaRPr>
              </a:p>
            </p:txBody>
          </p:sp>
          <p:sp>
            <p:nvSpPr>
              <p:cNvPr id="34834" name="TextBox 11"/>
              <p:cNvSpPr txBox="1">
                <a:spLocks noChangeArrowheads="1"/>
              </p:cNvSpPr>
              <p:nvPr/>
            </p:nvSpPr>
            <p:spPr bwMode="auto">
              <a:xfrm>
                <a:off x="0" y="0"/>
                <a:ext cx="1145710" cy="47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altLang="zh-CN"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altLang="zh-CN" sz="1600">
                  <a:solidFill>
                    <a:srgbClr val="262626"/>
                  </a:solidFill>
                  <a:latin typeface="微软雅黑" panose="020B0503020204020204" pitchFamily="34" charset="-122"/>
                  <a:ea typeface="微软雅黑" panose="020B0503020204020204" pitchFamily="34" charset="-122"/>
                </a:endParaRPr>
              </a:p>
            </p:txBody>
          </p:sp>
        </p:grpSp>
        <p:sp>
          <p:nvSpPr>
            <p:cNvPr id="34832" name="任意多边形 18"/>
            <p:cNvSpPr/>
            <p:nvPr/>
          </p:nvSpPr>
          <p:spPr bwMode="auto">
            <a:xfrm>
              <a:off x="469163" y="590872"/>
              <a:ext cx="800916" cy="1193521"/>
            </a:xfrm>
            <a:custGeom>
              <a:avLst/>
              <a:gdLst>
                <a:gd name="T0" fmla="*/ 0 w 647700"/>
                <a:gd name="T1" fmla="*/ 1475852 h 965200"/>
                <a:gd name="T2" fmla="*/ 155353 w 647700"/>
                <a:gd name="T3" fmla="*/ 796183 h 965200"/>
                <a:gd name="T4" fmla="*/ 990376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9050" cap="flat" cmpd="sng">
              <a:solidFill>
                <a:srgbClr val="000000"/>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36886" name="组合 21"/>
          <p:cNvGrpSpPr/>
          <p:nvPr/>
        </p:nvGrpSpPr>
        <p:grpSpPr bwMode="auto">
          <a:xfrm>
            <a:off x="3448050" y="1801813"/>
            <a:ext cx="2701925" cy="1758950"/>
            <a:chOff x="0" y="0"/>
            <a:chExt cx="2701127" cy="1758873"/>
          </a:xfrm>
        </p:grpSpPr>
        <p:sp>
          <p:nvSpPr>
            <p:cNvPr id="34827" name="任意多边形 22"/>
            <p:cNvSpPr/>
            <p:nvPr/>
          </p:nvSpPr>
          <p:spPr bwMode="auto">
            <a:xfrm flipH="1">
              <a:off x="1350564" y="565352"/>
              <a:ext cx="800916" cy="1193521"/>
            </a:xfrm>
            <a:custGeom>
              <a:avLst/>
              <a:gdLst>
                <a:gd name="T0" fmla="*/ 0 w 647700"/>
                <a:gd name="T1" fmla="*/ 1475852 h 965200"/>
                <a:gd name="T2" fmla="*/ 155353 w 647700"/>
                <a:gd name="T3" fmla="*/ 796183 h 965200"/>
                <a:gd name="T4" fmla="*/ 990376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9050" cap="flat" cmpd="sng">
              <a:solidFill>
                <a:srgbClr val="000000"/>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4828" name="组合 44"/>
            <p:cNvGrpSpPr/>
            <p:nvPr/>
          </p:nvGrpSpPr>
          <p:grpSpPr bwMode="auto">
            <a:xfrm flipH="1">
              <a:off x="0" y="0"/>
              <a:ext cx="2701127" cy="584775"/>
              <a:chOff x="0" y="0"/>
              <a:chExt cx="2183514" cy="472907"/>
            </a:xfrm>
          </p:grpSpPr>
          <p:sp>
            <p:nvSpPr>
              <p:cNvPr id="34829" name="TextBox 11"/>
              <p:cNvSpPr txBox="1">
                <a:spLocks noChangeArrowheads="1"/>
              </p:cNvSpPr>
              <p:nvPr/>
            </p:nvSpPr>
            <p:spPr bwMode="auto">
              <a:xfrm>
                <a:off x="1037804" y="0"/>
                <a:ext cx="1145710" cy="47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altLang="zh-CN"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altLang="zh-CN" sz="1600">
                  <a:solidFill>
                    <a:srgbClr val="262626"/>
                  </a:solidFill>
                  <a:latin typeface="微软雅黑" panose="020B0503020204020204" pitchFamily="34" charset="-122"/>
                  <a:ea typeface="微软雅黑" panose="020B0503020204020204" pitchFamily="34" charset="-122"/>
                </a:endParaRPr>
              </a:p>
            </p:txBody>
          </p:sp>
          <p:sp>
            <p:nvSpPr>
              <p:cNvPr id="34830" name="TextBox 11"/>
              <p:cNvSpPr txBox="1">
                <a:spLocks noChangeArrowheads="1"/>
              </p:cNvSpPr>
              <p:nvPr/>
            </p:nvSpPr>
            <p:spPr bwMode="auto">
              <a:xfrm>
                <a:off x="0" y="0"/>
                <a:ext cx="1145710" cy="47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    </a:t>
                </a:r>
                <a:endParaRPr lang="en-US" altLang="zh-CN" sz="1600">
                  <a:solidFill>
                    <a:srgbClr val="262626"/>
                  </a:solidFill>
                  <a:latin typeface="微软雅黑" panose="020B0503020204020204" pitchFamily="34" charset="-122"/>
                  <a:ea typeface="微软雅黑" panose="020B0503020204020204" pitchFamily="34" charset="-122"/>
                </a:endParaRPr>
              </a:p>
              <a:p>
                <a:pPr eaLnBrk="1" hangingPunct="1"/>
                <a:r>
                  <a:rPr lang="zh-CN" altLang="en-US" sz="1600">
                    <a:solidFill>
                      <a:srgbClr val="262626"/>
                    </a:solidFill>
                    <a:latin typeface="微软雅黑" panose="020B0503020204020204" pitchFamily="34" charset="-122"/>
                    <a:ea typeface="微软雅黑" panose="020B0503020204020204" pitchFamily="34" charset="-122"/>
                  </a:rPr>
                  <a:t>点击添加文本</a:t>
                </a:r>
                <a:endParaRPr lang="en-US" altLang="zh-CN" sz="1600">
                  <a:solidFill>
                    <a:srgbClr val="262626"/>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866"/>
                                        </p:tgtEl>
                                        <p:attrNameLst>
                                          <p:attrName>ppt_y</p:attrName>
                                        </p:attrNameLst>
                                      </p:cBhvr>
                                      <p:tavLst>
                                        <p:tav tm="0">
                                          <p:val>
                                            <p:strVal val="#ppt_y"/>
                                          </p:val>
                                        </p:tav>
                                        <p:tav tm="100000">
                                          <p:val>
                                            <p:strVal val="#ppt_y"/>
                                          </p:val>
                                        </p:tav>
                                      </p:tavLst>
                                    </p:anim>
                                    <p:anim calcmode="lin" valueType="num">
                                      <p:cBhvr>
                                        <p:cTn id="9" dur="500" fill="hold"/>
                                        <p:tgtEl>
                                          <p:spTgt spid="368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8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866"/>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36870"/>
                                        </p:tgtEl>
                                        <p:attrNameLst>
                                          <p:attrName>style.visibility</p:attrName>
                                        </p:attrNameLst>
                                      </p:cBhvr>
                                      <p:to>
                                        <p:strVal val="visible"/>
                                      </p:to>
                                    </p:set>
                                    <p:anim calcmode="lin" valueType="num">
                                      <p:cBhvr additive="base">
                                        <p:cTn id="15" dur="500" fill="hold"/>
                                        <p:tgtEl>
                                          <p:spTgt spid="36870"/>
                                        </p:tgtEl>
                                        <p:attrNameLst>
                                          <p:attrName>ppt_x</p:attrName>
                                        </p:attrNameLst>
                                      </p:cBhvr>
                                      <p:tavLst>
                                        <p:tav tm="0">
                                          <p:val>
                                            <p:strVal val="0-#ppt_w/2"/>
                                          </p:val>
                                        </p:tav>
                                        <p:tav tm="100000">
                                          <p:val>
                                            <p:strVal val="#ppt_x"/>
                                          </p:val>
                                        </p:tav>
                                      </p:tavLst>
                                    </p:anim>
                                    <p:anim calcmode="lin" valueType="num">
                                      <p:cBhvr additive="base">
                                        <p:cTn id="16" dur="500" fill="hold"/>
                                        <p:tgtEl>
                                          <p:spTgt spid="3687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36869"/>
                                        </p:tgtEl>
                                        <p:attrNameLst>
                                          <p:attrName>style.visibility</p:attrName>
                                        </p:attrNameLst>
                                      </p:cBhvr>
                                      <p:to>
                                        <p:strVal val="visible"/>
                                      </p:to>
                                    </p:set>
                                    <p:anim calcmode="lin" valueType="num">
                                      <p:cBhvr additive="base">
                                        <p:cTn id="20" dur="500" fill="hold"/>
                                        <p:tgtEl>
                                          <p:spTgt spid="36869"/>
                                        </p:tgtEl>
                                        <p:attrNameLst>
                                          <p:attrName>ppt_x</p:attrName>
                                        </p:attrNameLst>
                                      </p:cBhvr>
                                      <p:tavLst>
                                        <p:tav tm="0">
                                          <p:val>
                                            <p:strVal val="0-#ppt_w/2"/>
                                          </p:val>
                                        </p:tav>
                                        <p:tav tm="100000">
                                          <p:val>
                                            <p:strVal val="#ppt_x"/>
                                          </p:val>
                                        </p:tav>
                                      </p:tavLst>
                                    </p:anim>
                                    <p:anim calcmode="lin" valueType="num">
                                      <p:cBhvr additive="base">
                                        <p:cTn id="21" dur="500" fill="hold"/>
                                        <p:tgtEl>
                                          <p:spTgt spid="3686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36868"/>
                                        </p:tgtEl>
                                        <p:attrNameLst>
                                          <p:attrName>style.visibility</p:attrName>
                                        </p:attrNameLst>
                                      </p:cBhvr>
                                      <p:to>
                                        <p:strVal val="visible"/>
                                      </p:to>
                                    </p:set>
                                    <p:anim calcmode="lin" valueType="num">
                                      <p:cBhvr additive="base">
                                        <p:cTn id="25" dur="500" fill="hold"/>
                                        <p:tgtEl>
                                          <p:spTgt spid="36868"/>
                                        </p:tgtEl>
                                        <p:attrNameLst>
                                          <p:attrName>ppt_x</p:attrName>
                                        </p:attrNameLst>
                                      </p:cBhvr>
                                      <p:tavLst>
                                        <p:tav tm="0">
                                          <p:val>
                                            <p:strVal val="0-#ppt_w/2"/>
                                          </p:val>
                                        </p:tav>
                                        <p:tav tm="100000">
                                          <p:val>
                                            <p:strVal val="#ppt_x"/>
                                          </p:val>
                                        </p:tav>
                                      </p:tavLst>
                                    </p:anim>
                                    <p:anim calcmode="lin" valueType="num">
                                      <p:cBhvr additive="base">
                                        <p:cTn id="26" dur="500" fill="hold"/>
                                        <p:tgtEl>
                                          <p:spTgt spid="3686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36867"/>
                                        </p:tgtEl>
                                        <p:attrNameLst>
                                          <p:attrName>style.visibility</p:attrName>
                                        </p:attrNameLst>
                                      </p:cBhvr>
                                      <p:to>
                                        <p:strVal val="visible"/>
                                      </p:to>
                                    </p:set>
                                    <p:anim calcmode="lin" valueType="num">
                                      <p:cBhvr additive="base">
                                        <p:cTn id="30" dur="500" fill="hold"/>
                                        <p:tgtEl>
                                          <p:spTgt spid="36867"/>
                                        </p:tgtEl>
                                        <p:attrNameLst>
                                          <p:attrName>ppt_x</p:attrName>
                                        </p:attrNameLst>
                                      </p:cBhvr>
                                      <p:tavLst>
                                        <p:tav tm="0">
                                          <p:val>
                                            <p:strVal val="0-#ppt_w/2"/>
                                          </p:val>
                                        </p:tav>
                                        <p:tav tm="100000">
                                          <p:val>
                                            <p:strVal val="#ppt_x"/>
                                          </p:val>
                                        </p:tav>
                                      </p:tavLst>
                                    </p:anim>
                                    <p:anim calcmode="lin" valueType="num">
                                      <p:cBhvr additive="base">
                                        <p:cTn id="31" dur="500" fill="hold"/>
                                        <p:tgtEl>
                                          <p:spTgt spid="3686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36876"/>
                                        </p:tgtEl>
                                        <p:attrNameLst>
                                          <p:attrName>style.visibility</p:attrName>
                                        </p:attrNameLst>
                                      </p:cBhvr>
                                      <p:to>
                                        <p:strVal val="visible"/>
                                      </p:to>
                                    </p:set>
                                    <p:animEffect transition="in" filter="wipe(right)">
                                      <p:cBhvr>
                                        <p:cTn id="35" dur="500"/>
                                        <p:tgtEl>
                                          <p:spTgt spid="36876"/>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36886"/>
                                        </p:tgtEl>
                                        <p:attrNameLst>
                                          <p:attrName>style.visibility</p:attrName>
                                        </p:attrNameLst>
                                      </p:cBhvr>
                                      <p:to>
                                        <p:strVal val="visible"/>
                                      </p:to>
                                    </p:set>
                                    <p:animEffect transition="in" filter="wipe(down)">
                                      <p:cBhvr>
                                        <p:cTn id="39" dur="500"/>
                                        <p:tgtEl>
                                          <p:spTgt spid="36886"/>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36881"/>
                                        </p:tgtEl>
                                        <p:attrNameLst>
                                          <p:attrName>style.visibility</p:attrName>
                                        </p:attrNameLst>
                                      </p:cBhvr>
                                      <p:to>
                                        <p:strVal val="visible"/>
                                      </p:to>
                                    </p:set>
                                    <p:animEffect transition="in" filter="wipe(down)">
                                      <p:cBhvr>
                                        <p:cTn id="43" dur="500"/>
                                        <p:tgtEl>
                                          <p:spTgt spid="36881"/>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6871"/>
                                        </p:tgtEl>
                                        <p:attrNameLst>
                                          <p:attrName>style.visibility</p:attrName>
                                        </p:attrNameLst>
                                      </p:cBhvr>
                                      <p:to>
                                        <p:strVal val="visible"/>
                                      </p:to>
                                    </p:set>
                                    <p:animEffect transition="in" filter="wipe(left)">
                                      <p:cBhvr>
                                        <p:cTn id="4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5"/>
          <p:cNvSpPr>
            <a:spLocks noEditPoints="1"/>
          </p:cNvSpPr>
          <p:nvPr/>
        </p:nvSpPr>
        <p:spPr bwMode="auto">
          <a:xfrm>
            <a:off x="6026150" y="1700213"/>
            <a:ext cx="1617663" cy="1624012"/>
          </a:xfrm>
          <a:custGeom>
            <a:avLst/>
            <a:gdLst>
              <a:gd name="T0" fmla="*/ 1181948320 w 2214"/>
              <a:gd name="T1" fmla="*/ 595622172 h 2214"/>
              <a:gd name="T2" fmla="*/ 590974526 w 2214"/>
              <a:gd name="T3" fmla="*/ 1013149495 h 2214"/>
              <a:gd name="T4" fmla="*/ 600049951 w 2214"/>
              <a:gd name="T5" fmla="*/ 146349594 h 2214"/>
              <a:gd name="T6" fmla="*/ 590974526 w 2214"/>
              <a:gd name="T7" fmla="*/ 146349594 h 2214"/>
              <a:gd name="T8" fmla="*/ 623538944 w 2214"/>
              <a:gd name="T9" fmla="*/ 120523109 h 2214"/>
              <a:gd name="T10" fmla="*/ 822132285 w 2214"/>
              <a:gd name="T11" fmla="*/ 95772697 h 2214"/>
              <a:gd name="T12" fmla="*/ 857366505 w 2214"/>
              <a:gd name="T13" fmla="*/ 235128184 h 2214"/>
              <a:gd name="T14" fmla="*/ 836012476 w 2214"/>
              <a:gd name="T15" fmla="*/ 102767538 h 2214"/>
              <a:gd name="T16" fmla="*/ 882991192 w 2214"/>
              <a:gd name="T17" fmla="*/ 251807682 h 2214"/>
              <a:gd name="T18" fmla="*/ 991897030 w 2214"/>
              <a:gd name="T19" fmla="*/ 220600831 h 2214"/>
              <a:gd name="T20" fmla="*/ 997235171 w 2214"/>
              <a:gd name="T21" fmla="*/ 409994813 h 2214"/>
              <a:gd name="T22" fmla="*/ 936376263 w 2214"/>
              <a:gd name="T23" fmla="*/ 310993163 h 2214"/>
              <a:gd name="T24" fmla="*/ 1138172782 w 2214"/>
              <a:gd name="T25" fmla="*/ 605845232 h 2214"/>
              <a:gd name="T26" fmla="*/ 1034070980 w 2214"/>
              <a:gd name="T27" fmla="*/ 543431531 h 2214"/>
              <a:gd name="T28" fmla="*/ 1034070980 w 2214"/>
              <a:gd name="T29" fmla="*/ 543431531 h 2214"/>
              <a:gd name="T30" fmla="*/ 1134969604 w 2214"/>
              <a:gd name="T31" fmla="*/ 656422130 h 2214"/>
              <a:gd name="T32" fmla="*/ 973212072 w 2214"/>
              <a:gd name="T33" fmla="*/ 826983733 h 2214"/>
              <a:gd name="T34" fmla="*/ 894735689 w 2214"/>
              <a:gd name="T35" fmla="*/ 924909309 h 2214"/>
              <a:gd name="T36" fmla="*/ 794905277 w 2214"/>
              <a:gd name="T37" fmla="*/ 995393924 h 2214"/>
              <a:gd name="T38" fmla="*/ 881923710 w 2214"/>
              <a:gd name="T39" fmla="*/ 936746112 h 2214"/>
              <a:gd name="T40" fmla="*/ 779424228 w 2214"/>
              <a:gd name="T41" fmla="*/ 1113764887 h 2214"/>
              <a:gd name="T42" fmla="*/ 566417320 w 2214"/>
              <a:gd name="T43" fmla="*/ 1044356346 h 2214"/>
              <a:gd name="T44" fmla="*/ 598981738 w 2214"/>
              <a:gd name="T45" fmla="*/ 1044894749 h 2214"/>
              <a:gd name="T46" fmla="*/ 557341164 w 2214"/>
              <a:gd name="T47" fmla="*/ 1146047811 h 2214"/>
              <a:gd name="T48" fmla="*/ 304296000 w 2214"/>
              <a:gd name="T49" fmla="*/ 965800817 h 2214"/>
              <a:gd name="T50" fmla="*/ 316573873 w 2214"/>
              <a:gd name="T51" fmla="*/ 950197391 h 2214"/>
              <a:gd name="T52" fmla="*/ 286144419 w 2214"/>
              <a:gd name="T53" fmla="*/ 923833236 h 2214"/>
              <a:gd name="T54" fmla="*/ 286144419 w 2214"/>
              <a:gd name="T55" fmla="*/ 923833236 h 2214"/>
              <a:gd name="T56" fmla="*/ 261053837 w 2214"/>
              <a:gd name="T57" fmla="*/ 898006751 h 2214"/>
              <a:gd name="T58" fmla="*/ 169764745 w 2214"/>
              <a:gd name="T59" fmla="*/ 948045245 h 2214"/>
              <a:gd name="T60" fmla="*/ 177772688 w 2214"/>
              <a:gd name="T61" fmla="*/ 765108436 h 2214"/>
              <a:gd name="T62" fmla="*/ 147343234 w 2214"/>
              <a:gd name="T63" fmla="*/ 643508520 h 2214"/>
              <a:gd name="T64" fmla="*/ 162290908 w 2214"/>
              <a:gd name="T65" fmla="*/ 720450306 h 2214"/>
              <a:gd name="T66" fmla="*/ 72070028 w 2214"/>
              <a:gd name="T67" fmla="*/ 548811896 h 2214"/>
              <a:gd name="T68" fmla="*/ 146275752 w 2214"/>
              <a:gd name="T69" fmla="*/ 627367425 h 2214"/>
              <a:gd name="T70" fmla="*/ 83814525 w 2214"/>
              <a:gd name="T71" fmla="*/ 536974360 h 2214"/>
              <a:gd name="T72" fmla="*/ 168163156 w 2214"/>
              <a:gd name="T73" fmla="*/ 369102572 h 2214"/>
              <a:gd name="T74" fmla="*/ 252511787 w 2214"/>
              <a:gd name="T75" fmla="*/ 162491423 h 2214"/>
              <a:gd name="T76" fmla="*/ 263722908 w 2214"/>
              <a:gd name="T77" fmla="*/ 290547043 h 2214"/>
              <a:gd name="T78" fmla="*/ 347004057 w 2214"/>
              <a:gd name="T79" fmla="*/ 219524758 h 2214"/>
              <a:gd name="T80" fmla="*/ 276001511 w 2214"/>
              <a:gd name="T81" fmla="*/ 277634167 h 2214"/>
              <a:gd name="T82" fmla="*/ 323514334 w 2214"/>
              <a:gd name="T83" fmla="*/ 114605074 h 2214"/>
              <a:gd name="T84" fmla="*/ 517302908 w 2214"/>
              <a:gd name="T85" fmla="*/ 48962421 h 2214"/>
              <a:gd name="T86" fmla="*/ 513565625 w 2214"/>
              <a:gd name="T87" fmla="*/ 102767538 h 2214"/>
              <a:gd name="T88" fmla="*/ 535453760 w 2214"/>
              <a:gd name="T89" fmla="*/ 46810275 h 2214"/>
              <a:gd name="T90" fmla="*/ 1027131249 w 2214"/>
              <a:gd name="T91" fmla="*/ 262568412 h 2214"/>
              <a:gd name="T92" fmla="*/ 1057026597 w 2214"/>
              <a:gd name="T93" fmla="*/ 884555472 h 2214"/>
              <a:gd name="T94" fmla="*/ 913954753 w 2214"/>
              <a:gd name="T95" fmla="*/ 1041128127 h 2214"/>
              <a:gd name="T96" fmla="*/ 347537433 w 2214"/>
              <a:gd name="T97" fmla="*/ 1089552878 h 2214"/>
              <a:gd name="T98" fmla="*/ 151613894 w 2214"/>
              <a:gd name="T99" fmla="*/ 359955585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7891" name="直接连接符 19"/>
          <p:cNvCxnSpPr>
            <a:cxnSpLocks noChangeShapeType="1"/>
          </p:cNvCxnSpPr>
          <p:nvPr/>
        </p:nvCxnSpPr>
        <p:spPr bwMode="auto">
          <a:xfrm>
            <a:off x="4086225" y="4027488"/>
            <a:ext cx="5905500" cy="0"/>
          </a:xfrm>
          <a:prstGeom prst="line">
            <a:avLst/>
          </a:prstGeom>
          <a:noFill/>
          <a:ln w="9525">
            <a:solidFill>
              <a:srgbClr val="1E212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2" name="TextBox 20"/>
          <p:cNvSpPr txBox="1">
            <a:spLocks noChangeArrowheads="1"/>
          </p:cNvSpPr>
          <p:nvPr/>
        </p:nvSpPr>
        <p:spPr bwMode="auto">
          <a:xfrm>
            <a:off x="4665663" y="3381375"/>
            <a:ext cx="4338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rgbClr val="AF251C"/>
                </a:solidFill>
                <a:latin typeface="方正小标宋简体" panose="02010601030101010101" pitchFamily="2" charset="-122"/>
                <a:ea typeface="方正小标宋简体" panose="02010601030101010101" pitchFamily="2" charset="-122"/>
              </a:rPr>
              <a:t>请输入第四部分标题</a:t>
            </a:r>
            <a:endParaRPr lang="zh-CN" altLang="en-US" sz="3600">
              <a:solidFill>
                <a:srgbClr val="AF251C"/>
              </a:solidFill>
              <a:latin typeface="方正小标宋简体" panose="02010601030101010101" pitchFamily="2" charset="-122"/>
              <a:ea typeface="方正小标宋简体" panose="02010601030101010101" pitchFamily="2" charset="-122"/>
            </a:endParaRPr>
          </a:p>
        </p:txBody>
      </p:sp>
      <p:sp>
        <p:nvSpPr>
          <p:cNvPr id="37893" name="TextBox 21"/>
          <p:cNvSpPr txBox="1">
            <a:spLocks noChangeArrowheads="1"/>
          </p:cNvSpPr>
          <p:nvPr/>
        </p:nvSpPr>
        <p:spPr bwMode="auto">
          <a:xfrm>
            <a:off x="4159250" y="4044950"/>
            <a:ext cx="57610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这里是小节标题一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这里是小节标题二</a:t>
            </a:r>
            <a:endParaRPr lang="zh-CN" altLang="en-US" sz="2000">
              <a:solidFill>
                <a:srgbClr val="1E2122"/>
              </a:solidFill>
              <a:latin typeface="微软雅黑" panose="020B0503020204020204" pitchFamily="34" charset="-122"/>
              <a:ea typeface="微软雅黑" panose="020B0503020204020204" pitchFamily="34" charset="-122"/>
            </a:endParaRPr>
          </a:p>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这里是小节标题三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这里是小节标题四</a:t>
            </a:r>
            <a:endParaRPr lang="zh-CN" altLang="en-US" sz="2000">
              <a:solidFill>
                <a:srgbClr val="1E2122"/>
              </a:solidFill>
              <a:latin typeface="微软雅黑" panose="020B0503020204020204" pitchFamily="34" charset="-122"/>
              <a:ea typeface="微软雅黑" panose="020B0503020204020204" pitchFamily="34" charset="-122"/>
            </a:endParaRPr>
          </a:p>
        </p:txBody>
      </p:sp>
      <p:sp>
        <p:nvSpPr>
          <p:cNvPr id="37894" name="TextBox 17"/>
          <p:cNvSpPr txBox="1">
            <a:spLocks noChangeArrowheads="1"/>
          </p:cNvSpPr>
          <p:nvPr/>
        </p:nvSpPr>
        <p:spPr bwMode="auto">
          <a:xfrm>
            <a:off x="6229350" y="1851025"/>
            <a:ext cx="12112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a:solidFill>
                  <a:srgbClr val="1E2122"/>
                </a:solidFill>
                <a:latin typeface="方正隶二简体" panose="03000509000000000000" pitchFamily="65" charset="-122"/>
                <a:ea typeface="方正隶二简体" panose="03000509000000000000" pitchFamily="65" charset="-122"/>
              </a:rPr>
              <a:t>伍</a:t>
            </a:r>
            <a:endParaRPr lang="zh-CN" altLang="en-US" sz="8000">
              <a:solidFill>
                <a:srgbClr val="1E2122"/>
              </a:solidFill>
              <a:latin typeface="方正隶二简体" panose="03000509000000000000" pitchFamily="65" charset="-122"/>
              <a:ea typeface="方正隶二简体" panose="03000509000000000000" pitchFamily="65" charset="-122"/>
            </a:endParaRPr>
          </a:p>
        </p:txBody>
      </p:sp>
    </p:spTree>
  </p:cSld>
  <p:clrMapOvr>
    <a:masterClrMapping/>
  </p:clrMapOvr>
  <p:transition spd="slow" advTm="64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Effect transition="in" filter="fade">
                                      <p:cBhvr>
                                        <p:cTn id="9" dur="1000"/>
                                        <p:tgtEl>
                                          <p:spTgt spid="37890"/>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1000" fill="hold"/>
                                        <p:tgtEl>
                                          <p:spTgt spid="37894"/>
                                        </p:tgtEl>
                                        <p:attrNameLst>
                                          <p:attrName>ppt_w</p:attrName>
                                        </p:attrNameLst>
                                      </p:cBhvr>
                                      <p:tavLst>
                                        <p:tav tm="0">
                                          <p:val>
                                            <p:fltVal val="0"/>
                                          </p:val>
                                        </p:tav>
                                        <p:tav tm="100000">
                                          <p:val>
                                            <p:strVal val="#ppt_w"/>
                                          </p:val>
                                        </p:tav>
                                      </p:tavLst>
                                    </p:anim>
                                    <p:anim calcmode="lin" valueType="num">
                                      <p:cBhvr>
                                        <p:cTn id="14" dur="1000" fill="hold"/>
                                        <p:tgtEl>
                                          <p:spTgt spid="37894"/>
                                        </p:tgtEl>
                                        <p:attrNameLst>
                                          <p:attrName>ppt_h</p:attrName>
                                        </p:attrNameLst>
                                      </p:cBhvr>
                                      <p:tavLst>
                                        <p:tav tm="0">
                                          <p:val>
                                            <p:fltVal val="0"/>
                                          </p:val>
                                        </p:tav>
                                        <p:tav tm="100000">
                                          <p:val>
                                            <p:strVal val="#ppt_h"/>
                                          </p:val>
                                        </p:tav>
                                      </p:tavLst>
                                    </p:anim>
                                    <p:anim calcmode="lin" valueType="num">
                                      <p:cBhvr>
                                        <p:cTn id="15" dur="1000" fill="hold"/>
                                        <p:tgtEl>
                                          <p:spTgt spid="37894"/>
                                        </p:tgtEl>
                                        <p:attrNameLst>
                                          <p:attrName>style.rotation</p:attrName>
                                        </p:attrNameLst>
                                      </p:cBhvr>
                                      <p:tavLst>
                                        <p:tav tm="0">
                                          <p:val>
                                            <p:fltVal val="90"/>
                                          </p:val>
                                        </p:tav>
                                        <p:tav tm="100000">
                                          <p:val>
                                            <p:fltVal val="0"/>
                                          </p:val>
                                        </p:tav>
                                      </p:tavLst>
                                    </p:anim>
                                    <p:animEffect transition="in" filter="fade">
                                      <p:cBhvr>
                                        <p:cTn id="16" dur="1000"/>
                                        <p:tgtEl>
                                          <p:spTgt spid="37894"/>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37891"/>
                                        </p:tgtEl>
                                        <p:attrNameLst>
                                          <p:attrName>style.visibility</p:attrName>
                                        </p:attrNameLst>
                                      </p:cBhvr>
                                      <p:to>
                                        <p:strVal val="visible"/>
                                      </p:to>
                                    </p:set>
                                    <p:anim calcmode="lin" valueType="num">
                                      <p:cBhvr>
                                        <p:cTn id="20" dur="500" fill="hold"/>
                                        <p:tgtEl>
                                          <p:spTgt spid="37891"/>
                                        </p:tgtEl>
                                        <p:attrNameLst>
                                          <p:attrName>ppt_w</p:attrName>
                                        </p:attrNameLst>
                                      </p:cBhvr>
                                      <p:tavLst>
                                        <p:tav tm="0">
                                          <p:val>
                                            <p:fltVal val="0"/>
                                          </p:val>
                                        </p:tav>
                                        <p:tav tm="100000">
                                          <p:val>
                                            <p:strVal val="#ppt_w"/>
                                          </p:val>
                                        </p:tav>
                                      </p:tavLst>
                                    </p:anim>
                                    <p:anim calcmode="lin" valueType="num">
                                      <p:cBhvr>
                                        <p:cTn id="21" dur="500" fill="hold"/>
                                        <p:tgtEl>
                                          <p:spTgt spid="37891"/>
                                        </p:tgtEl>
                                        <p:attrNameLst>
                                          <p:attrName>ppt_h</p:attrName>
                                        </p:attrNameLst>
                                      </p:cBhvr>
                                      <p:tavLst>
                                        <p:tav tm="0">
                                          <p:val>
                                            <p:fltVal val="0"/>
                                          </p:val>
                                        </p:tav>
                                        <p:tav tm="100000">
                                          <p:val>
                                            <p:strVal val="#ppt_h"/>
                                          </p:val>
                                        </p:tav>
                                      </p:tavLst>
                                    </p:anim>
                                    <p:anim calcmode="lin" valueType="num">
                                      <p:cBhvr>
                                        <p:cTn id="22" dur="500" fill="hold"/>
                                        <p:tgtEl>
                                          <p:spTgt spid="37891"/>
                                        </p:tgtEl>
                                        <p:attrNameLst>
                                          <p:attrName>style.rotation</p:attrName>
                                        </p:attrNameLst>
                                      </p:cBhvr>
                                      <p:tavLst>
                                        <p:tav tm="0">
                                          <p:val>
                                            <p:fltVal val="90"/>
                                          </p:val>
                                        </p:tav>
                                        <p:tav tm="100000">
                                          <p:val>
                                            <p:fltVal val="0"/>
                                          </p:val>
                                        </p:tav>
                                      </p:tavLst>
                                    </p:anim>
                                    <p:animEffect transition="in" filter="fade">
                                      <p:cBhvr>
                                        <p:cTn id="23" dur="500"/>
                                        <p:tgtEl>
                                          <p:spTgt spid="37891"/>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7892"/>
                                        </p:tgtEl>
                                        <p:attrNameLst>
                                          <p:attrName>style.visibility</p:attrName>
                                        </p:attrNameLst>
                                      </p:cBhvr>
                                      <p:to>
                                        <p:strVal val="visible"/>
                                      </p:to>
                                    </p:set>
                                    <p:anim calcmode="lin" valueType="num">
                                      <p:cBhvr>
                                        <p:cTn id="27" dur="500" fill="hold"/>
                                        <p:tgtEl>
                                          <p:spTgt spid="3789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7892"/>
                                        </p:tgtEl>
                                        <p:attrNameLst>
                                          <p:attrName>ppt_y</p:attrName>
                                        </p:attrNameLst>
                                      </p:cBhvr>
                                      <p:tavLst>
                                        <p:tav tm="0">
                                          <p:val>
                                            <p:strVal val="#ppt_y"/>
                                          </p:val>
                                        </p:tav>
                                        <p:tav tm="100000">
                                          <p:val>
                                            <p:strVal val="#ppt_y"/>
                                          </p:val>
                                        </p:tav>
                                      </p:tavLst>
                                    </p:anim>
                                    <p:anim calcmode="lin" valueType="num">
                                      <p:cBhvr>
                                        <p:cTn id="29" dur="500" fill="hold"/>
                                        <p:tgtEl>
                                          <p:spTgt spid="3789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789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7892"/>
                                        </p:tgtEl>
                                      </p:cBhvr>
                                    </p:animEffect>
                                  </p:childTnLst>
                                </p:cTn>
                              </p:par>
                            </p:childTnLst>
                          </p:cTn>
                        </p:par>
                        <p:par>
                          <p:cTn id="32" fill="hold">
                            <p:stCondLst>
                              <p:cond delay="3400"/>
                            </p:stCondLst>
                            <p:childTnLst>
                              <p:par>
                                <p:cTn id="33" presetID="22" presetClass="entr" presetSubtype="1" fill="hold" grpId="0" nodeType="afterEffect">
                                  <p:stCondLst>
                                    <p:cond delay="0"/>
                                  </p:stCondLst>
                                  <p:childTnLst>
                                    <p:set>
                                      <p:cBhvr>
                                        <p:cTn id="34" dur="1" fill="hold">
                                          <p:stCondLst>
                                            <p:cond delay="0"/>
                                          </p:stCondLst>
                                        </p:cTn>
                                        <p:tgtEl>
                                          <p:spTgt spid="37893"/>
                                        </p:tgtEl>
                                        <p:attrNameLst>
                                          <p:attrName>style.visibility</p:attrName>
                                        </p:attrNameLst>
                                      </p:cBhvr>
                                      <p:to>
                                        <p:strVal val="visible"/>
                                      </p:to>
                                    </p:set>
                                    <p:animEffect transition="in" filter="wipe(up)">
                                      <p:cBhvr>
                                        <p:cTn id="35"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3" grpId="0" autoUpdateAnimBg="0"/>
      <p:bldP spid="3789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pic>
        <p:nvPicPr>
          <p:cNvPr id="38915"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3538" y="1125538"/>
            <a:ext cx="2373312"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组合 3"/>
          <p:cNvGrpSpPr/>
          <p:nvPr/>
        </p:nvGrpSpPr>
        <p:grpSpPr bwMode="auto">
          <a:xfrm>
            <a:off x="2274888" y="1806575"/>
            <a:ext cx="2879725" cy="3486150"/>
            <a:chOff x="0" y="0"/>
            <a:chExt cx="2880320" cy="3486298"/>
          </a:xfrm>
        </p:grpSpPr>
        <p:pic>
          <p:nvPicPr>
            <p:cNvPr id="36873"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9" y="0"/>
              <a:ext cx="1722772" cy="37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Box 5"/>
            <p:cNvSpPr txBox="1">
              <a:spLocks noChangeArrowheads="1"/>
            </p:cNvSpPr>
            <p:nvPr/>
          </p:nvSpPr>
          <p:spPr bwMode="auto">
            <a:xfrm>
              <a:off x="312420" y="1064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您的文字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6875" name="TextBox 6"/>
            <p:cNvSpPr txBox="1">
              <a:spLocks noChangeArrowheads="1"/>
            </p:cNvSpPr>
            <p:nvPr/>
          </p:nvSpPr>
          <p:spPr bwMode="auto">
            <a:xfrm>
              <a:off x="0" y="485477"/>
              <a:ext cx="288032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这里输入您的文字这里输入您的文字这里输入您的文字这里输入您的文字这里输入您这里输入您的文字这里输入您的文字这里输入您的文字这里输入您的文字这里输入您</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8920" name="组合 7"/>
          <p:cNvGrpSpPr/>
          <p:nvPr/>
        </p:nvGrpSpPr>
        <p:grpSpPr bwMode="auto">
          <a:xfrm>
            <a:off x="8628063" y="1806575"/>
            <a:ext cx="2879725" cy="3486150"/>
            <a:chOff x="0" y="0"/>
            <a:chExt cx="2880320" cy="3486298"/>
          </a:xfrm>
        </p:grpSpPr>
        <p:pic>
          <p:nvPicPr>
            <p:cNvPr id="36870"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9" y="0"/>
              <a:ext cx="1722772" cy="37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9"/>
            <p:cNvSpPr txBox="1">
              <a:spLocks noChangeArrowheads="1"/>
            </p:cNvSpPr>
            <p:nvPr/>
          </p:nvSpPr>
          <p:spPr bwMode="auto">
            <a:xfrm>
              <a:off x="312420" y="1064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您的文字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6872" name="TextBox 10"/>
            <p:cNvSpPr txBox="1">
              <a:spLocks noChangeArrowheads="1"/>
            </p:cNvSpPr>
            <p:nvPr/>
          </p:nvSpPr>
          <p:spPr bwMode="auto">
            <a:xfrm>
              <a:off x="0" y="485477"/>
              <a:ext cx="288032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这里输入您的文字这里输入您的文字这里输入您的文字这里输入您的文字这里输入您这里输入您的文字这里输入您的文字这里输入您的文字这里输入您的文字这里输入您</a:t>
              </a:r>
              <a:endParaRPr lang="zh-CN" altLang="en-US">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914"/>
                                        </p:tgtEl>
                                        <p:attrNameLst>
                                          <p:attrName>ppt_y</p:attrName>
                                        </p:attrNameLst>
                                      </p:cBhvr>
                                      <p:tavLst>
                                        <p:tav tm="0">
                                          <p:val>
                                            <p:strVal val="#ppt_y"/>
                                          </p:val>
                                        </p:tav>
                                        <p:tav tm="100000">
                                          <p:val>
                                            <p:strVal val="#ppt_y"/>
                                          </p:val>
                                        </p:tav>
                                      </p:tavLst>
                                    </p:anim>
                                    <p:anim calcmode="lin" valueType="num">
                                      <p:cBhvr>
                                        <p:cTn id="9" dur="500" fill="hold"/>
                                        <p:tgtEl>
                                          <p:spTgt spid="389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9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914"/>
                                        </p:tgtEl>
                                      </p:cBhvr>
                                    </p:animEffect>
                                  </p:childTnLst>
                                </p:cTn>
                              </p:par>
                            </p:childTnLst>
                          </p:cTn>
                        </p:par>
                        <p:par>
                          <p:cTn id="12" fill="hold">
                            <p:stCondLst>
                              <p:cond delay="0"/>
                            </p:stCondLst>
                            <p:childTnLst>
                              <p:par>
                                <p:cTn id="13" presetID="47" presetClass="entr" presetSubtype="0" fill="hold" nodeType="afterEffect">
                                  <p:stCondLst>
                                    <p:cond delay="0"/>
                                  </p:stCondLst>
                                  <p:childTnLst>
                                    <p:set>
                                      <p:cBhvr>
                                        <p:cTn id="14" dur="1" fill="hold">
                                          <p:stCondLst>
                                            <p:cond delay="0"/>
                                          </p:stCondLst>
                                        </p:cTn>
                                        <p:tgtEl>
                                          <p:spTgt spid="38915"/>
                                        </p:tgtEl>
                                        <p:attrNameLst>
                                          <p:attrName>style.visibility</p:attrName>
                                        </p:attrNameLst>
                                      </p:cBhvr>
                                      <p:to>
                                        <p:strVal val="visible"/>
                                      </p:to>
                                    </p:set>
                                    <p:animEffect transition="in" filter="fade">
                                      <p:cBhvr>
                                        <p:cTn id="15" dur="500"/>
                                        <p:tgtEl>
                                          <p:spTgt spid="38915"/>
                                        </p:tgtEl>
                                      </p:cBhvr>
                                    </p:animEffect>
                                    <p:anim calcmode="lin" valueType="num">
                                      <p:cBhvr>
                                        <p:cTn id="16" dur="500" fill="hold"/>
                                        <p:tgtEl>
                                          <p:spTgt spid="38915"/>
                                        </p:tgtEl>
                                        <p:attrNameLst>
                                          <p:attrName>ppt_x</p:attrName>
                                        </p:attrNameLst>
                                      </p:cBhvr>
                                      <p:tavLst>
                                        <p:tav tm="0">
                                          <p:val>
                                            <p:strVal val="#ppt_x"/>
                                          </p:val>
                                        </p:tav>
                                        <p:tav tm="100000">
                                          <p:val>
                                            <p:strVal val="#ppt_x"/>
                                          </p:val>
                                        </p:tav>
                                      </p:tavLst>
                                    </p:anim>
                                    <p:anim calcmode="lin" valueType="num">
                                      <p:cBhvr>
                                        <p:cTn id="17" dur="500" fill="hold"/>
                                        <p:tgtEl>
                                          <p:spTgt spid="3891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8920"/>
                                        </p:tgtEl>
                                        <p:attrNameLst>
                                          <p:attrName>style.visibility</p:attrName>
                                        </p:attrNameLst>
                                      </p:cBhvr>
                                      <p:to>
                                        <p:strVal val="visible"/>
                                      </p:to>
                                    </p:set>
                                    <p:animEffect transition="in" filter="wipe(left)">
                                      <p:cBhvr>
                                        <p:cTn id="21" dur="500"/>
                                        <p:tgtEl>
                                          <p:spTgt spid="38920"/>
                                        </p:tgtEl>
                                      </p:cBhvr>
                                    </p:animEffect>
                                  </p:childTnLst>
                                </p:cTn>
                              </p:par>
                              <p:par>
                                <p:cTn id="22" presetID="22" presetClass="entr" presetSubtype="2" fill="hold" nodeType="withEffect">
                                  <p:stCondLst>
                                    <p:cond delay="0"/>
                                  </p:stCondLst>
                                  <p:childTnLst>
                                    <p:set>
                                      <p:cBhvr>
                                        <p:cTn id="23" dur="1" fill="hold">
                                          <p:stCondLst>
                                            <p:cond delay="0"/>
                                          </p:stCondLst>
                                        </p:cTn>
                                        <p:tgtEl>
                                          <p:spTgt spid="38916"/>
                                        </p:tgtEl>
                                        <p:attrNameLst>
                                          <p:attrName>style.visibility</p:attrName>
                                        </p:attrNameLst>
                                      </p:cBhvr>
                                      <p:to>
                                        <p:strVal val="visible"/>
                                      </p:to>
                                    </p:set>
                                    <p:animEffect transition="in" filter="wipe(right)">
                                      <p:cBhvr>
                                        <p:cTn id="24"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cxnSp>
        <p:nvCxnSpPr>
          <p:cNvPr id="39939" name="直接连接符 2"/>
          <p:cNvCxnSpPr>
            <a:cxnSpLocks noChangeShapeType="1"/>
          </p:cNvCxnSpPr>
          <p:nvPr/>
        </p:nvCxnSpPr>
        <p:spPr bwMode="auto">
          <a:xfrm>
            <a:off x="4090988" y="1733550"/>
            <a:ext cx="0" cy="4105275"/>
          </a:xfrm>
          <a:prstGeom prst="line">
            <a:avLst/>
          </a:prstGeom>
          <a:noFill/>
          <a:ln w="12700">
            <a:solidFill>
              <a:schemeClr val="accent1"/>
            </a:solidFill>
            <a:round/>
          </a:ln>
          <a:extLst>
            <a:ext uri="{909E8E84-426E-40DD-AFC4-6F175D3DCCD1}">
              <a14:hiddenFill xmlns:a14="http://schemas.microsoft.com/office/drawing/2010/main">
                <a:noFill/>
              </a14:hiddenFill>
            </a:ext>
          </a:extLst>
        </p:spPr>
      </p:cxnSp>
      <p:sp>
        <p:nvSpPr>
          <p:cNvPr id="39940" name="矩形 3"/>
          <p:cNvSpPr>
            <a:spLocks noChangeArrowheads="1"/>
          </p:cNvSpPr>
          <p:nvPr/>
        </p:nvSpPr>
        <p:spPr bwMode="auto">
          <a:xfrm>
            <a:off x="4092575" y="2093913"/>
            <a:ext cx="6567488" cy="292100"/>
          </a:xfrm>
          <a:prstGeom prst="rect">
            <a:avLst/>
          </a:prstGeom>
          <a:solidFill>
            <a:srgbClr val="8993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39941" name="矩形 4"/>
          <p:cNvSpPr>
            <a:spLocks noChangeArrowheads="1"/>
          </p:cNvSpPr>
          <p:nvPr/>
        </p:nvSpPr>
        <p:spPr bwMode="auto">
          <a:xfrm>
            <a:off x="4092575" y="3078163"/>
            <a:ext cx="6567488" cy="292100"/>
          </a:xfrm>
          <a:prstGeom prst="rect">
            <a:avLst/>
          </a:prstGeom>
          <a:solidFill>
            <a:srgbClr val="8993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39942" name="矩形 5"/>
          <p:cNvSpPr>
            <a:spLocks noChangeArrowheads="1"/>
          </p:cNvSpPr>
          <p:nvPr/>
        </p:nvSpPr>
        <p:spPr bwMode="auto">
          <a:xfrm>
            <a:off x="4092575" y="4062413"/>
            <a:ext cx="6567488" cy="292100"/>
          </a:xfrm>
          <a:prstGeom prst="rect">
            <a:avLst/>
          </a:prstGeom>
          <a:solidFill>
            <a:srgbClr val="8993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39943" name="矩形 6"/>
          <p:cNvSpPr>
            <a:spLocks noChangeArrowheads="1"/>
          </p:cNvSpPr>
          <p:nvPr/>
        </p:nvSpPr>
        <p:spPr bwMode="auto">
          <a:xfrm>
            <a:off x="4092575" y="5046663"/>
            <a:ext cx="6567488" cy="292100"/>
          </a:xfrm>
          <a:prstGeom prst="rect">
            <a:avLst/>
          </a:prstGeom>
          <a:solidFill>
            <a:srgbClr val="8993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39944" name="TextBox 7"/>
          <p:cNvSpPr txBox="1">
            <a:spLocks noChangeArrowheads="1"/>
          </p:cNvSpPr>
          <p:nvPr/>
        </p:nvSpPr>
        <p:spPr bwMode="auto">
          <a:xfrm>
            <a:off x="1839913" y="2100263"/>
            <a:ext cx="2232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9945" name="TextBox 8"/>
          <p:cNvSpPr txBox="1">
            <a:spLocks noChangeArrowheads="1"/>
          </p:cNvSpPr>
          <p:nvPr/>
        </p:nvSpPr>
        <p:spPr bwMode="auto">
          <a:xfrm>
            <a:off x="1839913" y="3044825"/>
            <a:ext cx="2232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9946" name="TextBox 9"/>
          <p:cNvSpPr txBox="1">
            <a:spLocks noChangeArrowheads="1"/>
          </p:cNvSpPr>
          <p:nvPr/>
        </p:nvSpPr>
        <p:spPr bwMode="auto">
          <a:xfrm>
            <a:off x="1828800" y="4068763"/>
            <a:ext cx="2232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9947" name="TextBox 10"/>
          <p:cNvSpPr txBox="1">
            <a:spLocks noChangeArrowheads="1"/>
          </p:cNvSpPr>
          <p:nvPr/>
        </p:nvSpPr>
        <p:spPr bwMode="auto">
          <a:xfrm>
            <a:off x="1844675" y="5053013"/>
            <a:ext cx="2232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solidFill>
                  <a:schemeClr val="bg1"/>
                </a:solidFill>
                <a:latin typeface="微软雅黑" panose="020B0503020204020204" pitchFamily="34" charset="-122"/>
                <a:ea typeface="微软雅黑" panose="020B0503020204020204" pitchFamily="34" charset="-122"/>
              </a:rPr>
              <a:t>单击此处添加文本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9948" name="矩形 11"/>
          <p:cNvSpPr>
            <a:spLocks noChangeArrowheads="1"/>
          </p:cNvSpPr>
          <p:nvPr/>
        </p:nvSpPr>
        <p:spPr bwMode="auto">
          <a:xfrm>
            <a:off x="4092575" y="2093913"/>
            <a:ext cx="3327400" cy="287337"/>
          </a:xfrm>
          <a:prstGeom prst="rect">
            <a:avLst/>
          </a:prstGeom>
          <a:solidFill>
            <a:srgbClr val="1E21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39949" name="矩形 12"/>
          <p:cNvSpPr>
            <a:spLocks noChangeArrowheads="1"/>
          </p:cNvSpPr>
          <p:nvPr/>
        </p:nvSpPr>
        <p:spPr bwMode="auto">
          <a:xfrm>
            <a:off x="4092575" y="3078163"/>
            <a:ext cx="5754688" cy="292100"/>
          </a:xfrm>
          <a:prstGeom prst="rect">
            <a:avLst/>
          </a:prstGeom>
          <a:solidFill>
            <a:srgbClr val="1E21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39950" name="矩形 13"/>
          <p:cNvSpPr>
            <a:spLocks noChangeArrowheads="1"/>
          </p:cNvSpPr>
          <p:nvPr/>
        </p:nvSpPr>
        <p:spPr bwMode="auto">
          <a:xfrm>
            <a:off x="4092575" y="4062413"/>
            <a:ext cx="3730625" cy="292100"/>
          </a:xfrm>
          <a:prstGeom prst="rect">
            <a:avLst/>
          </a:prstGeom>
          <a:solidFill>
            <a:srgbClr val="1E21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39951" name="矩形 14"/>
          <p:cNvSpPr>
            <a:spLocks noChangeArrowheads="1"/>
          </p:cNvSpPr>
          <p:nvPr/>
        </p:nvSpPr>
        <p:spPr bwMode="auto">
          <a:xfrm>
            <a:off x="4108450" y="5046663"/>
            <a:ext cx="1865313" cy="304800"/>
          </a:xfrm>
          <a:prstGeom prst="rect">
            <a:avLst/>
          </a:prstGeom>
          <a:solidFill>
            <a:srgbClr val="1E21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1E2122"/>
              </a:solidFill>
              <a:ea typeface="微软雅黑" panose="020B0503020204020204" pitchFamily="34" charset="-122"/>
            </a:endParaRPr>
          </a:p>
        </p:txBody>
      </p:sp>
      <p:sp>
        <p:nvSpPr>
          <p:cNvPr id="39952" name="圆角矩形标注 15"/>
          <p:cNvSpPr>
            <a:spLocks noChangeArrowheads="1"/>
          </p:cNvSpPr>
          <p:nvPr/>
        </p:nvSpPr>
        <p:spPr bwMode="auto">
          <a:xfrm>
            <a:off x="7227888" y="1512888"/>
            <a:ext cx="914400" cy="441325"/>
          </a:xfrm>
          <a:prstGeom prst="wedgeRoundRectCallout">
            <a:avLst>
              <a:gd name="adj1" fmla="val -17657"/>
              <a:gd name="adj2" fmla="val 65792"/>
              <a:gd name="adj3" fmla="val 1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8F8F8"/>
                </a:solidFill>
                <a:ea typeface="微软雅黑" panose="020B0503020204020204" pitchFamily="34" charset="-122"/>
              </a:rPr>
              <a:t>50%</a:t>
            </a:r>
            <a:endParaRPr lang="zh-CN" altLang="en-US">
              <a:solidFill>
                <a:srgbClr val="F8F8F8"/>
              </a:solidFill>
              <a:ea typeface="微软雅黑" panose="020B0503020204020204" pitchFamily="34" charset="-122"/>
            </a:endParaRPr>
          </a:p>
        </p:txBody>
      </p:sp>
      <p:sp>
        <p:nvSpPr>
          <p:cNvPr id="39953" name="圆角矩形标注 16"/>
          <p:cNvSpPr>
            <a:spLocks noChangeArrowheads="1"/>
          </p:cNvSpPr>
          <p:nvPr/>
        </p:nvSpPr>
        <p:spPr bwMode="auto">
          <a:xfrm>
            <a:off x="9532938" y="2535238"/>
            <a:ext cx="914400" cy="441325"/>
          </a:xfrm>
          <a:prstGeom prst="wedgeRoundRectCallout">
            <a:avLst>
              <a:gd name="adj1" fmla="val -17657"/>
              <a:gd name="adj2" fmla="val 65792"/>
              <a:gd name="adj3" fmla="val 1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8F8F8"/>
                </a:solidFill>
                <a:ea typeface="微软雅黑" panose="020B0503020204020204" pitchFamily="34" charset="-122"/>
              </a:rPr>
              <a:t>90%</a:t>
            </a:r>
            <a:endParaRPr lang="zh-CN" altLang="en-US">
              <a:solidFill>
                <a:srgbClr val="F8F8F8"/>
              </a:solidFill>
              <a:ea typeface="微软雅黑" panose="020B0503020204020204" pitchFamily="34" charset="-122"/>
            </a:endParaRPr>
          </a:p>
        </p:txBody>
      </p:sp>
      <p:sp>
        <p:nvSpPr>
          <p:cNvPr id="39954" name="圆角矩形标注 17"/>
          <p:cNvSpPr>
            <a:spLocks noChangeArrowheads="1"/>
          </p:cNvSpPr>
          <p:nvPr/>
        </p:nvSpPr>
        <p:spPr bwMode="auto">
          <a:xfrm>
            <a:off x="7545388" y="3462338"/>
            <a:ext cx="914400" cy="441325"/>
          </a:xfrm>
          <a:prstGeom prst="wedgeRoundRectCallout">
            <a:avLst>
              <a:gd name="adj1" fmla="val -17657"/>
              <a:gd name="adj2" fmla="val 65792"/>
              <a:gd name="adj3" fmla="val 1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8F8F8"/>
                </a:solidFill>
                <a:ea typeface="微软雅黑" panose="020B0503020204020204" pitchFamily="34" charset="-122"/>
              </a:rPr>
              <a:t>60%</a:t>
            </a:r>
            <a:endParaRPr lang="zh-CN" altLang="en-US">
              <a:solidFill>
                <a:srgbClr val="F8F8F8"/>
              </a:solidFill>
              <a:ea typeface="微软雅黑" panose="020B0503020204020204" pitchFamily="34" charset="-122"/>
            </a:endParaRPr>
          </a:p>
        </p:txBody>
      </p:sp>
      <p:sp>
        <p:nvSpPr>
          <p:cNvPr id="39955" name="圆角矩形标注 18"/>
          <p:cNvSpPr>
            <a:spLocks noChangeArrowheads="1"/>
          </p:cNvSpPr>
          <p:nvPr/>
        </p:nvSpPr>
        <p:spPr bwMode="auto">
          <a:xfrm>
            <a:off x="5756275" y="4475163"/>
            <a:ext cx="914400" cy="441325"/>
          </a:xfrm>
          <a:prstGeom prst="wedgeRoundRectCallout">
            <a:avLst>
              <a:gd name="adj1" fmla="val -17657"/>
              <a:gd name="adj2" fmla="val 65792"/>
              <a:gd name="adj3" fmla="val 1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8F8F8"/>
                </a:solidFill>
                <a:ea typeface="微软雅黑" panose="020B0503020204020204" pitchFamily="34" charset="-122"/>
              </a:rPr>
              <a:t>20%</a:t>
            </a:r>
            <a:endParaRPr lang="zh-CN" altLang="en-US">
              <a:solidFill>
                <a:srgbClr val="F8F8F8"/>
              </a:solidFill>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938"/>
                                        </p:tgtEl>
                                        <p:attrNameLst>
                                          <p:attrName>ppt_y</p:attrName>
                                        </p:attrNameLst>
                                      </p:cBhvr>
                                      <p:tavLst>
                                        <p:tav tm="0">
                                          <p:val>
                                            <p:strVal val="#ppt_y"/>
                                          </p:val>
                                        </p:tav>
                                        <p:tav tm="100000">
                                          <p:val>
                                            <p:strVal val="#ppt_y"/>
                                          </p:val>
                                        </p:tav>
                                      </p:tavLst>
                                    </p:anim>
                                    <p:anim calcmode="lin" valueType="num">
                                      <p:cBhvr>
                                        <p:cTn id="9" dur="500" fill="hold"/>
                                        <p:tgtEl>
                                          <p:spTgt spid="399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9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938"/>
                                        </p:tgtEl>
                                      </p:cBhvr>
                                    </p:animEffect>
                                  </p:childTnLst>
                                </p:cTn>
                              </p:par>
                              <p:par>
                                <p:cTn id="12" presetID="22" presetClass="entr" presetSubtype="1" fill="hold" nodeType="withEffect">
                                  <p:stCondLst>
                                    <p:cond delay="0"/>
                                  </p:stCondLst>
                                  <p:childTnLst>
                                    <p:set>
                                      <p:cBhvr>
                                        <p:cTn id="13" dur="1" fill="hold">
                                          <p:stCondLst>
                                            <p:cond delay="0"/>
                                          </p:stCondLst>
                                        </p:cTn>
                                        <p:tgtEl>
                                          <p:spTgt spid="39939"/>
                                        </p:tgtEl>
                                        <p:attrNameLst>
                                          <p:attrName>style.visibility</p:attrName>
                                        </p:attrNameLst>
                                      </p:cBhvr>
                                      <p:to>
                                        <p:strVal val="visible"/>
                                      </p:to>
                                    </p:set>
                                    <p:animEffect transition="in" filter="wipe(up)">
                                      <p:cBhvr>
                                        <p:cTn id="14" dur="500"/>
                                        <p:tgtEl>
                                          <p:spTgt spid="3993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9944"/>
                                        </p:tgtEl>
                                        <p:attrNameLst>
                                          <p:attrName>style.visibility</p:attrName>
                                        </p:attrNameLst>
                                      </p:cBhvr>
                                      <p:to>
                                        <p:strVal val="visible"/>
                                      </p:to>
                                    </p:set>
                                    <p:animEffect transition="in" filter="wipe(right)">
                                      <p:cBhvr>
                                        <p:cTn id="17" dur="500"/>
                                        <p:tgtEl>
                                          <p:spTgt spid="3994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940"/>
                                        </p:tgtEl>
                                        <p:attrNameLst>
                                          <p:attrName>style.visibility</p:attrName>
                                        </p:attrNameLst>
                                      </p:cBhvr>
                                      <p:to>
                                        <p:strVal val="visible"/>
                                      </p:to>
                                    </p:set>
                                    <p:animEffect transition="in" filter="wipe(left)">
                                      <p:cBhvr>
                                        <p:cTn id="20" dur="500"/>
                                        <p:tgtEl>
                                          <p:spTgt spid="39940"/>
                                        </p:tgtEl>
                                      </p:cBhvr>
                                    </p:animEffect>
                                  </p:childTnLst>
                                </p:cTn>
                              </p:par>
                            </p:childTnLst>
                          </p:cTn>
                        </p:par>
                        <p:par>
                          <p:cTn id="21" fill="hold">
                            <p:stCondLst>
                              <p:cond delay="0"/>
                            </p:stCondLst>
                            <p:childTnLst>
                              <p:par>
                                <p:cTn id="22" presetID="22" presetClass="entr" presetSubtype="2" fill="hold" grpId="0" nodeType="afterEffect">
                                  <p:stCondLst>
                                    <p:cond delay="0"/>
                                  </p:stCondLst>
                                  <p:childTnLst>
                                    <p:set>
                                      <p:cBhvr>
                                        <p:cTn id="23" dur="1" fill="hold">
                                          <p:stCondLst>
                                            <p:cond delay="0"/>
                                          </p:stCondLst>
                                        </p:cTn>
                                        <p:tgtEl>
                                          <p:spTgt spid="39945"/>
                                        </p:tgtEl>
                                        <p:attrNameLst>
                                          <p:attrName>style.visibility</p:attrName>
                                        </p:attrNameLst>
                                      </p:cBhvr>
                                      <p:to>
                                        <p:strVal val="visible"/>
                                      </p:to>
                                    </p:set>
                                    <p:animEffect transition="in" filter="wipe(right)">
                                      <p:cBhvr>
                                        <p:cTn id="24" dur="500"/>
                                        <p:tgtEl>
                                          <p:spTgt spid="3994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9941"/>
                                        </p:tgtEl>
                                        <p:attrNameLst>
                                          <p:attrName>style.visibility</p:attrName>
                                        </p:attrNameLst>
                                      </p:cBhvr>
                                      <p:to>
                                        <p:strVal val="visible"/>
                                      </p:to>
                                    </p:set>
                                    <p:animEffect transition="in" filter="wipe(left)">
                                      <p:cBhvr>
                                        <p:cTn id="27" dur="500"/>
                                        <p:tgtEl>
                                          <p:spTgt spid="39941"/>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39946"/>
                                        </p:tgtEl>
                                        <p:attrNameLst>
                                          <p:attrName>style.visibility</p:attrName>
                                        </p:attrNameLst>
                                      </p:cBhvr>
                                      <p:to>
                                        <p:strVal val="visible"/>
                                      </p:to>
                                    </p:set>
                                    <p:animEffect transition="in" filter="wipe(right)">
                                      <p:cBhvr>
                                        <p:cTn id="31" dur="500"/>
                                        <p:tgtEl>
                                          <p:spTgt spid="399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9942"/>
                                        </p:tgtEl>
                                        <p:attrNameLst>
                                          <p:attrName>style.visibility</p:attrName>
                                        </p:attrNameLst>
                                      </p:cBhvr>
                                      <p:to>
                                        <p:strVal val="visible"/>
                                      </p:to>
                                    </p:set>
                                    <p:animEffect transition="in" filter="wipe(left)">
                                      <p:cBhvr>
                                        <p:cTn id="34" dur="500"/>
                                        <p:tgtEl>
                                          <p:spTgt spid="39942"/>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39947"/>
                                        </p:tgtEl>
                                        <p:attrNameLst>
                                          <p:attrName>style.visibility</p:attrName>
                                        </p:attrNameLst>
                                      </p:cBhvr>
                                      <p:to>
                                        <p:strVal val="visible"/>
                                      </p:to>
                                    </p:set>
                                    <p:animEffect transition="in" filter="wipe(right)">
                                      <p:cBhvr>
                                        <p:cTn id="38" dur="500"/>
                                        <p:tgtEl>
                                          <p:spTgt spid="3994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9943"/>
                                        </p:tgtEl>
                                        <p:attrNameLst>
                                          <p:attrName>style.visibility</p:attrName>
                                        </p:attrNameLst>
                                      </p:cBhvr>
                                      <p:to>
                                        <p:strVal val="visible"/>
                                      </p:to>
                                    </p:set>
                                    <p:animEffect transition="in" filter="wipe(left)">
                                      <p:cBhvr>
                                        <p:cTn id="41" dur="500"/>
                                        <p:tgtEl>
                                          <p:spTgt spid="3994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39948"/>
                                        </p:tgtEl>
                                        <p:attrNameLst>
                                          <p:attrName>style.visibility</p:attrName>
                                        </p:attrNameLst>
                                      </p:cBhvr>
                                      <p:to>
                                        <p:strVal val="visible"/>
                                      </p:to>
                                    </p:set>
                                    <p:animEffect transition="in" filter="wipe(left)">
                                      <p:cBhvr>
                                        <p:cTn id="45" dur="500"/>
                                        <p:tgtEl>
                                          <p:spTgt spid="39948"/>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39952"/>
                                        </p:tgtEl>
                                        <p:attrNameLst>
                                          <p:attrName>style.visibility</p:attrName>
                                        </p:attrNameLst>
                                      </p:cBhvr>
                                      <p:to>
                                        <p:strVal val="visible"/>
                                      </p:to>
                                    </p:set>
                                    <p:animEffect transition="in" filter="fade">
                                      <p:cBhvr>
                                        <p:cTn id="48" dur="500"/>
                                        <p:tgtEl>
                                          <p:spTgt spid="39952"/>
                                        </p:tgtEl>
                                      </p:cBhvr>
                                    </p:animEffect>
                                    <p:anim calcmode="lin" valueType="num">
                                      <p:cBhvr>
                                        <p:cTn id="49" dur="500" fill="hold"/>
                                        <p:tgtEl>
                                          <p:spTgt spid="39952"/>
                                        </p:tgtEl>
                                        <p:attrNameLst>
                                          <p:attrName>ppt_x</p:attrName>
                                        </p:attrNameLst>
                                      </p:cBhvr>
                                      <p:tavLst>
                                        <p:tav tm="0">
                                          <p:val>
                                            <p:strVal val="#ppt_x"/>
                                          </p:val>
                                        </p:tav>
                                        <p:tav tm="100000">
                                          <p:val>
                                            <p:strVal val="#ppt_x"/>
                                          </p:val>
                                        </p:tav>
                                      </p:tavLst>
                                    </p:anim>
                                    <p:anim calcmode="lin" valueType="num">
                                      <p:cBhvr>
                                        <p:cTn id="50" dur="500" fill="hold"/>
                                        <p:tgtEl>
                                          <p:spTgt spid="39952"/>
                                        </p:tgtEl>
                                        <p:attrNameLst>
                                          <p:attrName>ppt_y</p:attrName>
                                        </p:attrNameLst>
                                      </p:cBhvr>
                                      <p:tavLst>
                                        <p:tav tm="0">
                                          <p:val>
                                            <p:strVal val="#ppt_y-.1"/>
                                          </p:val>
                                        </p:tav>
                                        <p:tav tm="100000">
                                          <p:val>
                                            <p:strVal val="#ppt_y"/>
                                          </p:val>
                                        </p:tav>
                                      </p:tavLst>
                                    </p:anim>
                                  </p:childTnLst>
                                </p:cTn>
                              </p:par>
                              <p:par>
                                <p:cTn id="51" presetID="22" presetClass="entr" presetSubtype="8" fill="hold" grpId="0" nodeType="withEffect">
                                  <p:stCondLst>
                                    <p:cond delay="200"/>
                                  </p:stCondLst>
                                  <p:childTnLst>
                                    <p:set>
                                      <p:cBhvr>
                                        <p:cTn id="52" dur="1" fill="hold">
                                          <p:stCondLst>
                                            <p:cond delay="0"/>
                                          </p:stCondLst>
                                        </p:cTn>
                                        <p:tgtEl>
                                          <p:spTgt spid="39949"/>
                                        </p:tgtEl>
                                        <p:attrNameLst>
                                          <p:attrName>style.visibility</p:attrName>
                                        </p:attrNameLst>
                                      </p:cBhvr>
                                      <p:to>
                                        <p:strVal val="visible"/>
                                      </p:to>
                                    </p:set>
                                    <p:animEffect transition="in" filter="wipe(left)">
                                      <p:cBhvr>
                                        <p:cTn id="53" dur="500"/>
                                        <p:tgtEl>
                                          <p:spTgt spid="39949"/>
                                        </p:tgtEl>
                                      </p:cBhvr>
                                    </p:animEffect>
                                  </p:childTnLst>
                                </p:cTn>
                              </p:par>
                              <p:par>
                                <p:cTn id="54" presetID="47" presetClass="entr" presetSubtype="0" fill="hold" grpId="0" nodeType="withEffect">
                                  <p:stCondLst>
                                    <p:cond delay="200"/>
                                  </p:stCondLst>
                                  <p:childTnLst>
                                    <p:set>
                                      <p:cBhvr>
                                        <p:cTn id="55" dur="1" fill="hold">
                                          <p:stCondLst>
                                            <p:cond delay="0"/>
                                          </p:stCondLst>
                                        </p:cTn>
                                        <p:tgtEl>
                                          <p:spTgt spid="39953"/>
                                        </p:tgtEl>
                                        <p:attrNameLst>
                                          <p:attrName>style.visibility</p:attrName>
                                        </p:attrNameLst>
                                      </p:cBhvr>
                                      <p:to>
                                        <p:strVal val="visible"/>
                                      </p:to>
                                    </p:set>
                                    <p:animEffect transition="in" filter="fade">
                                      <p:cBhvr>
                                        <p:cTn id="56" dur="500"/>
                                        <p:tgtEl>
                                          <p:spTgt spid="39953"/>
                                        </p:tgtEl>
                                      </p:cBhvr>
                                    </p:animEffect>
                                    <p:anim calcmode="lin" valueType="num">
                                      <p:cBhvr>
                                        <p:cTn id="57" dur="500" fill="hold"/>
                                        <p:tgtEl>
                                          <p:spTgt spid="39953"/>
                                        </p:tgtEl>
                                        <p:attrNameLst>
                                          <p:attrName>ppt_x</p:attrName>
                                        </p:attrNameLst>
                                      </p:cBhvr>
                                      <p:tavLst>
                                        <p:tav tm="0">
                                          <p:val>
                                            <p:strVal val="#ppt_x"/>
                                          </p:val>
                                        </p:tav>
                                        <p:tav tm="100000">
                                          <p:val>
                                            <p:strVal val="#ppt_x"/>
                                          </p:val>
                                        </p:tav>
                                      </p:tavLst>
                                    </p:anim>
                                    <p:anim calcmode="lin" valueType="num">
                                      <p:cBhvr>
                                        <p:cTn id="58" dur="500" fill="hold"/>
                                        <p:tgtEl>
                                          <p:spTgt spid="39953"/>
                                        </p:tgtEl>
                                        <p:attrNameLst>
                                          <p:attrName>ppt_y</p:attrName>
                                        </p:attrNameLst>
                                      </p:cBhvr>
                                      <p:tavLst>
                                        <p:tav tm="0">
                                          <p:val>
                                            <p:strVal val="#ppt_y-.1"/>
                                          </p:val>
                                        </p:tav>
                                        <p:tav tm="100000">
                                          <p:val>
                                            <p:strVal val="#ppt_y"/>
                                          </p:val>
                                        </p:tav>
                                      </p:tavLst>
                                    </p:anim>
                                  </p:childTnLst>
                                </p:cTn>
                              </p:par>
                              <p:par>
                                <p:cTn id="59" presetID="22" presetClass="entr" presetSubtype="8" fill="hold" grpId="0" nodeType="withEffect">
                                  <p:stCondLst>
                                    <p:cond delay="300"/>
                                  </p:stCondLst>
                                  <p:childTnLst>
                                    <p:set>
                                      <p:cBhvr>
                                        <p:cTn id="60" dur="1" fill="hold">
                                          <p:stCondLst>
                                            <p:cond delay="0"/>
                                          </p:stCondLst>
                                        </p:cTn>
                                        <p:tgtEl>
                                          <p:spTgt spid="39950"/>
                                        </p:tgtEl>
                                        <p:attrNameLst>
                                          <p:attrName>style.visibility</p:attrName>
                                        </p:attrNameLst>
                                      </p:cBhvr>
                                      <p:to>
                                        <p:strVal val="visible"/>
                                      </p:to>
                                    </p:set>
                                    <p:animEffect transition="in" filter="wipe(left)">
                                      <p:cBhvr>
                                        <p:cTn id="61" dur="500"/>
                                        <p:tgtEl>
                                          <p:spTgt spid="39950"/>
                                        </p:tgtEl>
                                      </p:cBhvr>
                                    </p:animEffect>
                                  </p:childTnLst>
                                </p:cTn>
                              </p:par>
                              <p:par>
                                <p:cTn id="62" presetID="47" presetClass="entr" presetSubtype="0" fill="hold" grpId="0" nodeType="withEffect">
                                  <p:stCondLst>
                                    <p:cond delay="300"/>
                                  </p:stCondLst>
                                  <p:childTnLst>
                                    <p:set>
                                      <p:cBhvr>
                                        <p:cTn id="63" dur="1" fill="hold">
                                          <p:stCondLst>
                                            <p:cond delay="0"/>
                                          </p:stCondLst>
                                        </p:cTn>
                                        <p:tgtEl>
                                          <p:spTgt spid="39954"/>
                                        </p:tgtEl>
                                        <p:attrNameLst>
                                          <p:attrName>style.visibility</p:attrName>
                                        </p:attrNameLst>
                                      </p:cBhvr>
                                      <p:to>
                                        <p:strVal val="visible"/>
                                      </p:to>
                                    </p:set>
                                    <p:animEffect transition="in" filter="fade">
                                      <p:cBhvr>
                                        <p:cTn id="64" dur="500"/>
                                        <p:tgtEl>
                                          <p:spTgt spid="39954"/>
                                        </p:tgtEl>
                                      </p:cBhvr>
                                    </p:animEffect>
                                    <p:anim calcmode="lin" valueType="num">
                                      <p:cBhvr>
                                        <p:cTn id="65" dur="500" fill="hold"/>
                                        <p:tgtEl>
                                          <p:spTgt spid="39954"/>
                                        </p:tgtEl>
                                        <p:attrNameLst>
                                          <p:attrName>ppt_x</p:attrName>
                                        </p:attrNameLst>
                                      </p:cBhvr>
                                      <p:tavLst>
                                        <p:tav tm="0">
                                          <p:val>
                                            <p:strVal val="#ppt_x"/>
                                          </p:val>
                                        </p:tav>
                                        <p:tav tm="100000">
                                          <p:val>
                                            <p:strVal val="#ppt_x"/>
                                          </p:val>
                                        </p:tav>
                                      </p:tavLst>
                                    </p:anim>
                                    <p:anim calcmode="lin" valueType="num">
                                      <p:cBhvr>
                                        <p:cTn id="66" dur="500" fill="hold"/>
                                        <p:tgtEl>
                                          <p:spTgt spid="39954"/>
                                        </p:tgtEl>
                                        <p:attrNameLst>
                                          <p:attrName>ppt_y</p:attrName>
                                        </p:attrNameLst>
                                      </p:cBhvr>
                                      <p:tavLst>
                                        <p:tav tm="0">
                                          <p:val>
                                            <p:strVal val="#ppt_y-.1"/>
                                          </p:val>
                                        </p:tav>
                                        <p:tav tm="100000">
                                          <p:val>
                                            <p:strVal val="#ppt_y"/>
                                          </p:val>
                                        </p:tav>
                                      </p:tavLst>
                                    </p:anim>
                                  </p:childTnLst>
                                </p:cTn>
                              </p:par>
                              <p:par>
                                <p:cTn id="67" presetID="22" presetClass="entr" presetSubtype="8" fill="hold" grpId="0" nodeType="withEffect">
                                  <p:stCondLst>
                                    <p:cond delay="500"/>
                                  </p:stCondLst>
                                  <p:childTnLst>
                                    <p:set>
                                      <p:cBhvr>
                                        <p:cTn id="68" dur="1" fill="hold">
                                          <p:stCondLst>
                                            <p:cond delay="0"/>
                                          </p:stCondLst>
                                        </p:cTn>
                                        <p:tgtEl>
                                          <p:spTgt spid="39951"/>
                                        </p:tgtEl>
                                        <p:attrNameLst>
                                          <p:attrName>style.visibility</p:attrName>
                                        </p:attrNameLst>
                                      </p:cBhvr>
                                      <p:to>
                                        <p:strVal val="visible"/>
                                      </p:to>
                                    </p:set>
                                    <p:animEffect transition="in" filter="wipe(left)">
                                      <p:cBhvr>
                                        <p:cTn id="69" dur="500"/>
                                        <p:tgtEl>
                                          <p:spTgt spid="39951"/>
                                        </p:tgtEl>
                                      </p:cBhvr>
                                    </p:animEffect>
                                  </p:childTnLst>
                                </p:cTn>
                              </p:par>
                              <p:par>
                                <p:cTn id="70" presetID="47" presetClass="entr" presetSubtype="0" fill="hold" grpId="0" nodeType="withEffect">
                                  <p:stCondLst>
                                    <p:cond delay="500"/>
                                  </p:stCondLst>
                                  <p:childTnLst>
                                    <p:set>
                                      <p:cBhvr>
                                        <p:cTn id="71" dur="1" fill="hold">
                                          <p:stCondLst>
                                            <p:cond delay="0"/>
                                          </p:stCondLst>
                                        </p:cTn>
                                        <p:tgtEl>
                                          <p:spTgt spid="39955"/>
                                        </p:tgtEl>
                                        <p:attrNameLst>
                                          <p:attrName>style.visibility</p:attrName>
                                        </p:attrNameLst>
                                      </p:cBhvr>
                                      <p:to>
                                        <p:strVal val="visible"/>
                                      </p:to>
                                    </p:set>
                                    <p:animEffect transition="in" filter="fade">
                                      <p:cBhvr>
                                        <p:cTn id="72" dur="500"/>
                                        <p:tgtEl>
                                          <p:spTgt spid="39955"/>
                                        </p:tgtEl>
                                      </p:cBhvr>
                                    </p:animEffect>
                                    <p:anim calcmode="lin" valueType="num">
                                      <p:cBhvr>
                                        <p:cTn id="73" dur="500" fill="hold"/>
                                        <p:tgtEl>
                                          <p:spTgt spid="39955"/>
                                        </p:tgtEl>
                                        <p:attrNameLst>
                                          <p:attrName>ppt_x</p:attrName>
                                        </p:attrNameLst>
                                      </p:cBhvr>
                                      <p:tavLst>
                                        <p:tav tm="0">
                                          <p:val>
                                            <p:strVal val="#ppt_x"/>
                                          </p:val>
                                        </p:tav>
                                        <p:tav tm="100000">
                                          <p:val>
                                            <p:strVal val="#ppt_x"/>
                                          </p:val>
                                        </p:tav>
                                      </p:tavLst>
                                    </p:anim>
                                    <p:anim calcmode="lin" valueType="num">
                                      <p:cBhvr>
                                        <p:cTn id="74" dur="500" fill="hold"/>
                                        <p:tgtEl>
                                          <p:spTgt spid="399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0" grpId="0" animBg="1" autoUpdateAnimBg="0"/>
      <p:bldP spid="39941" grpId="0" animBg="1" autoUpdateAnimBg="0"/>
      <p:bldP spid="39942" grpId="0" animBg="1" autoUpdateAnimBg="0"/>
      <p:bldP spid="39943" grpId="0" animBg="1" autoUpdateAnimBg="0"/>
      <p:bldP spid="39944" grpId="0" autoUpdateAnimBg="0"/>
      <p:bldP spid="39945" grpId="0" autoUpdateAnimBg="0"/>
      <p:bldP spid="39946" grpId="0" autoUpdateAnimBg="0"/>
      <p:bldP spid="39947" grpId="0" autoUpdateAnimBg="0"/>
      <p:bldP spid="39948" grpId="0" animBg="1" autoUpdateAnimBg="0"/>
      <p:bldP spid="39949" grpId="0" animBg="1" autoUpdateAnimBg="0"/>
      <p:bldP spid="39950" grpId="0" animBg="1" autoUpdateAnimBg="0"/>
      <p:bldP spid="39951" grpId="0" animBg="1" autoUpdateAnimBg="0"/>
      <p:bldP spid="39952" grpId="0" animBg="1" autoUpdateAnimBg="0"/>
      <p:bldP spid="39953" grpId="0" animBg="1" autoUpdateAnimBg="0"/>
      <p:bldP spid="39954" grpId="0" animBg="1" autoUpdateAnimBg="0"/>
      <p:bldP spid="3995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40963" name="Freeform 6"/>
          <p:cNvSpPr/>
          <p:nvPr/>
        </p:nvSpPr>
        <p:spPr bwMode="auto">
          <a:xfrm>
            <a:off x="8129588" y="5153025"/>
            <a:ext cx="217487" cy="522288"/>
          </a:xfrm>
          <a:custGeom>
            <a:avLst/>
            <a:gdLst>
              <a:gd name="T0" fmla="*/ 45604549 w 501"/>
              <a:gd name="T1" fmla="*/ 226002282 h 1207"/>
              <a:gd name="T2" fmla="*/ 28267233 w 501"/>
              <a:gd name="T3" fmla="*/ 199226693 h 1207"/>
              <a:gd name="T4" fmla="*/ 17525719 w 501"/>
              <a:gd name="T5" fmla="*/ 195856269 h 1207"/>
              <a:gd name="T6" fmla="*/ 2638061 w 501"/>
              <a:gd name="T7" fmla="*/ 169267613 h 1207"/>
              <a:gd name="T8" fmla="*/ 2072855 w 501"/>
              <a:gd name="T9" fmla="*/ 156348016 h 1207"/>
              <a:gd name="T10" fmla="*/ 7161009 w 501"/>
              <a:gd name="T11" fmla="*/ 123954910 h 1207"/>
              <a:gd name="T12" fmla="*/ 20541018 w 501"/>
              <a:gd name="T13" fmla="*/ 81263599 h 1207"/>
              <a:gd name="T14" fmla="*/ 24309924 w 501"/>
              <a:gd name="T15" fmla="*/ 61228424 h 1207"/>
              <a:gd name="T16" fmla="*/ 51069507 w 501"/>
              <a:gd name="T17" fmla="*/ 15354056 h 1207"/>
              <a:gd name="T18" fmla="*/ 69160432 w 501"/>
              <a:gd name="T19" fmla="*/ 374299 h 1207"/>
              <a:gd name="T20" fmla="*/ 89135810 w 501"/>
              <a:gd name="T21" fmla="*/ 374299 h 1207"/>
              <a:gd name="T22" fmla="*/ 92527912 w 501"/>
              <a:gd name="T23" fmla="*/ 25464894 h 1207"/>
              <a:gd name="T24" fmla="*/ 86120511 w 501"/>
              <a:gd name="T25" fmla="*/ 101298342 h 1207"/>
              <a:gd name="T26" fmla="*/ 61056979 w 501"/>
              <a:gd name="T27" fmla="*/ 157097047 h 1207"/>
              <a:gd name="T28" fmla="*/ 56722867 w 501"/>
              <a:gd name="T29" fmla="*/ 168144282 h 1207"/>
              <a:gd name="T30" fmla="*/ 50503867 w 501"/>
              <a:gd name="T31" fmla="*/ 221882828 h 1207"/>
              <a:gd name="T32" fmla="*/ 45604549 w 501"/>
              <a:gd name="T33" fmla="*/ 226002282 h 1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tx1"/>
          </a:solidFill>
          <a:ln w="8" cap="flat" cmpd="sng">
            <a:solidFill>
              <a:srgbClr val="FFFFFF"/>
            </a:solidFill>
            <a:round/>
          </a:ln>
        </p:spPr>
        <p:txBody>
          <a:bodyPr/>
          <a:lstStyle/>
          <a:p>
            <a:endParaRPr lang="zh-CN" altLang="en-US"/>
          </a:p>
        </p:txBody>
      </p:sp>
      <p:sp>
        <p:nvSpPr>
          <p:cNvPr id="40964" name="Freeform 7"/>
          <p:cNvSpPr/>
          <p:nvPr/>
        </p:nvSpPr>
        <p:spPr bwMode="auto">
          <a:xfrm>
            <a:off x="6540500" y="5986463"/>
            <a:ext cx="336550" cy="268287"/>
          </a:xfrm>
          <a:custGeom>
            <a:avLst/>
            <a:gdLst>
              <a:gd name="T0" fmla="*/ 52101930 w 776"/>
              <a:gd name="T1" fmla="*/ 116280960 h 619"/>
              <a:gd name="T2" fmla="*/ 18433052 w 776"/>
              <a:gd name="T3" fmla="*/ 103694876 h 619"/>
              <a:gd name="T4" fmla="*/ 6207092 w 776"/>
              <a:gd name="T5" fmla="*/ 63306630 h 619"/>
              <a:gd name="T6" fmla="*/ 23699886 w 776"/>
              <a:gd name="T7" fmla="*/ 42830568 h 619"/>
              <a:gd name="T8" fmla="*/ 30282995 w 776"/>
              <a:gd name="T9" fmla="*/ 37570582 h 619"/>
              <a:gd name="T10" fmla="*/ 31599703 w 776"/>
              <a:gd name="T11" fmla="*/ 15967627 h 619"/>
              <a:gd name="T12" fmla="*/ 34044895 w 776"/>
              <a:gd name="T13" fmla="*/ 15403748 h 619"/>
              <a:gd name="T14" fmla="*/ 54547556 w 776"/>
              <a:gd name="T15" fmla="*/ 17846070 h 619"/>
              <a:gd name="T16" fmla="*/ 83325616 w 776"/>
              <a:gd name="T17" fmla="*/ 1878442 h 619"/>
              <a:gd name="T18" fmla="*/ 130913613 w 776"/>
              <a:gd name="T19" fmla="*/ 0 h 619"/>
              <a:gd name="T20" fmla="*/ 145772989 w 776"/>
              <a:gd name="T21" fmla="*/ 21415284 h 619"/>
              <a:gd name="T22" fmla="*/ 129973355 w 776"/>
              <a:gd name="T23" fmla="*/ 43769789 h 619"/>
              <a:gd name="T24" fmla="*/ 113609045 w 776"/>
              <a:gd name="T25" fmla="*/ 82091921 h 619"/>
              <a:gd name="T26" fmla="*/ 62259148 w 776"/>
              <a:gd name="T27" fmla="*/ 114026743 h 619"/>
              <a:gd name="T28" fmla="*/ 52101930 w 776"/>
              <a:gd name="T29" fmla="*/ 116280960 h 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tx1"/>
          </a:solidFill>
          <a:ln w="8" cap="flat" cmpd="sng">
            <a:solidFill>
              <a:srgbClr val="FFFFFF"/>
            </a:solidFill>
            <a:round/>
          </a:ln>
        </p:spPr>
        <p:txBody>
          <a:bodyPr/>
          <a:lstStyle/>
          <a:p>
            <a:endParaRPr lang="zh-CN" altLang="en-US"/>
          </a:p>
        </p:txBody>
      </p:sp>
      <p:sp>
        <p:nvSpPr>
          <p:cNvPr id="40965" name="Freeform 8"/>
          <p:cNvSpPr/>
          <p:nvPr/>
        </p:nvSpPr>
        <p:spPr bwMode="auto">
          <a:xfrm>
            <a:off x="5046663" y="4505325"/>
            <a:ext cx="1158875" cy="1277938"/>
          </a:xfrm>
          <a:custGeom>
            <a:avLst/>
            <a:gdLst>
              <a:gd name="T0" fmla="*/ 201494955 w 2678"/>
              <a:gd name="T1" fmla="*/ 532639713 h 2954"/>
              <a:gd name="T2" fmla="*/ 193442548 w 2678"/>
              <a:gd name="T3" fmla="*/ 495583405 h 2954"/>
              <a:gd name="T4" fmla="*/ 146627114 w 2678"/>
              <a:gd name="T5" fmla="*/ 509245315 h 2954"/>
              <a:gd name="T6" fmla="*/ 97189714 w 2678"/>
              <a:gd name="T7" fmla="*/ 471065943 h 2954"/>
              <a:gd name="T8" fmla="*/ 91009769 w 2678"/>
              <a:gd name="T9" fmla="*/ 404251936 h 2954"/>
              <a:gd name="T10" fmla="*/ 63669320 w 2678"/>
              <a:gd name="T11" fmla="*/ 364201082 h 2954"/>
              <a:gd name="T12" fmla="*/ 32209195 w 2678"/>
              <a:gd name="T13" fmla="*/ 329203578 h 2954"/>
              <a:gd name="T14" fmla="*/ 374319 w 2678"/>
              <a:gd name="T15" fmla="*/ 340058264 h 2954"/>
              <a:gd name="T16" fmla="*/ 8614102 w 2678"/>
              <a:gd name="T17" fmla="*/ 269127081 h 2954"/>
              <a:gd name="T18" fmla="*/ 61609482 w 2678"/>
              <a:gd name="T19" fmla="*/ 221402975 h 2954"/>
              <a:gd name="T20" fmla="*/ 68912818 w 2678"/>
              <a:gd name="T21" fmla="*/ 186030828 h 2954"/>
              <a:gd name="T22" fmla="*/ 73032493 w 2678"/>
              <a:gd name="T23" fmla="*/ 109484764 h 2954"/>
              <a:gd name="T24" fmla="*/ 49250024 w 2678"/>
              <a:gd name="T25" fmla="*/ 69059700 h 2954"/>
              <a:gd name="T26" fmla="*/ 68725442 w 2678"/>
              <a:gd name="T27" fmla="*/ 12726601 h 2954"/>
              <a:gd name="T28" fmla="*/ 105616440 w 2678"/>
              <a:gd name="T29" fmla="*/ 58953434 h 2954"/>
              <a:gd name="T30" fmla="*/ 125466177 w 2678"/>
              <a:gd name="T31" fmla="*/ 32377602 h 2954"/>
              <a:gd name="T32" fmla="*/ 145128971 w 2678"/>
              <a:gd name="T33" fmla="*/ 58017693 h 2954"/>
              <a:gd name="T34" fmla="*/ 189697625 w 2678"/>
              <a:gd name="T35" fmla="*/ 94699791 h 2954"/>
              <a:gd name="T36" fmla="*/ 230707866 w 2678"/>
              <a:gd name="T37" fmla="*/ 163197960 h 2954"/>
              <a:gd name="T38" fmla="*/ 222655891 w 2678"/>
              <a:gd name="T39" fmla="*/ 198008576 h 2954"/>
              <a:gd name="T40" fmla="*/ 269097006 w 2678"/>
              <a:gd name="T41" fmla="*/ 232257661 h 2954"/>
              <a:gd name="T42" fmla="*/ 326586813 w 2678"/>
              <a:gd name="T43" fmla="*/ 213355513 h 2954"/>
              <a:gd name="T44" fmla="*/ 317972711 w 2678"/>
              <a:gd name="T45" fmla="*/ 164133702 h 2954"/>
              <a:gd name="T46" fmla="*/ 353552510 w 2678"/>
              <a:gd name="T47" fmla="*/ 116035386 h 2954"/>
              <a:gd name="T48" fmla="*/ 342504251 w 2678"/>
              <a:gd name="T49" fmla="*/ 79540176 h 2954"/>
              <a:gd name="T50" fmla="*/ 350743602 w 2678"/>
              <a:gd name="T51" fmla="*/ 73738407 h 2954"/>
              <a:gd name="T52" fmla="*/ 396248702 w 2678"/>
              <a:gd name="T53" fmla="*/ 85903477 h 2954"/>
              <a:gd name="T54" fmla="*/ 432015877 w 2678"/>
              <a:gd name="T55" fmla="*/ 102747253 h 2954"/>
              <a:gd name="T56" fmla="*/ 454300204 w 2678"/>
              <a:gd name="T57" fmla="*/ 95261323 h 2954"/>
              <a:gd name="T58" fmla="*/ 429393912 w 2678"/>
              <a:gd name="T59" fmla="*/ 136247918 h 2954"/>
              <a:gd name="T60" fmla="*/ 365911968 w 2678"/>
              <a:gd name="T61" fmla="*/ 139616673 h 2954"/>
              <a:gd name="T62" fmla="*/ 362166613 w 2678"/>
              <a:gd name="T63" fmla="*/ 175737240 h 2954"/>
              <a:gd name="T64" fmla="*/ 408607728 w 2678"/>
              <a:gd name="T65" fmla="*/ 206992212 h 2954"/>
              <a:gd name="T66" fmla="*/ 417783958 w 2678"/>
              <a:gd name="T67" fmla="*/ 273244689 h 2954"/>
              <a:gd name="T68" fmla="*/ 415161992 w 2678"/>
              <a:gd name="T69" fmla="*/ 327144774 h 2954"/>
              <a:gd name="T70" fmla="*/ 470591961 w 2678"/>
              <a:gd name="T71" fmla="*/ 359148165 h 2954"/>
              <a:gd name="T72" fmla="*/ 498681482 w 2678"/>
              <a:gd name="T73" fmla="*/ 369815963 h 2954"/>
              <a:gd name="T74" fmla="*/ 495497821 w 2678"/>
              <a:gd name="T75" fmla="*/ 392274187 h 2954"/>
              <a:gd name="T76" fmla="*/ 423027023 w 2678"/>
              <a:gd name="T77" fmla="*/ 422406096 h 2954"/>
              <a:gd name="T78" fmla="*/ 386885529 w 2678"/>
              <a:gd name="T79" fmla="*/ 441682887 h 2954"/>
              <a:gd name="T80" fmla="*/ 325276047 w 2678"/>
              <a:gd name="T81" fmla="*/ 454222167 h 2954"/>
              <a:gd name="T82" fmla="*/ 268347935 w 2678"/>
              <a:gd name="T83" fmla="*/ 456467860 h 2954"/>
              <a:gd name="T84" fmla="*/ 235014917 w 2678"/>
              <a:gd name="T85" fmla="*/ 450666090 h 2954"/>
              <a:gd name="T86" fmla="*/ 231644313 w 2678"/>
              <a:gd name="T87" fmla="*/ 511304119 h 2954"/>
              <a:gd name="T88" fmla="*/ 229022780 w 2678"/>
              <a:gd name="T89" fmla="*/ 552852245 h 29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tx1"/>
          </a:solidFill>
          <a:ln w="8" cap="flat" cmpd="sng">
            <a:solidFill>
              <a:srgbClr val="FFFFFF"/>
            </a:solidFill>
            <a:round/>
          </a:ln>
        </p:spPr>
        <p:txBody>
          <a:bodyPr/>
          <a:lstStyle/>
          <a:p>
            <a:endParaRPr lang="zh-CN" altLang="en-US"/>
          </a:p>
        </p:txBody>
      </p:sp>
      <p:sp>
        <p:nvSpPr>
          <p:cNvPr id="40966" name="Freeform 9"/>
          <p:cNvSpPr/>
          <p:nvPr/>
        </p:nvSpPr>
        <p:spPr bwMode="auto">
          <a:xfrm>
            <a:off x="6022975" y="5008563"/>
            <a:ext cx="985838" cy="749300"/>
          </a:xfrm>
          <a:custGeom>
            <a:avLst/>
            <a:gdLst>
              <a:gd name="T0" fmla="*/ 255567776 w 2275"/>
              <a:gd name="T1" fmla="*/ 313857140 h 1731"/>
              <a:gd name="T2" fmla="*/ 243737720 w 2275"/>
              <a:gd name="T3" fmla="*/ 306736842 h 1731"/>
              <a:gd name="T4" fmla="*/ 221391915 w 2275"/>
              <a:gd name="T5" fmla="*/ 309922341 h 1731"/>
              <a:gd name="T6" fmla="*/ 158485917 w 2275"/>
              <a:gd name="T7" fmla="*/ 305800108 h 1731"/>
              <a:gd name="T8" fmla="*/ 123746719 w 2275"/>
              <a:gd name="T9" fmla="*/ 285375948 h 1731"/>
              <a:gd name="T10" fmla="*/ 115484313 w 2275"/>
              <a:gd name="T11" fmla="*/ 274133418 h 1731"/>
              <a:gd name="T12" fmla="*/ 120554337 w 2275"/>
              <a:gd name="T13" fmla="*/ 231223764 h 1731"/>
              <a:gd name="T14" fmla="*/ 106283303 w 2275"/>
              <a:gd name="T15" fmla="*/ 218669634 h 1731"/>
              <a:gd name="T16" fmla="*/ 46193985 w 2275"/>
              <a:gd name="T17" fmla="*/ 207988971 h 1731"/>
              <a:gd name="T18" fmla="*/ 58399310 w 2275"/>
              <a:gd name="T19" fmla="*/ 192249342 h 1731"/>
              <a:gd name="T20" fmla="*/ 80181780 w 2275"/>
              <a:gd name="T21" fmla="*/ 146903923 h 1731"/>
              <a:gd name="T22" fmla="*/ 10703384 w 2275"/>
              <a:gd name="T23" fmla="*/ 121795230 h 1731"/>
              <a:gd name="T24" fmla="*/ 34926832 w 2275"/>
              <a:gd name="T25" fmla="*/ 81884075 h 1731"/>
              <a:gd name="T26" fmla="*/ 67976022 w 2275"/>
              <a:gd name="T27" fmla="*/ 103619836 h 1731"/>
              <a:gd name="T28" fmla="*/ 136515813 w 2275"/>
              <a:gd name="T29" fmla="*/ 64832414 h 1731"/>
              <a:gd name="T30" fmla="*/ 150974915 w 2275"/>
              <a:gd name="T31" fmla="*/ 50966685 h 1731"/>
              <a:gd name="T32" fmla="*/ 184962709 w 2275"/>
              <a:gd name="T33" fmla="*/ 74576344 h 1731"/>
              <a:gd name="T34" fmla="*/ 219889974 w 2275"/>
              <a:gd name="T35" fmla="*/ 67456046 h 1731"/>
              <a:gd name="T36" fmla="*/ 257257784 w 2275"/>
              <a:gd name="T37" fmla="*/ 40286021 h 1731"/>
              <a:gd name="T38" fmla="*/ 314906124 w 2275"/>
              <a:gd name="T39" fmla="*/ 20799027 h 1731"/>
              <a:gd name="T40" fmla="*/ 373681136 w 2275"/>
              <a:gd name="T41" fmla="*/ 22298060 h 1731"/>
              <a:gd name="T42" fmla="*/ 365043461 w 2275"/>
              <a:gd name="T43" fmla="*/ 65582147 h 1731"/>
              <a:gd name="T44" fmla="*/ 383633549 w 2275"/>
              <a:gd name="T45" fmla="*/ 84507275 h 1731"/>
              <a:gd name="T46" fmla="*/ 394149299 w 2275"/>
              <a:gd name="T47" fmla="*/ 109241101 h 1731"/>
              <a:gd name="T48" fmla="*/ 427010855 w 2275"/>
              <a:gd name="T49" fmla="*/ 141470091 h 1731"/>
              <a:gd name="T50" fmla="*/ 409547005 w 2275"/>
              <a:gd name="T51" fmla="*/ 157022286 h 1731"/>
              <a:gd name="T52" fmla="*/ 399031689 w 2275"/>
              <a:gd name="T53" fmla="*/ 198994774 h 1731"/>
              <a:gd name="T54" fmla="*/ 351335763 w 2275"/>
              <a:gd name="T55" fmla="*/ 245651793 h 1731"/>
              <a:gd name="T56" fmla="*/ 325421874 w 2275"/>
              <a:gd name="T57" fmla="*/ 270198186 h 1731"/>
              <a:gd name="T58" fmla="*/ 321854224 w 2275"/>
              <a:gd name="T59" fmla="*/ 273196252 h 1731"/>
              <a:gd name="T60" fmla="*/ 303076068 w 2275"/>
              <a:gd name="T61" fmla="*/ 291184646 h 1731"/>
              <a:gd name="T62" fmla="*/ 265144922 w 2275"/>
              <a:gd name="T63" fmla="*/ 323975503 h 1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tx1"/>
          </a:solidFill>
          <a:ln w="8" cap="flat" cmpd="sng">
            <a:solidFill>
              <a:srgbClr val="FFFFFF"/>
            </a:solidFill>
            <a:round/>
          </a:ln>
        </p:spPr>
        <p:txBody>
          <a:bodyPr/>
          <a:lstStyle/>
          <a:p>
            <a:endParaRPr lang="zh-CN" altLang="en-US"/>
          </a:p>
        </p:txBody>
      </p:sp>
      <p:sp>
        <p:nvSpPr>
          <p:cNvPr id="40967" name="Freeform 10"/>
          <p:cNvSpPr/>
          <p:nvPr/>
        </p:nvSpPr>
        <p:spPr bwMode="auto">
          <a:xfrm>
            <a:off x="7559675" y="4629150"/>
            <a:ext cx="552450" cy="727075"/>
          </a:xfrm>
          <a:custGeom>
            <a:avLst/>
            <a:gdLst>
              <a:gd name="T0" fmla="*/ 78980017 w 1277"/>
              <a:gd name="T1" fmla="*/ 314665509 h 1680"/>
              <a:gd name="T2" fmla="*/ 67750616 w 1277"/>
              <a:gd name="T3" fmla="*/ 294249849 h 1680"/>
              <a:gd name="T4" fmla="*/ 67189081 w 1277"/>
              <a:gd name="T5" fmla="*/ 291065434 h 1680"/>
              <a:gd name="T6" fmla="*/ 35185484 w 1277"/>
              <a:gd name="T7" fmla="*/ 247424488 h 1680"/>
              <a:gd name="T8" fmla="*/ 2994565 w 1277"/>
              <a:gd name="T9" fmla="*/ 242929174 h 1680"/>
              <a:gd name="T10" fmla="*/ 5614484 w 1277"/>
              <a:gd name="T11" fmla="*/ 208653214 h 1680"/>
              <a:gd name="T12" fmla="*/ 6924876 w 1277"/>
              <a:gd name="T13" fmla="*/ 177373841 h 1680"/>
              <a:gd name="T14" fmla="*/ 24891831 w 1277"/>
              <a:gd name="T15" fmla="*/ 156396429 h 1680"/>
              <a:gd name="T16" fmla="*/ 28073285 w 1277"/>
              <a:gd name="T17" fmla="*/ 142348734 h 1680"/>
              <a:gd name="T18" fmla="*/ 29383678 w 1277"/>
              <a:gd name="T19" fmla="*/ 110507610 h 1680"/>
              <a:gd name="T20" fmla="*/ 45104493 w 1277"/>
              <a:gd name="T21" fmla="*/ 100955229 h 1680"/>
              <a:gd name="T22" fmla="*/ 56521216 w 1277"/>
              <a:gd name="T23" fmla="*/ 88405828 h 1680"/>
              <a:gd name="T24" fmla="*/ 61387275 w 1277"/>
              <a:gd name="T25" fmla="*/ 77542549 h 1680"/>
              <a:gd name="T26" fmla="*/ 60825740 w 1277"/>
              <a:gd name="T27" fmla="*/ 67053626 h 1680"/>
              <a:gd name="T28" fmla="*/ 71119393 w 1277"/>
              <a:gd name="T29" fmla="*/ 35399897 h 1680"/>
              <a:gd name="T30" fmla="*/ 101064173 w 1277"/>
              <a:gd name="T31" fmla="*/ 28844537 h 1680"/>
              <a:gd name="T32" fmla="*/ 119779985 w 1277"/>
              <a:gd name="T33" fmla="*/ 2247441 h 1680"/>
              <a:gd name="T34" fmla="*/ 135313910 w 1277"/>
              <a:gd name="T35" fmla="*/ 5806213 h 1680"/>
              <a:gd name="T36" fmla="*/ 162451448 w 1277"/>
              <a:gd name="T37" fmla="*/ 58063430 h 1680"/>
              <a:gd name="T38" fmla="*/ 194080833 w 1277"/>
              <a:gd name="T39" fmla="*/ 61247413 h 1680"/>
              <a:gd name="T40" fmla="*/ 233009307 w 1277"/>
              <a:gd name="T41" fmla="*/ 53568116 h 1680"/>
              <a:gd name="T42" fmla="*/ 238998436 w 1277"/>
              <a:gd name="T43" fmla="*/ 56939494 h 1680"/>
              <a:gd name="T44" fmla="*/ 221593016 w 1277"/>
              <a:gd name="T45" fmla="*/ 76044255 h 1680"/>
              <a:gd name="T46" fmla="*/ 220844159 w 1277"/>
              <a:gd name="T47" fmla="*/ 94399869 h 1680"/>
              <a:gd name="T48" fmla="*/ 189027884 w 1277"/>
              <a:gd name="T49" fmla="*/ 107697984 h 1680"/>
              <a:gd name="T50" fmla="*/ 201005710 w 1277"/>
              <a:gd name="T51" fmla="*/ 119123449 h 1680"/>
              <a:gd name="T52" fmla="*/ 209989403 w 1277"/>
              <a:gd name="T53" fmla="*/ 125491414 h 1680"/>
              <a:gd name="T54" fmla="*/ 202128779 w 1277"/>
              <a:gd name="T55" fmla="*/ 132608959 h 1680"/>
              <a:gd name="T56" fmla="*/ 199508427 w 1277"/>
              <a:gd name="T57" fmla="*/ 176062942 h 1680"/>
              <a:gd name="T58" fmla="*/ 205497556 w 1277"/>
              <a:gd name="T59" fmla="*/ 181120009 h 1680"/>
              <a:gd name="T60" fmla="*/ 205497556 w 1277"/>
              <a:gd name="T61" fmla="*/ 182993092 h 1680"/>
              <a:gd name="T62" fmla="*/ 201754567 w 1277"/>
              <a:gd name="T63" fmla="*/ 181681761 h 1680"/>
              <a:gd name="T64" fmla="*/ 185659107 w 1277"/>
              <a:gd name="T65" fmla="*/ 181869156 h 1680"/>
              <a:gd name="T66" fmla="*/ 183787180 w 1277"/>
              <a:gd name="T67" fmla="*/ 198913438 h 1680"/>
              <a:gd name="T68" fmla="*/ 166194870 w 1277"/>
              <a:gd name="T69" fmla="*/ 226821433 h 1680"/>
              <a:gd name="T70" fmla="*/ 154216612 w 1277"/>
              <a:gd name="T71" fmla="*/ 239932586 h 1680"/>
              <a:gd name="T72" fmla="*/ 134565485 w 1277"/>
              <a:gd name="T73" fmla="*/ 240681733 h 1680"/>
              <a:gd name="T74" fmla="*/ 138682687 w 1277"/>
              <a:gd name="T75" fmla="*/ 258475163 h 1680"/>
              <a:gd name="T76" fmla="*/ 97695396 w 1277"/>
              <a:gd name="T77" fmla="*/ 292564160 h 1680"/>
              <a:gd name="T78" fmla="*/ 95823902 w 1277"/>
              <a:gd name="T79" fmla="*/ 300992604 h 1680"/>
              <a:gd name="T80" fmla="*/ 78980017 w 1277"/>
              <a:gd name="T81" fmla="*/ 314665509 h 1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tx1"/>
          </a:solidFill>
          <a:ln w="8" cap="flat" cmpd="sng">
            <a:solidFill>
              <a:srgbClr val="FFFFFF"/>
            </a:solidFill>
            <a:round/>
          </a:ln>
        </p:spPr>
        <p:txBody>
          <a:bodyPr/>
          <a:lstStyle/>
          <a:p>
            <a:endParaRPr lang="zh-CN" altLang="en-US"/>
          </a:p>
        </p:txBody>
      </p:sp>
      <p:sp>
        <p:nvSpPr>
          <p:cNvPr id="40968" name="Freeform 11"/>
          <p:cNvSpPr/>
          <p:nvPr/>
        </p:nvSpPr>
        <p:spPr bwMode="auto">
          <a:xfrm>
            <a:off x="5891213" y="4525963"/>
            <a:ext cx="795337" cy="714375"/>
          </a:xfrm>
          <a:custGeom>
            <a:avLst/>
            <a:gdLst>
              <a:gd name="T0" fmla="*/ 135418342 w 1839"/>
              <a:gd name="T1" fmla="*/ 309667258 h 1648"/>
              <a:gd name="T2" fmla="*/ 109232336 w 1839"/>
              <a:gd name="T3" fmla="*/ 290500941 h 1648"/>
              <a:gd name="T4" fmla="*/ 97261628 w 1839"/>
              <a:gd name="T5" fmla="*/ 285803318 h 1648"/>
              <a:gd name="T6" fmla="*/ 62659062 w 1839"/>
              <a:gd name="T7" fmla="*/ 293507558 h 1648"/>
              <a:gd name="T8" fmla="*/ 53681139 w 1839"/>
              <a:gd name="T9" fmla="*/ 305721289 h 1648"/>
              <a:gd name="T10" fmla="*/ 57983051 w 1839"/>
              <a:gd name="T11" fmla="*/ 284863967 h 1648"/>
              <a:gd name="T12" fmla="*/ 59292179 w 1839"/>
              <a:gd name="T13" fmla="*/ 260811897 h 1648"/>
              <a:gd name="T14" fmla="*/ 34228467 w 1839"/>
              <a:gd name="T15" fmla="*/ 248598165 h 1648"/>
              <a:gd name="T16" fmla="*/ 38530812 w 1839"/>
              <a:gd name="T17" fmla="*/ 235820476 h 1648"/>
              <a:gd name="T18" fmla="*/ 47695568 w 1839"/>
              <a:gd name="T19" fmla="*/ 204064600 h 1648"/>
              <a:gd name="T20" fmla="*/ 47695568 w 1839"/>
              <a:gd name="T21" fmla="*/ 182455623 h 1648"/>
              <a:gd name="T22" fmla="*/ 40026773 w 1839"/>
              <a:gd name="T23" fmla="*/ 173623902 h 1648"/>
              <a:gd name="T24" fmla="*/ 11222512 w 1839"/>
              <a:gd name="T25" fmla="*/ 178509655 h 1648"/>
              <a:gd name="T26" fmla="*/ 2992785 w 1839"/>
              <a:gd name="T27" fmla="*/ 164040960 h 1648"/>
              <a:gd name="T28" fmla="*/ 0 w 1839"/>
              <a:gd name="T29" fmla="*/ 157276505 h 1648"/>
              <a:gd name="T30" fmla="*/ 33667536 w 1839"/>
              <a:gd name="T31" fmla="*/ 122325882 h 1648"/>
              <a:gd name="T32" fmla="*/ 42645460 w 1839"/>
              <a:gd name="T33" fmla="*/ 122701709 h 1648"/>
              <a:gd name="T34" fmla="*/ 82111301 w 1839"/>
              <a:gd name="T35" fmla="*/ 130969906 h 1648"/>
              <a:gd name="T36" fmla="*/ 89967362 w 1839"/>
              <a:gd name="T37" fmla="*/ 121950488 h 1648"/>
              <a:gd name="T38" fmla="*/ 92959715 w 1839"/>
              <a:gd name="T39" fmla="*/ 111051935 h 1648"/>
              <a:gd name="T40" fmla="*/ 98945286 w 1839"/>
              <a:gd name="T41" fmla="*/ 110487977 h 1648"/>
              <a:gd name="T42" fmla="*/ 143087138 w 1839"/>
              <a:gd name="T43" fmla="*/ 117252866 h 1648"/>
              <a:gd name="T44" fmla="*/ 151690963 w 1839"/>
              <a:gd name="T45" fmla="*/ 82866200 h 1648"/>
              <a:gd name="T46" fmla="*/ 112412387 w 1839"/>
              <a:gd name="T47" fmla="*/ 59753914 h 1648"/>
              <a:gd name="T48" fmla="*/ 123260801 w 1839"/>
              <a:gd name="T49" fmla="*/ 43406084 h 1648"/>
              <a:gd name="T50" fmla="*/ 135792440 w 1839"/>
              <a:gd name="T51" fmla="*/ 52425502 h 1648"/>
              <a:gd name="T52" fmla="*/ 158985661 w 1839"/>
              <a:gd name="T53" fmla="*/ 57874779 h 1648"/>
              <a:gd name="T54" fmla="*/ 220896526 w 1839"/>
              <a:gd name="T55" fmla="*/ 17663009 h 1648"/>
              <a:gd name="T56" fmla="*/ 245960238 w 1839"/>
              <a:gd name="T57" fmla="*/ 375827 h 1648"/>
              <a:gd name="T58" fmla="*/ 267282968 w 1839"/>
              <a:gd name="T59" fmla="*/ 39647813 h 1648"/>
              <a:gd name="T60" fmla="*/ 300015042 w 1839"/>
              <a:gd name="T61" fmla="*/ 78168577 h 1648"/>
              <a:gd name="T62" fmla="*/ 317784056 w 1839"/>
              <a:gd name="T63" fmla="*/ 85308859 h 1648"/>
              <a:gd name="T64" fmla="*/ 317597223 w 1839"/>
              <a:gd name="T65" fmla="*/ 121574661 h 1648"/>
              <a:gd name="T66" fmla="*/ 287483403 w 1839"/>
              <a:gd name="T67" fmla="*/ 155397370 h 1648"/>
              <a:gd name="T68" fmla="*/ 302446897 w 1839"/>
              <a:gd name="T69" fmla="*/ 152578883 h 1648"/>
              <a:gd name="T70" fmla="*/ 325826950 w 1839"/>
              <a:gd name="T71" fmla="*/ 152578883 h 1648"/>
              <a:gd name="T72" fmla="*/ 323208263 w 1839"/>
              <a:gd name="T73" fmla="*/ 193730004 h 1648"/>
              <a:gd name="T74" fmla="*/ 336862629 w 1839"/>
              <a:gd name="T75" fmla="*/ 210641358 h 1648"/>
              <a:gd name="T76" fmla="*/ 343970062 w 1839"/>
              <a:gd name="T77" fmla="*/ 223794874 h 1648"/>
              <a:gd name="T78" fmla="*/ 314604438 w 1839"/>
              <a:gd name="T79" fmla="*/ 235444649 h 1648"/>
              <a:gd name="T80" fmla="*/ 273081273 w 1839"/>
              <a:gd name="T81" fmla="*/ 270019445 h 1648"/>
              <a:gd name="T82" fmla="*/ 237917344 w 1839"/>
              <a:gd name="T83" fmla="*/ 276408073 h 1648"/>
              <a:gd name="T84" fmla="*/ 221831556 w 1839"/>
              <a:gd name="T85" fmla="*/ 266825131 h 1648"/>
              <a:gd name="T86" fmla="*/ 194336422 w 1839"/>
              <a:gd name="T87" fmla="*/ 253859312 h 1648"/>
              <a:gd name="T88" fmla="*/ 187789921 w 1839"/>
              <a:gd name="T89" fmla="*/ 257993410 h 1648"/>
              <a:gd name="T90" fmla="*/ 186480794 w 1839"/>
              <a:gd name="T91" fmla="*/ 270958796 h 1648"/>
              <a:gd name="T92" fmla="*/ 157676533 w 1839"/>
              <a:gd name="T93" fmla="*/ 304030284 h 1648"/>
              <a:gd name="T94" fmla="*/ 135418342 w 1839"/>
              <a:gd name="T95" fmla="*/ 309667258 h 1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tx1"/>
          </a:solidFill>
          <a:ln w="8" cap="flat" cmpd="sng">
            <a:solidFill>
              <a:srgbClr val="FFFFFF"/>
            </a:solidFill>
            <a:round/>
          </a:ln>
        </p:spPr>
        <p:txBody>
          <a:bodyPr/>
          <a:lstStyle/>
          <a:p>
            <a:endParaRPr lang="zh-CN" altLang="en-US"/>
          </a:p>
        </p:txBody>
      </p:sp>
      <p:sp>
        <p:nvSpPr>
          <p:cNvPr id="40969" name="Freeform 12"/>
          <p:cNvSpPr/>
          <p:nvPr/>
        </p:nvSpPr>
        <p:spPr bwMode="auto">
          <a:xfrm>
            <a:off x="6569075" y="4376738"/>
            <a:ext cx="706438" cy="876300"/>
          </a:xfrm>
          <a:custGeom>
            <a:avLst/>
            <a:gdLst>
              <a:gd name="T0" fmla="*/ 188079492 w 1633"/>
              <a:gd name="T1" fmla="*/ 379398068 h 2024"/>
              <a:gd name="T2" fmla="*/ 160569507 w 1633"/>
              <a:gd name="T3" fmla="*/ 377523375 h 2024"/>
              <a:gd name="T4" fmla="*/ 155142523 w 1633"/>
              <a:gd name="T5" fmla="*/ 368151208 h 2024"/>
              <a:gd name="T6" fmla="*/ 132498006 w 1633"/>
              <a:gd name="T7" fmla="*/ 352218048 h 2024"/>
              <a:gd name="T8" fmla="*/ 132684890 w 1633"/>
              <a:gd name="T9" fmla="*/ 344157733 h 2024"/>
              <a:gd name="T10" fmla="*/ 152522257 w 1633"/>
              <a:gd name="T11" fmla="*/ 302356405 h 2024"/>
              <a:gd name="T12" fmla="*/ 134182123 w 1633"/>
              <a:gd name="T13" fmla="*/ 275550890 h 2024"/>
              <a:gd name="T14" fmla="*/ 116403505 w 1633"/>
              <a:gd name="T15" fmla="*/ 267115636 h 2024"/>
              <a:gd name="T16" fmla="*/ 98437571 w 1633"/>
              <a:gd name="T17" fmla="*/ 270864590 h 2024"/>
              <a:gd name="T18" fmla="*/ 75044654 w 1633"/>
              <a:gd name="T19" fmla="*/ 287547627 h 2024"/>
              <a:gd name="T20" fmla="*/ 56330319 w 1633"/>
              <a:gd name="T21" fmla="*/ 288297505 h 2024"/>
              <a:gd name="T22" fmla="*/ 39300102 w 1633"/>
              <a:gd name="T23" fmla="*/ 261492423 h 2024"/>
              <a:gd name="T24" fmla="*/ 36306068 w 1633"/>
              <a:gd name="T25" fmla="*/ 255868776 h 2024"/>
              <a:gd name="T26" fmla="*/ 37054468 w 1633"/>
              <a:gd name="T27" fmla="*/ 209756086 h 2024"/>
              <a:gd name="T28" fmla="*/ 0 w 1633"/>
              <a:gd name="T29" fmla="*/ 213130101 h 2024"/>
              <a:gd name="T30" fmla="*/ 18714334 w 1633"/>
              <a:gd name="T31" fmla="*/ 198321757 h 2024"/>
              <a:gd name="T32" fmla="*/ 36118752 w 1633"/>
              <a:gd name="T33" fmla="*/ 168704635 h 2024"/>
              <a:gd name="T34" fmla="*/ 28071501 w 1633"/>
              <a:gd name="T35" fmla="*/ 134026708 h 2024"/>
              <a:gd name="T36" fmla="*/ 27135785 w 1633"/>
              <a:gd name="T37" fmla="*/ 92974824 h 2024"/>
              <a:gd name="T38" fmla="*/ 23580234 w 1633"/>
              <a:gd name="T39" fmla="*/ 78728888 h 2024"/>
              <a:gd name="T40" fmla="*/ 46973152 w 1633"/>
              <a:gd name="T41" fmla="*/ 48549358 h 2024"/>
              <a:gd name="T42" fmla="*/ 82343503 w 1633"/>
              <a:gd name="T43" fmla="*/ 37864906 h 2024"/>
              <a:gd name="T44" fmla="*/ 97314971 w 1633"/>
              <a:gd name="T45" fmla="*/ 29617122 h 2024"/>
              <a:gd name="T46" fmla="*/ 88518888 w 1633"/>
              <a:gd name="T47" fmla="*/ 9747539 h 2024"/>
              <a:gd name="T48" fmla="*/ 120894772 w 1633"/>
              <a:gd name="T49" fmla="*/ 12371676 h 2024"/>
              <a:gd name="T50" fmla="*/ 137550790 w 1633"/>
              <a:gd name="T51" fmla="*/ 14620875 h 2024"/>
              <a:gd name="T52" fmla="*/ 178722325 w 1633"/>
              <a:gd name="T53" fmla="*/ 39739166 h 2024"/>
              <a:gd name="T54" fmla="*/ 195939859 w 1633"/>
              <a:gd name="T55" fmla="*/ 46300159 h 2024"/>
              <a:gd name="T56" fmla="*/ 212782759 w 1633"/>
              <a:gd name="T57" fmla="*/ 47237506 h 2024"/>
              <a:gd name="T58" fmla="*/ 224759760 w 1633"/>
              <a:gd name="T59" fmla="*/ 33553544 h 2024"/>
              <a:gd name="T60" fmla="*/ 246842761 w 1633"/>
              <a:gd name="T61" fmla="*/ 50611520 h 2024"/>
              <a:gd name="T62" fmla="*/ 258071362 w 1633"/>
              <a:gd name="T63" fmla="*/ 56984611 h 2024"/>
              <a:gd name="T64" fmla="*/ 294377430 w 1633"/>
              <a:gd name="T65" fmla="*/ 88101488 h 2024"/>
              <a:gd name="T66" fmla="*/ 294751630 w 1633"/>
              <a:gd name="T67" fmla="*/ 134026708 h 2024"/>
              <a:gd name="T68" fmla="*/ 281838913 w 1633"/>
              <a:gd name="T69" fmla="*/ 195697619 h 2024"/>
              <a:gd name="T70" fmla="*/ 284646063 w 1633"/>
              <a:gd name="T71" fmla="*/ 207506888 h 2024"/>
              <a:gd name="T72" fmla="*/ 296997264 w 1633"/>
              <a:gd name="T73" fmla="*/ 251932353 h 2024"/>
              <a:gd name="T74" fmla="*/ 300365930 w 1633"/>
              <a:gd name="T75" fmla="*/ 285860836 h 2024"/>
              <a:gd name="T76" fmla="*/ 305606031 w 1633"/>
              <a:gd name="T77" fmla="*/ 322788395 h 2024"/>
              <a:gd name="T78" fmla="*/ 242725694 w 1633"/>
              <a:gd name="T79" fmla="*/ 323725742 h 2024"/>
              <a:gd name="T80" fmla="*/ 253954295 w 1633"/>
              <a:gd name="T81" fmla="*/ 347906686 h 2024"/>
              <a:gd name="T82" fmla="*/ 250959828 w 1633"/>
              <a:gd name="T83" fmla="*/ 358216200 h 2024"/>
              <a:gd name="T84" fmla="*/ 228876827 w 1633"/>
              <a:gd name="T85" fmla="*/ 339283964 h 2024"/>
              <a:gd name="T86" fmla="*/ 209788293 w 1633"/>
              <a:gd name="T87" fmla="*/ 338159148 h 2024"/>
              <a:gd name="T88" fmla="*/ 198933893 w 1633"/>
              <a:gd name="T89" fmla="*/ 354467247 h 2024"/>
              <a:gd name="T90" fmla="*/ 188079492 w 1633"/>
              <a:gd name="T91" fmla="*/ 379398068 h 20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tx1"/>
          </a:solidFill>
          <a:ln w="8" cap="flat" cmpd="sng">
            <a:solidFill>
              <a:srgbClr val="FFFFFF"/>
            </a:solidFill>
            <a:round/>
          </a:ln>
        </p:spPr>
        <p:txBody>
          <a:bodyPr/>
          <a:lstStyle/>
          <a:p>
            <a:endParaRPr lang="zh-CN" altLang="en-US"/>
          </a:p>
        </p:txBody>
      </p:sp>
      <p:sp>
        <p:nvSpPr>
          <p:cNvPr id="40970" name="Freeform 13"/>
          <p:cNvSpPr/>
          <p:nvPr/>
        </p:nvSpPr>
        <p:spPr bwMode="auto">
          <a:xfrm>
            <a:off x="7207250" y="4356100"/>
            <a:ext cx="622300" cy="895350"/>
          </a:xfrm>
          <a:custGeom>
            <a:avLst/>
            <a:gdLst>
              <a:gd name="T0" fmla="*/ 69951370 w 1437"/>
              <a:gd name="T1" fmla="*/ 388209018 h 2065"/>
              <a:gd name="T2" fmla="*/ 56260770 w 1437"/>
              <a:gd name="T3" fmla="*/ 382381222 h 2065"/>
              <a:gd name="T4" fmla="*/ 55698232 w 1437"/>
              <a:gd name="T5" fmla="*/ 378621185 h 2065"/>
              <a:gd name="T6" fmla="*/ 79140364 w 1437"/>
              <a:gd name="T7" fmla="*/ 349669946 h 2065"/>
              <a:gd name="T8" fmla="*/ 75764700 w 1437"/>
              <a:gd name="T9" fmla="*/ 329930622 h 2065"/>
              <a:gd name="T10" fmla="*/ 52885540 w 1437"/>
              <a:gd name="T11" fmla="*/ 335382501 h 2065"/>
              <a:gd name="T12" fmla="*/ 36757273 w 1437"/>
              <a:gd name="T13" fmla="*/ 335570676 h 2065"/>
              <a:gd name="T14" fmla="*/ 30380972 w 1437"/>
              <a:gd name="T15" fmla="*/ 312071316 h 2065"/>
              <a:gd name="T16" fmla="*/ 32444046 w 1437"/>
              <a:gd name="T17" fmla="*/ 264696678 h 2065"/>
              <a:gd name="T18" fmla="*/ 27005308 w 1437"/>
              <a:gd name="T19" fmla="*/ 259056623 h 2065"/>
              <a:gd name="T20" fmla="*/ 12940116 w 1437"/>
              <a:gd name="T21" fmla="*/ 205666014 h 2065"/>
              <a:gd name="T22" fmla="*/ 10126991 w 1437"/>
              <a:gd name="T23" fmla="*/ 162615505 h 2065"/>
              <a:gd name="T24" fmla="*/ 28317898 w 1437"/>
              <a:gd name="T25" fmla="*/ 138363877 h 2065"/>
              <a:gd name="T26" fmla="*/ 28505411 w 1437"/>
              <a:gd name="T27" fmla="*/ 106968960 h 2065"/>
              <a:gd name="T28" fmla="*/ 21379058 w 1437"/>
              <a:gd name="T29" fmla="*/ 88357387 h 2065"/>
              <a:gd name="T30" fmla="*/ 16690805 w 1437"/>
              <a:gd name="T31" fmla="*/ 82717766 h 2065"/>
              <a:gd name="T32" fmla="*/ 30568485 w 1437"/>
              <a:gd name="T33" fmla="*/ 70685823 h 2065"/>
              <a:gd name="T34" fmla="*/ 50259927 w 1437"/>
              <a:gd name="T35" fmla="*/ 65046202 h 2065"/>
              <a:gd name="T36" fmla="*/ 54573155 w 1437"/>
              <a:gd name="T37" fmla="*/ 64670285 h 2065"/>
              <a:gd name="T38" fmla="*/ 96018681 w 1437"/>
              <a:gd name="T39" fmla="*/ 34214944 h 2065"/>
              <a:gd name="T40" fmla="*/ 147028660 w 1437"/>
              <a:gd name="T41" fmla="*/ 12783777 h 2065"/>
              <a:gd name="T42" fmla="*/ 166907616 w 1437"/>
              <a:gd name="T43" fmla="*/ 375917 h 2065"/>
              <a:gd name="T44" fmla="*/ 168032692 w 1437"/>
              <a:gd name="T45" fmla="*/ 28763065 h 2065"/>
              <a:gd name="T46" fmla="*/ 183598421 w 1437"/>
              <a:gd name="T47" fmla="*/ 34027202 h 2065"/>
              <a:gd name="T48" fmla="*/ 195038001 w 1437"/>
              <a:gd name="T49" fmla="*/ 10339667 h 2065"/>
              <a:gd name="T50" fmla="*/ 215854520 w 1437"/>
              <a:gd name="T51" fmla="*/ 33650852 h 2065"/>
              <a:gd name="T52" fmla="*/ 246423005 w 1437"/>
              <a:gd name="T53" fmla="*/ 27071222 h 2065"/>
              <a:gd name="T54" fmla="*/ 256737508 w 1437"/>
              <a:gd name="T55" fmla="*/ 27259397 h 2065"/>
              <a:gd name="T56" fmla="*/ 240984701 w 1437"/>
              <a:gd name="T57" fmla="*/ 59406147 h 2065"/>
              <a:gd name="T58" fmla="*/ 269490111 w 1437"/>
              <a:gd name="T59" fmla="*/ 101517081 h 2065"/>
              <a:gd name="T60" fmla="*/ 268740060 w 1437"/>
              <a:gd name="T61" fmla="*/ 115616784 h 2065"/>
              <a:gd name="T62" fmla="*/ 260300685 w 1437"/>
              <a:gd name="T63" fmla="*/ 131408330 h 2065"/>
              <a:gd name="T64" fmla="*/ 218855158 w 1437"/>
              <a:gd name="T65" fmla="*/ 148703977 h 2065"/>
              <a:gd name="T66" fmla="*/ 202351866 w 1437"/>
              <a:gd name="T67" fmla="*/ 179722977 h 2065"/>
              <a:gd name="T68" fmla="*/ 202914405 w 1437"/>
              <a:gd name="T69" fmla="*/ 203786429 h 2065"/>
              <a:gd name="T70" fmla="*/ 190912286 w 1437"/>
              <a:gd name="T71" fmla="*/ 216382031 h 2065"/>
              <a:gd name="T72" fmla="*/ 174408994 w 1437"/>
              <a:gd name="T73" fmla="*/ 258492531 h 2065"/>
              <a:gd name="T74" fmla="*/ 170095766 w 1437"/>
              <a:gd name="T75" fmla="*/ 275036345 h 2065"/>
              <a:gd name="T76" fmla="*/ 153217449 w 1437"/>
              <a:gd name="T77" fmla="*/ 306619436 h 2065"/>
              <a:gd name="T78" fmla="*/ 154905064 w 1437"/>
              <a:gd name="T79" fmla="*/ 320155047 h 2065"/>
              <a:gd name="T80" fmla="*/ 147403686 w 1437"/>
              <a:gd name="T81" fmla="*/ 360573704 h 2065"/>
              <a:gd name="T82" fmla="*/ 150966862 w 1437"/>
              <a:gd name="T83" fmla="*/ 369221528 h 2065"/>
              <a:gd name="T84" fmla="*/ 130525368 w 1437"/>
              <a:gd name="T85" fmla="*/ 380501204 h 2065"/>
              <a:gd name="T86" fmla="*/ 87392226 w 1437"/>
              <a:gd name="T87" fmla="*/ 382381222 h 2065"/>
              <a:gd name="T88" fmla="*/ 69951370 w 1437"/>
              <a:gd name="T89" fmla="*/ 388209018 h 20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tx1"/>
          </a:solidFill>
          <a:ln w="8" cap="flat" cmpd="sng">
            <a:solidFill>
              <a:srgbClr val="FFFFFF"/>
            </a:solidFill>
            <a:round/>
          </a:ln>
        </p:spPr>
        <p:txBody>
          <a:bodyPr/>
          <a:lstStyle/>
          <a:p>
            <a:endParaRPr lang="zh-CN" altLang="en-US"/>
          </a:p>
        </p:txBody>
      </p:sp>
      <p:sp>
        <p:nvSpPr>
          <p:cNvPr id="40971" name="Freeform 14"/>
          <p:cNvSpPr/>
          <p:nvPr/>
        </p:nvSpPr>
        <p:spPr bwMode="auto">
          <a:xfrm>
            <a:off x="5111750" y="3729038"/>
            <a:ext cx="1282700" cy="1301750"/>
          </a:xfrm>
          <a:custGeom>
            <a:avLst/>
            <a:gdLst>
              <a:gd name="T0" fmla="*/ 239131990 w 2963"/>
              <a:gd name="T1" fmla="*/ 561474602 h 3007"/>
              <a:gd name="T2" fmla="*/ 200338432 w 2963"/>
              <a:gd name="T3" fmla="*/ 531676779 h 3007"/>
              <a:gd name="T4" fmla="*/ 198839279 w 2963"/>
              <a:gd name="T5" fmla="*/ 480701599 h 3007"/>
              <a:gd name="T6" fmla="*/ 150675475 w 2963"/>
              <a:gd name="T7" fmla="*/ 422980004 h 3007"/>
              <a:gd name="T8" fmla="*/ 126874744 w 2963"/>
              <a:gd name="T9" fmla="*/ 397867528 h 3007"/>
              <a:gd name="T10" fmla="*/ 108508714 w 2963"/>
              <a:gd name="T11" fmla="*/ 356262611 h 3007"/>
              <a:gd name="T12" fmla="*/ 83771176 w 2963"/>
              <a:gd name="T13" fmla="*/ 392619835 h 3007"/>
              <a:gd name="T14" fmla="*/ 78710940 w 2963"/>
              <a:gd name="T15" fmla="*/ 337709535 h 3007"/>
              <a:gd name="T16" fmla="*/ 74213481 w 2963"/>
              <a:gd name="T17" fmla="*/ 273241091 h 3007"/>
              <a:gd name="T18" fmla="*/ 83583728 w 2963"/>
              <a:gd name="T19" fmla="*/ 232385968 h 3007"/>
              <a:gd name="T20" fmla="*/ 59970446 w 2963"/>
              <a:gd name="T21" fmla="*/ 175226719 h 3007"/>
              <a:gd name="T22" fmla="*/ 7683646 w 2963"/>
              <a:gd name="T23" fmla="*/ 108884223 h 3007"/>
              <a:gd name="T24" fmla="*/ 1686601 w 2963"/>
              <a:gd name="T25" fmla="*/ 103262066 h 3007"/>
              <a:gd name="T26" fmla="*/ 15742188 w 2963"/>
              <a:gd name="T27" fmla="*/ 46477280 h 3007"/>
              <a:gd name="T28" fmla="*/ 2248946 w 2963"/>
              <a:gd name="T29" fmla="*/ 15554765 h 3007"/>
              <a:gd name="T30" fmla="*/ 64842801 w 2963"/>
              <a:gd name="T31" fmla="*/ 38606173 h 3007"/>
              <a:gd name="T32" fmla="*/ 114880655 w 2963"/>
              <a:gd name="T33" fmla="*/ 101762477 h 3007"/>
              <a:gd name="T34" fmla="*/ 139431178 w 2963"/>
              <a:gd name="T35" fmla="*/ 94453716 h 3007"/>
              <a:gd name="T36" fmla="*/ 162107652 w 2963"/>
              <a:gd name="T37" fmla="*/ 107384635 h 3007"/>
              <a:gd name="T38" fmla="*/ 178224303 w 2963"/>
              <a:gd name="T39" fmla="*/ 113944035 h 3007"/>
              <a:gd name="T40" fmla="*/ 214768916 w 2963"/>
              <a:gd name="T41" fmla="*/ 101200565 h 3007"/>
              <a:gd name="T42" fmla="*/ 212707418 w 2963"/>
              <a:gd name="T43" fmla="*/ 42916624 h 3007"/>
              <a:gd name="T44" fmla="*/ 236695596 w 2963"/>
              <a:gd name="T45" fmla="*/ 63156737 h 3007"/>
              <a:gd name="T46" fmla="*/ 277363204 w 2963"/>
              <a:gd name="T47" fmla="*/ 54910733 h 3007"/>
              <a:gd name="T48" fmla="*/ 300976486 w 2963"/>
              <a:gd name="T49" fmla="*/ 8995798 h 3007"/>
              <a:gd name="T50" fmla="*/ 336208960 w 2963"/>
              <a:gd name="T51" fmla="*/ 42354278 h 3007"/>
              <a:gd name="T52" fmla="*/ 371816331 w 2963"/>
              <a:gd name="T53" fmla="*/ 89206456 h 3007"/>
              <a:gd name="T54" fmla="*/ 436284669 w 2963"/>
              <a:gd name="T55" fmla="*/ 117317675 h 3007"/>
              <a:gd name="T56" fmla="*/ 489508277 w 2963"/>
              <a:gd name="T57" fmla="*/ 118629382 h 3007"/>
              <a:gd name="T58" fmla="*/ 543294230 w 2963"/>
              <a:gd name="T59" fmla="*/ 135870751 h 3007"/>
              <a:gd name="T60" fmla="*/ 555100871 w 2963"/>
              <a:gd name="T61" fmla="*/ 175601183 h 3007"/>
              <a:gd name="T62" fmla="*/ 501877263 w 2963"/>
              <a:gd name="T63" fmla="*/ 256374186 h 3007"/>
              <a:gd name="T64" fmla="*/ 438533615 w 2963"/>
              <a:gd name="T65" fmla="*/ 229012761 h 3007"/>
              <a:gd name="T66" fmla="*/ 435534876 w 2963"/>
              <a:gd name="T67" fmla="*/ 255999289 h 3007"/>
              <a:gd name="T68" fmla="*/ 437971270 w 2963"/>
              <a:gd name="T69" fmla="*/ 329650979 h 3007"/>
              <a:gd name="T70" fmla="*/ 455774955 w 2963"/>
              <a:gd name="T71" fmla="*/ 379876365 h 3007"/>
              <a:gd name="T72" fmla="*/ 483511233 w 2963"/>
              <a:gd name="T73" fmla="*/ 430851111 h 3007"/>
              <a:gd name="T74" fmla="*/ 434410619 w 2963"/>
              <a:gd name="T75" fmla="*/ 447343119 h 3007"/>
              <a:gd name="T76" fmla="*/ 401426658 w 2963"/>
              <a:gd name="T77" fmla="*/ 432537715 h 3007"/>
              <a:gd name="T78" fmla="*/ 365256942 w 2963"/>
              <a:gd name="T79" fmla="*/ 388496833 h 3007"/>
              <a:gd name="T80" fmla="*/ 324964664 w 2963"/>
              <a:gd name="T81" fmla="*/ 398616889 h 3007"/>
              <a:gd name="T82" fmla="*/ 308847580 w 2963"/>
              <a:gd name="T83" fmla="*/ 417920192 h 3007"/>
              <a:gd name="T84" fmla="*/ 288045155 w 2963"/>
              <a:gd name="T85" fmla="*/ 473767735 h 3007"/>
              <a:gd name="T86" fmla="*/ 284297057 w 2963"/>
              <a:gd name="T87" fmla="*/ 502440867 h 3007"/>
              <a:gd name="T88" fmla="*/ 296103698 w 2963"/>
              <a:gd name="T89" fmla="*/ 542733645 h 3007"/>
              <a:gd name="T90" fmla="*/ 244379242 w 2963"/>
              <a:gd name="T91" fmla="*/ 563536103 h 30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A0A9AB"/>
          </a:solidFill>
          <a:ln w="8" cap="flat" cmpd="sng">
            <a:solidFill>
              <a:srgbClr val="FFFFFF"/>
            </a:solidFill>
            <a:round/>
          </a:ln>
        </p:spPr>
        <p:txBody>
          <a:bodyPr/>
          <a:lstStyle/>
          <a:p>
            <a:endParaRPr lang="zh-CN" altLang="en-US"/>
          </a:p>
        </p:txBody>
      </p:sp>
      <p:sp>
        <p:nvSpPr>
          <p:cNvPr id="40972" name="Freeform 15"/>
          <p:cNvSpPr/>
          <p:nvPr/>
        </p:nvSpPr>
        <p:spPr bwMode="auto">
          <a:xfrm>
            <a:off x="2717800" y="3116263"/>
            <a:ext cx="2579688" cy="1647825"/>
          </a:xfrm>
          <a:custGeom>
            <a:avLst/>
            <a:gdLst>
              <a:gd name="T0" fmla="*/ 720504217 w 5957"/>
              <a:gd name="T1" fmla="*/ 707812905 h 3807"/>
              <a:gd name="T2" fmla="*/ 704564023 w 5957"/>
              <a:gd name="T3" fmla="*/ 677274687 h 3807"/>
              <a:gd name="T4" fmla="*/ 680184520 w 5957"/>
              <a:gd name="T5" fmla="*/ 636806668 h 3807"/>
              <a:gd name="T6" fmla="*/ 647366143 w 5957"/>
              <a:gd name="T7" fmla="*/ 627439127 h 3807"/>
              <a:gd name="T8" fmla="*/ 603108276 w 5957"/>
              <a:gd name="T9" fmla="*/ 595589401 h 3807"/>
              <a:gd name="T10" fmla="*/ 575728159 w 5957"/>
              <a:gd name="T11" fmla="*/ 591842298 h 3807"/>
              <a:gd name="T12" fmla="*/ 541972225 w 5957"/>
              <a:gd name="T13" fmla="*/ 617884165 h 3807"/>
              <a:gd name="T14" fmla="*/ 533345839 w 5957"/>
              <a:gd name="T15" fmla="*/ 650295719 h 3807"/>
              <a:gd name="T16" fmla="*/ 521718405 w 5957"/>
              <a:gd name="T17" fmla="*/ 595964241 h 3807"/>
              <a:gd name="T18" fmla="*/ 450268366 w 5957"/>
              <a:gd name="T19" fmla="*/ 602146506 h 3807"/>
              <a:gd name="T20" fmla="*/ 411636271 w 5957"/>
              <a:gd name="T21" fmla="*/ 571046460 h 3807"/>
              <a:gd name="T22" fmla="*/ 347124584 w 5957"/>
              <a:gd name="T23" fmla="*/ 535824472 h 3807"/>
              <a:gd name="T24" fmla="*/ 320869969 w 5957"/>
              <a:gd name="T25" fmla="*/ 516714549 h 3807"/>
              <a:gd name="T26" fmla="*/ 277362147 w 5957"/>
              <a:gd name="T27" fmla="*/ 461071131 h 3807"/>
              <a:gd name="T28" fmla="*/ 246419316 w 5957"/>
              <a:gd name="T29" fmla="*/ 449830255 h 3807"/>
              <a:gd name="T30" fmla="*/ 209475256 w 5957"/>
              <a:gd name="T31" fmla="*/ 410861163 h 3807"/>
              <a:gd name="T32" fmla="*/ 167280013 w 5957"/>
              <a:gd name="T33" fmla="*/ 356341832 h 3807"/>
              <a:gd name="T34" fmla="*/ 129960931 w 5957"/>
              <a:gd name="T35" fmla="*/ 367020880 h 3807"/>
              <a:gd name="T36" fmla="*/ 86453109 w 5957"/>
              <a:gd name="T37" fmla="*/ 321307263 h 3807"/>
              <a:gd name="T38" fmla="*/ 12564557 w 5957"/>
              <a:gd name="T39" fmla="*/ 261729754 h 3807"/>
              <a:gd name="T40" fmla="*/ 19315831 w 5957"/>
              <a:gd name="T41" fmla="*/ 223884750 h 3807"/>
              <a:gd name="T42" fmla="*/ 27567628 w 5957"/>
              <a:gd name="T43" fmla="*/ 160747125 h 3807"/>
              <a:gd name="T44" fmla="*/ 60386005 w 5957"/>
              <a:gd name="T45" fmla="*/ 178171132 h 3807"/>
              <a:gd name="T46" fmla="*/ 63198675 w 5957"/>
              <a:gd name="T47" fmla="*/ 123651801 h 3807"/>
              <a:gd name="T48" fmla="*/ 63011164 w 5957"/>
              <a:gd name="T49" fmla="*/ 55643419 h 3807"/>
              <a:gd name="T50" fmla="*/ 91141325 w 5957"/>
              <a:gd name="T51" fmla="*/ 56392666 h 3807"/>
              <a:gd name="T52" fmla="*/ 130148443 w 5957"/>
              <a:gd name="T53" fmla="*/ 41404687 h 3807"/>
              <a:gd name="T54" fmla="*/ 181345094 w 5957"/>
              <a:gd name="T55" fmla="*/ 3934523 h 3807"/>
              <a:gd name="T56" fmla="*/ 236854939 w 5957"/>
              <a:gd name="T57" fmla="*/ 26791115 h 3807"/>
              <a:gd name="T58" fmla="*/ 290864694 w 5957"/>
              <a:gd name="T59" fmla="*/ 16486907 h 3807"/>
              <a:gd name="T60" fmla="*/ 328933821 w 5957"/>
              <a:gd name="T61" fmla="*/ 53020403 h 3807"/>
              <a:gd name="T62" fmla="*/ 382381042 w 5957"/>
              <a:gd name="T63" fmla="*/ 44027702 h 3807"/>
              <a:gd name="T64" fmla="*/ 450080855 w 5957"/>
              <a:gd name="T65" fmla="*/ 47587385 h 3807"/>
              <a:gd name="T66" fmla="*/ 519655780 w 5957"/>
              <a:gd name="T67" fmla="*/ 27165956 h 3807"/>
              <a:gd name="T68" fmla="*/ 604045832 w 5957"/>
              <a:gd name="T69" fmla="*/ 33723061 h 3807"/>
              <a:gd name="T70" fmla="*/ 627299834 w 5957"/>
              <a:gd name="T71" fmla="*/ 64261279 h 3807"/>
              <a:gd name="T72" fmla="*/ 629925425 w 5957"/>
              <a:gd name="T73" fmla="*/ 118968031 h 3807"/>
              <a:gd name="T74" fmla="*/ 659180655 w 5957"/>
              <a:gd name="T75" fmla="*/ 254048128 h 3807"/>
              <a:gd name="T76" fmla="*/ 711127352 w 5957"/>
              <a:gd name="T77" fmla="*/ 275031385 h 3807"/>
              <a:gd name="T78" fmla="*/ 815583713 w 5957"/>
              <a:gd name="T79" fmla="*/ 337044922 h 3807"/>
              <a:gd name="T80" fmla="*/ 890409822 w 5957"/>
              <a:gd name="T81" fmla="*/ 342665360 h 3807"/>
              <a:gd name="T82" fmla="*/ 921352653 w 5957"/>
              <a:gd name="T83" fmla="*/ 383320367 h 3807"/>
              <a:gd name="T84" fmla="*/ 955296532 w 5957"/>
              <a:gd name="T85" fmla="*/ 419104616 h 3807"/>
              <a:gd name="T86" fmla="*/ 972736816 w 5957"/>
              <a:gd name="T87" fmla="*/ 407301480 h 3807"/>
              <a:gd name="T88" fmla="*/ 1011743933 w 5957"/>
              <a:gd name="T89" fmla="*/ 407114060 h 3807"/>
              <a:gd name="T90" fmla="*/ 1037060992 w 5957"/>
              <a:gd name="T91" fmla="*/ 374702506 h 3807"/>
              <a:gd name="T92" fmla="*/ 1092383326 w 5957"/>
              <a:gd name="T93" fmla="*/ 445333904 h 3807"/>
              <a:gd name="T94" fmla="*/ 1117137851 w 5957"/>
              <a:gd name="T95" fmla="*/ 521398320 h 3807"/>
              <a:gd name="T96" fmla="*/ 1109449021 w 5957"/>
              <a:gd name="T97" fmla="*/ 600460591 h 3807"/>
              <a:gd name="T98" fmla="*/ 1106448407 w 5957"/>
              <a:gd name="T99" fmla="*/ 612638135 h 3807"/>
              <a:gd name="T100" fmla="*/ 1071566972 w 5957"/>
              <a:gd name="T101" fmla="*/ 610389960 h 3807"/>
              <a:gd name="T102" fmla="*/ 1075505575 w 5957"/>
              <a:gd name="T103" fmla="*/ 660787780 h 3807"/>
              <a:gd name="T104" fmla="*/ 1054501710 w 5957"/>
              <a:gd name="T105" fmla="*/ 663410363 h 3807"/>
              <a:gd name="T106" fmla="*/ 1003680081 w 5957"/>
              <a:gd name="T107" fmla="*/ 668281553 h 3807"/>
              <a:gd name="T108" fmla="*/ 973674806 w 5957"/>
              <a:gd name="T109" fmla="*/ 668094133 h 3807"/>
              <a:gd name="T110" fmla="*/ 934855200 w 5957"/>
              <a:gd name="T111" fmla="*/ 638867423 h 3807"/>
              <a:gd name="T112" fmla="*/ 896410617 w 5957"/>
              <a:gd name="T113" fmla="*/ 644113453 h 3807"/>
              <a:gd name="T114" fmla="*/ 844838942 w 5957"/>
              <a:gd name="T115" fmla="*/ 678398775 h 3807"/>
              <a:gd name="T116" fmla="*/ 802081166 w 5957"/>
              <a:gd name="T117" fmla="*/ 704815050 h 38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tx1"/>
          </a:solidFill>
          <a:ln w="8" cap="flat" cmpd="sng">
            <a:solidFill>
              <a:srgbClr val="FFFFFF"/>
            </a:solidFill>
            <a:round/>
          </a:ln>
        </p:spPr>
        <p:txBody>
          <a:bodyPr/>
          <a:lstStyle/>
          <a:p>
            <a:endParaRPr lang="zh-CN" altLang="en-US"/>
          </a:p>
        </p:txBody>
      </p:sp>
      <p:sp>
        <p:nvSpPr>
          <p:cNvPr id="40973" name="Freeform 16"/>
          <p:cNvSpPr/>
          <p:nvPr/>
        </p:nvSpPr>
        <p:spPr bwMode="auto">
          <a:xfrm>
            <a:off x="7777163" y="4262438"/>
            <a:ext cx="485775" cy="496887"/>
          </a:xfrm>
          <a:custGeom>
            <a:avLst/>
            <a:gdLst>
              <a:gd name="T0" fmla="*/ 90081960 w 1119"/>
              <a:gd name="T1" fmla="*/ 214692775 h 1150"/>
              <a:gd name="T2" fmla="*/ 61248023 w 1119"/>
              <a:gd name="T3" fmla="*/ 201624646 h 1150"/>
              <a:gd name="T4" fmla="*/ 48810186 w 1119"/>
              <a:gd name="T5" fmla="*/ 163539770 h 1150"/>
              <a:gd name="T6" fmla="*/ 38068003 w 1119"/>
              <a:gd name="T7" fmla="*/ 153458581 h 1150"/>
              <a:gd name="T8" fmla="*/ 27326255 w 1119"/>
              <a:gd name="T9" fmla="*/ 151965328 h 1150"/>
              <a:gd name="T10" fmla="*/ 0 w 1119"/>
              <a:gd name="T11" fmla="*/ 96891669 h 1150"/>
              <a:gd name="T12" fmla="*/ 15076390 w 1119"/>
              <a:gd name="T13" fmla="*/ 73929008 h 1150"/>
              <a:gd name="T14" fmla="*/ 33922202 w 1119"/>
              <a:gd name="T15" fmla="*/ 54886570 h 1150"/>
              <a:gd name="T16" fmla="*/ 41271774 w 1119"/>
              <a:gd name="T17" fmla="*/ 43498784 h 1150"/>
              <a:gd name="T18" fmla="*/ 42591050 w 1119"/>
              <a:gd name="T19" fmla="*/ 13628530 h 1150"/>
              <a:gd name="T20" fmla="*/ 65394258 w 1119"/>
              <a:gd name="T21" fmla="*/ 10454502 h 1150"/>
              <a:gd name="T22" fmla="*/ 81036300 w 1119"/>
              <a:gd name="T23" fmla="*/ 10827816 h 1150"/>
              <a:gd name="T24" fmla="*/ 117219808 w 1119"/>
              <a:gd name="T25" fmla="*/ 9894532 h 1150"/>
              <a:gd name="T26" fmla="*/ 146618963 w 1119"/>
              <a:gd name="T27" fmla="*/ 19229095 h 1150"/>
              <a:gd name="T28" fmla="*/ 172625942 w 1119"/>
              <a:gd name="T29" fmla="*/ 11948188 h 1150"/>
              <a:gd name="T30" fmla="*/ 187136679 w 1119"/>
              <a:gd name="T31" fmla="*/ 18295379 h 1150"/>
              <a:gd name="T32" fmla="*/ 209939887 w 1119"/>
              <a:gd name="T33" fmla="*/ 21469407 h 1150"/>
              <a:gd name="T34" fmla="*/ 183744502 w 1119"/>
              <a:gd name="T35" fmla="*/ 56193599 h 1150"/>
              <a:gd name="T36" fmla="*/ 201271039 w 1119"/>
              <a:gd name="T37" fmla="*/ 56566912 h 1150"/>
              <a:gd name="T38" fmla="*/ 208621044 w 1119"/>
              <a:gd name="T39" fmla="*/ 49472662 h 1150"/>
              <a:gd name="T40" fmla="*/ 206736116 w 1119"/>
              <a:gd name="T41" fmla="*/ 64034476 h 1150"/>
              <a:gd name="T42" fmla="*/ 184875373 w 1119"/>
              <a:gd name="T43" fmla="*/ 72809068 h 1150"/>
              <a:gd name="T44" fmla="*/ 186006243 w 1119"/>
              <a:gd name="T45" fmla="*/ 83823541 h 1150"/>
              <a:gd name="T46" fmla="*/ 197502050 w 1119"/>
              <a:gd name="T47" fmla="*/ 90171164 h 1150"/>
              <a:gd name="T48" fmla="*/ 194863497 w 1119"/>
              <a:gd name="T49" fmla="*/ 121348015 h 1150"/>
              <a:gd name="T50" fmla="*/ 193544221 w 1119"/>
              <a:gd name="T51" fmla="*/ 145617704 h 1150"/>
              <a:gd name="T52" fmla="*/ 188644361 w 1119"/>
              <a:gd name="T53" fmla="*/ 146737644 h 1150"/>
              <a:gd name="T54" fmla="*/ 188079143 w 1119"/>
              <a:gd name="T55" fmla="*/ 139457170 h 1150"/>
              <a:gd name="T56" fmla="*/ 154910999 w 1119"/>
              <a:gd name="T57" fmla="*/ 162979800 h 1150"/>
              <a:gd name="T58" fmla="*/ 150576358 w 1119"/>
              <a:gd name="T59" fmla="*/ 173434303 h 1150"/>
              <a:gd name="T60" fmla="*/ 149257082 w 1119"/>
              <a:gd name="T61" fmla="*/ 207038554 h 1150"/>
              <a:gd name="T62" fmla="*/ 143226787 w 1119"/>
              <a:gd name="T63" fmla="*/ 205544869 h 1150"/>
              <a:gd name="T64" fmla="*/ 90081960 w 1119"/>
              <a:gd name="T65" fmla="*/ 214692775 h 1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tx1"/>
          </a:solidFill>
          <a:ln w="8" cap="flat" cmpd="sng">
            <a:solidFill>
              <a:srgbClr val="FFFFFF"/>
            </a:solidFill>
            <a:round/>
          </a:ln>
        </p:spPr>
        <p:txBody>
          <a:bodyPr/>
          <a:lstStyle/>
          <a:p>
            <a:endParaRPr lang="zh-CN" altLang="en-US"/>
          </a:p>
        </p:txBody>
      </p:sp>
      <p:sp>
        <p:nvSpPr>
          <p:cNvPr id="40974" name="Freeform 17"/>
          <p:cNvSpPr/>
          <p:nvPr/>
        </p:nvSpPr>
        <p:spPr bwMode="auto">
          <a:xfrm>
            <a:off x="6127750" y="4046538"/>
            <a:ext cx="611188" cy="660400"/>
          </a:xfrm>
          <a:custGeom>
            <a:avLst/>
            <a:gdLst>
              <a:gd name="T0" fmla="*/ 213144343 w 1411"/>
              <a:gd name="T1" fmla="*/ 285798270 h 1526"/>
              <a:gd name="T2" fmla="*/ 171303738 w 1411"/>
              <a:gd name="T3" fmla="*/ 244782496 h 1526"/>
              <a:gd name="T4" fmla="*/ 123083560 w 1411"/>
              <a:gd name="T5" fmla="*/ 204890615 h 1526"/>
              <a:gd name="T6" fmla="*/ 112763969 w 1411"/>
              <a:gd name="T7" fmla="*/ 222495511 h 1526"/>
              <a:gd name="T8" fmla="*/ 86871429 w 1411"/>
              <a:gd name="T9" fmla="*/ 249465018 h 1526"/>
              <a:gd name="T10" fmla="*/ 86683871 w 1411"/>
              <a:gd name="T11" fmla="*/ 251899323 h 1526"/>
              <a:gd name="T12" fmla="*/ 80116741 w 1411"/>
              <a:gd name="T13" fmla="*/ 254708836 h 1526"/>
              <a:gd name="T14" fmla="*/ 67545587 w 1411"/>
              <a:gd name="T15" fmla="*/ 259390925 h 1526"/>
              <a:gd name="T16" fmla="*/ 22702754 w 1411"/>
              <a:gd name="T17" fmla="*/ 243471650 h 1526"/>
              <a:gd name="T18" fmla="*/ 24016093 w 1411"/>
              <a:gd name="T19" fmla="*/ 211071370 h 1526"/>
              <a:gd name="T20" fmla="*/ 2064005 w 1411"/>
              <a:gd name="T21" fmla="*/ 182229287 h 1526"/>
              <a:gd name="T22" fmla="*/ 6567131 w 1411"/>
              <a:gd name="T23" fmla="*/ 133347570 h 1526"/>
              <a:gd name="T24" fmla="*/ 1313339 w 1411"/>
              <a:gd name="T25" fmla="*/ 98325164 h 1526"/>
              <a:gd name="T26" fmla="*/ 3189786 w 1411"/>
              <a:gd name="T27" fmla="*/ 97013885 h 1526"/>
              <a:gd name="T28" fmla="*/ 22890312 w 1411"/>
              <a:gd name="T29" fmla="*/ 110498855 h 1526"/>
              <a:gd name="T30" fmla="*/ 37150354 w 1411"/>
              <a:gd name="T31" fmla="*/ 124919896 h 1526"/>
              <a:gd name="T32" fmla="*/ 101693713 w 1411"/>
              <a:gd name="T33" fmla="*/ 70793928 h 1526"/>
              <a:gd name="T34" fmla="*/ 121582230 w 1411"/>
              <a:gd name="T35" fmla="*/ 38767990 h 1526"/>
              <a:gd name="T36" fmla="*/ 121769788 w 1411"/>
              <a:gd name="T37" fmla="*/ 12361078 h 1526"/>
              <a:gd name="T38" fmla="*/ 133778268 w 1411"/>
              <a:gd name="T39" fmla="*/ 5243818 h 1526"/>
              <a:gd name="T40" fmla="*/ 182936235 w 1411"/>
              <a:gd name="T41" fmla="*/ 15170158 h 1526"/>
              <a:gd name="T42" fmla="*/ 202637194 w 1411"/>
              <a:gd name="T43" fmla="*/ 34085901 h 1526"/>
              <a:gd name="T44" fmla="*/ 226465729 w 1411"/>
              <a:gd name="T45" fmla="*/ 40828386 h 1526"/>
              <a:gd name="T46" fmla="*/ 264554307 w 1411"/>
              <a:gd name="T47" fmla="*/ 84653240 h 1526"/>
              <a:gd name="T48" fmla="*/ 230218623 w 1411"/>
              <a:gd name="T49" fmla="*/ 111434927 h 1526"/>
              <a:gd name="T50" fmla="*/ 161359263 w 1411"/>
              <a:gd name="T51" fmla="*/ 119488258 h 1526"/>
              <a:gd name="T52" fmla="*/ 163048152 w 1411"/>
              <a:gd name="T53" fmla="*/ 131849336 h 1526"/>
              <a:gd name="T54" fmla="*/ 174117975 w 1411"/>
              <a:gd name="T55" fmla="*/ 177359811 h 1526"/>
              <a:gd name="T56" fmla="*/ 190816705 w 1411"/>
              <a:gd name="T57" fmla="*/ 194402545 h 1526"/>
              <a:gd name="T58" fmla="*/ 206952762 w 1411"/>
              <a:gd name="T59" fmla="*/ 217439080 h 1526"/>
              <a:gd name="T60" fmla="*/ 212769227 w 1411"/>
              <a:gd name="T61" fmla="*/ 239163903 h 1526"/>
              <a:gd name="T62" fmla="*/ 213144343 w 1411"/>
              <a:gd name="T63" fmla="*/ 285798270 h 15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tx1"/>
          </a:solidFill>
          <a:ln w="8" cap="flat" cmpd="sng">
            <a:solidFill>
              <a:srgbClr val="FFFFFF"/>
            </a:solidFill>
            <a:round/>
          </a:ln>
        </p:spPr>
        <p:txBody>
          <a:bodyPr/>
          <a:lstStyle/>
          <a:p>
            <a:endParaRPr lang="zh-CN" altLang="en-US"/>
          </a:p>
        </p:txBody>
      </p:sp>
      <p:sp>
        <p:nvSpPr>
          <p:cNvPr id="40975" name="Freeform 18"/>
          <p:cNvSpPr/>
          <p:nvPr/>
        </p:nvSpPr>
        <p:spPr bwMode="auto">
          <a:xfrm>
            <a:off x="6513513" y="3914775"/>
            <a:ext cx="993775" cy="628650"/>
          </a:xfrm>
          <a:custGeom>
            <a:avLst/>
            <a:gdLst>
              <a:gd name="T0" fmla="*/ 45790761 w 2294"/>
              <a:gd name="T1" fmla="*/ 272176875 h 1452"/>
              <a:gd name="T2" fmla="*/ 2814974 w 2294"/>
              <a:gd name="T3" fmla="*/ 220815477 h 1452"/>
              <a:gd name="T4" fmla="*/ 4128888 w 2294"/>
              <a:gd name="T5" fmla="*/ 203008057 h 1452"/>
              <a:gd name="T6" fmla="*/ 4879201 w 2294"/>
              <a:gd name="T7" fmla="*/ 190823850 h 1452"/>
              <a:gd name="T8" fmla="*/ 0 w 2294"/>
              <a:gd name="T9" fmla="*/ 180138965 h 1452"/>
              <a:gd name="T10" fmla="*/ 55174440 w 2294"/>
              <a:gd name="T11" fmla="*/ 177889766 h 1452"/>
              <a:gd name="T12" fmla="*/ 87077910 w 2294"/>
              <a:gd name="T13" fmla="*/ 155395613 h 1452"/>
              <a:gd name="T14" fmla="*/ 102841850 w 2294"/>
              <a:gd name="T15" fmla="*/ 144711160 h 1452"/>
              <a:gd name="T16" fmla="*/ 103405018 w 2294"/>
              <a:gd name="T17" fmla="*/ 133089361 h 1452"/>
              <a:gd name="T18" fmla="*/ 61742712 w 2294"/>
              <a:gd name="T19" fmla="*/ 91475502 h 1452"/>
              <a:gd name="T20" fmla="*/ 58740160 w 2294"/>
              <a:gd name="T21" fmla="*/ 83977595 h 1452"/>
              <a:gd name="T22" fmla="*/ 57801836 w 2294"/>
              <a:gd name="T23" fmla="*/ 56422203 h 1452"/>
              <a:gd name="T24" fmla="*/ 79383302 w 2294"/>
              <a:gd name="T25" fmla="*/ 39739166 h 1452"/>
              <a:gd name="T26" fmla="*/ 77882242 w 2294"/>
              <a:gd name="T27" fmla="*/ 13309023 h 1452"/>
              <a:gd name="T28" fmla="*/ 62868615 w 2294"/>
              <a:gd name="T29" fmla="*/ 0 h 1452"/>
              <a:gd name="T30" fmla="*/ 113914167 w 2294"/>
              <a:gd name="T31" fmla="*/ 1312285 h 1452"/>
              <a:gd name="T32" fmla="*/ 134745320 w 2294"/>
              <a:gd name="T33" fmla="*/ 5623647 h 1452"/>
              <a:gd name="T34" fmla="*/ 180724092 w 2294"/>
              <a:gd name="T35" fmla="*/ 39926635 h 1452"/>
              <a:gd name="T36" fmla="*/ 194611383 w 2294"/>
              <a:gd name="T37" fmla="*/ 46300159 h 1452"/>
              <a:gd name="T38" fmla="*/ 261608453 w 2294"/>
              <a:gd name="T39" fmla="*/ 49299235 h 1452"/>
              <a:gd name="T40" fmla="*/ 283753520 w 2294"/>
              <a:gd name="T41" fmla="*/ 64482518 h 1452"/>
              <a:gd name="T42" fmla="*/ 300455785 w 2294"/>
              <a:gd name="T43" fmla="*/ 85851856 h 1452"/>
              <a:gd name="T44" fmla="*/ 331608508 w 2294"/>
              <a:gd name="T45" fmla="*/ 89788278 h 1452"/>
              <a:gd name="T46" fmla="*/ 354316310 w 2294"/>
              <a:gd name="T47" fmla="*/ 100660633 h 1452"/>
              <a:gd name="T48" fmla="*/ 382466482 w 2294"/>
              <a:gd name="T49" fmla="*/ 107596132 h 1452"/>
              <a:gd name="T50" fmla="*/ 391286993 w 2294"/>
              <a:gd name="T51" fmla="*/ 121280093 h 1452"/>
              <a:gd name="T52" fmla="*/ 411742556 w 2294"/>
              <a:gd name="T53" fmla="*/ 134026708 h 1452"/>
              <a:gd name="T54" fmla="*/ 401984154 w 2294"/>
              <a:gd name="T55" fmla="*/ 154646168 h 1452"/>
              <a:gd name="T56" fmla="*/ 417935672 w 2294"/>
              <a:gd name="T57" fmla="*/ 178452174 h 1452"/>
              <a:gd name="T58" fmla="*/ 430509482 w 2294"/>
              <a:gd name="T59" fmla="*/ 202633118 h 1452"/>
              <a:gd name="T60" fmla="*/ 430509482 w 2294"/>
              <a:gd name="T61" fmla="*/ 205069786 h 1452"/>
              <a:gd name="T62" fmla="*/ 366139374 w 2294"/>
              <a:gd name="T63" fmla="*/ 237311045 h 1452"/>
              <a:gd name="T64" fmla="*/ 351688915 w 2294"/>
              <a:gd name="T65" fmla="*/ 249120747 h 1452"/>
              <a:gd name="T66" fmla="*/ 317346061 w 2294"/>
              <a:gd name="T67" fmla="*/ 265428845 h 1452"/>
              <a:gd name="T68" fmla="*/ 310777355 w 2294"/>
              <a:gd name="T69" fmla="*/ 268990330 h 1452"/>
              <a:gd name="T70" fmla="*/ 292949188 w 2294"/>
              <a:gd name="T71" fmla="*/ 252682231 h 1452"/>
              <a:gd name="T72" fmla="*/ 257104408 w 2294"/>
              <a:gd name="T73" fmla="*/ 227751409 h 1452"/>
              <a:gd name="T74" fmla="*/ 234772196 w 2294"/>
              <a:gd name="T75" fmla="*/ 240685493 h 1452"/>
              <a:gd name="T76" fmla="*/ 164208972 w 2294"/>
              <a:gd name="T77" fmla="*/ 208256765 h 1452"/>
              <a:gd name="T78" fmla="*/ 130616865 w 2294"/>
              <a:gd name="T79" fmla="*/ 199446573 h 1452"/>
              <a:gd name="T80" fmla="*/ 116166406 w 2294"/>
              <a:gd name="T81" fmla="*/ 224189925 h 1452"/>
              <a:gd name="T82" fmla="*/ 112413107 w 2294"/>
              <a:gd name="T83" fmla="*/ 230937955 h 1452"/>
              <a:gd name="T84" fmla="*/ 104155331 w 2294"/>
              <a:gd name="T85" fmla="*/ 229438200 h 1452"/>
              <a:gd name="T86" fmla="*/ 55362018 w 2294"/>
              <a:gd name="T87" fmla="*/ 265616315 h 1452"/>
              <a:gd name="T88" fmla="*/ 45790761 w 2294"/>
              <a:gd name="T89" fmla="*/ 272176875 h 14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tx1"/>
          </a:solidFill>
          <a:ln w="8" cap="flat" cmpd="sng">
            <a:solidFill>
              <a:srgbClr val="FFFFFF"/>
            </a:solidFill>
            <a:round/>
          </a:ln>
        </p:spPr>
        <p:txBody>
          <a:bodyPr/>
          <a:lstStyle/>
          <a:p>
            <a:endParaRPr lang="zh-CN" altLang="en-US"/>
          </a:p>
        </p:txBody>
      </p:sp>
      <p:sp>
        <p:nvSpPr>
          <p:cNvPr id="40976" name="Freeform 19"/>
          <p:cNvSpPr/>
          <p:nvPr/>
        </p:nvSpPr>
        <p:spPr bwMode="auto">
          <a:xfrm>
            <a:off x="7335838" y="3644900"/>
            <a:ext cx="611187" cy="779463"/>
          </a:xfrm>
          <a:custGeom>
            <a:avLst/>
            <a:gdLst>
              <a:gd name="T0" fmla="*/ 121582031 w 1411"/>
              <a:gd name="T1" fmla="*/ 335661610 h 1801"/>
              <a:gd name="T2" fmla="*/ 118579807 w 1411"/>
              <a:gd name="T3" fmla="*/ 333226708 h 1801"/>
              <a:gd name="T4" fmla="*/ 119330472 w 1411"/>
              <a:gd name="T5" fmla="*/ 307377620 h 1801"/>
              <a:gd name="T6" fmla="*/ 113889131 w 1411"/>
              <a:gd name="T7" fmla="*/ 302319983 h 1801"/>
              <a:gd name="T8" fmla="*/ 86308181 w 1411"/>
              <a:gd name="T9" fmla="*/ 317117662 h 1801"/>
              <a:gd name="T10" fmla="*/ 80304167 w 1411"/>
              <a:gd name="T11" fmla="*/ 319927364 h 1801"/>
              <a:gd name="T12" fmla="*/ 71861037 w 1411"/>
              <a:gd name="T13" fmla="*/ 309999922 h 1801"/>
              <a:gd name="T14" fmla="*/ 68296141 w 1411"/>
              <a:gd name="T15" fmla="*/ 303631351 h 1801"/>
              <a:gd name="T16" fmla="*/ 56475671 w 1411"/>
              <a:gd name="T17" fmla="*/ 273286826 h 1801"/>
              <a:gd name="T18" fmla="*/ 51784995 w 1411"/>
              <a:gd name="T19" fmla="*/ 269540556 h 1801"/>
              <a:gd name="T20" fmla="*/ 62104569 w 1411"/>
              <a:gd name="T21" fmla="*/ 253806743 h 1801"/>
              <a:gd name="T22" fmla="*/ 33397406 w 1411"/>
              <a:gd name="T23" fmla="*/ 228519422 h 1801"/>
              <a:gd name="T24" fmla="*/ 32271627 w 1411"/>
              <a:gd name="T25" fmla="*/ 220652515 h 1801"/>
              <a:gd name="T26" fmla="*/ 29269836 w 1411"/>
              <a:gd name="T27" fmla="*/ 218779381 h 1801"/>
              <a:gd name="T28" fmla="*/ 48032541 w 1411"/>
              <a:gd name="T29" fmla="*/ 200797632 h 1801"/>
              <a:gd name="T30" fmla="*/ 57038345 w 1411"/>
              <a:gd name="T31" fmla="*/ 189371423 h 1801"/>
              <a:gd name="T32" fmla="*/ 44092096 w 1411"/>
              <a:gd name="T33" fmla="*/ 146664554 h 1801"/>
              <a:gd name="T34" fmla="*/ 30958289 w 1411"/>
              <a:gd name="T35" fmla="*/ 146290187 h 1801"/>
              <a:gd name="T36" fmla="*/ 26080055 w 1411"/>
              <a:gd name="T37" fmla="*/ 151722192 h 1801"/>
              <a:gd name="T38" fmla="*/ 21952486 w 1411"/>
              <a:gd name="T39" fmla="*/ 152283959 h 1801"/>
              <a:gd name="T40" fmla="*/ 10694690 w 1411"/>
              <a:gd name="T41" fmla="*/ 123812569 h 1801"/>
              <a:gd name="T42" fmla="*/ 0 w 1411"/>
              <a:gd name="T43" fmla="*/ 115570862 h 1801"/>
              <a:gd name="T44" fmla="*/ 24016054 w 1411"/>
              <a:gd name="T45" fmla="*/ 85413737 h 1801"/>
              <a:gd name="T46" fmla="*/ 24954276 w 1411"/>
              <a:gd name="T47" fmla="*/ 40646334 h 1801"/>
              <a:gd name="T48" fmla="*/ 26830719 w 1411"/>
              <a:gd name="T49" fmla="*/ 39522799 h 1801"/>
              <a:gd name="T50" fmla="*/ 32647175 w 1411"/>
              <a:gd name="T51" fmla="*/ 42145101 h 1801"/>
              <a:gd name="T52" fmla="*/ 51221889 w 1411"/>
              <a:gd name="T53" fmla="*/ 68930324 h 1801"/>
              <a:gd name="T54" fmla="*/ 62479685 w 1411"/>
              <a:gd name="T55" fmla="*/ 69305124 h 1801"/>
              <a:gd name="T56" fmla="*/ 75238376 w 1411"/>
              <a:gd name="T57" fmla="*/ 38211432 h 1801"/>
              <a:gd name="T58" fmla="*/ 75988607 w 1411"/>
              <a:gd name="T59" fmla="*/ 30906292 h 1801"/>
              <a:gd name="T60" fmla="*/ 54599228 w 1411"/>
              <a:gd name="T61" fmla="*/ 9553074 h 1801"/>
              <a:gd name="T62" fmla="*/ 64168138 w 1411"/>
              <a:gd name="T63" fmla="*/ 0 h 1801"/>
              <a:gd name="T64" fmla="*/ 67170361 w 1411"/>
              <a:gd name="T65" fmla="*/ 0 h 1801"/>
              <a:gd name="T66" fmla="*/ 90998857 w 1411"/>
              <a:gd name="T67" fmla="*/ 35027362 h 1801"/>
              <a:gd name="T68" fmla="*/ 100380209 w 1411"/>
              <a:gd name="T69" fmla="*/ 46827938 h 1801"/>
              <a:gd name="T70" fmla="*/ 141845630 w 1411"/>
              <a:gd name="T71" fmla="*/ 56567980 h 1801"/>
              <a:gd name="T72" fmla="*/ 150101203 w 1411"/>
              <a:gd name="T73" fmla="*/ 63498319 h 1801"/>
              <a:gd name="T74" fmla="*/ 178620375 w 1411"/>
              <a:gd name="T75" fmla="*/ 115758262 h 1801"/>
              <a:gd name="T76" fmla="*/ 180871935 w 1411"/>
              <a:gd name="T77" fmla="*/ 120066299 h 1801"/>
              <a:gd name="T78" fmla="*/ 203762209 w 1411"/>
              <a:gd name="T79" fmla="*/ 116320030 h 1801"/>
              <a:gd name="T80" fmla="*/ 215770669 w 1411"/>
              <a:gd name="T81" fmla="*/ 108078323 h 1801"/>
              <a:gd name="T82" fmla="*/ 224026242 w 1411"/>
              <a:gd name="T83" fmla="*/ 131679908 h 1801"/>
              <a:gd name="T84" fmla="*/ 198321302 w 1411"/>
              <a:gd name="T85" fmla="*/ 134676578 h 1801"/>
              <a:gd name="T86" fmla="*/ 191566624 w 1411"/>
              <a:gd name="T87" fmla="*/ 149099457 h 1801"/>
              <a:gd name="T88" fmla="*/ 190253287 w 1411"/>
              <a:gd name="T89" fmla="*/ 163335368 h 1801"/>
              <a:gd name="T90" fmla="*/ 184811947 w 1411"/>
              <a:gd name="T91" fmla="*/ 179069614 h 1801"/>
              <a:gd name="T92" fmla="*/ 208640876 w 1411"/>
              <a:gd name="T93" fmla="*/ 203045134 h 1801"/>
              <a:gd name="T94" fmla="*/ 222900462 w 1411"/>
              <a:gd name="T95" fmla="*/ 213722176 h 1801"/>
              <a:gd name="T96" fmla="*/ 231906266 w 1411"/>
              <a:gd name="T97" fmla="*/ 221963883 h 1801"/>
              <a:gd name="T98" fmla="*/ 258924543 w 1411"/>
              <a:gd name="T99" fmla="*/ 225709720 h 1801"/>
              <a:gd name="T100" fmla="*/ 264178325 w 1411"/>
              <a:gd name="T101" fmla="*/ 230205590 h 1801"/>
              <a:gd name="T102" fmla="*/ 264740999 w 1411"/>
              <a:gd name="T103" fmla="*/ 238634264 h 1801"/>
              <a:gd name="T104" fmla="*/ 236409384 w 1411"/>
              <a:gd name="T105" fmla="*/ 261298849 h 1801"/>
              <a:gd name="T106" fmla="*/ 237535164 w 1411"/>
              <a:gd name="T107" fmla="*/ 272912458 h 1801"/>
              <a:gd name="T108" fmla="*/ 226840474 w 1411"/>
              <a:gd name="T109" fmla="*/ 278906230 h 1801"/>
              <a:gd name="T110" fmla="*/ 226652916 w 1411"/>
              <a:gd name="T111" fmla="*/ 308314188 h 1801"/>
              <a:gd name="T112" fmla="*/ 186875948 w 1411"/>
              <a:gd name="T113" fmla="*/ 330042206 h 1801"/>
              <a:gd name="T114" fmla="*/ 156292774 w 1411"/>
              <a:gd name="T115" fmla="*/ 332851908 h 1801"/>
              <a:gd name="T116" fmla="*/ 140907409 w 1411"/>
              <a:gd name="T117" fmla="*/ 310374723 h 1801"/>
              <a:gd name="T118" fmla="*/ 131150941 w 1411"/>
              <a:gd name="T119" fmla="*/ 318241629 h 1801"/>
              <a:gd name="T120" fmla="*/ 127586044 w 1411"/>
              <a:gd name="T121" fmla="*/ 335849010 h 1801"/>
              <a:gd name="T122" fmla="*/ 121582031 w 1411"/>
              <a:gd name="T123" fmla="*/ 335661610 h 1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tx1"/>
          </a:solidFill>
          <a:ln w="8" cap="flat" cmpd="sng">
            <a:solidFill>
              <a:srgbClr val="FFFFFF"/>
            </a:solidFill>
            <a:round/>
          </a:ln>
        </p:spPr>
        <p:txBody>
          <a:bodyPr/>
          <a:lstStyle/>
          <a:p>
            <a:endParaRPr lang="zh-CN" altLang="en-US"/>
          </a:p>
        </p:txBody>
      </p:sp>
      <p:sp>
        <p:nvSpPr>
          <p:cNvPr id="40977" name="Freeform 20"/>
          <p:cNvSpPr/>
          <p:nvPr/>
        </p:nvSpPr>
        <p:spPr bwMode="auto">
          <a:xfrm>
            <a:off x="7489825" y="3544888"/>
            <a:ext cx="722313" cy="731837"/>
          </a:xfrm>
          <a:custGeom>
            <a:avLst/>
            <a:gdLst>
              <a:gd name="T0" fmla="*/ 197414332 w 1669"/>
              <a:gd name="T1" fmla="*/ 316914435 h 1690"/>
              <a:gd name="T2" fmla="*/ 178309607 w 1669"/>
              <a:gd name="T3" fmla="*/ 312226347 h 1690"/>
              <a:gd name="T4" fmla="*/ 178309607 w 1669"/>
              <a:gd name="T5" fmla="*/ 304725235 h 1690"/>
              <a:gd name="T6" fmla="*/ 198725661 w 1669"/>
              <a:gd name="T7" fmla="*/ 291786443 h 1690"/>
              <a:gd name="T8" fmla="*/ 204157074 w 1669"/>
              <a:gd name="T9" fmla="*/ 284472837 h 1690"/>
              <a:gd name="T10" fmla="*/ 171941654 w 1669"/>
              <a:gd name="T11" fmla="*/ 260469882 h 1690"/>
              <a:gd name="T12" fmla="*/ 157706592 w 1669"/>
              <a:gd name="T13" fmla="*/ 246593127 h 1690"/>
              <a:gd name="T14" fmla="*/ 136354431 w 1669"/>
              <a:gd name="T15" fmla="*/ 230653803 h 1690"/>
              <a:gd name="T16" fmla="*/ 123243303 w 1669"/>
              <a:gd name="T17" fmla="*/ 214901553 h 1690"/>
              <a:gd name="T18" fmla="*/ 130548229 w 1669"/>
              <a:gd name="T19" fmla="*/ 195586686 h 1690"/>
              <a:gd name="T20" fmla="*/ 134856140 w 1669"/>
              <a:gd name="T21" fmla="*/ 183960438 h 1690"/>
              <a:gd name="T22" fmla="*/ 162951043 w 1669"/>
              <a:gd name="T23" fmla="*/ 178522326 h 1690"/>
              <a:gd name="T24" fmla="*/ 151712995 w 1669"/>
              <a:gd name="T25" fmla="*/ 145143197 h 1690"/>
              <a:gd name="T26" fmla="*/ 133170455 w 1669"/>
              <a:gd name="T27" fmla="*/ 147018259 h 1690"/>
              <a:gd name="T28" fmla="*/ 131297374 w 1669"/>
              <a:gd name="T29" fmla="*/ 156769445 h 1690"/>
              <a:gd name="T30" fmla="*/ 118748430 w 1669"/>
              <a:gd name="T31" fmla="*/ 158457434 h 1690"/>
              <a:gd name="T32" fmla="*/ 109196068 w 1669"/>
              <a:gd name="T33" fmla="*/ 148893320 h 1690"/>
              <a:gd name="T34" fmla="*/ 83910352 w 1669"/>
              <a:gd name="T35" fmla="*/ 97324794 h 1690"/>
              <a:gd name="T36" fmla="*/ 58062886 w 1669"/>
              <a:gd name="T37" fmla="*/ 90573706 h 1690"/>
              <a:gd name="T38" fmla="*/ 36710725 w 1669"/>
              <a:gd name="T39" fmla="*/ 83260533 h 1690"/>
              <a:gd name="T40" fmla="*/ 31841063 w 1669"/>
              <a:gd name="T41" fmla="*/ 77634481 h 1690"/>
              <a:gd name="T42" fmla="*/ 3933122 w 1669"/>
              <a:gd name="T43" fmla="*/ 37504698 h 1690"/>
              <a:gd name="T44" fmla="*/ 14234630 w 1669"/>
              <a:gd name="T45" fmla="*/ 21189929 h 1690"/>
              <a:gd name="T46" fmla="*/ 20790410 w 1669"/>
              <a:gd name="T47" fmla="*/ 28128523 h 1690"/>
              <a:gd name="T48" fmla="*/ 20790410 w 1669"/>
              <a:gd name="T49" fmla="*/ 30003585 h 1690"/>
              <a:gd name="T50" fmla="*/ 38022054 w 1669"/>
              <a:gd name="T51" fmla="*/ 50068910 h 1690"/>
              <a:gd name="T52" fmla="*/ 67240892 w 1669"/>
              <a:gd name="T53" fmla="*/ 56444553 h 1690"/>
              <a:gd name="T54" fmla="*/ 95523189 w 1669"/>
              <a:gd name="T55" fmla="*/ 44255353 h 1690"/>
              <a:gd name="T56" fmla="*/ 105075552 w 1669"/>
              <a:gd name="T57" fmla="*/ 45005810 h 1690"/>
              <a:gd name="T58" fmla="*/ 117811890 w 1669"/>
              <a:gd name="T59" fmla="*/ 29441066 h 1690"/>
              <a:gd name="T60" fmla="*/ 138227511 w 1669"/>
              <a:gd name="T61" fmla="*/ 375012 h 1690"/>
              <a:gd name="T62" fmla="*/ 138789262 w 1669"/>
              <a:gd name="T63" fmla="*/ 15751817 h 1690"/>
              <a:gd name="T64" fmla="*/ 157144841 w 1669"/>
              <a:gd name="T65" fmla="*/ 30941549 h 1690"/>
              <a:gd name="T66" fmla="*/ 196665186 w 1669"/>
              <a:gd name="T67" fmla="*/ 53444021 h 1690"/>
              <a:gd name="T68" fmla="*/ 238620362 w 1669"/>
              <a:gd name="T69" fmla="*/ 130703923 h 1690"/>
              <a:gd name="T70" fmla="*/ 249858410 w 1669"/>
              <a:gd name="T71" fmla="*/ 162957582 h 1690"/>
              <a:gd name="T72" fmla="*/ 302864240 w 1669"/>
              <a:gd name="T73" fmla="*/ 197462181 h 1690"/>
              <a:gd name="T74" fmla="*/ 302864240 w 1669"/>
              <a:gd name="T75" fmla="*/ 201024798 h 1690"/>
              <a:gd name="T76" fmla="*/ 270461426 w 1669"/>
              <a:gd name="T77" fmla="*/ 202712786 h 1690"/>
              <a:gd name="T78" fmla="*/ 270461426 w 1669"/>
              <a:gd name="T79" fmla="*/ 215089059 h 1690"/>
              <a:gd name="T80" fmla="*/ 289566150 w 1669"/>
              <a:gd name="T81" fmla="*/ 222777678 h 1690"/>
              <a:gd name="T82" fmla="*/ 288254821 w 1669"/>
              <a:gd name="T83" fmla="*/ 238154483 h 1690"/>
              <a:gd name="T84" fmla="*/ 310918311 w 1669"/>
              <a:gd name="T85" fmla="*/ 249781165 h 1690"/>
              <a:gd name="T86" fmla="*/ 312603996 w 1669"/>
              <a:gd name="T87" fmla="*/ 253531721 h 1690"/>
              <a:gd name="T88" fmla="*/ 288629610 w 1669"/>
              <a:gd name="T89" fmla="*/ 277534675 h 1690"/>
              <a:gd name="T90" fmla="*/ 288629610 w 1669"/>
              <a:gd name="T91" fmla="*/ 280534774 h 1690"/>
              <a:gd name="T92" fmla="*/ 260347312 w 1669"/>
              <a:gd name="T93" fmla="*/ 303787704 h 1690"/>
              <a:gd name="T94" fmla="*/ 240493443 w 1669"/>
              <a:gd name="T95" fmla="*/ 309976273 h 1690"/>
              <a:gd name="T96" fmla="*/ 239369508 w 1669"/>
              <a:gd name="T97" fmla="*/ 313163878 h 1690"/>
              <a:gd name="T98" fmla="*/ 210712854 w 1669"/>
              <a:gd name="T99" fmla="*/ 310538792 h 1690"/>
              <a:gd name="T100" fmla="*/ 197414332 w 1669"/>
              <a:gd name="T101" fmla="*/ 316914435 h 1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tx1"/>
          </a:solidFill>
          <a:ln w="8" cap="flat" cmpd="sng">
            <a:solidFill>
              <a:srgbClr val="FFFFFF"/>
            </a:solidFill>
            <a:round/>
          </a:ln>
        </p:spPr>
        <p:txBody>
          <a:bodyPr/>
          <a:lstStyle/>
          <a:p>
            <a:endParaRPr lang="zh-CN" altLang="en-US"/>
          </a:p>
        </p:txBody>
      </p:sp>
      <p:sp>
        <p:nvSpPr>
          <p:cNvPr id="40978" name="Freeform 21"/>
          <p:cNvSpPr/>
          <p:nvPr/>
        </p:nvSpPr>
        <p:spPr bwMode="auto">
          <a:xfrm>
            <a:off x="6759575" y="3405188"/>
            <a:ext cx="736600" cy="736600"/>
          </a:xfrm>
          <a:custGeom>
            <a:avLst/>
            <a:gdLst>
              <a:gd name="T0" fmla="*/ 271853062 w 1700"/>
              <a:gd name="T1" fmla="*/ 318976814 h 1701"/>
              <a:gd name="T2" fmla="*/ 246695139 w 1700"/>
              <a:gd name="T3" fmla="*/ 314663741 h 1701"/>
              <a:gd name="T4" fmla="*/ 226982423 w 1700"/>
              <a:gd name="T5" fmla="*/ 303787524 h 1701"/>
              <a:gd name="T6" fmla="*/ 189245539 w 1700"/>
              <a:gd name="T7" fmla="*/ 294223849 h 1701"/>
              <a:gd name="T8" fmla="*/ 179107756 w 1700"/>
              <a:gd name="T9" fmla="*/ 277909090 h 1701"/>
              <a:gd name="T10" fmla="*/ 159957890 w 1700"/>
              <a:gd name="T11" fmla="*/ 265157812 h 1701"/>
              <a:gd name="T12" fmla="*/ 91055892 w 1700"/>
              <a:gd name="T13" fmla="*/ 261594764 h 1701"/>
              <a:gd name="T14" fmla="*/ 47311385 w 1700"/>
              <a:gd name="T15" fmla="*/ 237779330 h 1701"/>
              <a:gd name="T16" fmla="*/ 33606292 w 1700"/>
              <a:gd name="T17" fmla="*/ 222215028 h 1701"/>
              <a:gd name="T18" fmla="*/ 9950599 w 1700"/>
              <a:gd name="T19" fmla="*/ 166895546 h 1701"/>
              <a:gd name="T20" fmla="*/ 563282 w 1700"/>
              <a:gd name="T21" fmla="*/ 138954545 h 1701"/>
              <a:gd name="T22" fmla="*/ 187616 w 1700"/>
              <a:gd name="T23" fmla="*/ 116827098 h 1701"/>
              <a:gd name="T24" fmla="*/ 28349134 w 1700"/>
              <a:gd name="T25" fmla="*/ 102199894 h 1701"/>
              <a:gd name="T26" fmla="*/ 37924068 w 1700"/>
              <a:gd name="T27" fmla="*/ 97511810 h 1701"/>
              <a:gd name="T28" fmla="*/ 78289314 w 1700"/>
              <a:gd name="T29" fmla="*/ 81947508 h 1701"/>
              <a:gd name="T30" fmla="*/ 118466511 w 1700"/>
              <a:gd name="T31" fmla="*/ 73133857 h 1701"/>
              <a:gd name="T32" fmla="*/ 147566544 w 1700"/>
              <a:gd name="T33" fmla="*/ 46880844 h 1701"/>
              <a:gd name="T34" fmla="*/ 162773868 w 1700"/>
              <a:gd name="T35" fmla="*/ 0 h 1701"/>
              <a:gd name="T36" fmla="*/ 192625233 w 1700"/>
              <a:gd name="T37" fmla="*/ 7501108 h 1701"/>
              <a:gd name="T38" fmla="*/ 237120206 w 1700"/>
              <a:gd name="T39" fmla="*/ 8626145 h 1701"/>
              <a:gd name="T40" fmla="*/ 244254827 w 1700"/>
              <a:gd name="T41" fmla="*/ 19877374 h 1701"/>
              <a:gd name="T42" fmla="*/ 250638116 w 1700"/>
              <a:gd name="T43" fmla="*/ 49505929 h 1701"/>
              <a:gd name="T44" fmla="*/ 232426764 w 1700"/>
              <a:gd name="T45" fmla="*/ 70508772 h 1701"/>
              <a:gd name="T46" fmla="*/ 225855859 w 1700"/>
              <a:gd name="T47" fmla="*/ 72758845 h 1701"/>
              <a:gd name="T48" fmla="*/ 225855859 w 1700"/>
              <a:gd name="T49" fmla="*/ 77071917 h 1701"/>
              <a:gd name="T50" fmla="*/ 246132290 w 1700"/>
              <a:gd name="T51" fmla="*/ 93011664 h 1701"/>
              <a:gd name="T52" fmla="*/ 247446471 w 1700"/>
              <a:gd name="T53" fmla="*/ 96199267 h 1701"/>
              <a:gd name="T54" fmla="*/ 291002929 w 1700"/>
              <a:gd name="T55" fmla="*/ 111951508 h 1701"/>
              <a:gd name="T56" fmla="*/ 303581891 w 1700"/>
              <a:gd name="T57" fmla="*/ 122640219 h 1701"/>
              <a:gd name="T58" fmla="*/ 319164447 w 1700"/>
              <a:gd name="T59" fmla="*/ 135391497 h 1701"/>
              <a:gd name="T60" fmla="*/ 318413548 w 1700"/>
              <a:gd name="T61" fmla="*/ 140830039 h 1701"/>
              <a:gd name="T62" fmla="*/ 309965180 w 1700"/>
              <a:gd name="T63" fmla="*/ 167645570 h 1701"/>
              <a:gd name="T64" fmla="*/ 300390246 w 1700"/>
              <a:gd name="T65" fmla="*/ 165020485 h 1701"/>
              <a:gd name="T66" fmla="*/ 269224700 w 1700"/>
              <a:gd name="T67" fmla="*/ 138392027 h 1701"/>
              <a:gd name="T68" fmla="*/ 270351265 w 1700"/>
              <a:gd name="T69" fmla="*/ 178897232 h 1701"/>
              <a:gd name="T70" fmla="*/ 243691544 w 1700"/>
              <a:gd name="T71" fmla="*/ 209088305 h 1701"/>
              <a:gd name="T72" fmla="*/ 243691544 w 1700"/>
              <a:gd name="T73" fmla="*/ 221840016 h 1701"/>
              <a:gd name="T74" fmla="*/ 255519174 w 1700"/>
              <a:gd name="T75" fmla="*/ 231403691 h 1701"/>
              <a:gd name="T76" fmla="*/ 261339181 w 1700"/>
              <a:gd name="T77" fmla="*/ 252968620 h 1701"/>
              <a:gd name="T78" fmla="*/ 276358888 w 1700"/>
              <a:gd name="T79" fmla="*/ 263282319 h 1701"/>
              <a:gd name="T80" fmla="*/ 291941444 w 1700"/>
              <a:gd name="T81" fmla="*/ 257469198 h 1701"/>
              <a:gd name="T82" fmla="*/ 298888016 w 1700"/>
              <a:gd name="T83" fmla="*/ 296286416 h 1701"/>
              <a:gd name="T84" fmla="*/ 279174866 w 1700"/>
              <a:gd name="T85" fmla="*/ 307538078 h 1701"/>
              <a:gd name="T86" fmla="*/ 271853062 w 1700"/>
              <a:gd name="T87" fmla="*/ 318976814 h 17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tx1"/>
          </a:solidFill>
          <a:ln w="8" cap="flat" cmpd="sng">
            <a:solidFill>
              <a:srgbClr val="FFFFFF"/>
            </a:solidFill>
            <a:round/>
          </a:ln>
        </p:spPr>
        <p:txBody>
          <a:bodyPr/>
          <a:lstStyle/>
          <a:p>
            <a:endParaRPr lang="zh-CN" altLang="en-US"/>
          </a:p>
        </p:txBody>
      </p:sp>
      <p:sp>
        <p:nvSpPr>
          <p:cNvPr id="40979" name="Freeform 22"/>
          <p:cNvSpPr/>
          <p:nvPr/>
        </p:nvSpPr>
        <p:spPr bwMode="auto">
          <a:xfrm>
            <a:off x="6172200" y="2924175"/>
            <a:ext cx="649288" cy="1195388"/>
          </a:xfrm>
          <a:custGeom>
            <a:avLst/>
            <a:gdLst>
              <a:gd name="T0" fmla="*/ 196885100 w 1498"/>
              <a:gd name="T1" fmla="*/ 517361415 h 2761"/>
              <a:gd name="T2" fmla="*/ 159875250 w 1498"/>
              <a:gd name="T3" fmla="*/ 489431506 h 2761"/>
              <a:gd name="T4" fmla="*/ 145409305 w 1498"/>
              <a:gd name="T5" fmla="*/ 484182796 h 2761"/>
              <a:gd name="T6" fmla="*/ 104078526 w 1498"/>
              <a:gd name="T7" fmla="*/ 489244036 h 2761"/>
              <a:gd name="T8" fmla="*/ 84915861 w 1498"/>
              <a:gd name="T9" fmla="*/ 477622233 h 2761"/>
              <a:gd name="T10" fmla="*/ 57299449 w 1498"/>
              <a:gd name="T11" fmla="*/ 461688633 h 2761"/>
              <a:gd name="T12" fmla="*/ 32688920 w 1498"/>
              <a:gd name="T13" fmla="*/ 461126658 h 2761"/>
              <a:gd name="T14" fmla="*/ 7514490 w 1498"/>
              <a:gd name="T15" fmla="*/ 451754054 h 2761"/>
              <a:gd name="T16" fmla="*/ 12399320 w 1498"/>
              <a:gd name="T17" fmla="*/ 436570764 h 2761"/>
              <a:gd name="T18" fmla="*/ 6011765 w 1498"/>
              <a:gd name="T19" fmla="*/ 417450618 h 2761"/>
              <a:gd name="T20" fmla="*/ 1878514 w 1498"/>
              <a:gd name="T21" fmla="*/ 405641345 h 2761"/>
              <a:gd name="T22" fmla="*/ 34191645 w 1498"/>
              <a:gd name="T23" fmla="*/ 405828814 h 2761"/>
              <a:gd name="T24" fmla="*/ 38700686 w 1498"/>
              <a:gd name="T25" fmla="*/ 363090121 h 2761"/>
              <a:gd name="T26" fmla="*/ 30998084 w 1498"/>
              <a:gd name="T27" fmla="*/ 346219607 h 2761"/>
              <a:gd name="T28" fmla="*/ 61808490 w 1498"/>
              <a:gd name="T29" fmla="*/ 304043756 h 2761"/>
              <a:gd name="T30" fmla="*/ 88297533 w 1498"/>
              <a:gd name="T31" fmla="*/ 318289698 h 2761"/>
              <a:gd name="T32" fmla="*/ 100321064 w 1498"/>
              <a:gd name="T33" fmla="*/ 314915682 h 2761"/>
              <a:gd name="T34" fmla="*/ 100321064 w 1498"/>
              <a:gd name="T35" fmla="*/ 290359788 h 2761"/>
              <a:gd name="T36" fmla="*/ 124931593 w 1498"/>
              <a:gd name="T37" fmla="*/ 288485095 h 2761"/>
              <a:gd name="T38" fmla="*/ 139961007 w 1498"/>
              <a:gd name="T39" fmla="*/ 288860033 h 2761"/>
              <a:gd name="T40" fmla="*/ 142779211 w 1498"/>
              <a:gd name="T41" fmla="*/ 239748247 h 2761"/>
              <a:gd name="T42" fmla="*/ 149354444 w 1498"/>
              <a:gd name="T43" fmla="*/ 221565447 h 2761"/>
              <a:gd name="T44" fmla="*/ 149542556 w 1498"/>
              <a:gd name="T45" fmla="*/ 209943643 h 2761"/>
              <a:gd name="T46" fmla="*/ 139209861 w 1498"/>
              <a:gd name="T47" fmla="*/ 208444321 h 2761"/>
              <a:gd name="T48" fmla="*/ 110653759 w 1498"/>
              <a:gd name="T49" fmla="*/ 187449914 h 2761"/>
              <a:gd name="T50" fmla="*/ 74583166 w 1498"/>
              <a:gd name="T51" fmla="*/ 173578477 h 2761"/>
              <a:gd name="T52" fmla="*/ 80219142 w 1498"/>
              <a:gd name="T53" fmla="*/ 158957596 h 2761"/>
              <a:gd name="T54" fmla="*/ 77213260 w 1498"/>
              <a:gd name="T55" fmla="*/ 138150658 h 2761"/>
              <a:gd name="T56" fmla="*/ 88109855 w 1498"/>
              <a:gd name="T57" fmla="*/ 124841629 h 2761"/>
              <a:gd name="T58" fmla="*/ 108023666 w 1498"/>
              <a:gd name="T59" fmla="*/ 128403115 h 2761"/>
              <a:gd name="T60" fmla="*/ 153487696 w 1498"/>
              <a:gd name="T61" fmla="*/ 131402192 h 2761"/>
              <a:gd name="T62" fmla="*/ 162317232 w 1498"/>
              <a:gd name="T63" fmla="*/ 81353059 h 2761"/>
              <a:gd name="T64" fmla="*/ 176783178 w 1498"/>
              <a:gd name="T65" fmla="*/ 59046799 h 2761"/>
              <a:gd name="T66" fmla="*/ 195006152 w 1498"/>
              <a:gd name="T67" fmla="*/ 33553558 h 2761"/>
              <a:gd name="T68" fmla="*/ 211726402 w 1498"/>
              <a:gd name="T69" fmla="*/ 21181877 h 2761"/>
              <a:gd name="T70" fmla="*/ 222622564 w 1498"/>
              <a:gd name="T71" fmla="*/ 5436180 h 2761"/>
              <a:gd name="T72" fmla="*/ 234646095 w 1498"/>
              <a:gd name="T73" fmla="*/ 14995820 h 2761"/>
              <a:gd name="T74" fmla="*/ 238215879 w 1498"/>
              <a:gd name="T75" fmla="*/ 14995820 h 2761"/>
              <a:gd name="T76" fmla="*/ 249675508 w 1498"/>
              <a:gd name="T77" fmla="*/ 0 h 2761"/>
              <a:gd name="T78" fmla="*/ 268838173 w 1498"/>
              <a:gd name="T79" fmla="*/ 16495575 h 2761"/>
              <a:gd name="T80" fmla="*/ 261511361 w 1498"/>
              <a:gd name="T81" fmla="*/ 29804603 h 2761"/>
              <a:gd name="T82" fmla="*/ 245730369 w 1498"/>
              <a:gd name="T83" fmla="*/ 73667680 h 2761"/>
              <a:gd name="T84" fmla="*/ 248923929 w 1498"/>
              <a:gd name="T85" fmla="*/ 132527009 h 2761"/>
              <a:gd name="T86" fmla="*/ 230700955 w 1498"/>
              <a:gd name="T87" fmla="*/ 174515824 h 2761"/>
              <a:gd name="T88" fmla="*/ 230513277 w 1498"/>
              <a:gd name="T89" fmla="*/ 222877733 h 2761"/>
              <a:gd name="T90" fmla="*/ 241597117 w 1498"/>
              <a:gd name="T91" fmla="*/ 264304140 h 2761"/>
              <a:gd name="T92" fmla="*/ 238967024 w 1498"/>
              <a:gd name="T93" fmla="*/ 313415927 h 2761"/>
              <a:gd name="T94" fmla="*/ 250239409 w 1498"/>
              <a:gd name="T95" fmla="*/ 330848849 h 2761"/>
              <a:gd name="T96" fmla="*/ 248923929 w 1498"/>
              <a:gd name="T97" fmla="*/ 350530970 h 2761"/>
              <a:gd name="T98" fmla="*/ 262450618 w 1498"/>
              <a:gd name="T99" fmla="*/ 385209345 h 2761"/>
              <a:gd name="T100" fmla="*/ 281425172 w 1498"/>
              <a:gd name="T101" fmla="*/ 427948038 h 2761"/>
              <a:gd name="T102" fmla="*/ 265268389 w 1498"/>
              <a:gd name="T103" fmla="*/ 424573589 h 2761"/>
              <a:gd name="T104" fmla="*/ 204587268 w 1498"/>
              <a:gd name="T105" fmla="*/ 426073344 h 2761"/>
              <a:gd name="T106" fmla="*/ 204023800 w 1498"/>
              <a:gd name="T107" fmla="*/ 432821376 h 2761"/>
              <a:gd name="T108" fmla="*/ 226004236 w 1498"/>
              <a:gd name="T109" fmla="*/ 452503931 h 2761"/>
              <a:gd name="T110" fmla="*/ 228446652 w 1498"/>
              <a:gd name="T111" fmla="*/ 461688633 h 2761"/>
              <a:gd name="T112" fmla="*/ 200642128 w 1498"/>
              <a:gd name="T113" fmla="*/ 481933596 h 2761"/>
              <a:gd name="T114" fmla="*/ 201017918 w 1498"/>
              <a:gd name="T115" fmla="*/ 517548885 h 2761"/>
              <a:gd name="T116" fmla="*/ 196885100 w 1498"/>
              <a:gd name="T117" fmla="*/ 517361415 h 27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tx1"/>
          </a:solidFill>
          <a:ln w="8" cap="flat" cmpd="sng">
            <a:solidFill>
              <a:srgbClr val="FFFFFF"/>
            </a:solidFill>
            <a:round/>
          </a:ln>
        </p:spPr>
        <p:txBody>
          <a:bodyPr/>
          <a:lstStyle/>
          <a:p>
            <a:endParaRPr lang="zh-CN" altLang="en-US"/>
          </a:p>
        </p:txBody>
      </p:sp>
      <p:sp>
        <p:nvSpPr>
          <p:cNvPr id="40980" name="Freeform 23"/>
          <p:cNvSpPr/>
          <p:nvPr/>
        </p:nvSpPr>
        <p:spPr bwMode="auto">
          <a:xfrm>
            <a:off x="4186238" y="2849563"/>
            <a:ext cx="1639887" cy="1222375"/>
          </a:xfrm>
          <a:custGeom>
            <a:avLst/>
            <a:gdLst>
              <a:gd name="T0" fmla="*/ 295930770 w 3788"/>
              <a:gd name="T1" fmla="*/ 513546021 h 2823"/>
              <a:gd name="T2" fmla="*/ 243079047 w 3788"/>
              <a:gd name="T3" fmla="*/ 446610706 h 2823"/>
              <a:gd name="T4" fmla="*/ 139625469 w 3788"/>
              <a:gd name="T5" fmla="*/ 422423875 h 2823"/>
              <a:gd name="T6" fmla="*/ 83025557 w 3788"/>
              <a:gd name="T7" fmla="*/ 389049963 h 2823"/>
              <a:gd name="T8" fmla="*/ 38233004 w 3788"/>
              <a:gd name="T9" fmla="*/ 370862859 h 2823"/>
              <a:gd name="T10" fmla="*/ 0 w 3788"/>
              <a:gd name="T11" fmla="*/ 236617246 h 2823"/>
              <a:gd name="T12" fmla="*/ 5622284 w 3788"/>
              <a:gd name="T13" fmla="*/ 186931578 h 2823"/>
              <a:gd name="T14" fmla="*/ 24176645 w 3788"/>
              <a:gd name="T15" fmla="*/ 188619001 h 2823"/>
              <a:gd name="T16" fmla="*/ 61285365 w 3788"/>
              <a:gd name="T17" fmla="*/ 196306151 h 2823"/>
              <a:gd name="T18" fmla="*/ 90147463 w 3788"/>
              <a:gd name="T19" fmla="*/ 188619001 h 2823"/>
              <a:gd name="T20" fmla="*/ 79651840 w 3788"/>
              <a:gd name="T21" fmla="*/ 144745135 h 2823"/>
              <a:gd name="T22" fmla="*/ 102516748 w 3788"/>
              <a:gd name="T23" fmla="*/ 129370835 h 2823"/>
              <a:gd name="T24" fmla="*/ 69906461 w 3788"/>
              <a:gd name="T25" fmla="*/ 70122670 h 2823"/>
              <a:gd name="T26" fmla="*/ 60535554 w 3788"/>
              <a:gd name="T27" fmla="*/ 34873843 h 2823"/>
              <a:gd name="T28" fmla="*/ 144497942 w 3788"/>
              <a:gd name="T29" fmla="*/ 21749442 h 2823"/>
              <a:gd name="T30" fmla="*/ 228835668 w 3788"/>
              <a:gd name="T31" fmla="*/ 6562201 h 2823"/>
              <a:gd name="T32" fmla="*/ 344846417 w 3788"/>
              <a:gd name="T33" fmla="*/ 46310822 h 2823"/>
              <a:gd name="T34" fmla="*/ 385328422 w 3788"/>
              <a:gd name="T35" fmla="*/ 76872362 h 2823"/>
              <a:gd name="T36" fmla="*/ 410629783 w 3788"/>
              <a:gd name="T37" fmla="*/ 69560195 h 2823"/>
              <a:gd name="T38" fmla="*/ 434806427 w 3788"/>
              <a:gd name="T39" fmla="*/ 36936249 h 2823"/>
              <a:gd name="T40" fmla="*/ 489157339 w 3788"/>
              <a:gd name="T41" fmla="*/ 56810777 h 2823"/>
              <a:gd name="T42" fmla="*/ 530201269 w 3788"/>
              <a:gd name="T43" fmla="*/ 83622488 h 2823"/>
              <a:gd name="T44" fmla="*/ 536198892 w 3788"/>
              <a:gd name="T45" fmla="*/ 90559671 h 2823"/>
              <a:gd name="T46" fmla="*/ 588112917 w 3788"/>
              <a:gd name="T47" fmla="*/ 117558874 h 2823"/>
              <a:gd name="T48" fmla="*/ 635904281 w 3788"/>
              <a:gd name="T49" fmla="*/ 150745294 h 2823"/>
              <a:gd name="T50" fmla="*/ 679947022 w 3788"/>
              <a:gd name="T51" fmla="*/ 197243608 h 2823"/>
              <a:gd name="T52" fmla="*/ 695128099 w 3788"/>
              <a:gd name="T53" fmla="*/ 254054384 h 2823"/>
              <a:gd name="T54" fmla="*/ 657644472 w 3788"/>
              <a:gd name="T55" fmla="*/ 328114375 h 2823"/>
              <a:gd name="T56" fmla="*/ 637028997 w 3788"/>
              <a:gd name="T57" fmla="*/ 352676188 h 2823"/>
              <a:gd name="T58" fmla="*/ 637590923 w 3788"/>
              <a:gd name="T59" fmla="*/ 377987535 h 2823"/>
              <a:gd name="T60" fmla="*/ 585489444 w 3788"/>
              <a:gd name="T61" fmla="*/ 364863133 h 2823"/>
              <a:gd name="T62" fmla="*/ 604793183 w 3788"/>
              <a:gd name="T63" fmla="*/ 437235700 h 2823"/>
              <a:gd name="T64" fmla="*/ 593735634 w 3788"/>
              <a:gd name="T65" fmla="*/ 478109270 h 2823"/>
              <a:gd name="T66" fmla="*/ 569746443 w 3788"/>
              <a:gd name="T67" fmla="*/ 488046750 h 2823"/>
              <a:gd name="T68" fmla="*/ 550067366 w 3788"/>
              <a:gd name="T69" fmla="*/ 478859236 h 2823"/>
              <a:gd name="T70" fmla="*/ 532262816 w 3788"/>
              <a:gd name="T71" fmla="*/ 468547206 h 2823"/>
              <a:gd name="T72" fmla="*/ 515395531 w 3788"/>
              <a:gd name="T73" fmla="*/ 468172223 h 2823"/>
              <a:gd name="T74" fmla="*/ 474913526 w 3788"/>
              <a:gd name="T75" fmla="*/ 435173294 h 2823"/>
              <a:gd name="T76" fmla="*/ 452423524 w 3788"/>
              <a:gd name="T77" fmla="*/ 391112369 h 2823"/>
              <a:gd name="T78" fmla="*/ 396573423 w 3788"/>
              <a:gd name="T79" fmla="*/ 411173955 h 2823"/>
              <a:gd name="T80" fmla="*/ 410254877 w 3788"/>
              <a:gd name="T81" fmla="*/ 441548004 h 2823"/>
              <a:gd name="T82" fmla="*/ 376332421 w 3788"/>
              <a:gd name="T83" fmla="*/ 508295827 h 2823"/>
              <a:gd name="T84" fmla="*/ 353467513 w 3788"/>
              <a:gd name="T85" fmla="*/ 528545337 h 2823"/>
              <a:gd name="T86" fmla="*/ 321794056 w 3788"/>
              <a:gd name="T87" fmla="*/ 517858324 h 28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tx1"/>
          </a:solidFill>
          <a:ln w="8" cap="flat" cmpd="sng">
            <a:solidFill>
              <a:srgbClr val="FFFFFF"/>
            </a:solidFill>
            <a:round/>
          </a:ln>
        </p:spPr>
        <p:txBody>
          <a:bodyPr/>
          <a:lstStyle/>
          <a:p>
            <a:endParaRPr lang="zh-CN" altLang="en-US"/>
          </a:p>
        </p:txBody>
      </p:sp>
      <p:sp>
        <p:nvSpPr>
          <p:cNvPr id="40981" name="Freeform 24"/>
          <p:cNvSpPr/>
          <p:nvPr/>
        </p:nvSpPr>
        <p:spPr bwMode="auto">
          <a:xfrm>
            <a:off x="6718300" y="2747963"/>
            <a:ext cx="450850" cy="914400"/>
          </a:xfrm>
          <a:custGeom>
            <a:avLst/>
            <a:gdLst>
              <a:gd name="T0" fmla="*/ 18533743 w 1042"/>
              <a:gd name="T1" fmla="*/ 396456785 h 2109"/>
              <a:gd name="T2" fmla="*/ 5616155 w 1042"/>
              <a:gd name="T3" fmla="*/ 361491933 h 2109"/>
              <a:gd name="T4" fmla="*/ 11045392 w 1042"/>
              <a:gd name="T5" fmla="*/ 344573582 h 2109"/>
              <a:gd name="T6" fmla="*/ 9922161 w 1042"/>
              <a:gd name="T7" fmla="*/ 323519403 h 2109"/>
              <a:gd name="T8" fmla="*/ 0 w 1042"/>
              <a:gd name="T9" fmla="*/ 297389415 h 2109"/>
              <a:gd name="T10" fmla="*/ 187349 w 1042"/>
              <a:gd name="T11" fmla="*/ 253777434 h 2109"/>
              <a:gd name="T12" fmla="*/ 17784778 w 1042"/>
              <a:gd name="T13" fmla="*/ 222196165 h 2109"/>
              <a:gd name="T14" fmla="*/ 18346393 w 1042"/>
              <a:gd name="T15" fmla="*/ 206217795 h 2109"/>
              <a:gd name="T16" fmla="*/ 26022093 w 1042"/>
              <a:gd name="T17" fmla="*/ 141739371 h 2109"/>
              <a:gd name="T18" fmla="*/ 30889715 w 1042"/>
              <a:gd name="T19" fmla="*/ 108654480 h 2109"/>
              <a:gd name="T20" fmla="*/ 37629101 w 1042"/>
              <a:gd name="T21" fmla="*/ 95871523 h 2109"/>
              <a:gd name="T22" fmla="*/ 64025892 w 1042"/>
              <a:gd name="T23" fmla="*/ 62034387 h 2109"/>
              <a:gd name="T24" fmla="*/ 88175789 w 1042"/>
              <a:gd name="T25" fmla="*/ 31957174 h 2109"/>
              <a:gd name="T26" fmla="*/ 99033832 w 1042"/>
              <a:gd name="T27" fmla="*/ 21618254 h 2109"/>
              <a:gd name="T28" fmla="*/ 137973513 w 1042"/>
              <a:gd name="T29" fmla="*/ 18422407 h 2109"/>
              <a:gd name="T30" fmla="*/ 162498109 w 1042"/>
              <a:gd name="T31" fmla="*/ 6015356 h 2109"/>
              <a:gd name="T32" fmla="*/ 166804116 w 1042"/>
              <a:gd name="T33" fmla="*/ 0 h 2109"/>
              <a:gd name="T34" fmla="*/ 177474809 w 1042"/>
              <a:gd name="T35" fmla="*/ 7707148 h 2109"/>
              <a:gd name="T36" fmla="*/ 159877381 w 1042"/>
              <a:gd name="T37" fmla="*/ 35528927 h 2109"/>
              <a:gd name="T38" fmla="*/ 195072670 w 1042"/>
              <a:gd name="T39" fmla="*/ 72749647 h 2109"/>
              <a:gd name="T40" fmla="*/ 194885321 w 1042"/>
              <a:gd name="T41" fmla="*/ 83840378 h 2109"/>
              <a:gd name="T42" fmla="*/ 166055151 w 1042"/>
              <a:gd name="T43" fmla="*/ 108278574 h 2109"/>
              <a:gd name="T44" fmla="*/ 156881954 w 1042"/>
              <a:gd name="T45" fmla="*/ 150010593 h 2109"/>
              <a:gd name="T46" fmla="*/ 171858655 w 1042"/>
              <a:gd name="T47" fmla="*/ 162605380 h 2109"/>
              <a:gd name="T48" fmla="*/ 187022705 w 1042"/>
              <a:gd name="T49" fmla="*/ 202457872 h 2109"/>
              <a:gd name="T50" fmla="*/ 181031851 w 1042"/>
              <a:gd name="T51" fmla="*/ 225767918 h 2109"/>
              <a:gd name="T52" fmla="*/ 157443570 w 1042"/>
              <a:gd name="T53" fmla="*/ 255281490 h 2109"/>
              <a:gd name="T54" fmla="*/ 156881954 w 1042"/>
              <a:gd name="T55" fmla="*/ 262612732 h 2109"/>
              <a:gd name="T56" fmla="*/ 170548075 w 1042"/>
              <a:gd name="T57" fmla="*/ 277651121 h 2109"/>
              <a:gd name="T58" fmla="*/ 169050578 w 1042"/>
              <a:gd name="T59" fmla="*/ 318255858 h 2109"/>
              <a:gd name="T60" fmla="*/ 134229554 w 1042"/>
              <a:gd name="T61" fmla="*/ 351904824 h 2109"/>
              <a:gd name="T62" fmla="*/ 92856062 w 1042"/>
              <a:gd name="T63" fmla="*/ 361303763 h 2109"/>
              <a:gd name="T64" fmla="*/ 52605801 w 1042"/>
              <a:gd name="T65" fmla="*/ 376906662 h 2109"/>
              <a:gd name="T66" fmla="*/ 37067485 w 1042"/>
              <a:gd name="T67" fmla="*/ 385741526 h 2109"/>
              <a:gd name="T68" fmla="*/ 18533743 w 1042"/>
              <a:gd name="T69" fmla="*/ 396456785 h 2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tx1"/>
          </a:solidFill>
          <a:ln w="8" cap="flat" cmpd="sng">
            <a:solidFill>
              <a:srgbClr val="FFFFFF"/>
            </a:solidFill>
            <a:round/>
          </a:ln>
        </p:spPr>
        <p:txBody>
          <a:bodyPr/>
          <a:lstStyle/>
          <a:p>
            <a:endParaRPr lang="zh-CN" altLang="en-US"/>
          </a:p>
        </p:txBody>
      </p:sp>
      <p:sp>
        <p:nvSpPr>
          <p:cNvPr id="40982" name="Freeform 25"/>
          <p:cNvSpPr/>
          <p:nvPr/>
        </p:nvSpPr>
        <p:spPr bwMode="auto">
          <a:xfrm>
            <a:off x="7304088" y="3087688"/>
            <a:ext cx="844550" cy="574675"/>
          </a:xfrm>
          <a:custGeom>
            <a:avLst/>
            <a:gdLst>
              <a:gd name="T0" fmla="*/ 39872105 w 1952"/>
              <a:gd name="T1" fmla="*/ 248306839 h 1326"/>
              <a:gd name="T2" fmla="*/ 24522236 w 1952"/>
              <a:gd name="T3" fmla="*/ 236849744 h 1326"/>
              <a:gd name="T4" fmla="*/ 0 w 1952"/>
              <a:gd name="T5" fmla="*/ 214686185 h 1326"/>
              <a:gd name="T6" fmla="*/ 5615911 w 1952"/>
              <a:gd name="T7" fmla="*/ 202665250 h 1326"/>
              <a:gd name="T8" fmla="*/ 22463213 w 1952"/>
              <a:gd name="T9" fmla="*/ 185760877 h 1326"/>
              <a:gd name="T10" fmla="*/ 22463213 w 1952"/>
              <a:gd name="T11" fmla="*/ 166226694 h 1326"/>
              <a:gd name="T12" fmla="*/ 7862276 w 1952"/>
              <a:gd name="T13" fmla="*/ 118331043 h 1326"/>
              <a:gd name="T14" fmla="*/ 12167664 w 1952"/>
              <a:gd name="T15" fmla="*/ 98233454 h 1326"/>
              <a:gd name="T16" fmla="*/ 39872105 w 1952"/>
              <a:gd name="T17" fmla="*/ 66866427 h 1326"/>
              <a:gd name="T18" fmla="*/ 86670646 w 1952"/>
              <a:gd name="T19" fmla="*/ 29301057 h 1326"/>
              <a:gd name="T20" fmla="*/ 116247202 w 1952"/>
              <a:gd name="T21" fmla="*/ 0 h 1326"/>
              <a:gd name="T22" fmla="*/ 121488864 w 1952"/>
              <a:gd name="T23" fmla="*/ 21600152 h 1326"/>
              <a:gd name="T24" fmla="*/ 135715551 w 1952"/>
              <a:gd name="T25" fmla="*/ 21975901 h 1326"/>
              <a:gd name="T26" fmla="*/ 143015803 w 1952"/>
              <a:gd name="T27" fmla="*/ 9954966 h 1326"/>
              <a:gd name="T28" fmla="*/ 168848562 w 1952"/>
              <a:gd name="T29" fmla="*/ 7513247 h 1326"/>
              <a:gd name="T30" fmla="*/ 177085088 w 1952"/>
              <a:gd name="T31" fmla="*/ 21787810 h 1326"/>
              <a:gd name="T32" fmla="*/ 176336588 w 1952"/>
              <a:gd name="T33" fmla="*/ 47707993 h 1326"/>
              <a:gd name="T34" fmla="*/ 219765149 w 1952"/>
              <a:gd name="T35" fmla="*/ 66490678 h 1326"/>
              <a:gd name="T36" fmla="*/ 242789953 w 1952"/>
              <a:gd name="T37" fmla="*/ 30240213 h 1326"/>
              <a:gd name="T38" fmla="*/ 252337003 w 1952"/>
              <a:gd name="T39" fmla="*/ 20097590 h 1326"/>
              <a:gd name="T40" fmla="*/ 281726650 w 1952"/>
              <a:gd name="T41" fmla="*/ 13335840 h 1326"/>
              <a:gd name="T42" fmla="*/ 306248887 w 1952"/>
              <a:gd name="T43" fmla="*/ 24417620 h 1326"/>
              <a:gd name="T44" fmla="*/ 361283953 w 1952"/>
              <a:gd name="T45" fmla="*/ 24605278 h 1326"/>
              <a:gd name="T46" fmla="*/ 365401999 w 1952"/>
              <a:gd name="T47" fmla="*/ 27235088 h 1326"/>
              <a:gd name="T48" fmla="*/ 362968293 w 1952"/>
              <a:gd name="T49" fmla="*/ 32118525 h 1326"/>
              <a:gd name="T50" fmla="*/ 361096611 w 1952"/>
              <a:gd name="T51" fmla="*/ 50525461 h 1326"/>
              <a:gd name="T52" fmla="*/ 341441354 w 1952"/>
              <a:gd name="T53" fmla="*/ 51840366 h 1326"/>
              <a:gd name="T54" fmla="*/ 286032038 w 1952"/>
              <a:gd name="T55" fmla="*/ 97857705 h 1326"/>
              <a:gd name="T56" fmla="*/ 273490125 w 1952"/>
              <a:gd name="T57" fmla="*/ 102929233 h 1326"/>
              <a:gd name="T58" fmla="*/ 254957617 w 1952"/>
              <a:gd name="T59" fmla="*/ 112883766 h 1326"/>
              <a:gd name="T60" fmla="*/ 251775412 w 1952"/>
              <a:gd name="T61" fmla="*/ 116640389 h 1326"/>
              <a:gd name="T62" fmla="*/ 249903730 w 1952"/>
              <a:gd name="T63" fmla="*/ 136925637 h 1326"/>
              <a:gd name="T64" fmla="*/ 228937949 w 1952"/>
              <a:gd name="T65" fmla="*/ 163972633 h 1326"/>
              <a:gd name="T66" fmla="*/ 222760446 w 1952"/>
              <a:gd name="T67" fmla="*/ 191583470 h 1326"/>
              <a:gd name="T68" fmla="*/ 194494413 w 1952"/>
              <a:gd name="T69" fmla="*/ 207924436 h 1326"/>
              <a:gd name="T70" fmla="*/ 179331453 w 1952"/>
              <a:gd name="T71" fmla="*/ 237788900 h 1326"/>
              <a:gd name="T72" fmla="*/ 178769862 w 1952"/>
              <a:gd name="T73" fmla="*/ 235347181 h 1326"/>
              <a:gd name="T74" fmla="*/ 172779700 w 1952"/>
              <a:gd name="T75" fmla="*/ 230275653 h 1326"/>
              <a:gd name="T76" fmla="*/ 163232651 w 1952"/>
              <a:gd name="T77" fmla="*/ 229336497 h 1326"/>
              <a:gd name="T78" fmla="*/ 149380647 w 1952"/>
              <a:gd name="T79" fmla="*/ 246240870 h 1326"/>
              <a:gd name="T80" fmla="*/ 121863113 w 1952"/>
              <a:gd name="T81" fmla="*/ 243048087 h 1326"/>
              <a:gd name="T82" fmla="*/ 119055158 w 1952"/>
              <a:gd name="T83" fmla="*/ 235534839 h 1326"/>
              <a:gd name="T84" fmla="*/ 95843013 w 1952"/>
              <a:gd name="T85" fmla="*/ 211680626 h 1326"/>
              <a:gd name="T86" fmla="*/ 81429417 w 1952"/>
              <a:gd name="T87" fmla="*/ 210741470 h 1326"/>
              <a:gd name="T88" fmla="*/ 77685188 w 1952"/>
              <a:gd name="T89" fmla="*/ 235159090 h 1326"/>
              <a:gd name="T90" fmla="*/ 62148410 w 1952"/>
              <a:gd name="T91" fmla="*/ 242859995 h 1326"/>
              <a:gd name="T92" fmla="*/ 39872105 w 1952"/>
              <a:gd name="T93" fmla="*/ 248306839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161919"/>
          </a:solidFill>
          <a:ln w="8" cap="flat" cmpd="sng">
            <a:solidFill>
              <a:srgbClr val="FFFFFF"/>
            </a:solidFill>
            <a:round/>
          </a:ln>
        </p:spPr>
        <p:txBody>
          <a:bodyPr/>
          <a:lstStyle/>
          <a:p>
            <a:endParaRPr lang="zh-CN" altLang="en-US"/>
          </a:p>
        </p:txBody>
      </p:sp>
      <p:sp>
        <p:nvSpPr>
          <p:cNvPr id="40983" name="Freeform 26"/>
          <p:cNvSpPr/>
          <p:nvPr/>
        </p:nvSpPr>
        <p:spPr bwMode="auto">
          <a:xfrm>
            <a:off x="5997575" y="2954338"/>
            <a:ext cx="363538" cy="606425"/>
          </a:xfrm>
          <a:custGeom>
            <a:avLst/>
            <a:gdLst>
              <a:gd name="T0" fmla="*/ 59749201 w 840"/>
              <a:gd name="T1" fmla="*/ 236974430 h 1400"/>
              <a:gd name="T2" fmla="*/ 55066486 w 840"/>
              <a:gd name="T3" fmla="*/ 217273414 h 1400"/>
              <a:gd name="T4" fmla="*/ 48136326 w 840"/>
              <a:gd name="T5" fmla="*/ 167364204 h 1400"/>
              <a:gd name="T6" fmla="*/ 14796862 w 840"/>
              <a:gd name="T7" fmla="*/ 127774614 h 1400"/>
              <a:gd name="T8" fmla="*/ 0 w 840"/>
              <a:gd name="T9" fmla="*/ 119331445 h 1400"/>
              <a:gd name="T10" fmla="*/ 38396970 w 840"/>
              <a:gd name="T11" fmla="*/ 108636707 h 1400"/>
              <a:gd name="T12" fmla="*/ 63495374 w 840"/>
              <a:gd name="T13" fmla="*/ 97566852 h 1400"/>
              <a:gd name="T14" fmla="*/ 73796916 w 840"/>
              <a:gd name="T15" fmla="*/ 84995662 h 1400"/>
              <a:gd name="T16" fmla="*/ 72672977 w 840"/>
              <a:gd name="T17" fmla="*/ 61542175 h 1400"/>
              <a:gd name="T18" fmla="*/ 90279469 w 840"/>
              <a:gd name="T19" fmla="*/ 29457528 h 1400"/>
              <a:gd name="T20" fmla="*/ 93276061 w 840"/>
              <a:gd name="T21" fmla="*/ 11820523 h 1400"/>
              <a:gd name="T22" fmla="*/ 126241167 w 840"/>
              <a:gd name="T23" fmla="*/ 9568953 h 1400"/>
              <a:gd name="T24" fmla="*/ 129238192 w 840"/>
              <a:gd name="T25" fmla="*/ 19513457 h 1400"/>
              <a:gd name="T26" fmla="*/ 120621908 w 840"/>
              <a:gd name="T27" fmla="*/ 40152266 h 1400"/>
              <a:gd name="T28" fmla="*/ 110882552 w 840"/>
              <a:gd name="T29" fmla="*/ 82931651 h 1400"/>
              <a:gd name="T30" fmla="*/ 132422179 w 840"/>
              <a:gd name="T31" fmla="*/ 86496564 h 1400"/>
              <a:gd name="T32" fmla="*/ 157333187 w 840"/>
              <a:gd name="T33" fmla="*/ 106197579 h 1400"/>
              <a:gd name="T34" fmla="*/ 146469893 w 840"/>
              <a:gd name="T35" fmla="*/ 121770573 h 1400"/>
              <a:gd name="T36" fmla="*/ 130361697 w 840"/>
              <a:gd name="T37" fmla="*/ 138657344 h 1400"/>
              <a:gd name="T38" fmla="*/ 112755639 w 840"/>
              <a:gd name="T39" fmla="*/ 163424174 h 1400"/>
              <a:gd name="T40" fmla="*/ 101142763 w 840"/>
              <a:gd name="T41" fmla="*/ 199448851 h 1400"/>
              <a:gd name="T42" fmla="*/ 109571219 w 840"/>
              <a:gd name="T43" fmla="*/ 207516902 h 1400"/>
              <a:gd name="T44" fmla="*/ 126241167 w 840"/>
              <a:gd name="T45" fmla="*/ 228906378 h 1400"/>
              <a:gd name="T46" fmla="*/ 122494995 w 840"/>
              <a:gd name="T47" fmla="*/ 236786871 h 1400"/>
              <a:gd name="T48" fmla="*/ 103952393 w 840"/>
              <a:gd name="T49" fmla="*/ 242978471 h 1400"/>
              <a:gd name="T50" fmla="*/ 59749201 w 840"/>
              <a:gd name="T51" fmla="*/ 236974430 h 1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tx1"/>
          </a:solidFill>
          <a:ln w="8" cap="flat" cmpd="sng">
            <a:solidFill>
              <a:srgbClr val="FFFFFF"/>
            </a:solidFill>
            <a:round/>
          </a:ln>
        </p:spPr>
        <p:txBody>
          <a:bodyPr/>
          <a:lstStyle/>
          <a:p>
            <a:endParaRPr lang="zh-CN" altLang="en-US"/>
          </a:p>
        </p:txBody>
      </p:sp>
      <p:sp>
        <p:nvSpPr>
          <p:cNvPr id="40984" name="Freeform 27"/>
          <p:cNvSpPr/>
          <p:nvPr/>
        </p:nvSpPr>
        <p:spPr bwMode="auto">
          <a:xfrm>
            <a:off x="7081838" y="2378075"/>
            <a:ext cx="703262" cy="1054100"/>
          </a:xfrm>
          <a:custGeom>
            <a:avLst/>
            <a:gdLst>
              <a:gd name="T0" fmla="*/ 99828582 w 1625"/>
              <a:gd name="T1" fmla="*/ 447687617 h 2434"/>
              <a:gd name="T2" fmla="*/ 22662780 w 1625"/>
              <a:gd name="T3" fmla="*/ 437747289 h 2434"/>
              <a:gd name="T4" fmla="*/ 27719775 w 1625"/>
              <a:gd name="T5" fmla="*/ 393672570 h 2434"/>
              <a:gd name="T6" fmla="*/ 1873057 w 1625"/>
              <a:gd name="T7" fmla="*/ 302146895 h 2434"/>
              <a:gd name="T8" fmla="*/ 43452503 w 1625"/>
              <a:gd name="T9" fmla="*/ 246631250 h 2434"/>
              <a:gd name="T10" fmla="*/ 14421848 w 1625"/>
              <a:gd name="T11" fmla="*/ 192991245 h 2434"/>
              <a:gd name="T12" fmla="*/ 9739205 w 1625"/>
              <a:gd name="T13" fmla="*/ 189802961 h 2434"/>
              <a:gd name="T14" fmla="*/ 26595854 w 1625"/>
              <a:gd name="T15" fmla="*/ 166921542 h 2434"/>
              <a:gd name="T16" fmla="*/ 12923575 w 1625"/>
              <a:gd name="T17" fmla="*/ 142727479 h 2434"/>
              <a:gd name="T18" fmla="*/ 187392 w 1625"/>
              <a:gd name="T19" fmla="*/ 100527967 h 2434"/>
              <a:gd name="T20" fmla="*/ 19291450 w 1625"/>
              <a:gd name="T21" fmla="*/ 86274231 h 2434"/>
              <a:gd name="T22" fmla="*/ 32776770 w 1625"/>
              <a:gd name="T23" fmla="*/ 51014282 h 2434"/>
              <a:gd name="T24" fmla="*/ 55813902 w 1625"/>
              <a:gd name="T25" fmla="*/ 101278049 h 2434"/>
              <a:gd name="T26" fmla="*/ 70048357 w 1625"/>
              <a:gd name="T27" fmla="*/ 96777120 h 2434"/>
              <a:gd name="T28" fmla="*/ 143281085 w 1625"/>
              <a:gd name="T29" fmla="*/ 61892213 h 2434"/>
              <a:gd name="T30" fmla="*/ 164632985 w 1625"/>
              <a:gd name="T31" fmla="*/ 13878695 h 2434"/>
              <a:gd name="T32" fmla="*/ 210894641 w 1625"/>
              <a:gd name="T33" fmla="*/ 68456736 h 2434"/>
              <a:gd name="T34" fmla="*/ 261090237 w 1625"/>
              <a:gd name="T35" fmla="*/ 92463279 h 2434"/>
              <a:gd name="T36" fmla="*/ 255471065 w 1625"/>
              <a:gd name="T37" fmla="*/ 133349713 h 2434"/>
              <a:gd name="T38" fmla="*/ 304355348 w 1625"/>
              <a:gd name="T39" fmla="*/ 166546501 h 2434"/>
              <a:gd name="T40" fmla="*/ 247042741 w 1625"/>
              <a:gd name="T41" fmla="*/ 230876916 h 2434"/>
              <a:gd name="T42" fmla="*/ 198158891 w 1625"/>
              <a:gd name="T43" fmla="*/ 208183018 h 2434"/>
              <a:gd name="T44" fmla="*/ 176245247 w 1625"/>
              <a:gd name="T45" fmla="*/ 168234620 h 2434"/>
              <a:gd name="T46" fmla="*/ 146652415 w 1625"/>
              <a:gd name="T47" fmla="*/ 115344698 h 2434"/>
              <a:gd name="T48" fmla="*/ 97955525 w 1625"/>
              <a:gd name="T49" fmla="*/ 149104047 h 2434"/>
              <a:gd name="T50" fmla="*/ 80349739 w 1625"/>
              <a:gd name="T51" fmla="*/ 190365523 h 2434"/>
              <a:gd name="T52" fmla="*/ 116123487 w 1625"/>
              <a:gd name="T53" fmla="*/ 218310866 h 2434"/>
              <a:gd name="T54" fmla="*/ 154893347 w 1625"/>
              <a:gd name="T55" fmla="*/ 219248469 h 2434"/>
              <a:gd name="T56" fmla="*/ 163696456 w 1625"/>
              <a:gd name="T57" fmla="*/ 255821495 h 2434"/>
              <a:gd name="T58" fmla="*/ 210707682 w 1625"/>
              <a:gd name="T59" fmla="*/ 303084498 h 2434"/>
              <a:gd name="T60" fmla="*/ 157890325 w 1625"/>
              <a:gd name="T61" fmla="*/ 342282813 h 2434"/>
              <a:gd name="T62" fmla="*/ 105822105 w 1625"/>
              <a:gd name="T63" fmla="*/ 449000261 h 2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tx1"/>
          </a:solidFill>
          <a:ln w="8" cap="flat" cmpd="sng">
            <a:solidFill>
              <a:srgbClr val="FFFFFF"/>
            </a:solidFill>
            <a:round/>
          </a:ln>
        </p:spPr>
        <p:txBody>
          <a:bodyPr/>
          <a:lstStyle/>
          <a:p>
            <a:endParaRPr lang="zh-CN" altLang="en-US"/>
          </a:p>
        </p:txBody>
      </p:sp>
      <p:sp>
        <p:nvSpPr>
          <p:cNvPr id="40985" name="Freeform 28"/>
          <p:cNvSpPr/>
          <p:nvPr/>
        </p:nvSpPr>
        <p:spPr bwMode="auto">
          <a:xfrm>
            <a:off x="2474913" y="1246188"/>
            <a:ext cx="2609850" cy="2046287"/>
          </a:xfrm>
          <a:custGeom>
            <a:avLst/>
            <a:gdLst>
              <a:gd name="T0" fmla="*/ 783654538 w 6029"/>
              <a:gd name="T1" fmla="*/ 867459024 h 4727"/>
              <a:gd name="T2" fmla="*/ 741679631 w 6029"/>
              <a:gd name="T3" fmla="*/ 875517334 h 4727"/>
              <a:gd name="T4" fmla="*/ 671971226 w 6029"/>
              <a:gd name="T5" fmla="*/ 828480871 h 4727"/>
              <a:gd name="T6" fmla="*/ 589895794 w 6029"/>
              <a:gd name="T7" fmla="*/ 822109114 h 4727"/>
              <a:gd name="T8" fmla="*/ 515502732 w 6029"/>
              <a:gd name="T9" fmla="*/ 840474182 h 4727"/>
              <a:gd name="T10" fmla="*/ 447856147 w 6029"/>
              <a:gd name="T11" fmla="*/ 856590370 h 4727"/>
              <a:gd name="T12" fmla="*/ 360533311 w 6029"/>
              <a:gd name="T13" fmla="*/ 826606876 h 4727"/>
              <a:gd name="T14" fmla="*/ 318746275 w 6029"/>
              <a:gd name="T15" fmla="*/ 828668314 h 4727"/>
              <a:gd name="T16" fmla="*/ 205376451 w 6029"/>
              <a:gd name="T17" fmla="*/ 860150918 h 4727"/>
              <a:gd name="T18" fmla="*/ 149909888 w 6029"/>
              <a:gd name="T19" fmla="*/ 823795666 h 4727"/>
              <a:gd name="T20" fmla="*/ 144850355 w 6029"/>
              <a:gd name="T21" fmla="*/ 772823770 h 4727"/>
              <a:gd name="T22" fmla="*/ 85261449 w 6029"/>
              <a:gd name="T23" fmla="*/ 717167101 h 4727"/>
              <a:gd name="T24" fmla="*/ 47971199 w 6029"/>
              <a:gd name="T25" fmla="*/ 632276277 h 4727"/>
              <a:gd name="T26" fmla="*/ 37477688 w 6029"/>
              <a:gd name="T27" fmla="*/ 587863580 h 4727"/>
              <a:gd name="T28" fmla="*/ 12367460 w 6029"/>
              <a:gd name="T29" fmla="*/ 497538212 h 4727"/>
              <a:gd name="T30" fmla="*/ 1686511 w 6029"/>
              <a:gd name="T31" fmla="*/ 480110358 h 4727"/>
              <a:gd name="T32" fmla="*/ 23423285 w 6029"/>
              <a:gd name="T33" fmla="*/ 435884672 h 4727"/>
              <a:gd name="T34" fmla="*/ 123113581 w 6029"/>
              <a:gd name="T35" fmla="*/ 394844648 h 4727"/>
              <a:gd name="T36" fmla="*/ 176893633 w 6029"/>
              <a:gd name="T37" fmla="*/ 420143370 h 4727"/>
              <a:gd name="T38" fmla="*/ 239293679 w 6029"/>
              <a:gd name="T39" fmla="*/ 385475104 h 4727"/>
              <a:gd name="T40" fmla="*/ 336922588 w 6029"/>
              <a:gd name="T41" fmla="*/ 383038780 h 4727"/>
              <a:gd name="T42" fmla="*/ 390515635 w 6029"/>
              <a:gd name="T43" fmla="*/ 312015262 h 4727"/>
              <a:gd name="T44" fmla="*/ 419747773 w 6029"/>
              <a:gd name="T45" fmla="*/ 246988616 h 4727"/>
              <a:gd name="T46" fmla="*/ 414126357 w 6029"/>
              <a:gd name="T47" fmla="*/ 180650303 h 4727"/>
              <a:gd name="T48" fmla="*/ 525996675 w 6029"/>
              <a:gd name="T49" fmla="*/ 201826148 h 4727"/>
              <a:gd name="T50" fmla="*/ 535178551 w 6029"/>
              <a:gd name="T51" fmla="*/ 157226009 h 4727"/>
              <a:gd name="T52" fmla="*/ 592519063 w 6029"/>
              <a:gd name="T53" fmla="*/ 82641943 h 4727"/>
              <a:gd name="T54" fmla="*/ 704951696 w 6029"/>
              <a:gd name="T55" fmla="*/ 100257241 h 4727"/>
              <a:gd name="T56" fmla="*/ 779156887 w 6029"/>
              <a:gd name="T57" fmla="*/ 8245320 h 4727"/>
              <a:gd name="T58" fmla="*/ 822068985 w 6029"/>
              <a:gd name="T59" fmla="*/ 35043152 h 4727"/>
              <a:gd name="T60" fmla="*/ 896649053 w 6029"/>
              <a:gd name="T61" fmla="*/ 98945574 h 4727"/>
              <a:gd name="T62" fmla="*/ 920072337 w 6029"/>
              <a:gd name="T63" fmla="*/ 166970439 h 4727"/>
              <a:gd name="T64" fmla="*/ 903207659 w 6029"/>
              <a:gd name="T65" fmla="*/ 275285557 h 4727"/>
              <a:gd name="T66" fmla="*/ 1015077977 w 6029"/>
              <a:gd name="T67" fmla="*/ 312952476 h 4727"/>
              <a:gd name="T68" fmla="*/ 1101463622 w 6029"/>
              <a:gd name="T69" fmla="*/ 382101998 h 4727"/>
              <a:gd name="T70" fmla="*/ 1124886907 w 6029"/>
              <a:gd name="T71" fmla="*/ 455748850 h 4727"/>
              <a:gd name="T72" fmla="*/ 1112706885 w 6029"/>
              <a:gd name="T73" fmla="*/ 513654400 h 4727"/>
              <a:gd name="T74" fmla="*/ 1070544540 w 6029"/>
              <a:gd name="T75" fmla="*/ 538390793 h 4727"/>
              <a:gd name="T76" fmla="*/ 952865369 w 6029"/>
              <a:gd name="T77" fmla="*/ 608477097 h 4727"/>
              <a:gd name="T78" fmla="*/ 945744448 w 6029"/>
              <a:gd name="T79" fmla="*/ 688120388 h 4727"/>
              <a:gd name="T80" fmla="*/ 812137357 w 6029"/>
              <a:gd name="T81" fmla="*/ 716042877 h 4727"/>
              <a:gd name="T82" fmla="*/ 818321086 w 6029"/>
              <a:gd name="T83" fmla="*/ 776196875 h 4727"/>
              <a:gd name="T84" fmla="*/ 832937372 w 6029"/>
              <a:gd name="T85" fmla="*/ 823795666 h 4727"/>
              <a:gd name="T86" fmla="*/ 805016436 w 6029"/>
              <a:gd name="T87" fmla="*/ 885824093 h 47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tx1"/>
          </a:solidFill>
          <a:ln w="8" cap="flat" cmpd="sng">
            <a:solidFill>
              <a:srgbClr val="FFFFFF"/>
            </a:solidFill>
            <a:round/>
          </a:ln>
        </p:spPr>
        <p:txBody>
          <a:bodyPr/>
          <a:lstStyle/>
          <a:p>
            <a:endParaRPr lang="zh-CN" altLang="en-US"/>
          </a:p>
        </p:txBody>
      </p:sp>
      <p:sp>
        <p:nvSpPr>
          <p:cNvPr id="40986" name="Freeform 29"/>
          <p:cNvSpPr/>
          <p:nvPr/>
        </p:nvSpPr>
        <p:spPr bwMode="auto">
          <a:xfrm>
            <a:off x="5235575" y="758825"/>
            <a:ext cx="2876550" cy="2479675"/>
          </a:xfrm>
          <a:custGeom>
            <a:avLst/>
            <a:gdLst>
              <a:gd name="T0" fmla="*/ 305726767 w 6642"/>
              <a:gd name="T1" fmla="*/ 982382473 h 5728"/>
              <a:gd name="T2" fmla="*/ 286970726 w 6642"/>
              <a:gd name="T3" fmla="*/ 938341834 h 5728"/>
              <a:gd name="T4" fmla="*/ 197315652 w 6642"/>
              <a:gd name="T5" fmla="*/ 984630977 h 5728"/>
              <a:gd name="T6" fmla="*/ 107285960 w 6642"/>
              <a:gd name="T7" fmla="*/ 900673112 h 5728"/>
              <a:gd name="T8" fmla="*/ 122103095 w 6642"/>
              <a:gd name="T9" fmla="*/ 831708017 h 5728"/>
              <a:gd name="T10" fmla="*/ 27571485 w 6642"/>
              <a:gd name="T11" fmla="*/ 809219079 h 5728"/>
              <a:gd name="T12" fmla="*/ 0 w 6642"/>
              <a:gd name="T13" fmla="*/ 720013983 h 5728"/>
              <a:gd name="T14" fmla="*/ 195815446 w 6642"/>
              <a:gd name="T15" fmla="*/ 732382488 h 5728"/>
              <a:gd name="T16" fmla="*/ 278905385 w 6642"/>
              <a:gd name="T17" fmla="*/ 779233973 h 5728"/>
              <a:gd name="T18" fmla="*/ 425204501 w 6642"/>
              <a:gd name="T19" fmla="*/ 773049937 h 5728"/>
              <a:gd name="T20" fmla="*/ 576379720 w 6642"/>
              <a:gd name="T21" fmla="*/ 745688663 h 5728"/>
              <a:gd name="T22" fmla="*/ 694919392 w 6642"/>
              <a:gd name="T23" fmla="*/ 656483134 h 5728"/>
              <a:gd name="T24" fmla="*/ 692481124 w 6642"/>
              <a:gd name="T25" fmla="*/ 564466758 h 5728"/>
              <a:gd name="T26" fmla="*/ 798641496 w 6642"/>
              <a:gd name="T27" fmla="*/ 538979526 h 5728"/>
              <a:gd name="T28" fmla="*/ 876292322 w 6642"/>
              <a:gd name="T29" fmla="*/ 491191236 h 5728"/>
              <a:gd name="T30" fmla="*/ 1023341108 w 6642"/>
              <a:gd name="T31" fmla="*/ 437218045 h 5728"/>
              <a:gd name="T32" fmla="*/ 964634282 w 6642"/>
              <a:gd name="T33" fmla="*/ 342390823 h 5728"/>
              <a:gd name="T34" fmla="*/ 916993209 w 6642"/>
              <a:gd name="T35" fmla="*/ 373687629 h 5728"/>
              <a:gd name="T36" fmla="*/ 823024610 w 6642"/>
              <a:gd name="T37" fmla="*/ 354197418 h 5728"/>
              <a:gd name="T38" fmla="*/ 859786590 w 6642"/>
              <a:gd name="T39" fmla="*/ 244752321 h 5728"/>
              <a:gd name="T40" fmla="*/ 977200674 w 6642"/>
              <a:gd name="T41" fmla="*/ 140179560 h 5728"/>
              <a:gd name="T42" fmla="*/ 982452695 w 6642"/>
              <a:gd name="T43" fmla="*/ 47038933 h 5728"/>
              <a:gd name="T44" fmla="*/ 1033094613 w 6642"/>
              <a:gd name="T45" fmla="*/ 9182763 h 5728"/>
              <a:gd name="T46" fmla="*/ 1054288923 w 6642"/>
              <a:gd name="T47" fmla="*/ 68590633 h 5728"/>
              <a:gd name="T48" fmla="*/ 1102117521 w 6642"/>
              <a:gd name="T49" fmla="*/ 105322118 h 5728"/>
              <a:gd name="T50" fmla="*/ 1215967750 w 6642"/>
              <a:gd name="T51" fmla="*/ 89767438 h 5728"/>
              <a:gd name="T52" fmla="*/ 1224783193 w 6642"/>
              <a:gd name="T53" fmla="*/ 218890194 h 5728"/>
              <a:gd name="T54" fmla="*/ 1211278739 w 6642"/>
              <a:gd name="T55" fmla="*/ 282421043 h 5728"/>
              <a:gd name="T56" fmla="*/ 1144319048 w 6642"/>
              <a:gd name="T57" fmla="*/ 356821250 h 5728"/>
              <a:gd name="T58" fmla="*/ 1187833687 w 6642"/>
              <a:gd name="T59" fmla="*/ 408170176 h 5728"/>
              <a:gd name="T60" fmla="*/ 1190459481 w 6642"/>
              <a:gd name="T61" fmla="*/ 442653157 h 5728"/>
              <a:gd name="T62" fmla="*/ 1123874841 w 6642"/>
              <a:gd name="T63" fmla="*/ 452023367 h 5728"/>
              <a:gd name="T64" fmla="*/ 1151071274 w 6642"/>
              <a:gd name="T65" fmla="*/ 532982505 h 5728"/>
              <a:gd name="T66" fmla="*/ 1189896904 w 6642"/>
              <a:gd name="T67" fmla="*/ 564092296 h 5728"/>
              <a:gd name="T68" fmla="*/ 1245790410 w 6642"/>
              <a:gd name="T69" fmla="*/ 626311013 h 5728"/>
              <a:gd name="T70" fmla="*/ 1176579976 w 6642"/>
              <a:gd name="T71" fmla="*/ 682907603 h 5728"/>
              <a:gd name="T72" fmla="*/ 1104930841 w 6642"/>
              <a:gd name="T73" fmla="*/ 743064830 h 5728"/>
              <a:gd name="T74" fmla="*/ 1065730160 w 6642"/>
              <a:gd name="T75" fmla="*/ 761617804 h 5728"/>
              <a:gd name="T76" fmla="*/ 987516757 w 6642"/>
              <a:gd name="T77" fmla="*/ 712517815 h 5728"/>
              <a:gd name="T78" fmla="*/ 901613065 w 6642"/>
              <a:gd name="T79" fmla="*/ 763117384 h 5728"/>
              <a:gd name="T80" fmla="*/ 851721683 w 6642"/>
              <a:gd name="T81" fmla="*/ 774736531 h 5728"/>
              <a:gd name="T82" fmla="*/ 799016548 w 6642"/>
              <a:gd name="T83" fmla="*/ 794226742 h 5728"/>
              <a:gd name="T84" fmla="*/ 805206197 w 6642"/>
              <a:gd name="T85" fmla="*/ 853821627 h 5728"/>
              <a:gd name="T86" fmla="*/ 715551124 w 6642"/>
              <a:gd name="T87" fmla="*/ 895238433 h 5728"/>
              <a:gd name="T88" fmla="*/ 642214257 w 6642"/>
              <a:gd name="T89" fmla="*/ 945463107 h 5728"/>
              <a:gd name="T90" fmla="*/ 561374627 w 6642"/>
              <a:gd name="T91" fmla="*/ 1033731399 h 5728"/>
              <a:gd name="T92" fmla="*/ 475658461 w 6642"/>
              <a:gd name="T93" fmla="*/ 1043102042 h 5728"/>
              <a:gd name="T94" fmla="*/ 465342811 w 6642"/>
              <a:gd name="T95" fmla="*/ 964953318 h 5728"/>
              <a:gd name="T96" fmla="*/ 408323717 w 6642"/>
              <a:gd name="T97" fmla="*/ 988753956 h 5728"/>
              <a:gd name="T98" fmla="*/ 365934665 w 6642"/>
              <a:gd name="T99" fmla="*/ 1052659700 h 57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tx1"/>
          </a:solidFill>
          <a:ln w="8" cap="flat" cmpd="sng">
            <a:solidFill>
              <a:srgbClr val="FFFFFF"/>
            </a:solidFill>
            <a:round/>
          </a:ln>
        </p:spPr>
        <p:txBody>
          <a:bodyPr/>
          <a:lstStyle/>
          <a:p>
            <a:endParaRPr lang="zh-CN" altLang="en-US"/>
          </a:p>
        </p:txBody>
      </p:sp>
      <p:sp>
        <p:nvSpPr>
          <p:cNvPr id="40987" name="Freeform 30"/>
          <p:cNvSpPr/>
          <p:nvPr/>
        </p:nvSpPr>
        <p:spPr bwMode="auto">
          <a:xfrm>
            <a:off x="7272338" y="2655888"/>
            <a:ext cx="309562" cy="360362"/>
          </a:xfrm>
          <a:custGeom>
            <a:avLst/>
            <a:gdLst>
              <a:gd name="T0" fmla="*/ 113536416 w 714"/>
              <a:gd name="T1" fmla="*/ 156270483 h 831"/>
              <a:gd name="T2" fmla="*/ 91355475 w 714"/>
              <a:gd name="T3" fmla="*/ 139722018 h 831"/>
              <a:gd name="T4" fmla="*/ 81393128 w 714"/>
              <a:gd name="T5" fmla="*/ 104368381 h 831"/>
              <a:gd name="T6" fmla="*/ 79701376 w 714"/>
              <a:gd name="T7" fmla="*/ 97598692 h 831"/>
              <a:gd name="T8" fmla="*/ 37030812 w 714"/>
              <a:gd name="T9" fmla="*/ 84058881 h 831"/>
              <a:gd name="T10" fmla="*/ 30451969 w 714"/>
              <a:gd name="T11" fmla="*/ 91956924 h 831"/>
              <a:gd name="T12" fmla="*/ 2255814 w 714"/>
              <a:gd name="T13" fmla="*/ 91956924 h 831"/>
              <a:gd name="T14" fmla="*/ 12030429 w 714"/>
              <a:gd name="T15" fmla="*/ 69954894 h 831"/>
              <a:gd name="T16" fmla="*/ 24624486 w 714"/>
              <a:gd name="T17" fmla="*/ 60364321 h 831"/>
              <a:gd name="T18" fmla="*/ 21240982 w 714"/>
              <a:gd name="T19" fmla="*/ 31968576 h 831"/>
              <a:gd name="T20" fmla="*/ 48873510 w 714"/>
              <a:gd name="T21" fmla="*/ 12975634 h 831"/>
              <a:gd name="T22" fmla="*/ 59775815 w 714"/>
              <a:gd name="T23" fmla="*/ 375973 h 831"/>
              <a:gd name="T24" fmla="*/ 69362699 w 714"/>
              <a:gd name="T25" fmla="*/ 9778776 h 831"/>
              <a:gd name="T26" fmla="*/ 90415516 w 714"/>
              <a:gd name="T27" fmla="*/ 12223254 h 831"/>
              <a:gd name="T28" fmla="*/ 91355475 w 714"/>
              <a:gd name="T29" fmla="*/ 55287163 h 831"/>
              <a:gd name="T30" fmla="*/ 102070049 w 714"/>
              <a:gd name="T31" fmla="*/ 57543437 h 831"/>
              <a:gd name="T32" fmla="*/ 108085263 w 714"/>
              <a:gd name="T33" fmla="*/ 62432825 h 831"/>
              <a:gd name="T34" fmla="*/ 122935134 w 714"/>
              <a:gd name="T35" fmla="*/ 101735700 h 831"/>
              <a:gd name="T36" fmla="*/ 134213770 w 714"/>
              <a:gd name="T37" fmla="*/ 116779838 h 831"/>
              <a:gd name="T38" fmla="*/ 112408726 w 714"/>
              <a:gd name="T39" fmla="*/ 132764126 h 831"/>
              <a:gd name="T40" fmla="*/ 113536416 w 714"/>
              <a:gd name="T41" fmla="*/ 156270483 h 8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tx1"/>
          </a:solidFill>
          <a:ln w="8" cap="flat" cmpd="sng">
            <a:solidFill>
              <a:srgbClr val="FFFFFF"/>
            </a:solidFill>
            <a:round/>
          </a:ln>
        </p:spPr>
        <p:txBody>
          <a:bodyPr/>
          <a:lstStyle/>
          <a:p>
            <a:endParaRPr lang="zh-CN" altLang="en-US"/>
          </a:p>
        </p:txBody>
      </p:sp>
      <p:sp>
        <p:nvSpPr>
          <p:cNvPr id="40988" name="Freeform 31"/>
          <p:cNvSpPr/>
          <p:nvPr/>
        </p:nvSpPr>
        <p:spPr bwMode="auto">
          <a:xfrm>
            <a:off x="7658100" y="2200275"/>
            <a:ext cx="779463" cy="741363"/>
          </a:xfrm>
          <a:custGeom>
            <a:avLst/>
            <a:gdLst>
              <a:gd name="T0" fmla="*/ 135653021 w 1797"/>
              <a:gd name="T1" fmla="*/ 320851779 h 1713"/>
              <a:gd name="T2" fmla="*/ 134336132 w 1797"/>
              <a:gd name="T3" fmla="*/ 318416923 h 1713"/>
              <a:gd name="T4" fmla="*/ 150704855 w 1797"/>
              <a:gd name="T5" fmla="*/ 299686363 h 1713"/>
              <a:gd name="T6" fmla="*/ 156725415 w 1797"/>
              <a:gd name="T7" fmla="*/ 288260804 h 1713"/>
              <a:gd name="T8" fmla="*/ 156913666 w 1797"/>
              <a:gd name="T9" fmla="*/ 279083137 h 1713"/>
              <a:gd name="T10" fmla="*/ 144872546 w 1797"/>
              <a:gd name="T11" fmla="*/ 271403343 h 1713"/>
              <a:gd name="T12" fmla="*/ 160676516 w 1797"/>
              <a:gd name="T13" fmla="*/ 233755259 h 1713"/>
              <a:gd name="T14" fmla="*/ 166885327 w 1797"/>
              <a:gd name="T15" fmla="*/ 197792879 h 1713"/>
              <a:gd name="T16" fmla="*/ 144872546 w 1797"/>
              <a:gd name="T17" fmla="*/ 173256057 h 1713"/>
              <a:gd name="T18" fmla="*/ 135276953 w 1797"/>
              <a:gd name="T19" fmla="*/ 171757751 h 1713"/>
              <a:gd name="T20" fmla="*/ 115333631 w 1797"/>
              <a:gd name="T21" fmla="*/ 174941760 h 1713"/>
              <a:gd name="T22" fmla="*/ 85794716 w 1797"/>
              <a:gd name="T23" fmla="*/ 206783582 h 1713"/>
              <a:gd name="T24" fmla="*/ 63404999 w 1797"/>
              <a:gd name="T25" fmla="*/ 239374557 h 1713"/>
              <a:gd name="T26" fmla="*/ 21448462 w 1797"/>
              <a:gd name="T27" fmla="*/ 207532735 h 1713"/>
              <a:gd name="T28" fmla="*/ 1129072 w 1797"/>
              <a:gd name="T29" fmla="*/ 197231122 h 1713"/>
              <a:gd name="T30" fmla="*/ 10724231 w 1797"/>
              <a:gd name="T31" fmla="*/ 180935851 h 1713"/>
              <a:gd name="T32" fmla="*/ 24082674 w 1797"/>
              <a:gd name="T33" fmla="*/ 165389300 h 1713"/>
              <a:gd name="T34" fmla="*/ 22389283 w 1797"/>
              <a:gd name="T35" fmla="*/ 134671424 h 1713"/>
              <a:gd name="T36" fmla="*/ 20131573 w 1797"/>
              <a:gd name="T37" fmla="*/ 133360514 h 1713"/>
              <a:gd name="T38" fmla="*/ 17121293 w 1797"/>
              <a:gd name="T39" fmla="*/ 127741216 h 1713"/>
              <a:gd name="T40" fmla="*/ 12417622 w 1797"/>
              <a:gd name="T41" fmla="*/ 115379107 h 1713"/>
              <a:gd name="T42" fmla="*/ 16744791 w 1797"/>
              <a:gd name="T43" fmla="*/ 95150241 h 1713"/>
              <a:gd name="T44" fmla="*/ 29162413 w 1797"/>
              <a:gd name="T45" fmla="*/ 112756855 h 1713"/>
              <a:gd name="T46" fmla="*/ 57948758 w 1797"/>
              <a:gd name="T47" fmla="*/ 125118964 h 1713"/>
              <a:gd name="T48" fmla="*/ 68296921 w 1797"/>
              <a:gd name="T49" fmla="*/ 114817350 h 1713"/>
              <a:gd name="T50" fmla="*/ 125681360 w 1797"/>
              <a:gd name="T51" fmla="*/ 72112158 h 1713"/>
              <a:gd name="T52" fmla="*/ 141485764 w 1797"/>
              <a:gd name="T53" fmla="*/ 46263994 h 1713"/>
              <a:gd name="T54" fmla="*/ 179867702 w 1797"/>
              <a:gd name="T55" fmla="*/ 48324490 h 1713"/>
              <a:gd name="T56" fmla="*/ 191908822 w 1797"/>
              <a:gd name="T57" fmla="*/ 48698850 h 1713"/>
              <a:gd name="T58" fmla="*/ 200939662 w 1797"/>
              <a:gd name="T59" fmla="*/ 37835480 h 1713"/>
              <a:gd name="T60" fmla="*/ 201127913 w 1797"/>
              <a:gd name="T61" fmla="*/ 8990703 h 1713"/>
              <a:gd name="T62" fmla="*/ 204138193 w 1797"/>
              <a:gd name="T63" fmla="*/ 0 h 1713"/>
              <a:gd name="T64" fmla="*/ 228220867 w 1797"/>
              <a:gd name="T65" fmla="*/ 18355767 h 1713"/>
              <a:gd name="T66" fmla="*/ 249105010 w 1797"/>
              <a:gd name="T67" fmla="*/ 28657380 h 1713"/>
              <a:gd name="T68" fmla="*/ 253432613 w 1797"/>
              <a:gd name="T69" fmla="*/ 16482668 h 1713"/>
              <a:gd name="T70" fmla="*/ 258888854 w 1797"/>
              <a:gd name="T71" fmla="*/ 10489010 h 1713"/>
              <a:gd name="T72" fmla="*/ 263592525 w 1797"/>
              <a:gd name="T73" fmla="*/ 14984361 h 1713"/>
              <a:gd name="T74" fmla="*/ 264721163 w 1797"/>
              <a:gd name="T75" fmla="*/ 37648084 h 1713"/>
              <a:gd name="T76" fmla="*/ 296894290 w 1797"/>
              <a:gd name="T77" fmla="*/ 76420114 h 1713"/>
              <a:gd name="T78" fmla="*/ 296706039 w 1797"/>
              <a:gd name="T79" fmla="*/ 106014043 h 1713"/>
              <a:gd name="T80" fmla="*/ 304419990 w 1797"/>
              <a:gd name="T81" fmla="*/ 115941296 h 1713"/>
              <a:gd name="T82" fmla="*/ 323611176 w 1797"/>
              <a:gd name="T83" fmla="*/ 131112622 h 1713"/>
              <a:gd name="T84" fmla="*/ 338098257 w 1797"/>
              <a:gd name="T85" fmla="*/ 140665515 h 1713"/>
              <a:gd name="T86" fmla="*/ 298775932 w 1797"/>
              <a:gd name="T87" fmla="*/ 172132544 h 1713"/>
              <a:gd name="T88" fmla="*/ 287863450 w 1797"/>
              <a:gd name="T89" fmla="*/ 182434157 h 1713"/>
              <a:gd name="T90" fmla="*/ 270365655 w 1797"/>
              <a:gd name="T91" fmla="*/ 202850420 h 1713"/>
              <a:gd name="T92" fmla="*/ 265473733 w 1797"/>
              <a:gd name="T93" fmla="*/ 225326746 h 1713"/>
              <a:gd name="T94" fmla="*/ 247976372 w 1797"/>
              <a:gd name="T95" fmla="*/ 232818710 h 1713"/>
              <a:gd name="T96" fmla="*/ 177986060 w 1797"/>
              <a:gd name="T97" fmla="*/ 277210037 h 1713"/>
              <a:gd name="T98" fmla="*/ 173658891 w 1797"/>
              <a:gd name="T99" fmla="*/ 286762498 h 1713"/>
              <a:gd name="T100" fmla="*/ 165756689 w 1797"/>
              <a:gd name="T101" fmla="*/ 315419878 h 1713"/>
              <a:gd name="T102" fmla="*/ 135653021 w 1797"/>
              <a:gd name="T103" fmla="*/ 320851779 h 17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tx1"/>
          </a:solidFill>
          <a:ln w="8" cap="flat" cmpd="sng">
            <a:solidFill>
              <a:srgbClr val="FFFFFF"/>
            </a:solidFill>
            <a:round/>
          </a:ln>
        </p:spPr>
        <p:txBody>
          <a:bodyPr/>
          <a:lstStyle/>
          <a:p>
            <a:endParaRPr lang="zh-CN" altLang="en-US"/>
          </a:p>
        </p:txBody>
      </p:sp>
      <p:sp>
        <p:nvSpPr>
          <p:cNvPr id="40989" name="Freeform 32"/>
          <p:cNvSpPr/>
          <p:nvPr/>
        </p:nvSpPr>
        <p:spPr bwMode="auto">
          <a:xfrm>
            <a:off x="7815263" y="1762125"/>
            <a:ext cx="1123950" cy="747713"/>
          </a:xfrm>
          <a:custGeom>
            <a:avLst/>
            <a:gdLst>
              <a:gd name="T0" fmla="*/ 238244483 w 2595"/>
              <a:gd name="T1" fmla="*/ 298982590 h 1727"/>
              <a:gd name="T2" fmla="*/ 232053879 w 2595"/>
              <a:gd name="T3" fmla="*/ 260180311 h 1727"/>
              <a:gd name="T4" fmla="*/ 203352224 w 2595"/>
              <a:gd name="T5" fmla="*/ 225689830 h 1727"/>
              <a:gd name="T6" fmla="*/ 201100859 w 2595"/>
              <a:gd name="T7" fmla="*/ 201695906 h 1727"/>
              <a:gd name="T8" fmla="*/ 176525984 w 2595"/>
              <a:gd name="T9" fmla="*/ 212755738 h 1727"/>
              <a:gd name="T10" fmla="*/ 145572965 w 2595"/>
              <a:gd name="T11" fmla="*/ 184450882 h 1727"/>
              <a:gd name="T12" fmla="*/ 94359825 w 2595"/>
              <a:gd name="T13" fmla="*/ 118655602 h 1727"/>
              <a:gd name="T14" fmla="*/ 87794138 w 2595"/>
              <a:gd name="T15" fmla="*/ 108721020 h 1727"/>
              <a:gd name="T16" fmla="*/ 60592816 w 2595"/>
              <a:gd name="T17" fmla="*/ 139837484 h 1727"/>
              <a:gd name="T18" fmla="*/ 39957614 w 2595"/>
              <a:gd name="T19" fmla="*/ 95224519 h 1727"/>
              <a:gd name="T20" fmla="*/ 12756291 w 2595"/>
              <a:gd name="T21" fmla="*/ 45925251 h 1727"/>
              <a:gd name="T22" fmla="*/ 14069515 w 2595"/>
              <a:gd name="T23" fmla="*/ 23993491 h 1727"/>
              <a:gd name="T24" fmla="*/ 72786482 w 2595"/>
              <a:gd name="T25" fmla="*/ 21181882 h 1727"/>
              <a:gd name="T26" fmla="*/ 141446184 w 2595"/>
              <a:gd name="T27" fmla="*/ 57734527 h 1727"/>
              <a:gd name="T28" fmla="*/ 200350693 w 2595"/>
              <a:gd name="T29" fmla="*/ 25493247 h 1727"/>
              <a:gd name="T30" fmla="*/ 222299119 w 2595"/>
              <a:gd name="T31" fmla="*/ 61670953 h 1727"/>
              <a:gd name="T32" fmla="*/ 260005368 w 2595"/>
              <a:gd name="T33" fmla="*/ 71793437 h 1727"/>
              <a:gd name="T34" fmla="*/ 301088664 w 2595"/>
              <a:gd name="T35" fmla="*/ 110970221 h 1727"/>
              <a:gd name="T36" fmla="*/ 319285392 w 2595"/>
              <a:gd name="T37" fmla="*/ 85664444 h 1727"/>
              <a:gd name="T38" fmla="*/ 351551203 w 2595"/>
              <a:gd name="T39" fmla="*/ 120155358 h 1727"/>
              <a:gd name="T40" fmla="*/ 366371318 w 2595"/>
              <a:gd name="T41" fmla="*/ 135901059 h 1727"/>
              <a:gd name="T42" fmla="*/ 391508817 w 2595"/>
              <a:gd name="T43" fmla="*/ 126153947 h 1727"/>
              <a:gd name="T44" fmla="*/ 399387728 w 2595"/>
              <a:gd name="T45" fmla="*/ 115843993 h 1727"/>
              <a:gd name="T46" fmla="*/ 418710139 w 2595"/>
              <a:gd name="T47" fmla="*/ 101598047 h 1727"/>
              <a:gd name="T48" fmla="*/ 429027957 w 2595"/>
              <a:gd name="T49" fmla="*/ 93350258 h 1727"/>
              <a:gd name="T50" fmla="*/ 465233440 w 2595"/>
              <a:gd name="T51" fmla="*/ 127278331 h 1727"/>
              <a:gd name="T52" fmla="*/ 477614648 w 2595"/>
              <a:gd name="T53" fmla="*/ 161956714 h 1727"/>
              <a:gd name="T54" fmla="*/ 467859888 w 2595"/>
              <a:gd name="T55" fmla="*/ 196822567 h 1727"/>
              <a:gd name="T56" fmla="*/ 446849170 w 2595"/>
              <a:gd name="T57" fmla="*/ 193823056 h 1727"/>
              <a:gd name="T58" fmla="*/ 444035180 w 2595"/>
              <a:gd name="T59" fmla="*/ 167392895 h 1727"/>
              <a:gd name="T60" fmla="*/ 398825103 w 2595"/>
              <a:gd name="T61" fmla="*/ 214067591 h 1727"/>
              <a:gd name="T62" fmla="*/ 357366724 w 2595"/>
              <a:gd name="T63" fmla="*/ 254182155 h 1727"/>
              <a:gd name="T64" fmla="*/ 363182245 w 2595"/>
              <a:gd name="T65" fmla="*/ 280050341 h 1727"/>
              <a:gd name="T66" fmla="*/ 291145929 w 2595"/>
              <a:gd name="T67" fmla="*/ 280050341 h 1727"/>
              <a:gd name="T68" fmla="*/ 275388107 w 2595"/>
              <a:gd name="T69" fmla="*/ 322038734 h 1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tx1"/>
          </a:solidFill>
          <a:ln w="8" cap="flat" cmpd="sng">
            <a:solidFill>
              <a:srgbClr val="FFFFFF"/>
            </a:solidFill>
            <a:round/>
          </a:ln>
        </p:spPr>
        <p:txBody>
          <a:bodyPr/>
          <a:lstStyle/>
          <a:p>
            <a:endParaRPr lang="zh-CN" altLang="en-US"/>
          </a:p>
        </p:txBody>
      </p:sp>
      <p:sp>
        <p:nvSpPr>
          <p:cNvPr id="40990" name="Freeform 33"/>
          <p:cNvSpPr/>
          <p:nvPr/>
        </p:nvSpPr>
        <p:spPr bwMode="auto">
          <a:xfrm>
            <a:off x="7604125" y="692150"/>
            <a:ext cx="1466850" cy="1373188"/>
          </a:xfrm>
          <a:custGeom>
            <a:avLst/>
            <a:gdLst>
              <a:gd name="T0" fmla="*/ 438212123 w 3386"/>
              <a:gd name="T1" fmla="*/ 571572394 h 3170"/>
              <a:gd name="T2" fmla="*/ 395798238 w 3386"/>
              <a:gd name="T3" fmla="*/ 567444167 h 3170"/>
              <a:gd name="T4" fmla="*/ 368961295 w 3386"/>
              <a:gd name="T5" fmla="*/ 534230778 h 3170"/>
              <a:gd name="T6" fmla="*/ 324108002 w 3386"/>
              <a:gd name="T7" fmla="*/ 511525525 h 3170"/>
              <a:gd name="T8" fmla="*/ 303276653 w 3386"/>
              <a:gd name="T9" fmla="*/ 490133682 h 3170"/>
              <a:gd name="T10" fmla="*/ 276252129 w 3386"/>
              <a:gd name="T11" fmla="*/ 495012615 h 3170"/>
              <a:gd name="T12" fmla="*/ 228770983 w 3386"/>
              <a:gd name="T13" fmla="*/ 514152776 h 3170"/>
              <a:gd name="T14" fmla="*/ 172094516 w 3386"/>
              <a:gd name="T15" fmla="*/ 465927453 h 3170"/>
              <a:gd name="T16" fmla="*/ 161959994 w 3386"/>
              <a:gd name="T17" fmla="*/ 455231315 h 3170"/>
              <a:gd name="T18" fmla="*/ 180164357 w 3386"/>
              <a:gd name="T19" fmla="*/ 426896859 h 3170"/>
              <a:gd name="T20" fmla="*/ 156705587 w 3386"/>
              <a:gd name="T21" fmla="*/ 432338495 h 3170"/>
              <a:gd name="T22" fmla="*/ 124425790 w 3386"/>
              <a:gd name="T23" fmla="*/ 405129880 h 3170"/>
              <a:gd name="T24" fmla="*/ 147509399 w 3386"/>
              <a:gd name="T25" fmla="*/ 363847603 h 3170"/>
              <a:gd name="T26" fmla="*/ 172469676 w 3386"/>
              <a:gd name="T27" fmla="*/ 306802688 h 3170"/>
              <a:gd name="T28" fmla="*/ 187295864 w 3386"/>
              <a:gd name="T29" fmla="*/ 339828509 h 3170"/>
              <a:gd name="T30" fmla="*/ 207939634 w 3386"/>
              <a:gd name="T31" fmla="*/ 294230437 h 3170"/>
              <a:gd name="T32" fmla="*/ 193864198 w 3386"/>
              <a:gd name="T33" fmla="*/ 223112294 h 3170"/>
              <a:gd name="T34" fmla="*/ 199494632 w 3386"/>
              <a:gd name="T35" fmla="*/ 192525723 h 3170"/>
              <a:gd name="T36" fmla="*/ 179601183 w 3386"/>
              <a:gd name="T37" fmla="*/ 96825782 h 3170"/>
              <a:gd name="T38" fmla="*/ 123675469 w 3386"/>
              <a:gd name="T39" fmla="*/ 125535807 h 3170"/>
              <a:gd name="T40" fmla="*/ 72816583 w 3386"/>
              <a:gd name="T41" fmla="*/ 109585601 h 3170"/>
              <a:gd name="T42" fmla="*/ 24960277 w 3386"/>
              <a:gd name="T43" fmla="*/ 92322418 h 3170"/>
              <a:gd name="T44" fmla="*/ 0 w 3386"/>
              <a:gd name="T45" fmla="*/ 69054029 h 3170"/>
              <a:gd name="T46" fmla="*/ 14450595 w 3386"/>
              <a:gd name="T47" fmla="*/ 34902367 h 3170"/>
              <a:gd name="T48" fmla="*/ 42225872 w 3386"/>
              <a:gd name="T49" fmla="*/ 7318182 h 3170"/>
              <a:gd name="T50" fmla="*/ 117106702 w 3386"/>
              <a:gd name="T51" fmla="*/ 15387070 h 3170"/>
              <a:gd name="T52" fmla="*/ 213382054 w 3386"/>
              <a:gd name="T53" fmla="*/ 85379372 h 3170"/>
              <a:gd name="T54" fmla="*/ 248476419 w 3386"/>
              <a:gd name="T55" fmla="*/ 136607081 h 3170"/>
              <a:gd name="T56" fmla="*/ 280380623 w 3386"/>
              <a:gd name="T57" fmla="*/ 185958245 h 3170"/>
              <a:gd name="T58" fmla="*/ 287512131 w 3386"/>
              <a:gd name="T59" fmla="*/ 215043407 h 3170"/>
              <a:gd name="T60" fmla="*/ 350382205 w 3386"/>
              <a:gd name="T61" fmla="*/ 223487430 h 3170"/>
              <a:gd name="T62" fmla="*/ 377969469 w 3386"/>
              <a:gd name="T63" fmla="*/ 219734771 h 3170"/>
              <a:gd name="T64" fmla="*/ 429391529 w 3386"/>
              <a:gd name="T65" fmla="*/ 250696479 h 3170"/>
              <a:gd name="T66" fmla="*/ 481751922 w 3386"/>
              <a:gd name="T67" fmla="*/ 308491666 h 3170"/>
              <a:gd name="T68" fmla="*/ 528669462 w 3386"/>
              <a:gd name="T69" fmla="*/ 291791187 h 3170"/>
              <a:gd name="T70" fmla="*/ 579340768 w 3386"/>
              <a:gd name="T71" fmla="*/ 235309409 h 3170"/>
              <a:gd name="T72" fmla="*/ 617813307 w 3386"/>
              <a:gd name="T73" fmla="*/ 231931453 h 3170"/>
              <a:gd name="T74" fmla="*/ 635454496 w 3386"/>
              <a:gd name="T75" fmla="*/ 283534732 h 3170"/>
              <a:gd name="T76" fmla="*/ 627384655 w 3386"/>
              <a:gd name="T77" fmla="*/ 323128031 h 3170"/>
              <a:gd name="T78" fmla="*/ 624006481 w 3386"/>
              <a:gd name="T79" fmla="*/ 396310287 h 3170"/>
              <a:gd name="T80" fmla="*/ 619502394 w 3386"/>
              <a:gd name="T81" fmla="*/ 444723178 h 3170"/>
              <a:gd name="T82" fmla="*/ 594917710 w 3386"/>
              <a:gd name="T83" fmla="*/ 455794452 h 3170"/>
              <a:gd name="T84" fmla="*/ 554005332 w 3386"/>
              <a:gd name="T85" fmla="*/ 465739885 h 3170"/>
              <a:gd name="T86" fmla="*/ 545935491 w 3386"/>
              <a:gd name="T87" fmla="*/ 508523139 h 3170"/>
              <a:gd name="T88" fmla="*/ 571270927 w 3386"/>
              <a:gd name="T89" fmla="*/ 586021191 h 3170"/>
              <a:gd name="T90" fmla="*/ 514594460 w 3386"/>
              <a:gd name="T91" fmla="*/ 552620234 h 3170"/>
              <a:gd name="T92" fmla="*/ 481564342 w 3386"/>
              <a:gd name="T93" fmla="*/ 570258985 h 3170"/>
              <a:gd name="T94" fmla="*/ 483252996 w 3386"/>
              <a:gd name="T95" fmla="*/ 583206805 h 3170"/>
              <a:gd name="T96" fmla="*/ 460920140 w 3386"/>
              <a:gd name="T97" fmla="*/ 594840783 h 3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tx1"/>
          </a:solidFill>
          <a:ln w="8" cap="flat" cmpd="sng">
            <a:solidFill>
              <a:srgbClr val="FFFFFF"/>
            </a:solidFill>
            <a:round/>
          </a:ln>
        </p:spPr>
        <p:txBody>
          <a:bodyPr/>
          <a:lstStyle/>
          <a:p>
            <a:endParaRPr lang="zh-CN" altLang="en-US"/>
          </a:p>
        </p:txBody>
      </p:sp>
      <p:sp>
        <p:nvSpPr>
          <p:cNvPr id="40991" name="Freeform 34"/>
          <p:cNvSpPr/>
          <p:nvPr/>
        </p:nvSpPr>
        <p:spPr bwMode="auto">
          <a:xfrm>
            <a:off x="4640263" y="2324100"/>
            <a:ext cx="1865312" cy="1663700"/>
          </a:xfrm>
          <a:custGeom>
            <a:avLst/>
            <a:gdLst>
              <a:gd name="T0" fmla="*/ 703890847 w 4310"/>
              <a:gd name="T1" fmla="*/ 557481101 h 3842"/>
              <a:gd name="T2" fmla="*/ 695649284 w 4310"/>
              <a:gd name="T3" fmla="*/ 626299042 h 3842"/>
              <a:gd name="T4" fmla="*/ 665493118 w 4310"/>
              <a:gd name="T5" fmla="*/ 658739027 h 3842"/>
              <a:gd name="T6" fmla="*/ 669614116 w 4310"/>
              <a:gd name="T7" fmla="*/ 684053509 h 3842"/>
              <a:gd name="T8" fmla="*/ 663433052 w 4310"/>
              <a:gd name="T9" fmla="*/ 710868005 h 3842"/>
              <a:gd name="T10" fmla="*/ 603495514 w 4310"/>
              <a:gd name="T11" fmla="*/ 720431465 h 3842"/>
              <a:gd name="T12" fmla="*/ 586263234 w 4310"/>
              <a:gd name="T13" fmla="*/ 705805455 h 3842"/>
              <a:gd name="T14" fmla="*/ 570342298 w 4310"/>
              <a:gd name="T15" fmla="*/ 669802502 h 3842"/>
              <a:gd name="T16" fmla="*/ 531570641 w 4310"/>
              <a:gd name="T17" fmla="*/ 639987543 h 3842"/>
              <a:gd name="T18" fmla="*/ 477814167 w 4310"/>
              <a:gd name="T19" fmla="*/ 617861026 h 3842"/>
              <a:gd name="T20" fmla="*/ 475191911 w 4310"/>
              <a:gd name="T21" fmla="*/ 660801980 h 3842"/>
              <a:gd name="T22" fmla="*/ 451778566 w 4310"/>
              <a:gd name="T23" fmla="*/ 669239997 h 3842"/>
              <a:gd name="T24" fmla="*/ 394838078 w 4310"/>
              <a:gd name="T25" fmla="*/ 597234524 h 3842"/>
              <a:gd name="T26" fmla="*/ 437730733 w 4310"/>
              <a:gd name="T27" fmla="*/ 611860534 h 3842"/>
              <a:gd name="T28" fmla="*/ 465452039 w 4310"/>
              <a:gd name="T29" fmla="*/ 595921578 h 3842"/>
              <a:gd name="T30" fmla="*/ 485493540 w 4310"/>
              <a:gd name="T31" fmla="*/ 528979088 h 3842"/>
              <a:gd name="T32" fmla="*/ 512090898 w 4310"/>
              <a:gd name="T33" fmla="*/ 510602607 h 3842"/>
              <a:gd name="T34" fmla="*/ 501039682 w 4310"/>
              <a:gd name="T35" fmla="*/ 451910632 h 3842"/>
              <a:gd name="T36" fmla="*/ 485680937 w 4310"/>
              <a:gd name="T37" fmla="*/ 403156687 h 3842"/>
              <a:gd name="T38" fmla="*/ 443350039 w 4310"/>
              <a:gd name="T39" fmla="*/ 372591721 h 3842"/>
              <a:gd name="T40" fmla="*/ 373672630 w 4310"/>
              <a:gd name="T41" fmla="*/ 310524279 h 3842"/>
              <a:gd name="T42" fmla="*/ 342579913 w 4310"/>
              <a:gd name="T43" fmla="*/ 312962236 h 3842"/>
              <a:gd name="T44" fmla="*/ 292569643 w 4310"/>
              <a:gd name="T45" fmla="*/ 277896792 h 3842"/>
              <a:gd name="T46" fmla="*/ 216149412 w 4310"/>
              <a:gd name="T47" fmla="*/ 257457792 h 3842"/>
              <a:gd name="T48" fmla="*/ 208095245 w 4310"/>
              <a:gd name="T49" fmla="*/ 294773257 h 3842"/>
              <a:gd name="T50" fmla="*/ 131113257 w 4310"/>
              <a:gd name="T51" fmla="*/ 252957314 h 3842"/>
              <a:gd name="T52" fmla="*/ 22476360 w 4310"/>
              <a:gd name="T53" fmla="*/ 222579850 h 3842"/>
              <a:gd name="T54" fmla="*/ 9927268 w 4310"/>
              <a:gd name="T55" fmla="*/ 193890335 h 3842"/>
              <a:gd name="T56" fmla="*/ 20978052 w 4310"/>
              <a:gd name="T57" fmla="*/ 148136420 h 3842"/>
              <a:gd name="T58" fmla="*/ 73797975 w 4310"/>
              <a:gd name="T59" fmla="*/ 121884429 h 3842"/>
              <a:gd name="T60" fmla="*/ 141789679 w 4310"/>
              <a:gd name="T61" fmla="*/ 77630961 h 3842"/>
              <a:gd name="T62" fmla="*/ 181498320 w 4310"/>
              <a:gd name="T63" fmla="*/ 44815973 h 3842"/>
              <a:gd name="T64" fmla="*/ 253423193 w 4310"/>
              <a:gd name="T65" fmla="*/ 19501491 h 3842"/>
              <a:gd name="T66" fmla="*/ 266159681 w 4310"/>
              <a:gd name="T67" fmla="*/ 72192975 h 3842"/>
              <a:gd name="T68" fmla="*/ 259416860 w 4310"/>
              <a:gd name="T69" fmla="*/ 115508933 h 3842"/>
              <a:gd name="T70" fmla="*/ 288636475 w 4310"/>
              <a:gd name="T71" fmla="*/ 148136420 h 3842"/>
              <a:gd name="T72" fmla="*/ 305119168 w 4310"/>
              <a:gd name="T73" fmla="*/ 175701356 h 3842"/>
              <a:gd name="T74" fmla="*/ 380041090 w 4310"/>
              <a:gd name="T75" fmla="*/ 170075868 h 3842"/>
              <a:gd name="T76" fmla="*/ 347262668 w 4310"/>
              <a:gd name="T77" fmla="*/ 223329857 h 3842"/>
              <a:gd name="T78" fmla="*/ 392590615 w 4310"/>
              <a:gd name="T79" fmla="*/ 257082788 h 3842"/>
              <a:gd name="T80" fmla="*/ 428740016 w 4310"/>
              <a:gd name="T81" fmla="*/ 308836762 h 3842"/>
              <a:gd name="T82" fmla="*/ 479874233 w 4310"/>
              <a:gd name="T83" fmla="*/ 276396777 h 3842"/>
              <a:gd name="T84" fmla="*/ 516960618 w 4310"/>
              <a:gd name="T85" fmla="*/ 286522310 h 3842"/>
              <a:gd name="T86" fmla="*/ 567345681 w 4310"/>
              <a:gd name="T87" fmla="*/ 263270782 h 3842"/>
              <a:gd name="T88" fmla="*/ 547304180 w 4310"/>
              <a:gd name="T89" fmla="*/ 306961744 h 3842"/>
              <a:gd name="T90" fmla="*/ 547491144 w 4310"/>
              <a:gd name="T91" fmla="*/ 378779715 h 3842"/>
              <a:gd name="T92" fmla="*/ 580831757 w 4310"/>
              <a:gd name="T93" fmla="*/ 399406217 h 3842"/>
              <a:gd name="T94" fmla="*/ 629718079 w 4310"/>
              <a:gd name="T95" fmla="*/ 443472183 h 3842"/>
              <a:gd name="T96" fmla="*/ 640768862 w 4310"/>
              <a:gd name="T97" fmla="*/ 510790109 h 3842"/>
              <a:gd name="T98" fmla="*/ 694712733 w 4310"/>
              <a:gd name="T99" fmla="*/ 527103636 h 3842"/>
              <a:gd name="T100" fmla="*/ 710258875 w 4310"/>
              <a:gd name="T101" fmla="*/ 476849677 h 3842"/>
              <a:gd name="T102" fmla="*/ 706887464 w 4310"/>
              <a:gd name="T103" fmla="*/ 438221698 h 3842"/>
              <a:gd name="T104" fmla="*/ 720186144 w 4310"/>
              <a:gd name="T105" fmla="*/ 417595195 h 3842"/>
              <a:gd name="T106" fmla="*/ 731611721 w 4310"/>
              <a:gd name="T107" fmla="*/ 423970691 h 3842"/>
              <a:gd name="T108" fmla="*/ 769634656 w 4310"/>
              <a:gd name="T109" fmla="*/ 453223145 h 3842"/>
              <a:gd name="T110" fmla="*/ 807282798 w 4310"/>
              <a:gd name="T111" fmla="*/ 473849647 h 3842"/>
              <a:gd name="T112" fmla="*/ 802787439 w 4310"/>
              <a:gd name="T113" fmla="*/ 526541131 h 3842"/>
              <a:gd name="T114" fmla="*/ 787803054 w 4310"/>
              <a:gd name="T115" fmla="*/ 539667126 h 3842"/>
              <a:gd name="T116" fmla="*/ 757085131 w 4310"/>
              <a:gd name="T117" fmla="*/ 570794598 h 3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tx1"/>
          </a:solidFill>
          <a:ln w="8" cap="flat" cmpd="sng">
            <a:solidFill>
              <a:srgbClr val="FFFFFF"/>
            </a:solidFill>
            <a:round/>
          </a:ln>
        </p:spPr>
        <p:txBody>
          <a:bodyPr/>
          <a:lstStyle/>
          <a:p>
            <a:endParaRPr lang="zh-CN" altLang="en-US"/>
          </a:p>
        </p:txBody>
      </p:sp>
      <p:sp>
        <p:nvSpPr>
          <p:cNvPr id="40992" name="Freeform 35"/>
          <p:cNvSpPr/>
          <p:nvPr/>
        </p:nvSpPr>
        <p:spPr bwMode="auto">
          <a:xfrm>
            <a:off x="6691313" y="5129213"/>
            <a:ext cx="1033462" cy="798512"/>
          </a:xfrm>
          <a:custGeom>
            <a:avLst/>
            <a:gdLst>
              <a:gd name="T0" fmla="*/ 30128727 w 2389"/>
              <a:gd name="T1" fmla="*/ 346345146 h 1841"/>
              <a:gd name="T2" fmla="*/ 15345332 w 2389"/>
              <a:gd name="T3" fmla="*/ 320759798 h 1841"/>
              <a:gd name="T4" fmla="*/ 561504 w 2389"/>
              <a:gd name="T5" fmla="*/ 297619866 h 1841"/>
              <a:gd name="T6" fmla="*/ 10853730 w 2389"/>
              <a:gd name="T7" fmla="*/ 273915640 h 1841"/>
              <a:gd name="T8" fmla="*/ 37988488 w 2389"/>
              <a:gd name="T9" fmla="*/ 225942896 h 1841"/>
              <a:gd name="T10" fmla="*/ 71673120 w 2389"/>
              <a:gd name="T11" fmla="*/ 194713313 h 1841"/>
              <a:gd name="T12" fmla="*/ 105918824 w 2389"/>
              <a:gd name="T13" fmla="*/ 156711341 h 1841"/>
              <a:gd name="T14" fmla="*/ 122199419 w 2389"/>
              <a:gd name="T15" fmla="*/ 130749509 h 1841"/>
              <a:gd name="T16" fmla="*/ 142223232 w 2389"/>
              <a:gd name="T17" fmla="*/ 92371053 h 1841"/>
              <a:gd name="T18" fmla="*/ 140539152 w 2389"/>
              <a:gd name="T19" fmla="*/ 59072538 h 1841"/>
              <a:gd name="T20" fmla="*/ 151579762 w 2389"/>
              <a:gd name="T21" fmla="*/ 32169928 h 1841"/>
              <a:gd name="T22" fmla="*/ 160001028 w 2389"/>
              <a:gd name="T23" fmla="*/ 18248667 h 1841"/>
              <a:gd name="T24" fmla="*/ 171229383 w 2389"/>
              <a:gd name="T25" fmla="*/ 18624718 h 1841"/>
              <a:gd name="T26" fmla="*/ 190317067 w 2389"/>
              <a:gd name="T27" fmla="*/ 37437678 h 1841"/>
              <a:gd name="T28" fmla="*/ 201732302 w 2389"/>
              <a:gd name="T29" fmla="*/ 37813729 h 1841"/>
              <a:gd name="T30" fmla="*/ 206036591 w 2389"/>
              <a:gd name="T31" fmla="*/ 16931404 h 1841"/>
              <a:gd name="T32" fmla="*/ 195369740 w 2389"/>
              <a:gd name="T33" fmla="*/ 3762679 h 1841"/>
              <a:gd name="T34" fmla="*/ 198363709 w 2389"/>
              <a:gd name="T35" fmla="*/ 2633658 h 1841"/>
              <a:gd name="T36" fmla="*/ 253381609 w 2389"/>
              <a:gd name="T37" fmla="*/ 3950921 h 1841"/>
              <a:gd name="T38" fmla="*/ 289873330 w 2389"/>
              <a:gd name="T39" fmla="*/ 0 h 1841"/>
              <a:gd name="T40" fmla="*/ 296423203 w 2389"/>
              <a:gd name="T41" fmla="*/ 188242 h 1841"/>
              <a:gd name="T42" fmla="*/ 296235891 w 2389"/>
              <a:gd name="T43" fmla="*/ 11852330 h 1841"/>
              <a:gd name="T44" fmla="*/ 272843918 w 2389"/>
              <a:gd name="T45" fmla="*/ 39695285 h 1841"/>
              <a:gd name="T46" fmla="*/ 299604484 w 2389"/>
              <a:gd name="T47" fmla="*/ 57567467 h 1841"/>
              <a:gd name="T48" fmla="*/ 331978795 w 2389"/>
              <a:gd name="T49" fmla="*/ 43645772 h 1841"/>
              <a:gd name="T50" fmla="*/ 342832525 w 2389"/>
              <a:gd name="T51" fmla="*/ 43834015 h 1841"/>
              <a:gd name="T52" fmla="*/ 349382399 w 2389"/>
              <a:gd name="T53" fmla="*/ 50794645 h 1841"/>
              <a:gd name="T54" fmla="*/ 405523308 w 2389"/>
              <a:gd name="T55" fmla="*/ 35556555 h 1841"/>
              <a:gd name="T56" fmla="*/ 422178095 w 2389"/>
              <a:gd name="T57" fmla="*/ 57003174 h 1841"/>
              <a:gd name="T58" fmla="*/ 447067269 w 2389"/>
              <a:gd name="T59" fmla="*/ 92747537 h 1841"/>
              <a:gd name="T60" fmla="*/ 447067269 w 2389"/>
              <a:gd name="T61" fmla="*/ 102530069 h 1841"/>
              <a:gd name="T62" fmla="*/ 429102161 w 2389"/>
              <a:gd name="T63" fmla="*/ 105728454 h 1841"/>
              <a:gd name="T64" fmla="*/ 415254030 w 2389"/>
              <a:gd name="T65" fmla="*/ 135076481 h 1841"/>
              <a:gd name="T66" fmla="*/ 415067150 w 2389"/>
              <a:gd name="T67" fmla="*/ 138086624 h 1841"/>
              <a:gd name="T68" fmla="*/ 361733330 w 2389"/>
              <a:gd name="T69" fmla="*/ 167622893 h 1841"/>
              <a:gd name="T70" fmla="*/ 352750992 w 2389"/>
              <a:gd name="T71" fmla="*/ 176652888 h 1841"/>
              <a:gd name="T72" fmla="*/ 342645646 w 2389"/>
              <a:gd name="T73" fmla="*/ 170820845 h 1841"/>
              <a:gd name="T74" fmla="*/ 331791483 w 2389"/>
              <a:gd name="T75" fmla="*/ 170444794 h 1841"/>
              <a:gd name="T76" fmla="*/ 325242042 w 2389"/>
              <a:gd name="T77" fmla="*/ 179474789 h 1841"/>
              <a:gd name="T78" fmla="*/ 317382280 w 2389"/>
              <a:gd name="T79" fmla="*/ 179286547 h 1841"/>
              <a:gd name="T80" fmla="*/ 300165556 w 2389"/>
              <a:gd name="T81" fmla="*/ 172702401 h 1841"/>
              <a:gd name="T82" fmla="*/ 300165556 w 2389"/>
              <a:gd name="T83" fmla="*/ 187000146 h 1841"/>
              <a:gd name="T84" fmla="*/ 282013568 w 2389"/>
              <a:gd name="T85" fmla="*/ 203179015 h 1841"/>
              <a:gd name="T86" fmla="*/ 266481356 w 2389"/>
              <a:gd name="T87" fmla="*/ 190950634 h 1841"/>
              <a:gd name="T88" fmla="*/ 263674268 w 2389"/>
              <a:gd name="T89" fmla="*/ 190386340 h 1841"/>
              <a:gd name="T90" fmla="*/ 248703560 w 2389"/>
              <a:gd name="T91" fmla="*/ 175712110 h 1841"/>
              <a:gd name="T92" fmla="*/ 239720790 w 2389"/>
              <a:gd name="T93" fmla="*/ 175524302 h 1841"/>
              <a:gd name="T94" fmla="*/ 232984037 w 2389"/>
              <a:gd name="T95" fmla="*/ 192079654 h 1841"/>
              <a:gd name="T96" fmla="*/ 221007298 w 2389"/>
              <a:gd name="T97" fmla="*/ 210140079 h 1841"/>
              <a:gd name="T98" fmla="*/ 200048221 w 2389"/>
              <a:gd name="T99" fmla="*/ 228764796 h 1841"/>
              <a:gd name="T100" fmla="*/ 186761594 w 2389"/>
              <a:gd name="T101" fmla="*/ 231586697 h 1841"/>
              <a:gd name="T102" fmla="*/ 174223351 w 2389"/>
              <a:gd name="T103" fmla="*/ 242310006 h 1841"/>
              <a:gd name="T104" fmla="*/ 148959986 w 2389"/>
              <a:gd name="T105" fmla="*/ 246636978 h 1841"/>
              <a:gd name="T106" fmla="*/ 145404513 w 2389"/>
              <a:gd name="T107" fmla="*/ 253785851 h 1841"/>
              <a:gd name="T108" fmla="*/ 138854639 w 2389"/>
              <a:gd name="T109" fmla="*/ 253597609 h 1841"/>
              <a:gd name="T110" fmla="*/ 113217082 w 2389"/>
              <a:gd name="T111" fmla="*/ 254350144 h 1841"/>
              <a:gd name="T112" fmla="*/ 79532882 w 2389"/>
              <a:gd name="T113" fmla="*/ 265825989 h 1841"/>
              <a:gd name="T114" fmla="*/ 44912554 w 2389"/>
              <a:gd name="T115" fmla="*/ 278430855 h 1841"/>
              <a:gd name="T116" fmla="*/ 43602666 w 2389"/>
              <a:gd name="T117" fmla="*/ 292540358 h 1841"/>
              <a:gd name="T118" fmla="*/ 29754535 w 2389"/>
              <a:gd name="T119" fmla="*/ 311353318 h 1841"/>
              <a:gd name="T120" fmla="*/ 49216843 w 2389"/>
              <a:gd name="T121" fmla="*/ 339572324 h 1841"/>
              <a:gd name="T122" fmla="*/ 30128727 w 2389"/>
              <a:gd name="T123" fmla="*/ 346345146 h 18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tx1"/>
          </a:solidFill>
          <a:ln w="8" cap="flat" cmpd="sng">
            <a:solidFill>
              <a:srgbClr val="FFFFFF"/>
            </a:solidFill>
            <a:round/>
          </a:ln>
        </p:spPr>
        <p:txBody>
          <a:bodyPr/>
          <a:lstStyle/>
          <a:p>
            <a:endParaRPr lang="zh-CN" altLang="en-US"/>
          </a:p>
        </p:txBody>
      </p:sp>
      <p:pic>
        <p:nvPicPr>
          <p:cNvPr id="40993" name="组合 3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16813" y="3041650"/>
            <a:ext cx="3717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文本框 180"/>
          <p:cNvSpPr txBox="1">
            <a:spLocks noChangeArrowheads="1"/>
          </p:cNvSpPr>
          <p:nvPr/>
        </p:nvSpPr>
        <p:spPr bwMode="auto">
          <a:xfrm>
            <a:off x="8791575" y="2295525"/>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请输入您想要的文字</a:t>
            </a:r>
            <a:endParaRPr lang="zh-CN" altLang="en-US">
              <a:solidFill>
                <a:srgbClr val="2B2E30"/>
              </a:solidFill>
              <a:latin typeface="微软雅黑" panose="020B0503020204020204" pitchFamily="34" charset="-122"/>
              <a:ea typeface="微软雅黑" panose="020B0503020204020204" pitchFamily="34" charset="-122"/>
            </a:endParaRPr>
          </a:p>
        </p:txBody>
      </p:sp>
      <p:sp>
        <p:nvSpPr>
          <p:cNvPr id="40995" name="文本框 181"/>
          <p:cNvSpPr txBox="1">
            <a:spLocks noChangeArrowheads="1"/>
          </p:cNvSpPr>
          <p:nvPr/>
        </p:nvSpPr>
        <p:spPr bwMode="auto">
          <a:xfrm>
            <a:off x="8791575" y="2616200"/>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请输入您想要的文字</a:t>
            </a:r>
            <a:endParaRPr lang="zh-CN" altLang="en-US">
              <a:solidFill>
                <a:srgbClr val="2B2E30"/>
              </a:solidFill>
              <a:latin typeface="微软雅黑" panose="020B0503020204020204" pitchFamily="34" charset="-122"/>
              <a:ea typeface="微软雅黑" panose="020B0503020204020204" pitchFamily="34" charset="-122"/>
            </a:endParaRPr>
          </a:p>
        </p:txBody>
      </p:sp>
      <p:sp>
        <p:nvSpPr>
          <p:cNvPr id="40996" name="文本框 180"/>
          <p:cNvSpPr txBox="1">
            <a:spLocks noChangeArrowheads="1"/>
          </p:cNvSpPr>
          <p:nvPr/>
        </p:nvSpPr>
        <p:spPr bwMode="auto">
          <a:xfrm>
            <a:off x="2022475" y="49149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请输入您想要的文字</a:t>
            </a:r>
            <a:endParaRPr lang="zh-CN" altLang="en-US">
              <a:solidFill>
                <a:srgbClr val="2B2E30"/>
              </a:solidFill>
              <a:latin typeface="微软雅黑" panose="020B0503020204020204" pitchFamily="34" charset="-122"/>
              <a:ea typeface="微软雅黑" panose="020B0503020204020204" pitchFamily="34" charset="-122"/>
            </a:endParaRPr>
          </a:p>
        </p:txBody>
      </p:sp>
      <p:sp>
        <p:nvSpPr>
          <p:cNvPr id="40997" name="文本框 181"/>
          <p:cNvSpPr txBox="1">
            <a:spLocks noChangeArrowheads="1"/>
          </p:cNvSpPr>
          <p:nvPr/>
        </p:nvSpPr>
        <p:spPr bwMode="auto">
          <a:xfrm>
            <a:off x="2022475" y="5235575"/>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请输入您想要的文字</a:t>
            </a:r>
            <a:endParaRPr lang="zh-CN" altLang="en-US">
              <a:solidFill>
                <a:srgbClr val="2B2E30"/>
              </a:solidFill>
              <a:latin typeface="微软雅黑" panose="020B0503020204020204" pitchFamily="34" charset="-122"/>
              <a:ea typeface="微软雅黑" panose="020B0503020204020204" pitchFamily="34" charset="-122"/>
            </a:endParaRPr>
          </a:p>
        </p:txBody>
      </p:sp>
      <p:pic>
        <p:nvPicPr>
          <p:cNvPr id="40998" name="组合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13" y="4359275"/>
            <a:ext cx="37131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9" name="矩形 44"/>
          <p:cNvSpPr>
            <a:spLocks noChangeArrowheads="1"/>
          </p:cNvSpPr>
          <p:nvPr/>
        </p:nvSpPr>
        <p:spPr bwMode="auto">
          <a:xfrm>
            <a:off x="9650413" y="4748213"/>
            <a:ext cx="236537" cy="236537"/>
          </a:xfrm>
          <a:prstGeom prst="rect">
            <a:avLst/>
          </a:prstGeom>
          <a:solidFill>
            <a:srgbClr val="16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000" name="矩形 45"/>
          <p:cNvSpPr>
            <a:spLocks noChangeArrowheads="1"/>
          </p:cNvSpPr>
          <p:nvPr/>
        </p:nvSpPr>
        <p:spPr bwMode="auto">
          <a:xfrm>
            <a:off x="9650413" y="5157788"/>
            <a:ext cx="236537" cy="2365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001" name="矩形 46"/>
          <p:cNvSpPr>
            <a:spLocks noChangeArrowheads="1"/>
          </p:cNvSpPr>
          <p:nvPr/>
        </p:nvSpPr>
        <p:spPr bwMode="auto">
          <a:xfrm>
            <a:off x="9650413" y="5551488"/>
            <a:ext cx="236537" cy="236537"/>
          </a:xfrm>
          <a:prstGeom prst="rect">
            <a:avLst/>
          </a:prstGeom>
          <a:solidFill>
            <a:srgbClr val="A0A9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002" name="文本框 180"/>
          <p:cNvSpPr txBox="1">
            <a:spLocks noChangeArrowheads="1"/>
          </p:cNvSpPr>
          <p:nvPr/>
        </p:nvSpPr>
        <p:spPr bwMode="auto">
          <a:xfrm>
            <a:off x="10101263" y="4645025"/>
            <a:ext cx="1379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您的文字</a:t>
            </a:r>
            <a:endParaRPr lang="zh-CN" altLang="en-US">
              <a:solidFill>
                <a:srgbClr val="2B2E30"/>
              </a:solidFill>
              <a:latin typeface="微软雅黑" panose="020B0503020204020204" pitchFamily="34" charset="-122"/>
              <a:ea typeface="微软雅黑" panose="020B0503020204020204" pitchFamily="34" charset="-122"/>
            </a:endParaRPr>
          </a:p>
        </p:txBody>
      </p:sp>
      <p:sp>
        <p:nvSpPr>
          <p:cNvPr id="41003" name="文本框 180"/>
          <p:cNvSpPr txBox="1">
            <a:spLocks noChangeArrowheads="1"/>
          </p:cNvSpPr>
          <p:nvPr/>
        </p:nvSpPr>
        <p:spPr bwMode="auto">
          <a:xfrm>
            <a:off x="10101263" y="5070475"/>
            <a:ext cx="1379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您的文字</a:t>
            </a:r>
            <a:endParaRPr lang="zh-CN" altLang="en-US">
              <a:solidFill>
                <a:srgbClr val="2B2E30"/>
              </a:solidFill>
              <a:latin typeface="微软雅黑" panose="020B0503020204020204" pitchFamily="34" charset="-122"/>
              <a:ea typeface="微软雅黑" panose="020B0503020204020204" pitchFamily="34" charset="-122"/>
            </a:endParaRPr>
          </a:p>
        </p:txBody>
      </p:sp>
      <p:sp>
        <p:nvSpPr>
          <p:cNvPr id="41004" name="文本框 180"/>
          <p:cNvSpPr txBox="1">
            <a:spLocks noChangeArrowheads="1"/>
          </p:cNvSpPr>
          <p:nvPr/>
        </p:nvSpPr>
        <p:spPr bwMode="auto">
          <a:xfrm>
            <a:off x="10101263" y="5464175"/>
            <a:ext cx="1379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您的文字</a:t>
            </a:r>
            <a:endParaRPr lang="zh-CN" altLang="en-US">
              <a:solidFill>
                <a:srgbClr val="2B2E30"/>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62"/>
                                        </p:tgtEl>
                                        <p:attrNameLst>
                                          <p:attrName>ppt_y</p:attrName>
                                        </p:attrNameLst>
                                      </p:cBhvr>
                                      <p:tavLst>
                                        <p:tav tm="0">
                                          <p:val>
                                            <p:strVal val="#ppt_y"/>
                                          </p:val>
                                        </p:tav>
                                        <p:tav tm="100000">
                                          <p:val>
                                            <p:strVal val="#ppt_y"/>
                                          </p:val>
                                        </p:tav>
                                      </p:tavLst>
                                    </p:anim>
                                    <p:anim calcmode="lin" valueType="num">
                                      <p:cBhvr>
                                        <p:cTn id="9" dur="5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62"/>
                                        </p:tgtEl>
                                      </p:cBhvr>
                                    </p:animEffect>
                                  </p:childTnLst>
                                </p:cTn>
                              </p:par>
                            </p:childTnLst>
                          </p:cTn>
                        </p:par>
                        <p:par>
                          <p:cTn id="12" fill="hold">
                            <p:stCondLst>
                              <p:cond delay="0"/>
                            </p:stCondLst>
                            <p:childTnLst>
                              <p:par>
                                <p:cTn id="13" presetID="31" presetClass="entr" presetSubtype="0" fill="hold" nodeType="afterEffect">
                                  <p:stCondLst>
                                    <p:cond delay="0"/>
                                  </p:stCondLst>
                                  <p:childTnLst>
                                    <p:set>
                                      <p:cBhvr>
                                        <p:cTn id="14" dur="1" fill="hold">
                                          <p:stCondLst>
                                            <p:cond delay="0"/>
                                          </p:stCondLst>
                                        </p:cTn>
                                        <p:tgtEl>
                                          <p:spTgt spid="40963"/>
                                        </p:tgtEl>
                                        <p:attrNameLst>
                                          <p:attrName>style.visibility</p:attrName>
                                        </p:attrNameLst>
                                      </p:cBhvr>
                                      <p:to>
                                        <p:strVal val="visible"/>
                                      </p:to>
                                    </p:set>
                                    <p:anim calcmode="lin" valueType="num">
                                      <p:cBhvr>
                                        <p:cTn id="15" dur="400" fill="hold"/>
                                        <p:tgtEl>
                                          <p:spTgt spid="40963"/>
                                        </p:tgtEl>
                                        <p:attrNameLst>
                                          <p:attrName>ppt_w</p:attrName>
                                        </p:attrNameLst>
                                      </p:cBhvr>
                                      <p:tavLst>
                                        <p:tav tm="0">
                                          <p:val>
                                            <p:fltVal val="0"/>
                                          </p:val>
                                        </p:tav>
                                        <p:tav tm="100000">
                                          <p:val>
                                            <p:strVal val="#ppt_w"/>
                                          </p:val>
                                        </p:tav>
                                      </p:tavLst>
                                    </p:anim>
                                    <p:anim calcmode="lin" valueType="num">
                                      <p:cBhvr>
                                        <p:cTn id="16" dur="400" fill="hold"/>
                                        <p:tgtEl>
                                          <p:spTgt spid="40963"/>
                                        </p:tgtEl>
                                        <p:attrNameLst>
                                          <p:attrName>ppt_h</p:attrName>
                                        </p:attrNameLst>
                                      </p:cBhvr>
                                      <p:tavLst>
                                        <p:tav tm="0">
                                          <p:val>
                                            <p:fltVal val="0"/>
                                          </p:val>
                                        </p:tav>
                                        <p:tav tm="100000">
                                          <p:val>
                                            <p:strVal val="#ppt_h"/>
                                          </p:val>
                                        </p:tav>
                                      </p:tavLst>
                                    </p:anim>
                                    <p:anim calcmode="lin" valueType="num">
                                      <p:cBhvr>
                                        <p:cTn id="17" dur="400" fill="hold"/>
                                        <p:tgtEl>
                                          <p:spTgt spid="40963"/>
                                        </p:tgtEl>
                                        <p:attrNameLst>
                                          <p:attrName>style.rotation</p:attrName>
                                        </p:attrNameLst>
                                      </p:cBhvr>
                                      <p:tavLst>
                                        <p:tav tm="0">
                                          <p:val>
                                            <p:fltVal val="90"/>
                                          </p:val>
                                        </p:tav>
                                        <p:tav tm="100000">
                                          <p:val>
                                            <p:fltVal val="0"/>
                                          </p:val>
                                        </p:tav>
                                      </p:tavLst>
                                    </p:anim>
                                    <p:animEffect transition="in" filter="fade">
                                      <p:cBhvr>
                                        <p:cTn id="18" dur="400"/>
                                        <p:tgtEl>
                                          <p:spTgt spid="40963"/>
                                        </p:tgtEl>
                                      </p:cBhvr>
                                    </p:animEffect>
                                  </p:childTnLst>
                                </p:cTn>
                              </p:par>
                              <p:par>
                                <p:cTn id="19" presetID="31" presetClass="entr" presetSubtype="0" fill="hold" nodeType="withEffect">
                                  <p:stCondLst>
                                    <p:cond delay="0"/>
                                  </p:stCondLst>
                                  <p:childTnLst>
                                    <p:set>
                                      <p:cBhvr>
                                        <p:cTn id="20" dur="1" fill="hold">
                                          <p:stCondLst>
                                            <p:cond delay="0"/>
                                          </p:stCondLst>
                                        </p:cTn>
                                        <p:tgtEl>
                                          <p:spTgt spid="40964"/>
                                        </p:tgtEl>
                                        <p:attrNameLst>
                                          <p:attrName>style.visibility</p:attrName>
                                        </p:attrNameLst>
                                      </p:cBhvr>
                                      <p:to>
                                        <p:strVal val="visible"/>
                                      </p:to>
                                    </p:set>
                                    <p:anim calcmode="lin" valueType="num">
                                      <p:cBhvr>
                                        <p:cTn id="21" dur="400" fill="hold"/>
                                        <p:tgtEl>
                                          <p:spTgt spid="40964"/>
                                        </p:tgtEl>
                                        <p:attrNameLst>
                                          <p:attrName>ppt_w</p:attrName>
                                        </p:attrNameLst>
                                      </p:cBhvr>
                                      <p:tavLst>
                                        <p:tav tm="0">
                                          <p:val>
                                            <p:fltVal val="0"/>
                                          </p:val>
                                        </p:tav>
                                        <p:tav tm="100000">
                                          <p:val>
                                            <p:strVal val="#ppt_w"/>
                                          </p:val>
                                        </p:tav>
                                      </p:tavLst>
                                    </p:anim>
                                    <p:anim calcmode="lin" valueType="num">
                                      <p:cBhvr>
                                        <p:cTn id="22" dur="400" fill="hold"/>
                                        <p:tgtEl>
                                          <p:spTgt spid="40964"/>
                                        </p:tgtEl>
                                        <p:attrNameLst>
                                          <p:attrName>ppt_h</p:attrName>
                                        </p:attrNameLst>
                                      </p:cBhvr>
                                      <p:tavLst>
                                        <p:tav tm="0">
                                          <p:val>
                                            <p:fltVal val="0"/>
                                          </p:val>
                                        </p:tav>
                                        <p:tav tm="100000">
                                          <p:val>
                                            <p:strVal val="#ppt_h"/>
                                          </p:val>
                                        </p:tav>
                                      </p:tavLst>
                                    </p:anim>
                                    <p:anim calcmode="lin" valueType="num">
                                      <p:cBhvr>
                                        <p:cTn id="23" dur="400" fill="hold"/>
                                        <p:tgtEl>
                                          <p:spTgt spid="40964"/>
                                        </p:tgtEl>
                                        <p:attrNameLst>
                                          <p:attrName>style.rotation</p:attrName>
                                        </p:attrNameLst>
                                      </p:cBhvr>
                                      <p:tavLst>
                                        <p:tav tm="0">
                                          <p:val>
                                            <p:fltVal val="90"/>
                                          </p:val>
                                        </p:tav>
                                        <p:tav tm="100000">
                                          <p:val>
                                            <p:fltVal val="0"/>
                                          </p:val>
                                        </p:tav>
                                      </p:tavLst>
                                    </p:anim>
                                    <p:animEffect transition="in" filter="fade">
                                      <p:cBhvr>
                                        <p:cTn id="24" dur="400"/>
                                        <p:tgtEl>
                                          <p:spTgt spid="40964"/>
                                        </p:tgtEl>
                                      </p:cBhvr>
                                    </p:animEffect>
                                  </p:childTnLst>
                                </p:cTn>
                              </p:par>
                              <p:par>
                                <p:cTn id="25" presetID="31" presetClass="entr" presetSubtype="0" fill="hold" nodeType="withEffect">
                                  <p:stCondLst>
                                    <p:cond delay="0"/>
                                  </p:stCondLst>
                                  <p:childTnLst>
                                    <p:set>
                                      <p:cBhvr>
                                        <p:cTn id="26" dur="1" fill="hold">
                                          <p:stCondLst>
                                            <p:cond delay="0"/>
                                          </p:stCondLst>
                                        </p:cTn>
                                        <p:tgtEl>
                                          <p:spTgt spid="40965"/>
                                        </p:tgtEl>
                                        <p:attrNameLst>
                                          <p:attrName>style.visibility</p:attrName>
                                        </p:attrNameLst>
                                      </p:cBhvr>
                                      <p:to>
                                        <p:strVal val="visible"/>
                                      </p:to>
                                    </p:set>
                                    <p:anim calcmode="lin" valueType="num">
                                      <p:cBhvr>
                                        <p:cTn id="27" dur="400" fill="hold"/>
                                        <p:tgtEl>
                                          <p:spTgt spid="40965"/>
                                        </p:tgtEl>
                                        <p:attrNameLst>
                                          <p:attrName>ppt_w</p:attrName>
                                        </p:attrNameLst>
                                      </p:cBhvr>
                                      <p:tavLst>
                                        <p:tav tm="0">
                                          <p:val>
                                            <p:fltVal val="0"/>
                                          </p:val>
                                        </p:tav>
                                        <p:tav tm="100000">
                                          <p:val>
                                            <p:strVal val="#ppt_w"/>
                                          </p:val>
                                        </p:tav>
                                      </p:tavLst>
                                    </p:anim>
                                    <p:anim calcmode="lin" valueType="num">
                                      <p:cBhvr>
                                        <p:cTn id="28" dur="400" fill="hold"/>
                                        <p:tgtEl>
                                          <p:spTgt spid="40965"/>
                                        </p:tgtEl>
                                        <p:attrNameLst>
                                          <p:attrName>ppt_h</p:attrName>
                                        </p:attrNameLst>
                                      </p:cBhvr>
                                      <p:tavLst>
                                        <p:tav tm="0">
                                          <p:val>
                                            <p:fltVal val="0"/>
                                          </p:val>
                                        </p:tav>
                                        <p:tav tm="100000">
                                          <p:val>
                                            <p:strVal val="#ppt_h"/>
                                          </p:val>
                                        </p:tav>
                                      </p:tavLst>
                                    </p:anim>
                                    <p:anim calcmode="lin" valueType="num">
                                      <p:cBhvr>
                                        <p:cTn id="29" dur="400" fill="hold"/>
                                        <p:tgtEl>
                                          <p:spTgt spid="40965"/>
                                        </p:tgtEl>
                                        <p:attrNameLst>
                                          <p:attrName>style.rotation</p:attrName>
                                        </p:attrNameLst>
                                      </p:cBhvr>
                                      <p:tavLst>
                                        <p:tav tm="0">
                                          <p:val>
                                            <p:fltVal val="90"/>
                                          </p:val>
                                        </p:tav>
                                        <p:tav tm="100000">
                                          <p:val>
                                            <p:fltVal val="0"/>
                                          </p:val>
                                        </p:tav>
                                      </p:tavLst>
                                    </p:anim>
                                    <p:animEffect transition="in" filter="fade">
                                      <p:cBhvr>
                                        <p:cTn id="30" dur="400"/>
                                        <p:tgtEl>
                                          <p:spTgt spid="40965"/>
                                        </p:tgtEl>
                                      </p:cBhvr>
                                    </p:animEffect>
                                  </p:childTnLst>
                                </p:cTn>
                              </p:par>
                              <p:par>
                                <p:cTn id="31" presetID="31" presetClass="entr" presetSubtype="0" fill="hold" nodeType="withEffect">
                                  <p:stCondLst>
                                    <p:cond delay="0"/>
                                  </p:stCondLst>
                                  <p:childTnLst>
                                    <p:set>
                                      <p:cBhvr>
                                        <p:cTn id="32" dur="1" fill="hold">
                                          <p:stCondLst>
                                            <p:cond delay="0"/>
                                          </p:stCondLst>
                                        </p:cTn>
                                        <p:tgtEl>
                                          <p:spTgt spid="40966"/>
                                        </p:tgtEl>
                                        <p:attrNameLst>
                                          <p:attrName>style.visibility</p:attrName>
                                        </p:attrNameLst>
                                      </p:cBhvr>
                                      <p:to>
                                        <p:strVal val="visible"/>
                                      </p:to>
                                    </p:set>
                                    <p:anim calcmode="lin" valueType="num">
                                      <p:cBhvr>
                                        <p:cTn id="33" dur="400" fill="hold"/>
                                        <p:tgtEl>
                                          <p:spTgt spid="40966"/>
                                        </p:tgtEl>
                                        <p:attrNameLst>
                                          <p:attrName>ppt_w</p:attrName>
                                        </p:attrNameLst>
                                      </p:cBhvr>
                                      <p:tavLst>
                                        <p:tav tm="0">
                                          <p:val>
                                            <p:fltVal val="0"/>
                                          </p:val>
                                        </p:tav>
                                        <p:tav tm="100000">
                                          <p:val>
                                            <p:strVal val="#ppt_w"/>
                                          </p:val>
                                        </p:tav>
                                      </p:tavLst>
                                    </p:anim>
                                    <p:anim calcmode="lin" valueType="num">
                                      <p:cBhvr>
                                        <p:cTn id="34" dur="400" fill="hold"/>
                                        <p:tgtEl>
                                          <p:spTgt spid="40966"/>
                                        </p:tgtEl>
                                        <p:attrNameLst>
                                          <p:attrName>ppt_h</p:attrName>
                                        </p:attrNameLst>
                                      </p:cBhvr>
                                      <p:tavLst>
                                        <p:tav tm="0">
                                          <p:val>
                                            <p:fltVal val="0"/>
                                          </p:val>
                                        </p:tav>
                                        <p:tav tm="100000">
                                          <p:val>
                                            <p:strVal val="#ppt_h"/>
                                          </p:val>
                                        </p:tav>
                                      </p:tavLst>
                                    </p:anim>
                                    <p:anim calcmode="lin" valueType="num">
                                      <p:cBhvr>
                                        <p:cTn id="35" dur="400" fill="hold"/>
                                        <p:tgtEl>
                                          <p:spTgt spid="40966"/>
                                        </p:tgtEl>
                                        <p:attrNameLst>
                                          <p:attrName>style.rotation</p:attrName>
                                        </p:attrNameLst>
                                      </p:cBhvr>
                                      <p:tavLst>
                                        <p:tav tm="0">
                                          <p:val>
                                            <p:fltVal val="90"/>
                                          </p:val>
                                        </p:tav>
                                        <p:tav tm="100000">
                                          <p:val>
                                            <p:fltVal val="0"/>
                                          </p:val>
                                        </p:tav>
                                      </p:tavLst>
                                    </p:anim>
                                    <p:animEffect transition="in" filter="fade">
                                      <p:cBhvr>
                                        <p:cTn id="36" dur="400"/>
                                        <p:tgtEl>
                                          <p:spTgt spid="40966"/>
                                        </p:tgtEl>
                                      </p:cBhvr>
                                    </p:animEffect>
                                  </p:childTnLst>
                                </p:cTn>
                              </p:par>
                              <p:par>
                                <p:cTn id="37" presetID="31" presetClass="entr" presetSubtype="0" fill="hold" nodeType="withEffect">
                                  <p:stCondLst>
                                    <p:cond delay="0"/>
                                  </p:stCondLst>
                                  <p:childTnLst>
                                    <p:set>
                                      <p:cBhvr>
                                        <p:cTn id="38" dur="1" fill="hold">
                                          <p:stCondLst>
                                            <p:cond delay="0"/>
                                          </p:stCondLst>
                                        </p:cTn>
                                        <p:tgtEl>
                                          <p:spTgt spid="40967"/>
                                        </p:tgtEl>
                                        <p:attrNameLst>
                                          <p:attrName>style.visibility</p:attrName>
                                        </p:attrNameLst>
                                      </p:cBhvr>
                                      <p:to>
                                        <p:strVal val="visible"/>
                                      </p:to>
                                    </p:set>
                                    <p:anim calcmode="lin" valueType="num">
                                      <p:cBhvr>
                                        <p:cTn id="39" dur="400" fill="hold"/>
                                        <p:tgtEl>
                                          <p:spTgt spid="40967"/>
                                        </p:tgtEl>
                                        <p:attrNameLst>
                                          <p:attrName>ppt_w</p:attrName>
                                        </p:attrNameLst>
                                      </p:cBhvr>
                                      <p:tavLst>
                                        <p:tav tm="0">
                                          <p:val>
                                            <p:fltVal val="0"/>
                                          </p:val>
                                        </p:tav>
                                        <p:tav tm="100000">
                                          <p:val>
                                            <p:strVal val="#ppt_w"/>
                                          </p:val>
                                        </p:tav>
                                      </p:tavLst>
                                    </p:anim>
                                    <p:anim calcmode="lin" valueType="num">
                                      <p:cBhvr>
                                        <p:cTn id="40" dur="400" fill="hold"/>
                                        <p:tgtEl>
                                          <p:spTgt spid="40967"/>
                                        </p:tgtEl>
                                        <p:attrNameLst>
                                          <p:attrName>ppt_h</p:attrName>
                                        </p:attrNameLst>
                                      </p:cBhvr>
                                      <p:tavLst>
                                        <p:tav tm="0">
                                          <p:val>
                                            <p:fltVal val="0"/>
                                          </p:val>
                                        </p:tav>
                                        <p:tav tm="100000">
                                          <p:val>
                                            <p:strVal val="#ppt_h"/>
                                          </p:val>
                                        </p:tav>
                                      </p:tavLst>
                                    </p:anim>
                                    <p:anim calcmode="lin" valueType="num">
                                      <p:cBhvr>
                                        <p:cTn id="41" dur="400" fill="hold"/>
                                        <p:tgtEl>
                                          <p:spTgt spid="40967"/>
                                        </p:tgtEl>
                                        <p:attrNameLst>
                                          <p:attrName>style.rotation</p:attrName>
                                        </p:attrNameLst>
                                      </p:cBhvr>
                                      <p:tavLst>
                                        <p:tav tm="0">
                                          <p:val>
                                            <p:fltVal val="90"/>
                                          </p:val>
                                        </p:tav>
                                        <p:tav tm="100000">
                                          <p:val>
                                            <p:fltVal val="0"/>
                                          </p:val>
                                        </p:tav>
                                      </p:tavLst>
                                    </p:anim>
                                    <p:animEffect transition="in" filter="fade">
                                      <p:cBhvr>
                                        <p:cTn id="42" dur="400"/>
                                        <p:tgtEl>
                                          <p:spTgt spid="40967"/>
                                        </p:tgtEl>
                                      </p:cBhvr>
                                    </p:animEffect>
                                  </p:childTnLst>
                                </p:cTn>
                              </p:par>
                              <p:par>
                                <p:cTn id="43" presetID="31" presetClass="entr" presetSubtype="0" fill="hold" nodeType="withEffect">
                                  <p:stCondLst>
                                    <p:cond delay="0"/>
                                  </p:stCondLst>
                                  <p:childTnLst>
                                    <p:set>
                                      <p:cBhvr>
                                        <p:cTn id="44" dur="1" fill="hold">
                                          <p:stCondLst>
                                            <p:cond delay="0"/>
                                          </p:stCondLst>
                                        </p:cTn>
                                        <p:tgtEl>
                                          <p:spTgt spid="40968"/>
                                        </p:tgtEl>
                                        <p:attrNameLst>
                                          <p:attrName>style.visibility</p:attrName>
                                        </p:attrNameLst>
                                      </p:cBhvr>
                                      <p:to>
                                        <p:strVal val="visible"/>
                                      </p:to>
                                    </p:set>
                                    <p:anim calcmode="lin" valueType="num">
                                      <p:cBhvr>
                                        <p:cTn id="45" dur="400" fill="hold"/>
                                        <p:tgtEl>
                                          <p:spTgt spid="40968"/>
                                        </p:tgtEl>
                                        <p:attrNameLst>
                                          <p:attrName>ppt_w</p:attrName>
                                        </p:attrNameLst>
                                      </p:cBhvr>
                                      <p:tavLst>
                                        <p:tav tm="0">
                                          <p:val>
                                            <p:fltVal val="0"/>
                                          </p:val>
                                        </p:tav>
                                        <p:tav tm="100000">
                                          <p:val>
                                            <p:strVal val="#ppt_w"/>
                                          </p:val>
                                        </p:tav>
                                      </p:tavLst>
                                    </p:anim>
                                    <p:anim calcmode="lin" valueType="num">
                                      <p:cBhvr>
                                        <p:cTn id="46" dur="400" fill="hold"/>
                                        <p:tgtEl>
                                          <p:spTgt spid="40968"/>
                                        </p:tgtEl>
                                        <p:attrNameLst>
                                          <p:attrName>ppt_h</p:attrName>
                                        </p:attrNameLst>
                                      </p:cBhvr>
                                      <p:tavLst>
                                        <p:tav tm="0">
                                          <p:val>
                                            <p:fltVal val="0"/>
                                          </p:val>
                                        </p:tav>
                                        <p:tav tm="100000">
                                          <p:val>
                                            <p:strVal val="#ppt_h"/>
                                          </p:val>
                                        </p:tav>
                                      </p:tavLst>
                                    </p:anim>
                                    <p:anim calcmode="lin" valueType="num">
                                      <p:cBhvr>
                                        <p:cTn id="47" dur="400" fill="hold"/>
                                        <p:tgtEl>
                                          <p:spTgt spid="40968"/>
                                        </p:tgtEl>
                                        <p:attrNameLst>
                                          <p:attrName>style.rotation</p:attrName>
                                        </p:attrNameLst>
                                      </p:cBhvr>
                                      <p:tavLst>
                                        <p:tav tm="0">
                                          <p:val>
                                            <p:fltVal val="90"/>
                                          </p:val>
                                        </p:tav>
                                        <p:tav tm="100000">
                                          <p:val>
                                            <p:fltVal val="0"/>
                                          </p:val>
                                        </p:tav>
                                      </p:tavLst>
                                    </p:anim>
                                    <p:animEffect transition="in" filter="fade">
                                      <p:cBhvr>
                                        <p:cTn id="48" dur="400"/>
                                        <p:tgtEl>
                                          <p:spTgt spid="40968"/>
                                        </p:tgtEl>
                                      </p:cBhvr>
                                    </p:animEffect>
                                  </p:childTnLst>
                                </p:cTn>
                              </p:par>
                              <p:par>
                                <p:cTn id="49" presetID="31" presetClass="entr" presetSubtype="0" fill="hold" nodeType="withEffect">
                                  <p:stCondLst>
                                    <p:cond delay="0"/>
                                  </p:stCondLst>
                                  <p:childTnLst>
                                    <p:set>
                                      <p:cBhvr>
                                        <p:cTn id="50" dur="1" fill="hold">
                                          <p:stCondLst>
                                            <p:cond delay="0"/>
                                          </p:stCondLst>
                                        </p:cTn>
                                        <p:tgtEl>
                                          <p:spTgt spid="40969"/>
                                        </p:tgtEl>
                                        <p:attrNameLst>
                                          <p:attrName>style.visibility</p:attrName>
                                        </p:attrNameLst>
                                      </p:cBhvr>
                                      <p:to>
                                        <p:strVal val="visible"/>
                                      </p:to>
                                    </p:set>
                                    <p:anim calcmode="lin" valueType="num">
                                      <p:cBhvr>
                                        <p:cTn id="51" dur="400" fill="hold"/>
                                        <p:tgtEl>
                                          <p:spTgt spid="40969"/>
                                        </p:tgtEl>
                                        <p:attrNameLst>
                                          <p:attrName>ppt_w</p:attrName>
                                        </p:attrNameLst>
                                      </p:cBhvr>
                                      <p:tavLst>
                                        <p:tav tm="0">
                                          <p:val>
                                            <p:fltVal val="0"/>
                                          </p:val>
                                        </p:tav>
                                        <p:tav tm="100000">
                                          <p:val>
                                            <p:strVal val="#ppt_w"/>
                                          </p:val>
                                        </p:tav>
                                      </p:tavLst>
                                    </p:anim>
                                    <p:anim calcmode="lin" valueType="num">
                                      <p:cBhvr>
                                        <p:cTn id="52" dur="400" fill="hold"/>
                                        <p:tgtEl>
                                          <p:spTgt spid="40969"/>
                                        </p:tgtEl>
                                        <p:attrNameLst>
                                          <p:attrName>ppt_h</p:attrName>
                                        </p:attrNameLst>
                                      </p:cBhvr>
                                      <p:tavLst>
                                        <p:tav tm="0">
                                          <p:val>
                                            <p:fltVal val="0"/>
                                          </p:val>
                                        </p:tav>
                                        <p:tav tm="100000">
                                          <p:val>
                                            <p:strVal val="#ppt_h"/>
                                          </p:val>
                                        </p:tav>
                                      </p:tavLst>
                                    </p:anim>
                                    <p:anim calcmode="lin" valueType="num">
                                      <p:cBhvr>
                                        <p:cTn id="53" dur="400" fill="hold"/>
                                        <p:tgtEl>
                                          <p:spTgt spid="40969"/>
                                        </p:tgtEl>
                                        <p:attrNameLst>
                                          <p:attrName>style.rotation</p:attrName>
                                        </p:attrNameLst>
                                      </p:cBhvr>
                                      <p:tavLst>
                                        <p:tav tm="0">
                                          <p:val>
                                            <p:fltVal val="90"/>
                                          </p:val>
                                        </p:tav>
                                        <p:tav tm="100000">
                                          <p:val>
                                            <p:fltVal val="0"/>
                                          </p:val>
                                        </p:tav>
                                      </p:tavLst>
                                    </p:anim>
                                    <p:animEffect transition="in" filter="fade">
                                      <p:cBhvr>
                                        <p:cTn id="54" dur="400"/>
                                        <p:tgtEl>
                                          <p:spTgt spid="40969"/>
                                        </p:tgtEl>
                                      </p:cBhvr>
                                    </p:animEffect>
                                  </p:childTnLst>
                                </p:cTn>
                              </p:par>
                              <p:par>
                                <p:cTn id="55" presetID="31" presetClass="entr" presetSubtype="0" fill="hold" nodeType="withEffect">
                                  <p:stCondLst>
                                    <p:cond delay="0"/>
                                  </p:stCondLst>
                                  <p:childTnLst>
                                    <p:set>
                                      <p:cBhvr>
                                        <p:cTn id="56" dur="1" fill="hold">
                                          <p:stCondLst>
                                            <p:cond delay="0"/>
                                          </p:stCondLst>
                                        </p:cTn>
                                        <p:tgtEl>
                                          <p:spTgt spid="40970"/>
                                        </p:tgtEl>
                                        <p:attrNameLst>
                                          <p:attrName>style.visibility</p:attrName>
                                        </p:attrNameLst>
                                      </p:cBhvr>
                                      <p:to>
                                        <p:strVal val="visible"/>
                                      </p:to>
                                    </p:set>
                                    <p:anim calcmode="lin" valueType="num">
                                      <p:cBhvr>
                                        <p:cTn id="57" dur="400" fill="hold"/>
                                        <p:tgtEl>
                                          <p:spTgt spid="40970"/>
                                        </p:tgtEl>
                                        <p:attrNameLst>
                                          <p:attrName>ppt_w</p:attrName>
                                        </p:attrNameLst>
                                      </p:cBhvr>
                                      <p:tavLst>
                                        <p:tav tm="0">
                                          <p:val>
                                            <p:fltVal val="0"/>
                                          </p:val>
                                        </p:tav>
                                        <p:tav tm="100000">
                                          <p:val>
                                            <p:strVal val="#ppt_w"/>
                                          </p:val>
                                        </p:tav>
                                      </p:tavLst>
                                    </p:anim>
                                    <p:anim calcmode="lin" valueType="num">
                                      <p:cBhvr>
                                        <p:cTn id="58" dur="400" fill="hold"/>
                                        <p:tgtEl>
                                          <p:spTgt spid="40970"/>
                                        </p:tgtEl>
                                        <p:attrNameLst>
                                          <p:attrName>ppt_h</p:attrName>
                                        </p:attrNameLst>
                                      </p:cBhvr>
                                      <p:tavLst>
                                        <p:tav tm="0">
                                          <p:val>
                                            <p:fltVal val="0"/>
                                          </p:val>
                                        </p:tav>
                                        <p:tav tm="100000">
                                          <p:val>
                                            <p:strVal val="#ppt_h"/>
                                          </p:val>
                                        </p:tav>
                                      </p:tavLst>
                                    </p:anim>
                                    <p:anim calcmode="lin" valueType="num">
                                      <p:cBhvr>
                                        <p:cTn id="59" dur="400" fill="hold"/>
                                        <p:tgtEl>
                                          <p:spTgt spid="40970"/>
                                        </p:tgtEl>
                                        <p:attrNameLst>
                                          <p:attrName>style.rotation</p:attrName>
                                        </p:attrNameLst>
                                      </p:cBhvr>
                                      <p:tavLst>
                                        <p:tav tm="0">
                                          <p:val>
                                            <p:fltVal val="90"/>
                                          </p:val>
                                        </p:tav>
                                        <p:tav tm="100000">
                                          <p:val>
                                            <p:fltVal val="0"/>
                                          </p:val>
                                        </p:tav>
                                      </p:tavLst>
                                    </p:anim>
                                    <p:animEffect transition="in" filter="fade">
                                      <p:cBhvr>
                                        <p:cTn id="60" dur="400"/>
                                        <p:tgtEl>
                                          <p:spTgt spid="40970"/>
                                        </p:tgtEl>
                                      </p:cBhvr>
                                    </p:animEffect>
                                  </p:childTnLst>
                                </p:cTn>
                              </p:par>
                              <p:par>
                                <p:cTn id="61" presetID="31" presetClass="entr" presetSubtype="0" fill="hold" nodeType="withEffect">
                                  <p:stCondLst>
                                    <p:cond delay="0"/>
                                  </p:stCondLst>
                                  <p:childTnLst>
                                    <p:set>
                                      <p:cBhvr>
                                        <p:cTn id="62" dur="1" fill="hold">
                                          <p:stCondLst>
                                            <p:cond delay="0"/>
                                          </p:stCondLst>
                                        </p:cTn>
                                        <p:tgtEl>
                                          <p:spTgt spid="40971"/>
                                        </p:tgtEl>
                                        <p:attrNameLst>
                                          <p:attrName>style.visibility</p:attrName>
                                        </p:attrNameLst>
                                      </p:cBhvr>
                                      <p:to>
                                        <p:strVal val="visible"/>
                                      </p:to>
                                    </p:set>
                                    <p:anim calcmode="lin" valueType="num">
                                      <p:cBhvr>
                                        <p:cTn id="63" dur="400" fill="hold"/>
                                        <p:tgtEl>
                                          <p:spTgt spid="40971"/>
                                        </p:tgtEl>
                                        <p:attrNameLst>
                                          <p:attrName>ppt_w</p:attrName>
                                        </p:attrNameLst>
                                      </p:cBhvr>
                                      <p:tavLst>
                                        <p:tav tm="0">
                                          <p:val>
                                            <p:fltVal val="0"/>
                                          </p:val>
                                        </p:tav>
                                        <p:tav tm="100000">
                                          <p:val>
                                            <p:strVal val="#ppt_w"/>
                                          </p:val>
                                        </p:tav>
                                      </p:tavLst>
                                    </p:anim>
                                    <p:anim calcmode="lin" valueType="num">
                                      <p:cBhvr>
                                        <p:cTn id="64" dur="400" fill="hold"/>
                                        <p:tgtEl>
                                          <p:spTgt spid="40971"/>
                                        </p:tgtEl>
                                        <p:attrNameLst>
                                          <p:attrName>ppt_h</p:attrName>
                                        </p:attrNameLst>
                                      </p:cBhvr>
                                      <p:tavLst>
                                        <p:tav tm="0">
                                          <p:val>
                                            <p:fltVal val="0"/>
                                          </p:val>
                                        </p:tav>
                                        <p:tav tm="100000">
                                          <p:val>
                                            <p:strVal val="#ppt_h"/>
                                          </p:val>
                                        </p:tav>
                                      </p:tavLst>
                                    </p:anim>
                                    <p:anim calcmode="lin" valueType="num">
                                      <p:cBhvr>
                                        <p:cTn id="65" dur="400" fill="hold"/>
                                        <p:tgtEl>
                                          <p:spTgt spid="40971"/>
                                        </p:tgtEl>
                                        <p:attrNameLst>
                                          <p:attrName>style.rotation</p:attrName>
                                        </p:attrNameLst>
                                      </p:cBhvr>
                                      <p:tavLst>
                                        <p:tav tm="0">
                                          <p:val>
                                            <p:fltVal val="90"/>
                                          </p:val>
                                        </p:tav>
                                        <p:tav tm="100000">
                                          <p:val>
                                            <p:fltVal val="0"/>
                                          </p:val>
                                        </p:tav>
                                      </p:tavLst>
                                    </p:anim>
                                    <p:animEffect transition="in" filter="fade">
                                      <p:cBhvr>
                                        <p:cTn id="66" dur="400"/>
                                        <p:tgtEl>
                                          <p:spTgt spid="40971"/>
                                        </p:tgtEl>
                                      </p:cBhvr>
                                    </p:animEffect>
                                  </p:childTnLst>
                                </p:cTn>
                              </p:par>
                              <p:par>
                                <p:cTn id="67" presetID="31" presetClass="entr" presetSubtype="0" fill="hold" nodeType="withEffect">
                                  <p:stCondLst>
                                    <p:cond delay="0"/>
                                  </p:stCondLst>
                                  <p:childTnLst>
                                    <p:set>
                                      <p:cBhvr>
                                        <p:cTn id="68" dur="1" fill="hold">
                                          <p:stCondLst>
                                            <p:cond delay="0"/>
                                          </p:stCondLst>
                                        </p:cTn>
                                        <p:tgtEl>
                                          <p:spTgt spid="40972"/>
                                        </p:tgtEl>
                                        <p:attrNameLst>
                                          <p:attrName>style.visibility</p:attrName>
                                        </p:attrNameLst>
                                      </p:cBhvr>
                                      <p:to>
                                        <p:strVal val="visible"/>
                                      </p:to>
                                    </p:set>
                                    <p:anim calcmode="lin" valueType="num">
                                      <p:cBhvr>
                                        <p:cTn id="69" dur="400" fill="hold"/>
                                        <p:tgtEl>
                                          <p:spTgt spid="40972"/>
                                        </p:tgtEl>
                                        <p:attrNameLst>
                                          <p:attrName>ppt_w</p:attrName>
                                        </p:attrNameLst>
                                      </p:cBhvr>
                                      <p:tavLst>
                                        <p:tav tm="0">
                                          <p:val>
                                            <p:fltVal val="0"/>
                                          </p:val>
                                        </p:tav>
                                        <p:tav tm="100000">
                                          <p:val>
                                            <p:strVal val="#ppt_w"/>
                                          </p:val>
                                        </p:tav>
                                      </p:tavLst>
                                    </p:anim>
                                    <p:anim calcmode="lin" valueType="num">
                                      <p:cBhvr>
                                        <p:cTn id="70" dur="400" fill="hold"/>
                                        <p:tgtEl>
                                          <p:spTgt spid="40972"/>
                                        </p:tgtEl>
                                        <p:attrNameLst>
                                          <p:attrName>ppt_h</p:attrName>
                                        </p:attrNameLst>
                                      </p:cBhvr>
                                      <p:tavLst>
                                        <p:tav tm="0">
                                          <p:val>
                                            <p:fltVal val="0"/>
                                          </p:val>
                                        </p:tav>
                                        <p:tav tm="100000">
                                          <p:val>
                                            <p:strVal val="#ppt_h"/>
                                          </p:val>
                                        </p:tav>
                                      </p:tavLst>
                                    </p:anim>
                                    <p:anim calcmode="lin" valueType="num">
                                      <p:cBhvr>
                                        <p:cTn id="71" dur="400" fill="hold"/>
                                        <p:tgtEl>
                                          <p:spTgt spid="40972"/>
                                        </p:tgtEl>
                                        <p:attrNameLst>
                                          <p:attrName>style.rotation</p:attrName>
                                        </p:attrNameLst>
                                      </p:cBhvr>
                                      <p:tavLst>
                                        <p:tav tm="0">
                                          <p:val>
                                            <p:fltVal val="90"/>
                                          </p:val>
                                        </p:tav>
                                        <p:tav tm="100000">
                                          <p:val>
                                            <p:fltVal val="0"/>
                                          </p:val>
                                        </p:tav>
                                      </p:tavLst>
                                    </p:anim>
                                    <p:animEffect transition="in" filter="fade">
                                      <p:cBhvr>
                                        <p:cTn id="72" dur="400"/>
                                        <p:tgtEl>
                                          <p:spTgt spid="40972"/>
                                        </p:tgtEl>
                                      </p:cBhvr>
                                    </p:animEffect>
                                  </p:childTnLst>
                                </p:cTn>
                              </p:par>
                              <p:par>
                                <p:cTn id="73" presetID="31" presetClass="entr" presetSubtype="0" fill="hold" nodeType="withEffect">
                                  <p:stCondLst>
                                    <p:cond delay="0"/>
                                  </p:stCondLst>
                                  <p:childTnLst>
                                    <p:set>
                                      <p:cBhvr>
                                        <p:cTn id="74" dur="1" fill="hold">
                                          <p:stCondLst>
                                            <p:cond delay="0"/>
                                          </p:stCondLst>
                                        </p:cTn>
                                        <p:tgtEl>
                                          <p:spTgt spid="40973"/>
                                        </p:tgtEl>
                                        <p:attrNameLst>
                                          <p:attrName>style.visibility</p:attrName>
                                        </p:attrNameLst>
                                      </p:cBhvr>
                                      <p:to>
                                        <p:strVal val="visible"/>
                                      </p:to>
                                    </p:set>
                                    <p:anim calcmode="lin" valueType="num">
                                      <p:cBhvr>
                                        <p:cTn id="75" dur="400" fill="hold"/>
                                        <p:tgtEl>
                                          <p:spTgt spid="40973"/>
                                        </p:tgtEl>
                                        <p:attrNameLst>
                                          <p:attrName>ppt_w</p:attrName>
                                        </p:attrNameLst>
                                      </p:cBhvr>
                                      <p:tavLst>
                                        <p:tav tm="0">
                                          <p:val>
                                            <p:fltVal val="0"/>
                                          </p:val>
                                        </p:tav>
                                        <p:tav tm="100000">
                                          <p:val>
                                            <p:strVal val="#ppt_w"/>
                                          </p:val>
                                        </p:tav>
                                      </p:tavLst>
                                    </p:anim>
                                    <p:anim calcmode="lin" valueType="num">
                                      <p:cBhvr>
                                        <p:cTn id="76" dur="400" fill="hold"/>
                                        <p:tgtEl>
                                          <p:spTgt spid="40973"/>
                                        </p:tgtEl>
                                        <p:attrNameLst>
                                          <p:attrName>ppt_h</p:attrName>
                                        </p:attrNameLst>
                                      </p:cBhvr>
                                      <p:tavLst>
                                        <p:tav tm="0">
                                          <p:val>
                                            <p:fltVal val="0"/>
                                          </p:val>
                                        </p:tav>
                                        <p:tav tm="100000">
                                          <p:val>
                                            <p:strVal val="#ppt_h"/>
                                          </p:val>
                                        </p:tav>
                                      </p:tavLst>
                                    </p:anim>
                                    <p:anim calcmode="lin" valueType="num">
                                      <p:cBhvr>
                                        <p:cTn id="77" dur="400" fill="hold"/>
                                        <p:tgtEl>
                                          <p:spTgt spid="40973"/>
                                        </p:tgtEl>
                                        <p:attrNameLst>
                                          <p:attrName>style.rotation</p:attrName>
                                        </p:attrNameLst>
                                      </p:cBhvr>
                                      <p:tavLst>
                                        <p:tav tm="0">
                                          <p:val>
                                            <p:fltVal val="90"/>
                                          </p:val>
                                        </p:tav>
                                        <p:tav tm="100000">
                                          <p:val>
                                            <p:fltVal val="0"/>
                                          </p:val>
                                        </p:tav>
                                      </p:tavLst>
                                    </p:anim>
                                    <p:animEffect transition="in" filter="fade">
                                      <p:cBhvr>
                                        <p:cTn id="78" dur="400"/>
                                        <p:tgtEl>
                                          <p:spTgt spid="40973"/>
                                        </p:tgtEl>
                                      </p:cBhvr>
                                    </p:animEffect>
                                  </p:childTnLst>
                                </p:cTn>
                              </p:par>
                              <p:par>
                                <p:cTn id="79" presetID="31" presetClass="entr" presetSubtype="0" fill="hold" nodeType="withEffect">
                                  <p:stCondLst>
                                    <p:cond delay="0"/>
                                  </p:stCondLst>
                                  <p:childTnLst>
                                    <p:set>
                                      <p:cBhvr>
                                        <p:cTn id="80" dur="1" fill="hold">
                                          <p:stCondLst>
                                            <p:cond delay="0"/>
                                          </p:stCondLst>
                                        </p:cTn>
                                        <p:tgtEl>
                                          <p:spTgt spid="40974"/>
                                        </p:tgtEl>
                                        <p:attrNameLst>
                                          <p:attrName>style.visibility</p:attrName>
                                        </p:attrNameLst>
                                      </p:cBhvr>
                                      <p:to>
                                        <p:strVal val="visible"/>
                                      </p:to>
                                    </p:set>
                                    <p:anim calcmode="lin" valueType="num">
                                      <p:cBhvr>
                                        <p:cTn id="81" dur="400" fill="hold"/>
                                        <p:tgtEl>
                                          <p:spTgt spid="40974"/>
                                        </p:tgtEl>
                                        <p:attrNameLst>
                                          <p:attrName>ppt_w</p:attrName>
                                        </p:attrNameLst>
                                      </p:cBhvr>
                                      <p:tavLst>
                                        <p:tav tm="0">
                                          <p:val>
                                            <p:fltVal val="0"/>
                                          </p:val>
                                        </p:tav>
                                        <p:tav tm="100000">
                                          <p:val>
                                            <p:strVal val="#ppt_w"/>
                                          </p:val>
                                        </p:tav>
                                      </p:tavLst>
                                    </p:anim>
                                    <p:anim calcmode="lin" valueType="num">
                                      <p:cBhvr>
                                        <p:cTn id="82" dur="400" fill="hold"/>
                                        <p:tgtEl>
                                          <p:spTgt spid="40974"/>
                                        </p:tgtEl>
                                        <p:attrNameLst>
                                          <p:attrName>ppt_h</p:attrName>
                                        </p:attrNameLst>
                                      </p:cBhvr>
                                      <p:tavLst>
                                        <p:tav tm="0">
                                          <p:val>
                                            <p:fltVal val="0"/>
                                          </p:val>
                                        </p:tav>
                                        <p:tav tm="100000">
                                          <p:val>
                                            <p:strVal val="#ppt_h"/>
                                          </p:val>
                                        </p:tav>
                                      </p:tavLst>
                                    </p:anim>
                                    <p:anim calcmode="lin" valueType="num">
                                      <p:cBhvr>
                                        <p:cTn id="83" dur="400" fill="hold"/>
                                        <p:tgtEl>
                                          <p:spTgt spid="40974"/>
                                        </p:tgtEl>
                                        <p:attrNameLst>
                                          <p:attrName>style.rotation</p:attrName>
                                        </p:attrNameLst>
                                      </p:cBhvr>
                                      <p:tavLst>
                                        <p:tav tm="0">
                                          <p:val>
                                            <p:fltVal val="90"/>
                                          </p:val>
                                        </p:tav>
                                        <p:tav tm="100000">
                                          <p:val>
                                            <p:fltVal val="0"/>
                                          </p:val>
                                        </p:tav>
                                      </p:tavLst>
                                    </p:anim>
                                    <p:animEffect transition="in" filter="fade">
                                      <p:cBhvr>
                                        <p:cTn id="84" dur="400"/>
                                        <p:tgtEl>
                                          <p:spTgt spid="40974"/>
                                        </p:tgtEl>
                                      </p:cBhvr>
                                    </p:animEffect>
                                  </p:childTnLst>
                                </p:cTn>
                              </p:par>
                              <p:par>
                                <p:cTn id="85" presetID="31" presetClass="entr" presetSubtype="0" fill="hold" nodeType="withEffect">
                                  <p:stCondLst>
                                    <p:cond delay="0"/>
                                  </p:stCondLst>
                                  <p:childTnLst>
                                    <p:set>
                                      <p:cBhvr>
                                        <p:cTn id="86" dur="1" fill="hold">
                                          <p:stCondLst>
                                            <p:cond delay="0"/>
                                          </p:stCondLst>
                                        </p:cTn>
                                        <p:tgtEl>
                                          <p:spTgt spid="40975"/>
                                        </p:tgtEl>
                                        <p:attrNameLst>
                                          <p:attrName>style.visibility</p:attrName>
                                        </p:attrNameLst>
                                      </p:cBhvr>
                                      <p:to>
                                        <p:strVal val="visible"/>
                                      </p:to>
                                    </p:set>
                                    <p:anim calcmode="lin" valueType="num">
                                      <p:cBhvr>
                                        <p:cTn id="87" dur="400" fill="hold"/>
                                        <p:tgtEl>
                                          <p:spTgt spid="40975"/>
                                        </p:tgtEl>
                                        <p:attrNameLst>
                                          <p:attrName>ppt_w</p:attrName>
                                        </p:attrNameLst>
                                      </p:cBhvr>
                                      <p:tavLst>
                                        <p:tav tm="0">
                                          <p:val>
                                            <p:fltVal val="0"/>
                                          </p:val>
                                        </p:tav>
                                        <p:tav tm="100000">
                                          <p:val>
                                            <p:strVal val="#ppt_w"/>
                                          </p:val>
                                        </p:tav>
                                      </p:tavLst>
                                    </p:anim>
                                    <p:anim calcmode="lin" valueType="num">
                                      <p:cBhvr>
                                        <p:cTn id="88" dur="400" fill="hold"/>
                                        <p:tgtEl>
                                          <p:spTgt spid="40975"/>
                                        </p:tgtEl>
                                        <p:attrNameLst>
                                          <p:attrName>ppt_h</p:attrName>
                                        </p:attrNameLst>
                                      </p:cBhvr>
                                      <p:tavLst>
                                        <p:tav tm="0">
                                          <p:val>
                                            <p:fltVal val="0"/>
                                          </p:val>
                                        </p:tav>
                                        <p:tav tm="100000">
                                          <p:val>
                                            <p:strVal val="#ppt_h"/>
                                          </p:val>
                                        </p:tav>
                                      </p:tavLst>
                                    </p:anim>
                                    <p:anim calcmode="lin" valueType="num">
                                      <p:cBhvr>
                                        <p:cTn id="89" dur="400" fill="hold"/>
                                        <p:tgtEl>
                                          <p:spTgt spid="40975"/>
                                        </p:tgtEl>
                                        <p:attrNameLst>
                                          <p:attrName>style.rotation</p:attrName>
                                        </p:attrNameLst>
                                      </p:cBhvr>
                                      <p:tavLst>
                                        <p:tav tm="0">
                                          <p:val>
                                            <p:fltVal val="90"/>
                                          </p:val>
                                        </p:tav>
                                        <p:tav tm="100000">
                                          <p:val>
                                            <p:fltVal val="0"/>
                                          </p:val>
                                        </p:tav>
                                      </p:tavLst>
                                    </p:anim>
                                    <p:animEffect transition="in" filter="fade">
                                      <p:cBhvr>
                                        <p:cTn id="90" dur="400"/>
                                        <p:tgtEl>
                                          <p:spTgt spid="40975"/>
                                        </p:tgtEl>
                                      </p:cBhvr>
                                    </p:animEffect>
                                  </p:childTnLst>
                                </p:cTn>
                              </p:par>
                              <p:par>
                                <p:cTn id="91" presetID="31" presetClass="entr" presetSubtype="0" fill="hold" nodeType="withEffect">
                                  <p:stCondLst>
                                    <p:cond delay="0"/>
                                  </p:stCondLst>
                                  <p:childTnLst>
                                    <p:set>
                                      <p:cBhvr>
                                        <p:cTn id="92" dur="1" fill="hold">
                                          <p:stCondLst>
                                            <p:cond delay="0"/>
                                          </p:stCondLst>
                                        </p:cTn>
                                        <p:tgtEl>
                                          <p:spTgt spid="40976"/>
                                        </p:tgtEl>
                                        <p:attrNameLst>
                                          <p:attrName>style.visibility</p:attrName>
                                        </p:attrNameLst>
                                      </p:cBhvr>
                                      <p:to>
                                        <p:strVal val="visible"/>
                                      </p:to>
                                    </p:set>
                                    <p:anim calcmode="lin" valueType="num">
                                      <p:cBhvr>
                                        <p:cTn id="93" dur="400" fill="hold"/>
                                        <p:tgtEl>
                                          <p:spTgt spid="40976"/>
                                        </p:tgtEl>
                                        <p:attrNameLst>
                                          <p:attrName>ppt_w</p:attrName>
                                        </p:attrNameLst>
                                      </p:cBhvr>
                                      <p:tavLst>
                                        <p:tav tm="0">
                                          <p:val>
                                            <p:fltVal val="0"/>
                                          </p:val>
                                        </p:tav>
                                        <p:tav tm="100000">
                                          <p:val>
                                            <p:strVal val="#ppt_w"/>
                                          </p:val>
                                        </p:tav>
                                      </p:tavLst>
                                    </p:anim>
                                    <p:anim calcmode="lin" valueType="num">
                                      <p:cBhvr>
                                        <p:cTn id="94" dur="400" fill="hold"/>
                                        <p:tgtEl>
                                          <p:spTgt spid="40976"/>
                                        </p:tgtEl>
                                        <p:attrNameLst>
                                          <p:attrName>ppt_h</p:attrName>
                                        </p:attrNameLst>
                                      </p:cBhvr>
                                      <p:tavLst>
                                        <p:tav tm="0">
                                          <p:val>
                                            <p:fltVal val="0"/>
                                          </p:val>
                                        </p:tav>
                                        <p:tav tm="100000">
                                          <p:val>
                                            <p:strVal val="#ppt_h"/>
                                          </p:val>
                                        </p:tav>
                                      </p:tavLst>
                                    </p:anim>
                                    <p:anim calcmode="lin" valueType="num">
                                      <p:cBhvr>
                                        <p:cTn id="95" dur="400" fill="hold"/>
                                        <p:tgtEl>
                                          <p:spTgt spid="40976"/>
                                        </p:tgtEl>
                                        <p:attrNameLst>
                                          <p:attrName>style.rotation</p:attrName>
                                        </p:attrNameLst>
                                      </p:cBhvr>
                                      <p:tavLst>
                                        <p:tav tm="0">
                                          <p:val>
                                            <p:fltVal val="90"/>
                                          </p:val>
                                        </p:tav>
                                        <p:tav tm="100000">
                                          <p:val>
                                            <p:fltVal val="0"/>
                                          </p:val>
                                        </p:tav>
                                      </p:tavLst>
                                    </p:anim>
                                    <p:animEffect transition="in" filter="fade">
                                      <p:cBhvr>
                                        <p:cTn id="96" dur="400"/>
                                        <p:tgtEl>
                                          <p:spTgt spid="40976"/>
                                        </p:tgtEl>
                                      </p:cBhvr>
                                    </p:animEffect>
                                  </p:childTnLst>
                                </p:cTn>
                              </p:par>
                              <p:par>
                                <p:cTn id="97" presetID="31" presetClass="entr" presetSubtype="0" fill="hold" nodeType="withEffect">
                                  <p:stCondLst>
                                    <p:cond delay="0"/>
                                  </p:stCondLst>
                                  <p:childTnLst>
                                    <p:set>
                                      <p:cBhvr>
                                        <p:cTn id="98" dur="1" fill="hold">
                                          <p:stCondLst>
                                            <p:cond delay="0"/>
                                          </p:stCondLst>
                                        </p:cTn>
                                        <p:tgtEl>
                                          <p:spTgt spid="40977"/>
                                        </p:tgtEl>
                                        <p:attrNameLst>
                                          <p:attrName>style.visibility</p:attrName>
                                        </p:attrNameLst>
                                      </p:cBhvr>
                                      <p:to>
                                        <p:strVal val="visible"/>
                                      </p:to>
                                    </p:set>
                                    <p:anim calcmode="lin" valueType="num">
                                      <p:cBhvr>
                                        <p:cTn id="99" dur="400" fill="hold"/>
                                        <p:tgtEl>
                                          <p:spTgt spid="40977"/>
                                        </p:tgtEl>
                                        <p:attrNameLst>
                                          <p:attrName>ppt_w</p:attrName>
                                        </p:attrNameLst>
                                      </p:cBhvr>
                                      <p:tavLst>
                                        <p:tav tm="0">
                                          <p:val>
                                            <p:fltVal val="0"/>
                                          </p:val>
                                        </p:tav>
                                        <p:tav tm="100000">
                                          <p:val>
                                            <p:strVal val="#ppt_w"/>
                                          </p:val>
                                        </p:tav>
                                      </p:tavLst>
                                    </p:anim>
                                    <p:anim calcmode="lin" valueType="num">
                                      <p:cBhvr>
                                        <p:cTn id="100" dur="400" fill="hold"/>
                                        <p:tgtEl>
                                          <p:spTgt spid="40977"/>
                                        </p:tgtEl>
                                        <p:attrNameLst>
                                          <p:attrName>ppt_h</p:attrName>
                                        </p:attrNameLst>
                                      </p:cBhvr>
                                      <p:tavLst>
                                        <p:tav tm="0">
                                          <p:val>
                                            <p:fltVal val="0"/>
                                          </p:val>
                                        </p:tav>
                                        <p:tav tm="100000">
                                          <p:val>
                                            <p:strVal val="#ppt_h"/>
                                          </p:val>
                                        </p:tav>
                                      </p:tavLst>
                                    </p:anim>
                                    <p:anim calcmode="lin" valueType="num">
                                      <p:cBhvr>
                                        <p:cTn id="101" dur="400" fill="hold"/>
                                        <p:tgtEl>
                                          <p:spTgt spid="40977"/>
                                        </p:tgtEl>
                                        <p:attrNameLst>
                                          <p:attrName>style.rotation</p:attrName>
                                        </p:attrNameLst>
                                      </p:cBhvr>
                                      <p:tavLst>
                                        <p:tav tm="0">
                                          <p:val>
                                            <p:fltVal val="90"/>
                                          </p:val>
                                        </p:tav>
                                        <p:tav tm="100000">
                                          <p:val>
                                            <p:fltVal val="0"/>
                                          </p:val>
                                        </p:tav>
                                      </p:tavLst>
                                    </p:anim>
                                    <p:animEffect transition="in" filter="fade">
                                      <p:cBhvr>
                                        <p:cTn id="102" dur="400"/>
                                        <p:tgtEl>
                                          <p:spTgt spid="40977"/>
                                        </p:tgtEl>
                                      </p:cBhvr>
                                    </p:animEffect>
                                  </p:childTnLst>
                                </p:cTn>
                              </p:par>
                              <p:par>
                                <p:cTn id="103" presetID="31" presetClass="entr" presetSubtype="0" fill="hold" nodeType="withEffect">
                                  <p:stCondLst>
                                    <p:cond delay="0"/>
                                  </p:stCondLst>
                                  <p:childTnLst>
                                    <p:set>
                                      <p:cBhvr>
                                        <p:cTn id="104" dur="1" fill="hold">
                                          <p:stCondLst>
                                            <p:cond delay="0"/>
                                          </p:stCondLst>
                                        </p:cTn>
                                        <p:tgtEl>
                                          <p:spTgt spid="40978"/>
                                        </p:tgtEl>
                                        <p:attrNameLst>
                                          <p:attrName>style.visibility</p:attrName>
                                        </p:attrNameLst>
                                      </p:cBhvr>
                                      <p:to>
                                        <p:strVal val="visible"/>
                                      </p:to>
                                    </p:set>
                                    <p:anim calcmode="lin" valueType="num">
                                      <p:cBhvr>
                                        <p:cTn id="105" dur="400" fill="hold"/>
                                        <p:tgtEl>
                                          <p:spTgt spid="40978"/>
                                        </p:tgtEl>
                                        <p:attrNameLst>
                                          <p:attrName>ppt_w</p:attrName>
                                        </p:attrNameLst>
                                      </p:cBhvr>
                                      <p:tavLst>
                                        <p:tav tm="0">
                                          <p:val>
                                            <p:fltVal val="0"/>
                                          </p:val>
                                        </p:tav>
                                        <p:tav tm="100000">
                                          <p:val>
                                            <p:strVal val="#ppt_w"/>
                                          </p:val>
                                        </p:tav>
                                      </p:tavLst>
                                    </p:anim>
                                    <p:anim calcmode="lin" valueType="num">
                                      <p:cBhvr>
                                        <p:cTn id="106" dur="400" fill="hold"/>
                                        <p:tgtEl>
                                          <p:spTgt spid="40978"/>
                                        </p:tgtEl>
                                        <p:attrNameLst>
                                          <p:attrName>ppt_h</p:attrName>
                                        </p:attrNameLst>
                                      </p:cBhvr>
                                      <p:tavLst>
                                        <p:tav tm="0">
                                          <p:val>
                                            <p:fltVal val="0"/>
                                          </p:val>
                                        </p:tav>
                                        <p:tav tm="100000">
                                          <p:val>
                                            <p:strVal val="#ppt_h"/>
                                          </p:val>
                                        </p:tav>
                                      </p:tavLst>
                                    </p:anim>
                                    <p:anim calcmode="lin" valueType="num">
                                      <p:cBhvr>
                                        <p:cTn id="107" dur="400" fill="hold"/>
                                        <p:tgtEl>
                                          <p:spTgt spid="40978"/>
                                        </p:tgtEl>
                                        <p:attrNameLst>
                                          <p:attrName>style.rotation</p:attrName>
                                        </p:attrNameLst>
                                      </p:cBhvr>
                                      <p:tavLst>
                                        <p:tav tm="0">
                                          <p:val>
                                            <p:fltVal val="90"/>
                                          </p:val>
                                        </p:tav>
                                        <p:tav tm="100000">
                                          <p:val>
                                            <p:fltVal val="0"/>
                                          </p:val>
                                        </p:tav>
                                      </p:tavLst>
                                    </p:anim>
                                    <p:animEffect transition="in" filter="fade">
                                      <p:cBhvr>
                                        <p:cTn id="108" dur="400"/>
                                        <p:tgtEl>
                                          <p:spTgt spid="40978"/>
                                        </p:tgtEl>
                                      </p:cBhvr>
                                    </p:animEffect>
                                  </p:childTnLst>
                                </p:cTn>
                              </p:par>
                              <p:par>
                                <p:cTn id="109" presetID="31" presetClass="entr" presetSubtype="0" fill="hold" nodeType="withEffect">
                                  <p:stCondLst>
                                    <p:cond delay="0"/>
                                  </p:stCondLst>
                                  <p:childTnLst>
                                    <p:set>
                                      <p:cBhvr>
                                        <p:cTn id="110" dur="1" fill="hold">
                                          <p:stCondLst>
                                            <p:cond delay="0"/>
                                          </p:stCondLst>
                                        </p:cTn>
                                        <p:tgtEl>
                                          <p:spTgt spid="40979"/>
                                        </p:tgtEl>
                                        <p:attrNameLst>
                                          <p:attrName>style.visibility</p:attrName>
                                        </p:attrNameLst>
                                      </p:cBhvr>
                                      <p:to>
                                        <p:strVal val="visible"/>
                                      </p:to>
                                    </p:set>
                                    <p:anim calcmode="lin" valueType="num">
                                      <p:cBhvr>
                                        <p:cTn id="111" dur="400" fill="hold"/>
                                        <p:tgtEl>
                                          <p:spTgt spid="40979"/>
                                        </p:tgtEl>
                                        <p:attrNameLst>
                                          <p:attrName>ppt_w</p:attrName>
                                        </p:attrNameLst>
                                      </p:cBhvr>
                                      <p:tavLst>
                                        <p:tav tm="0">
                                          <p:val>
                                            <p:fltVal val="0"/>
                                          </p:val>
                                        </p:tav>
                                        <p:tav tm="100000">
                                          <p:val>
                                            <p:strVal val="#ppt_w"/>
                                          </p:val>
                                        </p:tav>
                                      </p:tavLst>
                                    </p:anim>
                                    <p:anim calcmode="lin" valueType="num">
                                      <p:cBhvr>
                                        <p:cTn id="112" dur="400" fill="hold"/>
                                        <p:tgtEl>
                                          <p:spTgt spid="40979"/>
                                        </p:tgtEl>
                                        <p:attrNameLst>
                                          <p:attrName>ppt_h</p:attrName>
                                        </p:attrNameLst>
                                      </p:cBhvr>
                                      <p:tavLst>
                                        <p:tav tm="0">
                                          <p:val>
                                            <p:fltVal val="0"/>
                                          </p:val>
                                        </p:tav>
                                        <p:tav tm="100000">
                                          <p:val>
                                            <p:strVal val="#ppt_h"/>
                                          </p:val>
                                        </p:tav>
                                      </p:tavLst>
                                    </p:anim>
                                    <p:anim calcmode="lin" valueType="num">
                                      <p:cBhvr>
                                        <p:cTn id="113" dur="400" fill="hold"/>
                                        <p:tgtEl>
                                          <p:spTgt spid="40979"/>
                                        </p:tgtEl>
                                        <p:attrNameLst>
                                          <p:attrName>style.rotation</p:attrName>
                                        </p:attrNameLst>
                                      </p:cBhvr>
                                      <p:tavLst>
                                        <p:tav tm="0">
                                          <p:val>
                                            <p:fltVal val="90"/>
                                          </p:val>
                                        </p:tav>
                                        <p:tav tm="100000">
                                          <p:val>
                                            <p:fltVal val="0"/>
                                          </p:val>
                                        </p:tav>
                                      </p:tavLst>
                                    </p:anim>
                                    <p:animEffect transition="in" filter="fade">
                                      <p:cBhvr>
                                        <p:cTn id="114" dur="400"/>
                                        <p:tgtEl>
                                          <p:spTgt spid="40979"/>
                                        </p:tgtEl>
                                      </p:cBhvr>
                                    </p:animEffect>
                                  </p:childTnLst>
                                </p:cTn>
                              </p:par>
                              <p:par>
                                <p:cTn id="115" presetID="31" presetClass="entr" presetSubtype="0" fill="hold" nodeType="withEffect">
                                  <p:stCondLst>
                                    <p:cond delay="0"/>
                                  </p:stCondLst>
                                  <p:childTnLst>
                                    <p:set>
                                      <p:cBhvr>
                                        <p:cTn id="116" dur="1" fill="hold">
                                          <p:stCondLst>
                                            <p:cond delay="0"/>
                                          </p:stCondLst>
                                        </p:cTn>
                                        <p:tgtEl>
                                          <p:spTgt spid="40980"/>
                                        </p:tgtEl>
                                        <p:attrNameLst>
                                          <p:attrName>style.visibility</p:attrName>
                                        </p:attrNameLst>
                                      </p:cBhvr>
                                      <p:to>
                                        <p:strVal val="visible"/>
                                      </p:to>
                                    </p:set>
                                    <p:anim calcmode="lin" valueType="num">
                                      <p:cBhvr>
                                        <p:cTn id="117" dur="400" fill="hold"/>
                                        <p:tgtEl>
                                          <p:spTgt spid="40980"/>
                                        </p:tgtEl>
                                        <p:attrNameLst>
                                          <p:attrName>ppt_w</p:attrName>
                                        </p:attrNameLst>
                                      </p:cBhvr>
                                      <p:tavLst>
                                        <p:tav tm="0">
                                          <p:val>
                                            <p:fltVal val="0"/>
                                          </p:val>
                                        </p:tav>
                                        <p:tav tm="100000">
                                          <p:val>
                                            <p:strVal val="#ppt_w"/>
                                          </p:val>
                                        </p:tav>
                                      </p:tavLst>
                                    </p:anim>
                                    <p:anim calcmode="lin" valueType="num">
                                      <p:cBhvr>
                                        <p:cTn id="118" dur="400" fill="hold"/>
                                        <p:tgtEl>
                                          <p:spTgt spid="40980"/>
                                        </p:tgtEl>
                                        <p:attrNameLst>
                                          <p:attrName>ppt_h</p:attrName>
                                        </p:attrNameLst>
                                      </p:cBhvr>
                                      <p:tavLst>
                                        <p:tav tm="0">
                                          <p:val>
                                            <p:fltVal val="0"/>
                                          </p:val>
                                        </p:tav>
                                        <p:tav tm="100000">
                                          <p:val>
                                            <p:strVal val="#ppt_h"/>
                                          </p:val>
                                        </p:tav>
                                      </p:tavLst>
                                    </p:anim>
                                    <p:anim calcmode="lin" valueType="num">
                                      <p:cBhvr>
                                        <p:cTn id="119" dur="400" fill="hold"/>
                                        <p:tgtEl>
                                          <p:spTgt spid="40980"/>
                                        </p:tgtEl>
                                        <p:attrNameLst>
                                          <p:attrName>style.rotation</p:attrName>
                                        </p:attrNameLst>
                                      </p:cBhvr>
                                      <p:tavLst>
                                        <p:tav tm="0">
                                          <p:val>
                                            <p:fltVal val="90"/>
                                          </p:val>
                                        </p:tav>
                                        <p:tav tm="100000">
                                          <p:val>
                                            <p:fltVal val="0"/>
                                          </p:val>
                                        </p:tav>
                                      </p:tavLst>
                                    </p:anim>
                                    <p:animEffect transition="in" filter="fade">
                                      <p:cBhvr>
                                        <p:cTn id="120" dur="400"/>
                                        <p:tgtEl>
                                          <p:spTgt spid="40980"/>
                                        </p:tgtEl>
                                      </p:cBhvr>
                                    </p:animEffect>
                                  </p:childTnLst>
                                </p:cTn>
                              </p:par>
                              <p:par>
                                <p:cTn id="121" presetID="31" presetClass="entr" presetSubtype="0" fill="hold" nodeType="withEffect">
                                  <p:stCondLst>
                                    <p:cond delay="0"/>
                                  </p:stCondLst>
                                  <p:childTnLst>
                                    <p:set>
                                      <p:cBhvr>
                                        <p:cTn id="122" dur="1" fill="hold">
                                          <p:stCondLst>
                                            <p:cond delay="0"/>
                                          </p:stCondLst>
                                        </p:cTn>
                                        <p:tgtEl>
                                          <p:spTgt spid="40981"/>
                                        </p:tgtEl>
                                        <p:attrNameLst>
                                          <p:attrName>style.visibility</p:attrName>
                                        </p:attrNameLst>
                                      </p:cBhvr>
                                      <p:to>
                                        <p:strVal val="visible"/>
                                      </p:to>
                                    </p:set>
                                    <p:anim calcmode="lin" valueType="num">
                                      <p:cBhvr>
                                        <p:cTn id="123" dur="400" fill="hold"/>
                                        <p:tgtEl>
                                          <p:spTgt spid="40981"/>
                                        </p:tgtEl>
                                        <p:attrNameLst>
                                          <p:attrName>ppt_w</p:attrName>
                                        </p:attrNameLst>
                                      </p:cBhvr>
                                      <p:tavLst>
                                        <p:tav tm="0">
                                          <p:val>
                                            <p:fltVal val="0"/>
                                          </p:val>
                                        </p:tav>
                                        <p:tav tm="100000">
                                          <p:val>
                                            <p:strVal val="#ppt_w"/>
                                          </p:val>
                                        </p:tav>
                                      </p:tavLst>
                                    </p:anim>
                                    <p:anim calcmode="lin" valueType="num">
                                      <p:cBhvr>
                                        <p:cTn id="124" dur="400" fill="hold"/>
                                        <p:tgtEl>
                                          <p:spTgt spid="40981"/>
                                        </p:tgtEl>
                                        <p:attrNameLst>
                                          <p:attrName>ppt_h</p:attrName>
                                        </p:attrNameLst>
                                      </p:cBhvr>
                                      <p:tavLst>
                                        <p:tav tm="0">
                                          <p:val>
                                            <p:fltVal val="0"/>
                                          </p:val>
                                        </p:tav>
                                        <p:tav tm="100000">
                                          <p:val>
                                            <p:strVal val="#ppt_h"/>
                                          </p:val>
                                        </p:tav>
                                      </p:tavLst>
                                    </p:anim>
                                    <p:anim calcmode="lin" valueType="num">
                                      <p:cBhvr>
                                        <p:cTn id="125" dur="400" fill="hold"/>
                                        <p:tgtEl>
                                          <p:spTgt spid="40981"/>
                                        </p:tgtEl>
                                        <p:attrNameLst>
                                          <p:attrName>style.rotation</p:attrName>
                                        </p:attrNameLst>
                                      </p:cBhvr>
                                      <p:tavLst>
                                        <p:tav tm="0">
                                          <p:val>
                                            <p:fltVal val="90"/>
                                          </p:val>
                                        </p:tav>
                                        <p:tav tm="100000">
                                          <p:val>
                                            <p:fltVal val="0"/>
                                          </p:val>
                                        </p:tav>
                                      </p:tavLst>
                                    </p:anim>
                                    <p:animEffect transition="in" filter="fade">
                                      <p:cBhvr>
                                        <p:cTn id="126" dur="400"/>
                                        <p:tgtEl>
                                          <p:spTgt spid="40981"/>
                                        </p:tgtEl>
                                      </p:cBhvr>
                                    </p:animEffect>
                                  </p:childTnLst>
                                </p:cTn>
                              </p:par>
                              <p:par>
                                <p:cTn id="127" presetID="31" presetClass="entr" presetSubtype="0" fill="hold" nodeType="withEffect">
                                  <p:stCondLst>
                                    <p:cond delay="0"/>
                                  </p:stCondLst>
                                  <p:childTnLst>
                                    <p:set>
                                      <p:cBhvr>
                                        <p:cTn id="128" dur="1" fill="hold">
                                          <p:stCondLst>
                                            <p:cond delay="0"/>
                                          </p:stCondLst>
                                        </p:cTn>
                                        <p:tgtEl>
                                          <p:spTgt spid="40982"/>
                                        </p:tgtEl>
                                        <p:attrNameLst>
                                          <p:attrName>style.visibility</p:attrName>
                                        </p:attrNameLst>
                                      </p:cBhvr>
                                      <p:to>
                                        <p:strVal val="visible"/>
                                      </p:to>
                                    </p:set>
                                    <p:anim calcmode="lin" valueType="num">
                                      <p:cBhvr>
                                        <p:cTn id="129" dur="400" fill="hold"/>
                                        <p:tgtEl>
                                          <p:spTgt spid="40982"/>
                                        </p:tgtEl>
                                        <p:attrNameLst>
                                          <p:attrName>ppt_w</p:attrName>
                                        </p:attrNameLst>
                                      </p:cBhvr>
                                      <p:tavLst>
                                        <p:tav tm="0">
                                          <p:val>
                                            <p:fltVal val="0"/>
                                          </p:val>
                                        </p:tav>
                                        <p:tav tm="100000">
                                          <p:val>
                                            <p:strVal val="#ppt_w"/>
                                          </p:val>
                                        </p:tav>
                                      </p:tavLst>
                                    </p:anim>
                                    <p:anim calcmode="lin" valueType="num">
                                      <p:cBhvr>
                                        <p:cTn id="130" dur="400" fill="hold"/>
                                        <p:tgtEl>
                                          <p:spTgt spid="40982"/>
                                        </p:tgtEl>
                                        <p:attrNameLst>
                                          <p:attrName>ppt_h</p:attrName>
                                        </p:attrNameLst>
                                      </p:cBhvr>
                                      <p:tavLst>
                                        <p:tav tm="0">
                                          <p:val>
                                            <p:fltVal val="0"/>
                                          </p:val>
                                        </p:tav>
                                        <p:tav tm="100000">
                                          <p:val>
                                            <p:strVal val="#ppt_h"/>
                                          </p:val>
                                        </p:tav>
                                      </p:tavLst>
                                    </p:anim>
                                    <p:anim calcmode="lin" valueType="num">
                                      <p:cBhvr>
                                        <p:cTn id="131" dur="400" fill="hold"/>
                                        <p:tgtEl>
                                          <p:spTgt spid="40982"/>
                                        </p:tgtEl>
                                        <p:attrNameLst>
                                          <p:attrName>style.rotation</p:attrName>
                                        </p:attrNameLst>
                                      </p:cBhvr>
                                      <p:tavLst>
                                        <p:tav tm="0">
                                          <p:val>
                                            <p:fltVal val="90"/>
                                          </p:val>
                                        </p:tav>
                                        <p:tav tm="100000">
                                          <p:val>
                                            <p:fltVal val="0"/>
                                          </p:val>
                                        </p:tav>
                                      </p:tavLst>
                                    </p:anim>
                                    <p:animEffect transition="in" filter="fade">
                                      <p:cBhvr>
                                        <p:cTn id="132" dur="400"/>
                                        <p:tgtEl>
                                          <p:spTgt spid="40982"/>
                                        </p:tgtEl>
                                      </p:cBhvr>
                                    </p:animEffect>
                                  </p:childTnLst>
                                </p:cTn>
                              </p:par>
                              <p:par>
                                <p:cTn id="133" presetID="31" presetClass="entr" presetSubtype="0" fill="hold" nodeType="withEffect">
                                  <p:stCondLst>
                                    <p:cond delay="0"/>
                                  </p:stCondLst>
                                  <p:childTnLst>
                                    <p:set>
                                      <p:cBhvr>
                                        <p:cTn id="134" dur="1" fill="hold">
                                          <p:stCondLst>
                                            <p:cond delay="0"/>
                                          </p:stCondLst>
                                        </p:cTn>
                                        <p:tgtEl>
                                          <p:spTgt spid="40983"/>
                                        </p:tgtEl>
                                        <p:attrNameLst>
                                          <p:attrName>style.visibility</p:attrName>
                                        </p:attrNameLst>
                                      </p:cBhvr>
                                      <p:to>
                                        <p:strVal val="visible"/>
                                      </p:to>
                                    </p:set>
                                    <p:anim calcmode="lin" valueType="num">
                                      <p:cBhvr>
                                        <p:cTn id="135" dur="400" fill="hold"/>
                                        <p:tgtEl>
                                          <p:spTgt spid="40983"/>
                                        </p:tgtEl>
                                        <p:attrNameLst>
                                          <p:attrName>ppt_w</p:attrName>
                                        </p:attrNameLst>
                                      </p:cBhvr>
                                      <p:tavLst>
                                        <p:tav tm="0">
                                          <p:val>
                                            <p:fltVal val="0"/>
                                          </p:val>
                                        </p:tav>
                                        <p:tav tm="100000">
                                          <p:val>
                                            <p:strVal val="#ppt_w"/>
                                          </p:val>
                                        </p:tav>
                                      </p:tavLst>
                                    </p:anim>
                                    <p:anim calcmode="lin" valueType="num">
                                      <p:cBhvr>
                                        <p:cTn id="136" dur="400" fill="hold"/>
                                        <p:tgtEl>
                                          <p:spTgt spid="40983"/>
                                        </p:tgtEl>
                                        <p:attrNameLst>
                                          <p:attrName>ppt_h</p:attrName>
                                        </p:attrNameLst>
                                      </p:cBhvr>
                                      <p:tavLst>
                                        <p:tav tm="0">
                                          <p:val>
                                            <p:fltVal val="0"/>
                                          </p:val>
                                        </p:tav>
                                        <p:tav tm="100000">
                                          <p:val>
                                            <p:strVal val="#ppt_h"/>
                                          </p:val>
                                        </p:tav>
                                      </p:tavLst>
                                    </p:anim>
                                    <p:anim calcmode="lin" valueType="num">
                                      <p:cBhvr>
                                        <p:cTn id="137" dur="400" fill="hold"/>
                                        <p:tgtEl>
                                          <p:spTgt spid="40983"/>
                                        </p:tgtEl>
                                        <p:attrNameLst>
                                          <p:attrName>style.rotation</p:attrName>
                                        </p:attrNameLst>
                                      </p:cBhvr>
                                      <p:tavLst>
                                        <p:tav tm="0">
                                          <p:val>
                                            <p:fltVal val="90"/>
                                          </p:val>
                                        </p:tav>
                                        <p:tav tm="100000">
                                          <p:val>
                                            <p:fltVal val="0"/>
                                          </p:val>
                                        </p:tav>
                                      </p:tavLst>
                                    </p:anim>
                                    <p:animEffect transition="in" filter="fade">
                                      <p:cBhvr>
                                        <p:cTn id="138" dur="400"/>
                                        <p:tgtEl>
                                          <p:spTgt spid="40983"/>
                                        </p:tgtEl>
                                      </p:cBhvr>
                                    </p:animEffect>
                                  </p:childTnLst>
                                </p:cTn>
                              </p:par>
                              <p:par>
                                <p:cTn id="139" presetID="31" presetClass="entr" presetSubtype="0" fill="hold" nodeType="withEffect">
                                  <p:stCondLst>
                                    <p:cond delay="0"/>
                                  </p:stCondLst>
                                  <p:childTnLst>
                                    <p:set>
                                      <p:cBhvr>
                                        <p:cTn id="140" dur="1" fill="hold">
                                          <p:stCondLst>
                                            <p:cond delay="0"/>
                                          </p:stCondLst>
                                        </p:cTn>
                                        <p:tgtEl>
                                          <p:spTgt spid="40984"/>
                                        </p:tgtEl>
                                        <p:attrNameLst>
                                          <p:attrName>style.visibility</p:attrName>
                                        </p:attrNameLst>
                                      </p:cBhvr>
                                      <p:to>
                                        <p:strVal val="visible"/>
                                      </p:to>
                                    </p:set>
                                    <p:anim calcmode="lin" valueType="num">
                                      <p:cBhvr>
                                        <p:cTn id="141" dur="400" fill="hold"/>
                                        <p:tgtEl>
                                          <p:spTgt spid="40984"/>
                                        </p:tgtEl>
                                        <p:attrNameLst>
                                          <p:attrName>ppt_w</p:attrName>
                                        </p:attrNameLst>
                                      </p:cBhvr>
                                      <p:tavLst>
                                        <p:tav tm="0">
                                          <p:val>
                                            <p:fltVal val="0"/>
                                          </p:val>
                                        </p:tav>
                                        <p:tav tm="100000">
                                          <p:val>
                                            <p:strVal val="#ppt_w"/>
                                          </p:val>
                                        </p:tav>
                                      </p:tavLst>
                                    </p:anim>
                                    <p:anim calcmode="lin" valueType="num">
                                      <p:cBhvr>
                                        <p:cTn id="142" dur="400" fill="hold"/>
                                        <p:tgtEl>
                                          <p:spTgt spid="40984"/>
                                        </p:tgtEl>
                                        <p:attrNameLst>
                                          <p:attrName>ppt_h</p:attrName>
                                        </p:attrNameLst>
                                      </p:cBhvr>
                                      <p:tavLst>
                                        <p:tav tm="0">
                                          <p:val>
                                            <p:fltVal val="0"/>
                                          </p:val>
                                        </p:tav>
                                        <p:tav tm="100000">
                                          <p:val>
                                            <p:strVal val="#ppt_h"/>
                                          </p:val>
                                        </p:tav>
                                      </p:tavLst>
                                    </p:anim>
                                    <p:anim calcmode="lin" valueType="num">
                                      <p:cBhvr>
                                        <p:cTn id="143" dur="400" fill="hold"/>
                                        <p:tgtEl>
                                          <p:spTgt spid="40984"/>
                                        </p:tgtEl>
                                        <p:attrNameLst>
                                          <p:attrName>style.rotation</p:attrName>
                                        </p:attrNameLst>
                                      </p:cBhvr>
                                      <p:tavLst>
                                        <p:tav tm="0">
                                          <p:val>
                                            <p:fltVal val="90"/>
                                          </p:val>
                                        </p:tav>
                                        <p:tav tm="100000">
                                          <p:val>
                                            <p:fltVal val="0"/>
                                          </p:val>
                                        </p:tav>
                                      </p:tavLst>
                                    </p:anim>
                                    <p:animEffect transition="in" filter="fade">
                                      <p:cBhvr>
                                        <p:cTn id="144" dur="400"/>
                                        <p:tgtEl>
                                          <p:spTgt spid="40984"/>
                                        </p:tgtEl>
                                      </p:cBhvr>
                                    </p:animEffect>
                                  </p:childTnLst>
                                </p:cTn>
                              </p:par>
                              <p:par>
                                <p:cTn id="145" presetID="31" presetClass="entr" presetSubtype="0" fill="hold" nodeType="withEffect">
                                  <p:stCondLst>
                                    <p:cond delay="0"/>
                                  </p:stCondLst>
                                  <p:childTnLst>
                                    <p:set>
                                      <p:cBhvr>
                                        <p:cTn id="146" dur="1" fill="hold">
                                          <p:stCondLst>
                                            <p:cond delay="0"/>
                                          </p:stCondLst>
                                        </p:cTn>
                                        <p:tgtEl>
                                          <p:spTgt spid="40985"/>
                                        </p:tgtEl>
                                        <p:attrNameLst>
                                          <p:attrName>style.visibility</p:attrName>
                                        </p:attrNameLst>
                                      </p:cBhvr>
                                      <p:to>
                                        <p:strVal val="visible"/>
                                      </p:to>
                                    </p:set>
                                    <p:anim calcmode="lin" valueType="num">
                                      <p:cBhvr>
                                        <p:cTn id="147" dur="400" fill="hold"/>
                                        <p:tgtEl>
                                          <p:spTgt spid="40985"/>
                                        </p:tgtEl>
                                        <p:attrNameLst>
                                          <p:attrName>ppt_w</p:attrName>
                                        </p:attrNameLst>
                                      </p:cBhvr>
                                      <p:tavLst>
                                        <p:tav tm="0">
                                          <p:val>
                                            <p:fltVal val="0"/>
                                          </p:val>
                                        </p:tav>
                                        <p:tav tm="100000">
                                          <p:val>
                                            <p:strVal val="#ppt_w"/>
                                          </p:val>
                                        </p:tav>
                                      </p:tavLst>
                                    </p:anim>
                                    <p:anim calcmode="lin" valueType="num">
                                      <p:cBhvr>
                                        <p:cTn id="148" dur="400" fill="hold"/>
                                        <p:tgtEl>
                                          <p:spTgt spid="40985"/>
                                        </p:tgtEl>
                                        <p:attrNameLst>
                                          <p:attrName>ppt_h</p:attrName>
                                        </p:attrNameLst>
                                      </p:cBhvr>
                                      <p:tavLst>
                                        <p:tav tm="0">
                                          <p:val>
                                            <p:fltVal val="0"/>
                                          </p:val>
                                        </p:tav>
                                        <p:tav tm="100000">
                                          <p:val>
                                            <p:strVal val="#ppt_h"/>
                                          </p:val>
                                        </p:tav>
                                      </p:tavLst>
                                    </p:anim>
                                    <p:anim calcmode="lin" valueType="num">
                                      <p:cBhvr>
                                        <p:cTn id="149" dur="400" fill="hold"/>
                                        <p:tgtEl>
                                          <p:spTgt spid="40985"/>
                                        </p:tgtEl>
                                        <p:attrNameLst>
                                          <p:attrName>style.rotation</p:attrName>
                                        </p:attrNameLst>
                                      </p:cBhvr>
                                      <p:tavLst>
                                        <p:tav tm="0">
                                          <p:val>
                                            <p:fltVal val="90"/>
                                          </p:val>
                                        </p:tav>
                                        <p:tav tm="100000">
                                          <p:val>
                                            <p:fltVal val="0"/>
                                          </p:val>
                                        </p:tav>
                                      </p:tavLst>
                                    </p:anim>
                                    <p:animEffect transition="in" filter="fade">
                                      <p:cBhvr>
                                        <p:cTn id="150" dur="400"/>
                                        <p:tgtEl>
                                          <p:spTgt spid="40985"/>
                                        </p:tgtEl>
                                      </p:cBhvr>
                                    </p:animEffect>
                                  </p:childTnLst>
                                </p:cTn>
                              </p:par>
                              <p:par>
                                <p:cTn id="151" presetID="31" presetClass="entr" presetSubtype="0" fill="hold" nodeType="withEffect">
                                  <p:stCondLst>
                                    <p:cond delay="0"/>
                                  </p:stCondLst>
                                  <p:childTnLst>
                                    <p:set>
                                      <p:cBhvr>
                                        <p:cTn id="152" dur="1" fill="hold">
                                          <p:stCondLst>
                                            <p:cond delay="0"/>
                                          </p:stCondLst>
                                        </p:cTn>
                                        <p:tgtEl>
                                          <p:spTgt spid="40986"/>
                                        </p:tgtEl>
                                        <p:attrNameLst>
                                          <p:attrName>style.visibility</p:attrName>
                                        </p:attrNameLst>
                                      </p:cBhvr>
                                      <p:to>
                                        <p:strVal val="visible"/>
                                      </p:to>
                                    </p:set>
                                    <p:anim calcmode="lin" valueType="num">
                                      <p:cBhvr>
                                        <p:cTn id="153" dur="400" fill="hold"/>
                                        <p:tgtEl>
                                          <p:spTgt spid="40986"/>
                                        </p:tgtEl>
                                        <p:attrNameLst>
                                          <p:attrName>ppt_w</p:attrName>
                                        </p:attrNameLst>
                                      </p:cBhvr>
                                      <p:tavLst>
                                        <p:tav tm="0">
                                          <p:val>
                                            <p:fltVal val="0"/>
                                          </p:val>
                                        </p:tav>
                                        <p:tav tm="100000">
                                          <p:val>
                                            <p:strVal val="#ppt_w"/>
                                          </p:val>
                                        </p:tav>
                                      </p:tavLst>
                                    </p:anim>
                                    <p:anim calcmode="lin" valueType="num">
                                      <p:cBhvr>
                                        <p:cTn id="154" dur="400" fill="hold"/>
                                        <p:tgtEl>
                                          <p:spTgt spid="40986"/>
                                        </p:tgtEl>
                                        <p:attrNameLst>
                                          <p:attrName>ppt_h</p:attrName>
                                        </p:attrNameLst>
                                      </p:cBhvr>
                                      <p:tavLst>
                                        <p:tav tm="0">
                                          <p:val>
                                            <p:fltVal val="0"/>
                                          </p:val>
                                        </p:tav>
                                        <p:tav tm="100000">
                                          <p:val>
                                            <p:strVal val="#ppt_h"/>
                                          </p:val>
                                        </p:tav>
                                      </p:tavLst>
                                    </p:anim>
                                    <p:anim calcmode="lin" valueType="num">
                                      <p:cBhvr>
                                        <p:cTn id="155" dur="400" fill="hold"/>
                                        <p:tgtEl>
                                          <p:spTgt spid="40986"/>
                                        </p:tgtEl>
                                        <p:attrNameLst>
                                          <p:attrName>style.rotation</p:attrName>
                                        </p:attrNameLst>
                                      </p:cBhvr>
                                      <p:tavLst>
                                        <p:tav tm="0">
                                          <p:val>
                                            <p:fltVal val="90"/>
                                          </p:val>
                                        </p:tav>
                                        <p:tav tm="100000">
                                          <p:val>
                                            <p:fltVal val="0"/>
                                          </p:val>
                                        </p:tav>
                                      </p:tavLst>
                                    </p:anim>
                                    <p:animEffect transition="in" filter="fade">
                                      <p:cBhvr>
                                        <p:cTn id="156" dur="400"/>
                                        <p:tgtEl>
                                          <p:spTgt spid="40986"/>
                                        </p:tgtEl>
                                      </p:cBhvr>
                                    </p:animEffect>
                                  </p:childTnLst>
                                </p:cTn>
                              </p:par>
                              <p:par>
                                <p:cTn id="157" presetID="31" presetClass="entr" presetSubtype="0" fill="hold" nodeType="withEffect">
                                  <p:stCondLst>
                                    <p:cond delay="0"/>
                                  </p:stCondLst>
                                  <p:childTnLst>
                                    <p:set>
                                      <p:cBhvr>
                                        <p:cTn id="158" dur="1" fill="hold">
                                          <p:stCondLst>
                                            <p:cond delay="0"/>
                                          </p:stCondLst>
                                        </p:cTn>
                                        <p:tgtEl>
                                          <p:spTgt spid="40987"/>
                                        </p:tgtEl>
                                        <p:attrNameLst>
                                          <p:attrName>style.visibility</p:attrName>
                                        </p:attrNameLst>
                                      </p:cBhvr>
                                      <p:to>
                                        <p:strVal val="visible"/>
                                      </p:to>
                                    </p:set>
                                    <p:anim calcmode="lin" valueType="num">
                                      <p:cBhvr>
                                        <p:cTn id="159" dur="400" fill="hold"/>
                                        <p:tgtEl>
                                          <p:spTgt spid="40987"/>
                                        </p:tgtEl>
                                        <p:attrNameLst>
                                          <p:attrName>ppt_w</p:attrName>
                                        </p:attrNameLst>
                                      </p:cBhvr>
                                      <p:tavLst>
                                        <p:tav tm="0">
                                          <p:val>
                                            <p:fltVal val="0"/>
                                          </p:val>
                                        </p:tav>
                                        <p:tav tm="100000">
                                          <p:val>
                                            <p:strVal val="#ppt_w"/>
                                          </p:val>
                                        </p:tav>
                                      </p:tavLst>
                                    </p:anim>
                                    <p:anim calcmode="lin" valueType="num">
                                      <p:cBhvr>
                                        <p:cTn id="160" dur="400" fill="hold"/>
                                        <p:tgtEl>
                                          <p:spTgt spid="40987"/>
                                        </p:tgtEl>
                                        <p:attrNameLst>
                                          <p:attrName>ppt_h</p:attrName>
                                        </p:attrNameLst>
                                      </p:cBhvr>
                                      <p:tavLst>
                                        <p:tav tm="0">
                                          <p:val>
                                            <p:fltVal val="0"/>
                                          </p:val>
                                        </p:tav>
                                        <p:tav tm="100000">
                                          <p:val>
                                            <p:strVal val="#ppt_h"/>
                                          </p:val>
                                        </p:tav>
                                      </p:tavLst>
                                    </p:anim>
                                    <p:anim calcmode="lin" valueType="num">
                                      <p:cBhvr>
                                        <p:cTn id="161" dur="400" fill="hold"/>
                                        <p:tgtEl>
                                          <p:spTgt spid="40987"/>
                                        </p:tgtEl>
                                        <p:attrNameLst>
                                          <p:attrName>style.rotation</p:attrName>
                                        </p:attrNameLst>
                                      </p:cBhvr>
                                      <p:tavLst>
                                        <p:tav tm="0">
                                          <p:val>
                                            <p:fltVal val="90"/>
                                          </p:val>
                                        </p:tav>
                                        <p:tav tm="100000">
                                          <p:val>
                                            <p:fltVal val="0"/>
                                          </p:val>
                                        </p:tav>
                                      </p:tavLst>
                                    </p:anim>
                                    <p:animEffect transition="in" filter="fade">
                                      <p:cBhvr>
                                        <p:cTn id="162" dur="400"/>
                                        <p:tgtEl>
                                          <p:spTgt spid="40987"/>
                                        </p:tgtEl>
                                      </p:cBhvr>
                                    </p:animEffect>
                                  </p:childTnLst>
                                </p:cTn>
                              </p:par>
                              <p:par>
                                <p:cTn id="163" presetID="31" presetClass="entr" presetSubtype="0" fill="hold" nodeType="withEffect">
                                  <p:stCondLst>
                                    <p:cond delay="0"/>
                                  </p:stCondLst>
                                  <p:childTnLst>
                                    <p:set>
                                      <p:cBhvr>
                                        <p:cTn id="164" dur="1" fill="hold">
                                          <p:stCondLst>
                                            <p:cond delay="0"/>
                                          </p:stCondLst>
                                        </p:cTn>
                                        <p:tgtEl>
                                          <p:spTgt spid="40988"/>
                                        </p:tgtEl>
                                        <p:attrNameLst>
                                          <p:attrName>style.visibility</p:attrName>
                                        </p:attrNameLst>
                                      </p:cBhvr>
                                      <p:to>
                                        <p:strVal val="visible"/>
                                      </p:to>
                                    </p:set>
                                    <p:anim calcmode="lin" valueType="num">
                                      <p:cBhvr>
                                        <p:cTn id="165" dur="400" fill="hold"/>
                                        <p:tgtEl>
                                          <p:spTgt spid="40988"/>
                                        </p:tgtEl>
                                        <p:attrNameLst>
                                          <p:attrName>ppt_w</p:attrName>
                                        </p:attrNameLst>
                                      </p:cBhvr>
                                      <p:tavLst>
                                        <p:tav tm="0">
                                          <p:val>
                                            <p:fltVal val="0"/>
                                          </p:val>
                                        </p:tav>
                                        <p:tav tm="100000">
                                          <p:val>
                                            <p:strVal val="#ppt_w"/>
                                          </p:val>
                                        </p:tav>
                                      </p:tavLst>
                                    </p:anim>
                                    <p:anim calcmode="lin" valueType="num">
                                      <p:cBhvr>
                                        <p:cTn id="166" dur="400" fill="hold"/>
                                        <p:tgtEl>
                                          <p:spTgt spid="40988"/>
                                        </p:tgtEl>
                                        <p:attrNameLst>
                                          <p:attrName>ppt_h</p:attrName>
                                        </p:attrNameLst>
                                      </p:cBhvr>
                                      <p:tavLst>
                                        <p:tav tm="0">
                                          <p:val>
                                            <p:fltVal val="0"/>
                                          </p:val>
                                        </p:tav>
                                        <p:tav tm="100000">
                                          <p:val>
                                            <p:strVal val="#ppt_h"/>
                                          </p:val>
                                        </p:tav>
                                      </p:tavLst>
                                    </p:anim>
                                    <p:anim calcmode="lin" valueType="num">
                                      <p:cBhvr>
                                        <p:cTn id="167" dur="400" fill="hold"/>
                                        <p:tgtEl>
                                          <p:spTgt spid="40988"/>
                                        </p:tgtEl>
                                        <p:attrNameLst>
                                          <p:attrName>style.rotation</p:attrName>
                                        </p:attrNameLst>
                                      </p:cBhvr>
                                      <p:tavLst>
                                        <p:tav tm="0">
                                          <p:val>
                                            <p:fltVal val="90"/>
                                          </p:val>
                                        </p:tav>
                                        <p:tav tm="100000">
                                          <p:val>
                                            <p:fltVal val="0"/>
                                          </p:val>
                                        </p:tav>
                                      </p:tavLst>
                                    </p:anim>
                                    <p:animEffect transition="in" filter="fade">
                                      <p:cBhvr>
                                        <p:cTn id="168" dur="400"/>
                                        <p:tgtEl>
                                          <p:spTgt spid="40988"/>
                                        </p:tgtEl>
                                      </p:cBhvr>
                                    </p:animEffect>
                                  </p:childTnLst>
                                </p:cTn>
                              </p:par>
                              <p:par>
                                <p:cTn id="169" presetID="31" presetClass="entr" presetSubtype="0" fill="hold" nodeType="withEffect">
                                  <p:stCondLst>
                                    <p:cond delay="0"/>
                                  </p:stCondLst>
                                  <p:childTnLst>
                                    <p:set>
                                      <p:cBhvr>
                                        <p:cTn id="170" dur="1" fill="hold">
                                          <p:stCondLst>
                                            <p:cond delay="0"/>
                                          </p:stCondLst>
                                        </p:cTn>
                                        <p:tgtEl>
                                          <p:spTgt spid="40989"/>
                                        </p:tgtEl>
                                        <p:attrNameLst>
                                          <p:attrName>style.visibility</p:attrName>
                                        </p:attrNameLst>
                                      </p:cBhvr>
                                      <p:to>
                                        <p:strVal val="visible"/>
                                      </p:to>
                                    </p:set>
                                    <p:anim calcmode="lin" valueType="num">
                                      <p:cBhvr>
                                        <p:cTn id="171" dur="400" fill="hold"/>
                                        <p:tgtEl>
                                          <p:spTgt spid="40989"/>
                                        </p:tgtEl>
                                        <p:attrNameLst>
                                          <p:attrName>ppt_w</p:attrName>
                                        </p:attrNameLst>
                                      </p:cBhvr>
                                      <p:tavLst>
                                        <p:tav tm="0">
                                          <p:val>
                                            <p:fltVal val="0"/>
                                          </p:val>
                                        </p:tav>
                                        <p:tav tm="100000">
                                          <p:val>
                                            <p:strVal val="#ppt_w"/>
                                          </p:val>
                                        </p:tav>
                                      </p:tavLst>
                                    </p:anim>
                                    <p:anim calcmode="lin" valueType="num">
                                      <p:cBhvr>
                                        <p:cTn id="172" dur="400" fill="hold"/>
                                        <p:tgtEl>
                                          <p:spTgt spid="40989"/>
                                        </p:tgtEl>
                                        <p:attrNameLst>
                                          <p:attrName>ppt_h</p:attrName>
                                        </p:attrNameLst>
                                      </p:cBhvr>
                                      <p:tavLst>
                                        <p:tav tm="0">
                                          <p:val>
                                            <p:fltVal val="0"/>
                                          </p:val>
                                        </p:tav>
                                        <p:tav tm="100000">
                                          <p:val>
                                            <p:strVal val="#ppt_h"/>
                                          </p:val>
                                        </p:tav>
                                      </p:tavLst>
                                    </p:anim>
                                    <p:anim calcmode="lin" valueType="num">
                                      <p:cBhvr>
                                        <p:cTn id="173" dur="400" fill="hold"/>
                                        <p:tgtEl>
                                          <p:spTgt spid="40989"/>
                                        </p:tgtEl>
                                        <p:attrNameLst>
                                          <p:attrName>style.rotation</p:attrName>
                                        </p:attrNameLst>
                                      </p:cBhvr>
                                      <p:tavLst>
                                        <p:tav tm="0">
                                          <p:val>
                                            <p:fltVal val="90"/>
                                          </p:val>
                                        </p:tav>
                                        <p:tav tm="100000">
                                          <p:val>
                                            <p:fltVal val="0"/>
                                          </p:val>
                                        </p:tav>
                                      </p:tavLst>
                                    </p:anim>
                                    <p:animEffect transition="in" filter="fade">
                                      <p:cBhvr>
                                        <p:cTn id="174" dur="400"/>
                                        <p:tgtEl>
                                          <p:spTgt spid="40989"/>
                                        </p:tgtEl>
                                      </p:cBhvr>
                                    </p:animEffect>
                                  </p:childTnLst>
                                </p:cTn>
                              </p:par>
                              <p:par>
                                <p:cTn id="175" presetID="31" presetClass="entr" presetSubtype="0" fill="hold" nodeType="withEffect">
                                  <p:stCondLst>
                                    <p:cond delay="0"/>
                                  </p:stCondLst>
                                  <p:childTnLst>
                                    <p:set>
                                      <p:cBhvr>
                                        <p:cTn id="176" dur="1" fill="hold">
                                          <p:stCondLst>
                                            <p:cond delay="0"/>
                                          </p:stCondLst>
                                        </p:cTn>
                                        <p:tgtEl>
                                          <p:spTgt spid="40990"/>
                                        </p:tgtEl>
                                        <p:attrNameLst>
                                          <p:attrName>style.visibility</p:attrName>
                                        </p:attrNameLst>
                                      </p:cBhvr>
                                      <p:to>
                                        <p:strVal val="visible"/>
                                      </p:to>
                                    </p:set>
                                    <p:anim calcmode="lin" valueType="num">
                                      <p:cBhvr>
                                        <p:cTn id="177" dur="400" fill="hold"/>
                                        <p:tgtEl>
                                          <p:spTgt spid="40990"/>
                                        </p:tgtEl>
                                        <p:attrNameLst>
                                          <p:attrName>ppt_w</p:attrName>
                                        </p:attrNameLst>
                                      </p:cBhvr>
                                      <p:tavLst>
                                        <p:tav tm="0">
                                          <p:val>
                                            <p:fltVal val="0"/>
                                          </p:val>
                                        </p:tav>
                                        <p:tav tm="100000">
                                          <p:val>
                                            <p:strVal val="#ppt_w"/>
                                          </p:val>
                                        </p:tav>
                                      </p:tavLst>
                                    </p:anim>
                                    <p:anim calcmode="lin" valueType="num">
                                      <p:cBhvr>
                                        <p:cTn id="178" dur="400" fill="hold"/>
                                        <p:tgtEl>
                                          <p:spTgt spid="40990"/>
                                        </p:tgtEl>
                                        <p:attrNameLst>
                                          <p:attrName>ppt_h</p:attrName>
                                        </p:attrNameLst>
                                      </p:cBhvr>
                                      <p:tavLst>
                                        <p:tav tm="0">
                                          <p:val>
                                            <p:fltVal val="0"/>
                                          </p:val>
                                        </p:tav>
                                        <p:tav tm="100000">
                                          <p:val>
                                            <p:strVal val="#ppt_h"/>
                                          </p:val>
                                        </p:tav>
                                      </p:tavLst>
                                    </p:anim>
                                    <p:anim calcmode="lin" valueType="num">
                                      <p:cBhvr>
                                        <p:cTn id="179" dur="400" fill="hold"/>
                                        <p:tgtEl>
                                          <p:spTgt spid="40990"/>
                                        </p:tgtEl>
                                        <p:attrNameLst>
                                          <p:attrName>style.rotation</p:attrName>
                                        </p:attrNameLst>
                                      </p:cBhvr>
                                      <p:tavLst>
                                        <p:tav tm="0">
                                          <p:val>
                                            <p:fltVal val="90"/>
                                          </p:val>
                                        </p:tav>
                                        <p:tav tm="100000">
                                          <p:val>
                                            <p:fltVal val="0"/>
                                          </p:val>
                                        </p:tav>
                                      </p:tavLst>
                                    </p:anim>
                                    <p:animEffect transition="in" filter="fade">
                                      <p:cBhvr>
                                        <p:cTn id="180" dur="400"/>
                                        <p:tgtEl>
                                          <p:spTgt spid="40990"/>
                                        </p:tgtEl>
                                      </p:cBhvr>
                                    </p:animEffect>
                                  </p:childTnLst>
                                </p:cTn>
                              </p:par>
                              <p:par>
                                <p:cTn id="181" presetID="31" presetClass="entr" presetSubtype="0" fill="hold" nodeType="withEffect">
                                  <p:stCondLst>
                                    <p:cond delay="0"/>
                                  </p:stCondLst>
                                  <p:childTnLst>
                                    <p:set>
                                      <p:cBhvr>
                                        <p:cTn id="182" dur="1" fill="hold">
                                          <p:stCondLst>
                                            <p:cond delay="0"/>
                                          </p:stCondLst>
                                        </p:cTn>
                                        <p:tgtEl>
                                          <p:spTgt spid="40991"/>
                                        </p:tgtEl>
                                        <p:attrNameLst>
                                          <p:attrName>style.visibility</p:attrName>
                                        </p:attrNameLst>
                                      </p:cBhvr>
                                      <p:to>
                                        <p:strVal val="visible"/>
                                      </p:to>
                                    </p:set>
                                    <p:anim calcmode="lin" valueType="num">
                                      <p:cBhvr>
                                        <p:cTn id="183" dur="400" fill="hold"/>
                                        <p:tgtEl>
                                          <p:spTgt spid="40991"/>
                                        </p:tgtEl>
                                        <p:attrNameLst>
                                          <p:attrName>ppt_w</p:attrName>
                                        </p:attrNameLst>
                                      </p:cBhvr>
                                      <p:tavLst>
                                        <p:tav tm="0">
                                          <p:val>
                                            <p:fltVal val="0"/>
                                          </p:val>
                                        </p:tav>
                                        <p:tav tm="100000">
                                          <p:val>
                                            <p:strVal val="#ppt_w"/>
                                          </p:val>
                                        </p:tav>
                                      </p:tavLst>
                                    </p:anim>
                                    <p:anim calcmode="lin" valueType="num">
                                      <p:cBhvr>
                                        <p:cTn id="184" dur="400" fill="hold"/>
                                        <p:tgtEl>
                                          <p:spTgt spid="40991"/>
                                        </p:tgtEl>
                                        <p:attrNameLst>
                                          <p:attrName>ppt_h</p:attrName>
                                        </p:attrNameLst>
                                      </p:cBhvr>
                                      <p:tavLst>
                                        <p:tav tm="0">
                                          <p:val>
                                            <p:fltVal val="0"/>
                                          </p:val>
                                        </p:tav>
                                        <p:tav tm="100000">
                                          <p:val>
                                            <p:strVal val="#ppt_h"/>
                                          </p:val>
                                        </p:tav>
                                      </p:tavLst>
                                    </p:anim>
                                    <p:anim calcmode="lin" valueType="num">
                                      <p:cBhvr>
                                        <p:cTn id="185" dur="400" fill="hold"/>
                                        <p:tgtEl>
                                          <p:spTgt spid="40991"/>
                                        </p:tgtEl>
                                        <p:attrNameLst>
                                          <p:attrName>style.rotation</p:attrName>
                                        </p:attrNameLst>
                                      </p:cBhvr>
                                      <p:tavLst>
                                        <p:tav tm="0">
                                          <p:val>
                                            <p:fltVal val="90"/>
                                          </p:val>
                                        </p:tav>
                                        <p:tav tm="100000">
                                          <p:val>
                                            <p:fltVal val="0"/>
                                          </p:val>
                                        </p:tav>
                                      </p:tavLst>
                                    </p:anim>
                                    <p:animEffect transition="in" filter="fade">
                                      <p:cBhvr>
                                        <p:cTn id="186" dur="400"/>
                                        <p:tgtEl>
                                          <p:spTgt spid="40991"/>
                                        </p:tgtEl>
                                      </p:cBhvr>
                                    </p:animEffect>
                                  </p:childTnLst>
                                </p:cTn>
                              </p:par>
                              <p:par>
                                <p:cTn id="187" presetID="31" presetClass="entr" presetSubtype="0" fill="hold" nodeType="withEffect">
                                  <p:stCondLst>
                                    <p:cond delay="0"/>
                                  </p:stCondLst>
                                  <p:childTnLst>
                                    <p:set>
                                      <p:cBhvr>
                                        <p:cTn id="188" dur="1" fill="hold">
                                          <p:stCondLst>
                                            <p:cond delay="0"/>
                                          </p:stCondLst>
                                        </p:cTn>
                                        <p:tgtEl>
                                          <p:spTgt spid="40992"/>
                                        </p:tgtEl>
                                        <p:attrNameLst>
                                          <p:attrName>style.visibility</p:attrName>
                                        </p:attrNameLst>
                                      </p:cBhvr>
                                      <p:to>
                                        <p:strVal val="visible"/>
                                      </p:to>
                                    </p:set>
                                    <p:anim calcmode="lin" valueType="num">
                                      <p:cBhvr>
                                        <p:cTn id="189" dur="400" fill="hold"/>
                                        <p:tgtEl>
                                          <p:spTgt spid="40992"/>
                                        </p:tgtEl>
                                        <p:attrNameLst>
                                          <p:attrName>ppt_w</p:attrName>
                                        </p:attrNameLst>
                                      </p:cBhvr>
                                      <p:tavLst>
                                        <p:tav tm="0">
                                          <p:val>
                                            <p:fltVal val="0"/>
                                          </p:val>
                                        </p:tav>
                                        <p:tav tm="100000">
                                          <p:val>
                                            <p:strVal val="#ppt_w"/>
                                          </p:val>
                                        </p:tav>
                                      </p:tavLst>
                                    </p:anim>
                                    <p:anim calcmode="lin" valueType="num">
                                      <p:cBhvr>
                                        <p:cTn id="190" dur="400" fill="hold"/>
                                        <p:tgtEl>
                                          <p:spTgt spid="40992"/>
                                        </p:tgtEl>
                                        <p:attrNameLst>
                                          <p:attrName>ppt_h</p:attrName>
                                        </p:attrNameLst>
                                      </p:cBhvr>
                                      <p:tavLst>
                                        <p:tav tm="0">
                                          <p:val>
                                            <p:fltVal val="0"/>
                                          </p:val>
                                        </p:tav>
                                        <p:tav tm="100000">
                                          <p:val>
                                            <p:strVal val="#ppt_h"/>
                                          </p:val>
                                        </p:tav>
                                      </p:tavLst>
                                    </p:anim>
                                    <p:anim calcmode="lin" valueType="num">
                                      <p:cBhvr>
                                        <p:cTn id="191" dur="400" fill="hold"/>
                                        <p:tgtEl>
                                          <p:spTgt spid="40992"/>
                                        </p:tgtEl>
                                        <p:attrNameLst>
                                          <p:attrName>style.rotation</p:attrName>
                                        </p:attrNameLst>
                                      </p:cBhvr>
                                      <p:tavLst>
                                        <p:tav tm="0">
                                          <p:val>
                                            <p:fltVal val="90"/>
                                          </p:val>
                                        </p:tav>
                                        <p:tav tm="100000">
                                          <p:val>
                                            <p:fltVal val="0"/>
                                          </p:val>
                                        </p:tav>
                                      </p:tavLst>
                                    </p:anim>
                                    <p:animEffect transition="in" filter="fade">
                                      <p:cBhvr>
                                        <p:cTn id="192" dur="400"/>
                                        <p:tgtEl>
                                          <p:spTgt spid="40992"/>
                                        </p:tgtEl>
                                      </p:cBhvr>
                                    </p:animEffect>
                                  </p:childTnLst>
                                </p:cTn>
                              </p:par>
                            </p:childTnLst>
                          </p:cTn>
                        </p:par>
                        <p:par>
                          <p:cTn id="193" fill="hold">
                            <p:stCondLst>
                              <p:cond delay="500"/>
                            </p:stCondLst>
                            <p:childTnLst>
                              <p:par>
                                <p:cTn id="194" presetID="22" presetClass="entr" presetSubtype="8" fill="hold" nodeType="afterEffect">
                                  <p:stCondLst>
                                    <p:cond delay="0"/>
                                  </p:stCondLst>
                                  <p:childTnLst>
                                    <p:set>
                                      <p:cBhvr>
                                        <p:cTn id="195" dur="1" fill="hold">
                                          <p:stCondLst>
                                            <p:cond delay="0"/>
                                          </p:stCondLst>
                                        </p:cTn>
                                        <p:tgtEl>
                                          <p:spTgt spid="40993"/>
                                        </p:tgtEl>
                                        <p:attrNameLst>
                                          <p:attrName>style.visibility</p:attrName>
                                        </p:attrNameLst>
                                      </p:cBhvr>
                                      <p:to>
                                        <p:strVal val="visible"/>
                                      </p:to>
                                    </p:set>
                                    <p:animEffect transition="in" filter="wipe(left)">
                                      <p:cBhvr>
                                        <p:cTn id="196" dur="500"/>
                                        <p:tgtEl>
                                          <p:spTgt spid="40993"/>
                                        </p:tgtEl>
                                      </p:cBhvr>
                                    </p:animEffect>
                                  </p:childTnLst>
                                </p:cTn>
                              </p:par>
                            </p:childTnLst>
                          </p:cTn>
                        </p:par>
                        <p:par>
                          <p:cTn id="197" fill="hold">
                            <p:stCondLst>
                              <p:cond delay="1000"/>
                            </p:stCondLst>
                            <p:childTnLst>
                              <p:par>
                                <p:cTn id="198" presetID="41" presetClass="entr" presetSubtype="0" fill="hold" grpId="0" nodeType="afterEffect">
                                  <p:stCondLst>
                                    <p:cond delay="0"/>
                                  </p:stCondLst>
                                  <p:iterate type="lt">
                                    <p:tmPct val="10000"/>
                                  </p:iterate>
                                  <p:childTnLst>
                                    <p:set>
                                      <p:cBhvr>
                                        <p:cTn id="199" dur="1" fill="hold">
                                          <p:stCondLst>
                                            <p:cond delay="0"/>
                                          </p:stCondLst>
                                        </p:cTn>
                                        <p:tgtEl>
                                          <p:spTgt spid="40994"/>
                                        </p:tgtEl>
                                        <p:attrNameLst>
                                          <p:attrName>style.visibility</p:attrName>
                                        </p:attrNameLst>
                                      </p:cBhvr>
                                      <p:to>
                                        <p:strVal val="visible"/>
                                      </p:to>
                                    </p:set>
                                    <p:anim calcmode="lin" valueType="num">
                                      <p:cBhvr>
                                        <p:cTn id="200" dur="500" fill="hold"/>
                                        <p:tgtEl>
                                          <p:spTgt spid="40994"/>
                                        </p:tgtEl>
                                        <p:attrNameLst>
                                          <p:attrName>ppt_x</p:attrName>
                                        </p:attrNameLst>
                                      </p:cBhvr>
                                      <p:tavLst>
                                        <p:tav tm="0">
                                          <p:val>
                                            <p:strVal val="#ppt_x"/>
                                          </p:val>
                                        </p:tav>
                                        <p:tav tm="50000">
                                          <p:val>
                                            <p:strVal val="#ppt_x+.1"/>
                                          </p:val>
                                        </p:tav>
                                        <p:tav tm="100000">
                                          <p:val>
                                            <p:strVal val="#ppt_x"/>
                                          </p:val>
                                        </p:tav>
                                      </p:tavLst>
                                    </p:anim>
                                    <p:anim calcmode="lin" valueType="num">
                                      <p:cBhvr>
                                        <p:cTn id="201" dur="500" fill="hold"/>
                                        <p:tgtEl>
                                          <p:spTgt spid="40994"/>
                                        </p:tgtEl>
                                        <p:attrNameLst>
                                          <p:attrName>ppt_y</p:attrName>
                                        </p:attrNameLst>
                                      </p:cBhvr>
                                      <p:tavLst>
                                        <p:tav tm="0">
                                          <p:val>
                                            <p:strVal val="#ppt_y"/>
                                          </p:val>
                                        </p:tav>
                                        <p:tav tm="100000">
                                          <p:val>
                                            <p:strVal val="#ppt_y"/>
                                          </p:val>
                                        </p:tav>
                                      </p:tavLst>
                                    </p:anim>
                                    <p:anim calcmode="lin" valueType="num">
                                      <p:cBhvr>
                                        <p:cTn id="202" dur="500" fill="hold"/>
                                        <p:tgtEl>
                                          <p:spTgt spid="40994"/>
                                        </p:tgtEl>
                                        <p:attrNameLst>
                                          <p:attrName>ppt_h</p:attrName>
                                        </p:attrNameLst>
                                      </p:cBhvr>
                                      <p:tavLst>
                                        <p:tav tm="0">
                                          <p:val>
                                            <p:strVal val="#ppt_h/10"/>
                                          </p:val>
                                        </p:tav>
                                        <p:tav tm="50000">
                                          <p:val>
                                            <p:strVal val="#ppt_h+.01"/>
                                          </p:val>
                                        </p:tav>
                                        <p:tav tm="100000">
                                          <p:val>
                                            <p:strVal val="#ppt_h"/>
                                          </p:val>
                                        </p:tav>
                                      </p:tavLst>
                                    </p:anim>
                                    <p:anim calcmode="lin" valueType="num">
                                      <p:cBhvr>
                                        <p:cTn id="203" dur="500" fill="hold"/>
                                        <p:tgtEl>
                                          <p:spTgt spid="40994"/>
                                        </p:tgtEl>
                                        <p:attrNameLst>
                                          <p:attrName>ppt_w</p:attrName>
                                        </p:attrNameLst>
                                      </p:cBhvr>
                                      <p:tavLst>
                                        <p:tav tm="0">
                                          <p:val>
                                            <p:strVal val="#ppt_w/10"/>
                                          </p:val>
                                        </p:tav>
                                        <p:tav tm="50000">
                                          <p:val>
                                            <p:strVal val="#ppt_w+.01"/>
                                          </p:val>
                                        </p:tav>
                                        <p:tav tm="100000">
                                          <p:val>
                                            <p:strVal val="#ppt_w"/>
                                          </p:val>
                                        </p:tav>
                                      </p:tavLst>
                                    </p:anim>
                                    <p:animEffect transition="in" filter="fade">
                                      <p:cBhvr>
                                        <p:cTn id="204" dur="500" tmFilter="0,0; .5, 1; 1, 1"/>
                                        <p:tgtEl>
                                          <p:spTgt spid="40994"/>
                                        </p:tgtEl>
                                      </p:cBhvr>
                                    </p:animEffect>
                                  </p:childTnLst>
                                </p:cTn>
                              </p:par>
                              <p:par>
                                <p:cTn id="205" presetID="41" presetClass="entr" presetSubtype="0" fill="hold" grpId="0" nodeType="withEffect">
                                  <p:stCondLst>
                                    <p:cond delay="0"/>
                                  </p:stCondLst>
                                  <p:iterate type="lt">
                                    <p:tmPct val="10000"/>
                                  </p:iterate>
                                  <p:childTnLst>
                                    <p:set>
                                      <p:cBhvr>
                                        <p:cTn id="206" dur="1" fill="hold">
                                          <p:stCondLst>
                                            <p:cond delay="0"/>
                                          </p:stCondLst>
                                        </p:cTn>
                                        <p:tgtEl>
                                          <p:spTgt spid="40995"/>
                                        </p:tgtEl>
                                        <p:attrNameLst>
                                          <p:attrName>style.visibility</p:attrName>
                                        </p:attrNameLst>
                                      </p:cBhvr>
                                      <p:to>
                                        <p:strVal val="visible"/>
                                      </p:to>
                                    </p:set>
                                    <p:anim calcmode="lin" valueType="num">
                                      <p:cBhvr>
                                        <p:cTn id="207" dur="500" fill="hold"/>
                                        <p:tgtEl>
                                          <p:spTgt spid="40995"/>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40995"/>
                                        </p:tgtEl>
                                        <p:attrNameLst>
                                          <p:attrName>ppt_y</p:attrName>
                                        </p:attrNameLst>
                                      </p:cBhvr>
                                      <p:tavLst>
                                        <p:tav tm="0">
                                          <p:val>
                                            <p:strVal val="#ppt_y"/>
                                          </p:val>
                                        </p:tav>
                                        <p:tav tm="100000">
                                          <p:val>
                                            <p:strVal val="#ppt_y"/>
                                          </p:val>
                                        </p:tav>
                                      </p:tavLst>
                                    </p:anim>
                                    <p:anim calcmode="lin" valueType="num">
                                      <p:cBhvr>
                                        <p:cTn id="209" dur="500" fill="hold"/>
                                        <p:tgtEl>
                                          <p:spTgt spid="40995"/>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40995"/>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40995"/>
                                        </p:tgtEl>
                                      </p:cBhvr>
                                    </p:animEffect>
                                  </p:childTnLst>
                                </p:cTn>
                              </p:par>
                            </p:childTnLst>
                          </p:cTn>
                        </p:par>
                        <p:par>
                          <p:cTn id="212" fill="hold">
                            <p:stCondLst>
                              <p:cond delay="1799"/>
                            </p:stCondLst>
                            <p:childTnLst>
                              <p:par>
                                <p:cTn id="213" presetID="22" presetClass="entr" presetSubtype="2" fill="hold" nodeType="afterEffect">
                                  <p:stCondLst>
                                    <p:cond delay="0"/>
                                  </p:stCondLst>
                                  <p:childTnLst>
                                    <p:set>
                                      <p:cBhvr>
                                        <p:cTn id="214" dur="1" fill="hold">
                                          <p:stCondLst>
                                            <p:cond delay="0"/>
                                          </p:stCondLst>
                                        </p:cTn>
                                        <p:tgtEl>
                                          <p:spTgt spid="40998"/>
                                        </p:tgtEl>
                                        <p:attrNameLst>
                                          <p:attrName>style.visibility</p:attrName>
                                        </p:attrNameLst>
                                      </p:cBhvr>
                                      <p:to>
                                        <p:strVal val="visible"/>
                                      </p:to>
                                    </p:set>
                                    <p:animEffect transition="in" filter="wipe(right)">
                                      <p:cBhvr>
                                        <p:cTn id="215" dur="500"/>
                                        <p:tgtEl>
                                          <p:spTgt spid="40998"/>
                                        </p:tgtEl>
                                      </p:cBhvr>
                                    </p:animEffect>
                                  </p:childTnLst>
                                </p:cTn>
                              </p:par>
                            </p:childTnLst>
                          </p:cTn>
                        </p:par>
                        <p:par>
                          <p:cTn id="216" fill="hold">
                            <p:stCondLst>
                              <p:cond delay="2299"/>
                            </p:stCondLst>
                            <p:childTnLst>
                              <p:par>
                                <p:cTn id="217" presetID="41" presetClass="entr" presetSubtype="0" fill="hold" grpId="0" nodeType="afterEffect">
                                  <p:stCondLst>
                                    <p:cond delay="0"/>
                                  </p:stCondLst>
                                  <p:iterate type="lt">
                                    <p:tmPct val="10000"/>
                                  </p:iterate>
                                  <p:childTnLst>
                                    <p:set>
                                      <p:cBhvr>
                                        <p:cTn id="218" dur="1" fill="hold">
                                          <p:stCondLst>
                                            <p:cond delay="0"/>
                                          </p:stCondLst>
                                        </p:cTn>
                                        <p:tgtEl>
                                          <p:spTgt spid="40996"/>
                                        </p:tgtEl>
                                        <p:attrNameLst>
                                          <p:attrName>style.visibility</p:attrName>
                                        </p:attrNameLst>
                                      </p:cBhvr>
                                      <p:to>
                                        <p:strVal val="visible"/>
                                      </p:to>
                                    </p:set>
                                    <p:anim calcmode="lin" valueType="num">
                                      <p:cBhvr>
                                        <p:cTn id="219" dur="500" fill="hold"/>
                                        <p:tgtEl>
                                          <p:spTgt spid="40996"/>
                                        </p:tgtEl>
                                        <p:attrNameLst>
                                          <p:attrName>ppt_x</p:attrName>
                                        </p:attrNameLst>
                                      </p:cBhvr>
                                      <p:tavLst>
                                        <p:tav tm="0">
                                          <p:val>
                                            <p:strVal val="#ppt_x"/>
                                          </p:val>
                                        </p:tav>
                                        <p:tav tm="50000">
                                          <p:val>
                                            <p:strVal val="#ppt_x+.1"/>
                                          </p:val>
                                        </p:tav>
                                        <p:tav tm="100000">
                                          <p:val>
                                            <p:strVal val="#ppt_x"/>
                                          </p:val>
                                        </p:tav>
                                      </p:tavLst>
                                    </p:anim>
                                    <p:anim calcmode="lin" valueType="num">
                                      <p:cBhvr>
                                        <p:cTn id="220" dur="500" fill="hold"/>
                                        <p:tgtEl>
                                          <p:spTgt spid="40996"/>
                                        </p:tgtEl>
                                        <p:attrNameLst>
                                          <p:attrName>ppt_y</p:attrName>
                                        </p:attrNameLst>
                                      </p:cBhvr>
                                      <p:tavLst>
                                        <p:tav tm="0">
                                          <p:val>
                                            <p:strVal val="#ppt_y"/>
                                          </p:val>
                                        </p:tav>
                                        <p:tav tm="100000">
                                          <p:val>
                                            <p:strVal val="#ppt_y"/>
                                          </p:val>
                                        </p:tav>
                                      </p:tavLst>
                                    </p:anim>
                                    <p:anim calcmode="lin" valueType="num">
                                      <p:cBhvr>
                                        <p:cTn id="221" dur="500" fill="hold"/>
                                        <p:tgtEl>
                                          <p:spTgt spid="40996"/>
                                        </p:tgtEl>
                                        <p:attrNameLst>
                                          <p:attrName>ppt_h</p:attrName>
                                        </p:attrNameLst>
                                      </p:cBhvr>
                                      <p:tavLst>
                                        <p:tav tm="0">
                                          <p:val>
                                            <p:strVal val="#ppt_h/10"/>
                                          </p:val>
                                        </p:tav>
                                        <p:tav tm="50000">
                                          <p:val>
                                            <p:strVal val="#ppt_h+.01"/>
                                          </p:val>
                                        </p:tav>
                                        <p:tav tm="100000">
                                          <p:val>
                                            <p:strVal val="#ppt_h"/>
                                          </p:val>
                                        </p:tav>
                                      </p:tavLst>
                                    </p:anim>
                                    <p:anim calcmode="lin" valueType="num">
                                      <p:cBhvr>
                                        <p:cTn id="222" dur="500" fill="hold"/>
                                        <p:tgtEl>
                                          <p:spTgt spid="40996"/>
                                        </p:tgtEl>
                                        <p:attrNameLst>
                                          <p:attrName>ppt_w</p:attrName>
                                        </p:attrNameLst>
                                      </p:cBhvr>
                                      <p:tavLst>
                                        <p:tav tm="0">
                                          <p:val>
                                            <p:strVal val="#ppt_w/10"/>
                                          </p:val>
                                        </p:tav>
                                        <p:tav tm="50000">
                                          <p:val>
                                            <p:strVal val="#ppt_w+.01"/>
                                          </p:val>
                                        </p:tav>
                                        <p:tav tm="100000">
                                          <p:val>
                                            <p:strVal val="#ppt_w"/>
                                          </p:val>
                                        </p:tav>
                                      </p:tavLst>
                                    </p:anim>
                                    <p:animEffect transition="in" filter="fade">
                                      <p:cBhvr>
                                        <p:cTn id="223" dur="500" tmFilter="0,0; .5, 1; 1, 1"/>
                                        <p:tgtEl>
                                          <p:spTgt spid="40996"/>
                                        </p:tgtEl>
                                      </p:cBhvr>
                                    </p:animEffect>
                                  </p:childTnLst>
                                </p:cTn>
                              </p:par>
                              <p:par>
                                <p:cTn id="224" presetID="41" presetClass="entr" presetSubtype="0" fill="hold" grpId="0" nodeType="withEffect">
                                  <p:stCondLst>
                                    <p:cond delay="0"/>
                                  </p:stCondLst>
                                  <p:iterate type="lt">
                                    <p:tmPct val="10000"/>
                                  </p:iterate>
                                  <p:childTnLst>
                                    <p:set>
                                      <p:cBhvr>
                                        <p:cTn id="225" dur="1" fill="hold">
                                          <p:stCondLst>
                                            <p:cond delay="0"/>
                                          </p:stCondLst>
                                        </p:cTn>
                                        <p:tgtEl>
                                          <p:spTgt spid="40997"/>
                                        </p:tgtEl>
                                        <p:attrNameLst>
                                          <p:attrName>style.visibility</p:attrName>
                                        </p:attrNameLst>
                                      </p:cBhvr>
                                      <p:to>
                                        <p:strVal val="visible"/>
                                      </p:to>
                                    </p:set>
                                    <p:anim calcmode="lin" valueType="num">
                                      <p:cBhvr>
                                        <p:cTn id="226" dur="500" fill="hold"/>
                                        <p:tgtEl>
                                          <p:spTgt spid="40997"/>
                                        </p:tgtEl>
                                        <p:attrNameLst>
                                          <p:attrName>ppt_x</p:attrName>
                                        </p:attrNameLst>
                                      </p:cBhvr>
                                      <p:tavLst>
                                        <p:tav tm="0">
                                          <p:val>
                                            <p:strVal val="#ppt_x"/>
                                          </p:val>
                                        </p:tav>
                                        <p:tav tm="50000">
                                          <p:val>
                                            <p:strVal val="#ppt_x+.1"/>
                                          </p:val>
                                        </p:tav>
                                        <p:tav tm="100000">
                                          <p:val>
                                            <p:strVal val="#ppt_x"/>
                                          </p:val>
                                        </p:tav>
                                      </p:tavLst>
                                    </p:anim>
                                    <p:anim calcmode="lin" valueType="num">
                                      <p:cBhvr>
                                        <p:cTn id="227" dur="500" fill="hold"/>
                                        <p:tgtEl>
                                          <p:spTgt spid="40997"/>
                                        </p:tgtEl>
                                        <p:attrNameLst>
                                          <p:attrName>ppt_y</p:attrName>
                                        </p:attrNameLst>
                                      </p:cBhvr>
                                      <p:tavLst>
                                        <p:tav tm="0">
                                          <p:val>
                                            <p:strVal val="#ppt_y"/>
                                          </p:val>
                                        </p:tav>
                                        <p:tav tm="100000">
                                          <p:val>
                                            <p:strVal val="#ppt_y"/>
                                          </p:val>
                                        </p:tav>
                                      </p:tavLst>
                                    </p:anim>
                                    <p:anim calcmode="lin" valueType="num">
                                      <p:cBhvr>
                                        <p:cTn id="228" dur="500" fill="hold"/>
                                        <p:tgtEl>
                                          <p:spTgt spid="40997"/>
                                        </p:tgtEl>
                                        <p:attrNameLst>
                                          <p:attrName>ppt_h</p:attrName>
                                        </p:attrNameLst>
                                      </p:cBhvr>
                                      <p:tavLst>
                                        <p:tav tm="0">
                                          <p:val>
                                            <p:strVal val="#ppt_h/10"/>
                                          </p:val>
                                        </p:tav>
                                        <p:tav tm="50000">
                                          <p:val>
                                            <p:strVal val="#ppt_h+.01"/>
                                          </p:val>
                                        </p:tav>
                                        <p:tav tm="100000">
                                          <p:val>
                                            <p:strVal val="#ppt_h"/>
                                          </p:val>
                                        </p:tav>
                                      </p:tavLst>
                                    </p:anim>
                                    <p:anim calcmode="lin" valueType="num">
                                      <p:cBhvr>
                                        <p:cTn id="229" dur="500" fill="hold"/>
                                        <p:tgtEl>
                                          <p:spTgt spid="40997"/>
                                        </p:tgtEl>
                                        <p:attrNameLst>
                                          <p:attrName>ppt_w</p:attrName>
                                        </p:attrNameLst>
                                      </p:cBhvr>
                                      <p:tavLst>
                                        <p:tav tm="0">
                                          <p:val>
                                            <p:strVal val="#ppt_w/10"/>
                                          </p:val>
                                        </p:tav>
                                        <p:tav tm="50000">
                                          <p:val>
                                            <p:strVal val="#ppt_w+.01"/>
                                          </p:val>
                                        </p:tav>
                                        <p:tav tm="100000">
                                          <p:val>
                                            <p:strVal val="#ppt_w"/>
                                          </p:val>
                                        </p:tav>
                                      </p:tavLst>
                                    </p:anim>
                                    <p:animEffect transition="in" filter="fade">
                                      <p:cBhvr>
                                        <p:cTn id="230" dur="500" tmFilter="0,0; .5, 1; 1, 1"/>
                                        <p:tgtEl>
                                          <p:spTgt spid="40997"/>
                                        </p:tgtEl>
                                      </p:cBhvr>
                                    </p:animEffect>
                                  </p:childTnLst>
                                </p:cTn>
                              </p:par>
                            </p:childTnLst>
                          </p:cTn>
                        </p:par>
                        <p:par>
                          <p:cTn id="231" fill="hold">
                            <p:stCondLst>
                              <p:cond delay="3200"/>
                            </p:stCondLst>
                            <p:childTnLst>
                              <p:par>
                                <p:cTn id="232" presetID="41" presetClass="entr" presetSubtype="0" fill="hold" grpId="0" nodeType="afterEffect">
                                  <p:stCondLst>
                                    <p:cond delay="0"/>
                                  </p:stCondLst>
                                  <p:iterate type="lt">
                                    <p:tmPct val="10000"/>
                                  </p:iterate>
                                  <p:childTnLst>
                                    <p:set>
                                      <p:cBhvr>
                                        <p:cTn id="233" dur="1" fill="hold">
                                          <p:stCondLst>
                                            <p:cond delay="0"/>
                                          </p:stCondLst>
                                        </p:cTn>
                                        <p:tgtEl>
                                          <p:spTgt spid="41002"/>
                                        </p:tgtEl>
                                        <p:attrNameLst>
                                          <p:attrName>style.visibility</p:attrName>
                                        </p:attrNameLst>
                                      </p:cBhvr>
                                      <p:to>
                                        <p:strVal val="visible"/>
                                      </p:to>
                                    </p:set>
                                    <p:anim calcmode="lin" valueType="num">
                                      <p:cBhvr>
                                        <p:cTn id="234" dur="500" fill="hold"/>
                                        <p:tgtEl>
                                          <p:spTgt spid="41002"/>
                                        </p:tgtEl>
                                        <p:attrNameLst>
                                          <p:attrName>ppt_x</p:attrName>
                                        </p:attrNameLst>
                                      </p:cBhvr>
                                      <p:tavLst>
                                        <p:tav tm="0">
                                          <p:val>
                                            <p:strVal val="#ppt_x"/>
                                          </p:val>
                                        </p:tav>
                                        <p:tav tm="50000">
                                          <p:val>
                                            <p:strVal val="#ppt_x+.1"/>
                                          </p:val>
                                        </p:tav>
                                        <p:tav tm="100000">
                                          <p:val>
                                            <p:strVal val="#ppt_x"/>
                                          </p:val>
                                        </p:tav>
                                      </p:tavLst>
                                    </p:anim>
                                    <p:anim calcmode="lin" valueType="num">
                                      <p:cBhvr>
                                        <p:cTn id="235" dur="500" fill="hold"/>
                                        <p:tgtEl>
                                          <p:spTgt spid="41002"/>
                                        </p:tgtEl>
                                        <p:attrNameLst>
                                          <p:attrName>ppt_y</p:attrName>
                                        </p:attrNameLst>
                                      </p:cBhvr>
                                      <p:tavLst>
                                        <p:tav tm="0">
                                          <p:val>
                                            <p:strVal val="#ppt_y"/>
                                          </p:val>
                                        </p:tav>
                                        <p:tav tm="100000">
                                          <p:val>
                                            <p:strVal val="#ppt_y"/>
                                          </p:val>
                                        </p:tav>
                                      </p:tavLst>
                                    </p:anim>
                                    <p:anim calcmode="lin" valueType="num">
                                      <p:cBhvr>
                                        <p:cTn id="236" dur="500" fill="hold"/>
                                        <p:tgtEl>
                                          <p:spTgt spid="41002"/>
                                        </p:tgtEl>
                                        <p:attrNameLst>
                                          <p:attrName>ppt_h</p:attrName>
                                        </p:attrNameLst>
                                      </p:cBhvr>
                                      <p:tavLst>
                                        <p:tav tm="0">
                                          <p:val>
                                            <p:strVal val="#ppt_h/10"/>
                                          </p:val>
                                        </p:tav>
                                        <p:tav tm="50000">
                                          <p:val>
                                            <p:strVal val="#ppt_h+.01"/>
                                          </p:val>
                                        </p:tav>
                                        <p:tav tm="100000">
                                          <p:val>
                                            <p:strVal val="#ppt_h"/>
                                          </p:val>
                                        </p:tav>
                                      </p:tavLst>
                                    </p:anim>
                                    <p:anim calcmode="lin" valueType="num">
                                      <p:cBhvr>
                                        <p:cTn id="237" dur="500" fill="hold"/>
                                        <p:tgtEl>
                                          <p:spTgt spid="41002"/>
                                        </p:tgtEl>
                                        <p:attrNameLst>
                                          <p:attrName>ppt_w</p:attrName>
                                        </p:attrNameLst>
                                      </p:cBhvr>
                                      <p:tavLst>
                                        <p:tav tm="0">
                                          <p:val>
                                            <p:strVal val="#ppt_w/10"/>
                                          </p:val>
                                        </p:tav>
                                        <p:tav tm="50000">
                                          <p:val>
                                            <p:strVal val="#ppt_w+.01"/>
                                          </p:val>
                                        </p:tav>
                                        <p:tav tm="100000">
                                          <p:val>
                                            <p:strVal val="#ppt_w"/>
                                          </p:val>
                                        </p:tav>
                                      </p:tavLst>
                                    </p:anim>
                                    <p:animEffect transition="in" filter="fade">
                                      <p:cBhvr>
                                        <p:cTn id="238" dur="500" tmFilter="0,0; .5, 1; 1, 1"/>
                                        <p:tgtEl>
                                          <p:spTgt spid="41002"/>
                                        </p:tgtEl>
                                      </p:cBhvr>
                                    </p:animEffect>
                                  </p:childTnLst>
                                </p:cTn>
                              </p:par>
                            </p:childTnLst>
                          </p:cTn>
                        </p:par>
                        <p:par>
                          <p:cTn id="239" fill="hold">
                            <p:stCondLst>
                              <p:cond delay="3849"/>
                            </p:stCondLst>
                            <p:childTnLst>
                              <p:par>
                                <p:cTn id="240" presetID="41" presetClass="entr" presetSubtype="0" fill="hold" grpId="0" nodeType="afterEffect">
                                  <p:stCondLst>
                                    <p:cond delay="0"/>
                                  </p:stCondLst>
                                  <p:iterate type="lt">
                                    <p:tmPct val="10000"/>
                                  </p:iterate>
                                  <p:childTnLst>
                                    <p:set>
                                      <p:cBhvr>
                                        <p:cTn id="241" dur="1" fill="hold">
                                          <p:stCondLst>
                                            <p:cond delay="0"/>
                                          </p:stCondLst>
                                        </p:cTn>
                                        <p:tgtEl>
                                          <p:spTgt spid="41003"/>
                                        </p:tgtEl>
                                        <p:attrNameLst>
                                          <p:attrName>style.visibility</p:attrName>
                                        </p:attrNameLst>
                                      </p:cBhvr>
                                      <p:to>
                                        <p:strVal val="visible"/>
                                      </p:to>
                                    </p:set>
                                    <p:anim calcmode="lin" valueType="num">
                                      <p:cBhvr>
                                        <p:cTn id="242" dur="500" fill="hold"/>
                                        <p:tgtEl>
                                          <p:spTgt spid="41003"/>
                                        </p:tgtEl>
                                        <p:attrNameLst>
                                          <p:attrName>ppt_x</p:attrName>
                                        </p:attrNameLst>
                                      </p:cBhvr>
                                      <p:tavLst>
                                        <p:tav tm="0">
                                          <p:val>
                                            <p:strVal val="#ppt_x"/>
                                          </p:val>
                                        </p:tav>
                                        <p:tav tm="50000">
                                          <p:val>
                                            <p:strVal val="#ppt_x+.1"/>
                                          </p:val>
                                        </p:tav>
                                        <p:tav tm="100000">
                                          <p:val>
                                            <p:strVal val="#ppt_x"/>
                                          </p:val>
                                        </p:tav>
                                      </p:tavLst>
                                    </p:anim>
                                    <p:anim calcmode="lin" valueType="num">
                                      <p:cBhvr>
                                        <p:cTn id="243" dur="500" fill="hold"/>
                                        <p:tgtEl>
                                          <p:spTgt spid="41003"/>
                                        </p:tgtEl>
                                        <p:attrNameLst>
                                          <p:attrName>ppt_y</p:attrName>
                                        </p:attrNameLst>
                                      </p:cBhvr>
                                      <p:tavLst>
                                        <p:tav tm="0">
                                          <p:val>
                                            <p:strVal val="#ppt_y"/>
                                          </p:val>
                                        </p:tav>
                                        <p:tav tm="100000">
                                          <p:val>
                                            <p:strVal val="#ppt_y"/>
                                          </p:val>
                                        </p:tav>
                                      </p:tavLst>
                                    </p:anim>
                                    <p:anim calcmode="lin" valueType="num">
                                      <p:cBhvr>
                                        <p:cTn id="244" dur="500" fill="hold"/>
                                        <p:tgtEl>
                                          <p:spTgt spid="41003"/>
                                        </p:tgtEl>
                                        <p:attrNameLst>
                                          <p:attrName>ppt_h</p:attrName>
                                        </p:attrNameLst>
                                      </p:cBhvr>
                                      <p:tavLst>
                                        <p:tav tm="0">
                                          <p:val>
                                            <p:strVal val="#ppt_h/10"/>
                                          </p:val>
                                        </p:tav>
                                        <p:tav tm="50000">
                                          <p:val>
                                            <p:strVal val="#ppt_h+.01"/>
                                          </p:val>
                                        </p:tav>
                                        <p:tav tm="100000">
                                          <p:val>
                                            <p:strVal val="#ppt_h"/>
                                          </p:val>
                                        </p:tav>
                                      </p:tavLst>
                                    </p:anim>
                                    <p:anim calcmode="lin" valueType="num">
                                      <p:cBhvr>
                                        <p:cTn id="245" dur="500" fill="hold"/>
                                        <p:tgtEl>
                                          <p:spTgt spid="41003"/>
                                        </p:tgtEl>
                                        <p:attrNameLst>
                                          <p:attrName>ppt_w</p:attrName>
                                        </p:attrNameLst>
                                      </p:cBhvr>
                                      <p:tavLst>
                                        <p:tav tm="0">
                                          <p:val>
                                            <p:strVal val="#ppt_w/10"/>
                                          </p:val>
                                        </p:tav>
                                        <p:tav tm="50000">
                                          <p:val>
                                            <p:strVal val="#ppt_w+.01"/>
                                          </p:val>
                                        </p:tav>
                                        <p:tav tm="100000">
                                          <p:val>
                                            <p:strVal val="#ppt_w"/>
                                          </p:val>
                                        </p:tav>
                                      </p:tavLst>
                                    </p:anim>
                                    <p:animEffect transition="in" filter="fade">
                                      <p:cBhvr>
                                        <p:cTn id="246" dur="500" tmFilter="0,0; .5, 1; 1, 1"/>
                                        <p:tgtEl>
                                          <p:spTgt spid="41003"/>
                                        </p:tgtEl>
                                      </p:cBhvr>
                                    </p:animEffect>
                                  </p:childTnLst>
                                </p:cTn>
                              </p:par>
                            </p:childTnLst>
                          </p:cTn>
                        </p:par>
                        <p:par>
                          <p:cTn id="247" fill="hold">
                            <p:stCondLst>
                              <p:cond delay="4500"/>
                            </p:stCondLst>
                            <p:childTnLst>
                              <p:par>
                                <p:cTn id="248" presetID="41" presetClass="entr" presetSubtype="0" fill="hold" grpId="0" nodeType="afterEffect">
                                  <p:stCondLst>
                                    <p:cond delay="0"/>
                                  </p:stCondLst>
                                  <p:iterate type="lt">
                                    <p:tmPct val="10000"/>
                                  </p:iterate>
                                  <p:childTnLst>
                                    <p:set>
                                      <p:cBhvr>
                                        <p:cTn id="249" dur="1" fill="hold">
                                          <p:stCondLst>
                                            <p:cond delay="0"/>
                                          </p:stCondLst>
                                        </p:cTn>
                                        <p:tgtEl>
                                          <p:spTgt spid="41004"/>
                                        </p:tgtEl>
                                        <p:attrNameLst>
                                          <p:attrName>style.visibility</p:attrName>
                                        </p:attrNameLst>
                                      </p:cBhvr>
                                      <p:to>
                                        <p:strVal val="visible"/>
                                      </p:to>
                                    </p:set>
                                    <p:anim calcmode="lin" valueType="num">
                                      <p:cBhvr>
                                        <p:cTn id="250" dur="500" fill="hold"/>
                                        <p:tgtEl>
                                          <p:spTgt spid="41004"/>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41004"/>
                                        </p:tgtEl>
                                        <p:attrNameLst>
                                          <p:attrName>ppt_y</p:attrName>
                                        </p:attrNameLst>
                                      </p:cBhvr>
                                      <p:tavLst>
                                        <p:tav tm="0">
                                          <p:val>
                                            <p:strVal val="#ppt_y"/>
                                          </p:val>
                                        </p:tav>
                                        <p:tav tm="100000">
                                          <p:val>
                                            <p:strVal val="#ppt_y"/>
                                          </p:val>
                                        </p:tav>
                                      </p:tavLst>
                                    </p:anim>
                                    <p:anim calcmode="lin" valueType="num">
                                      <p:cBhvr>
                                        <p:cTn id="252" dur="500" fill="hold"/>
                                        <p:tgtEl>
                                          <p:spTgt spid="41004"/>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41004"/>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41004"/>
                                        </p:tgtEl>
                                      </p:cBhvr>
                                    </p:animEffect>
                                  </p:childTnLst>
                                </p:cTn>
                              </p:par>
                              <p:par>
                                <p:cTn id="255" presetID="31" presetClass="entr" presetSubtype="0" fill="hold" grpId="0" nodeType="withEffect">
                                  <p:stCondLst>
                                    <p:cond delay="0"/>
                                  </p:stCondLst>
                                  <p:childTnLst>
                                    <p:set>
                                      <p:cBhvr>
                                        <p:cTn id="256" dur="1" fill="hold">
                                          <p:stCondLst>
                                            <p:cond delay="0"/>
                                          </p:stCondLst>
                                        </p:cTn>
                                        <p:tgtEl>
                                          <p:spTgt spid="40999"/>
                                        </p:tgtEl>
                                        <p:attrNameLst>
                                          <p:attrName>style.visibility</p:attrName>
                                        </p:attrNameLst>
                                      </p:cBhvr>
                                      <p:to>
                                        <p:strVal val="visible"/>
                                      </p:to>
                                    </p:set>
                                    <p:anim calcmode="lin" valueType="num">
                                      <p:cBhvr>
                                        <p:cTn id="257" dur="1000" fill="hold"/>
                                        <p:tgtEl>
                                          <p:spTgt spid="40999"/>
                                        </p:tgtEl>
                                        <p:attrNameLst>
                                          <p:attrName>ppt_w</p:attrName>
                                        </p:attrNameLst>
                                      </p:cBhvr>
                                      <p:tavLst>
                                        <p:tav tm="0">
                                          <p:val>
                                            <p:fltVal val="0"/>
                                          </p:val>
                                        </p:tav>
                                        <p:tav tm="100000">
                                          <p:val>
                                            <p:strVal val="#ppt_w"/>
                                          </p:val>
                                        </p:tav>
                                      </p:tavLst>
                                    </p:anim>
                                    <p:anim calcmode="lin" valueType="num">
                                      <p:cBhvr>
                                        <p:cTn id="258" dur="1000" fill="hold"/>
                                        <p:tgtEl>
                                          <p:spTgt spid="40999"/>
                                        </p:tgtEl>
                                        <p:attrNameLst>
                                          <p:attrName>ppt_h</p:attrName>
                                        </p:attrNameLst>
                                      </p:cBhvr>
                                      <p:tavLst>
                                        <p:tav tm="0">
                                          <p:val>
                                            <p:fltVal val="0"/>
                                          </p:val>
                                        </p:tav>
                                        <p:tav tm="100000">
                                          <p:val>
                                            <p:strVal val="#ppt_h"/>
                                          </p:val>
                                        </p:tav>
                                      </p:tavLst>
                                    </p:anim>
                                    <p:anim calcmode="lin" valueType="num">
                                      <p:cBhvr>
                                        <p:cTn id="259" dur="1000" fill="hold"/>
                                        <p:tgtEl>
                                          <p:spTgt spid="40999"/>
                                        </p:tgtEl>
                                        <p:attrNameLst>
                                          <p:attrName>style.rotation</p:attrName>
                                        </p:attrNameLst>
                                      </p:cBhvr>
                                      <p:tavLst>
                                        <p:tav tm="0">
                                          <p:val>
                                            <p:fltVal val="90"/>
                                          </p:val>
                                        </p:tav>
                                        <p:tav tm="100000">
                                          <p:val>
                                            <p:fltVal val="0"/>
                                          </p:val>
                                        </p:tav>
                                      </p:tavLst>
                                    </p:anim>
                                    <p:animEffect transition="in" filter="fade">
                                      <p:cBhvr>
                                        <p:cTn id="260" dur="1000"/>
                                        <p:tgtEl>
                                          <p:spTgt spid="40999"/>
                                        </p:tgtEl>
                                      </p:cBhvr>
                                    </p:animEffect>
                                  </p:childTnLst>
                                </p:cTn>
                              </p:par>
                              <p:par>
                                <p:cTn id="261" presetID="31" presetClass="entr" presetSubtype="0" fill="hold" grpId="0" nodeType="withEffect">
                                  <p:stCondLst>
                                    <p:cond delay="0"/>
                                  </p:stCondLst>
                                  <p:childTnLst>
                                    <p:set>
                                      <p:cBhvr>
                                        <p:cTn id="262" dur="1" fill="hold">
                                          <p:stCondLst>
                                            <p:cond delay="0"/>
                                          </p:stCondLst>
                                        </p:cTn>
                                        <p:tgtEl>
                                          <p:spTgt spid="41000"/>
                                        </p:tgtEl>
                                        <p:attrNameLst>
                                          <p:attrName>style.visibility</p:attrName>
                                        </p:attrNameLst>
                                      </p:cBhvr>
                                      <p:to>
                                        <p:strVal val="visible"/>
                                      </p:to>
                                    </p:set>
                                    <p:anim calcmode="lin" valueType="num">
                                      <p:cBhvr>
                                        <p:cTn id="263" dur="1000" fill="hold"/>
                                        <p:tgtEl>
                                          <p:spTgt spid="41000"/>
                                        </p:tgtEl>
                                        <p:attrNameLst>
                                          <p:attrName>ppt_w</p:attrName>
                                        </p:attrNameLst>
                                      </p:cBhvr>
                                      <p:tavLst>
                                        <p:tav tm="0">
                                          <p:val>
                                            <p:fltVal val="0"/>
                                          </p:val>
                                        </p:tav>
                                        <p:tav tm="100000">
                                          <p:val>
                                            <p:strVal val="#ppt_w"/>
                                          </p:val>
                                        </p:tav>
                                      </p:tavLst>
                                    </p:anim>
                                    <p:anim calcmode="lin" valueType="num">
                                      <p:cBhvr>
                                        <p:cTn id="264" dur="1000" fill="hold"/>
                                        <p:tgtEl>
                                          <p:spTgt spid="41000"/>
                                        </p:tgtEl>
                                        <p:attrNameLst>
                                          <p:attrName>ppt_h</p:attrName>
                                        </p:attrNameLst>
                                      </p:cBhvr>
                                      <p:tavLst>
                                        <p:tav tm="0">
                                          <p:val>
                                            <p:fltVal val="0"/>
                                          </p:val>
                                        </p:tav>
                                        <p:tav tm="100000">
                                          <p:val>
                                            <p:strVal val="#ppt_h"/>
                                          </p:val>
                                        </p:tav>
                                      </p:tavLst>
                                    </p:anim>
                                    <p:anim calcmode="lin" valueType="num">
                                      <p:cBhvr>
                                        <p:cTn id="265" dur="1000" fill="hold"/>
                                        <p:tgtEl>
                                          <p:spTgt spid="41000"/>
                                        </p:tgtEl>
                                        <p:attrNameLst>
                                          <p:attrName>style.rotation</p:attrName>
                                        </p:attrNameLst>
                                      </p:cBhvr>
                                      <p:tavLst>
                                        <p:tav tm="0">
                                          <p:val>
                                            <p:fltVal val="90"/>
                                          </p:val>
                                        </p:tav>
                                        <p:tav tm="100000">
                                          <p:val>
                                            <p:fltVal val="0"/>
                                          </p:val>
                                        </p:tav>
                                      </p:tavLst>
                                    </p:anim>
                                    <p:animEffect transition="in" filter="fade">
                                      <p:cBhvr>
                                        <p:cTn id="266" dur="1000"/>
                                        <p:tgtEl>
                                          <p:spTgt spid="41000"/>
                                        </p:tgtEl>
                                      </p:cBhvr>
                                    </p:animEffect>
                                  </p:childTnLst>
                                </p:cTn>
                              </p:par>
                              <p:par>
                                <p:cTn id="267" presetID="31" presetClass="entr" presetSubtype="0" fill="hold" grpId="0" nodeType="withEffect">
                                  <p:stCondLst>
                                    <p:cond delay="0"/>
                                  </p:stCondLst>
                                  <p:childTnLst>
                                    <p:set>
                                      <p:cBhvr>
                                        <p:cTn id="268" dur="1" fill="hold">
                                          <p:stCondLst>
                                            <p:cond delay="0"/>
                                          </p:stCondLst>
                                        </p:cTn>
                                        <p:tgtEl>
                                          <p:spTgt spid="41001"/>
                                        </p:tgtEl>
                                        <p:attrNameLst>
                                          <p:attrName>style.visibility</p:attrName>
                                        </p:attrNameLst>
                                      </p:cBhvr>
                                      <p:to>
                                        <p:strVal val="visible"/>
                                      </p:to>
                                    </p:set>
                                    <p:anim calcmode="lin" valueType="num">
                                      <p:cBhvr>
                                        <p:cTn id="269" dur="1000" fill="hold"/>
                                        <p:tgtEl>
                                          <p:spTgt spid="41001"/>
                                        </p:tgtEl>
                                        <p:attrNameLst>
                                          <p:attrName>ppt_w</p:attrName>
                                        </p:attrNameLst>
                                      </p:cBhvr>
                                      <p:tavLst>
                                        <p:tav tm="0">
                                          <p:val>
                                            <p:fltVal val="0"/>
                                          </p:val>
                                        </p:tav>
                                        <p:tav tm="100000">
                                          <p:val>
                                            <p:strVal val="#ppt_w"/>
                                          </p:val>
                                        </p:tav>
                                      </p:tavLst>
                                    </p:anim>
                                    <p:anim calcmode="lin" valueType="num">
                                      <p:cBhvr>
                                        <p:cTn id="270" dur="1000" fill="hold"/>
                                        <p:tgtEl>
                                          <p:spTgt spid="41001"/>
                                        </p:tgtEl>
                                        <p:attrNameLst>
                                          <p:attrName>ppt_h</p:attrName>
                                        </p:attrNameLst>
                                      </p:cBhvr>
                                      <p:tavLst>
                                        <p:tav tm="0">
                                          <p:val>
                                            <p:fltVal val="0"/>
                                          </p:val>
                                        </p:tav>
                                        <p:tav tm="100000">
                                          <p:val>
                                            <p:strVal val="#ppt_h"/>
                                          </p:val>
                                        </p:tav>
                                      </p:tavLst>
                                    </p:anim>
                                    <p:anim calcmode="lin" valueType="num">
                                      <p:cBhvr>
                                        <p:cTn id="271" dur="1000" fill="hold"/>
                                        <p:tgtEl>
                                          <p:spTgt spid="41001"/>
                                        </p:tgtEl>
                                        <p:attrNameLst>
                                          <p:attrName>style.rotation</p:attrName>
                                        </p:attrNameLst>
                                      </p:cBhvr>
                                      <p:tavLst>
                                        <p:tav tm="0">
                                          <p:val>
                                            <p:fltVal val="90"/>
                                          </p:val>
                                        </p:tav>
                                        <p:tav tm="100000">
                                          <p:val>
                                            <p:fltVal val="0"/>
                                          </p:val>
                                        </p:tav>
                                      </p:tavLst>
                                    </p:anim>
                                    <p:animEffect transition="in" filter="fade">
                                      <p:cBhvr>
                                        <p:cTn id="272" dur="1000"/>
                                        <p:tgtEl>
                                          <p:spTgt spid="41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94" grpId="0" autoUpdateAnimBg="0"/>
      <p:bldP spid="40995" grpId="0" autoUpdateAnimBg="0"/>
      <p:bldP spid="40996" grpId="0" autoUpdateAnimBg="0"/>
      <p:bldP spid="40997" grpId="0" autoUpdateAnimBg="0"/>
      <p:bldP spid="40999" grpId="0" animBg="1" autoUpdateAnimBg="0"/>
      <p:bldP spid="41000" grpId="0" animBg="1" autoUpdateAnimBg="0"/>
      <p:bldP spid="41001" grpId="0" animBg="1" autoUpdateAnimBg="0"/>
      <p:bldP spid="41002" grpId="0" autoUpdateAnimBg="0"/>
      <p:bldP spid="41003" grpId="0" autoUpdateAnimBg="0"/>
      <p:bldP spid="4100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41987" name="椭圆 2"/>
          <p:cNvSpPr>
            <a:spLocks noChangeArrowheads="1"/>
          </p:cNvSpPr>
          <p:nvPr/>
        </p:nvSpPr>
        <p:spPr bwMode="auto">
          <a:xfrm>
            <a:off x="1465263" y="2197100"/>
            <a:ext cx="2951162" cy="2952750"/>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988" name="TextBox 3"/>
          <p:cNvSpPr txBox="1">
            <a:spLocks noChangeArrowheads="1"/>
          </p:cNvSpPr>
          <p:nvPr/>
        </p:nvSpPr>
        <p:spPr bwMode="auto">
          <a:xfrm>
            <a:off x="5378450" y="1282700"/>
            <a:ext cx="1709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请输入您标题</a:t>
            </a:r>
            <a:endParaRPr lang="zh-CN" altLang="en-US" b="1">
              <a:latin typeface="微软雅黑" panose="020B0503020204020204" pitchFamily="34" charset="-122"/>
              <a:ea typeface="微软雅黑" panose="020B0503020204020204" pitchFamily="34" charset="-122"/>
            </a:endParaRPr>
          </a:p>
        </p:txBody>
      </p:sp>
      <p:sp>
        <p:nvSpPr>
          <p:cNvPr id="41989" name="TextBox 4"/>
          <p:cNvSpPr txBox="1">
            <a:spLocks noChangeArrowheads="1"/>
          </p:cNvSpPr>
          <p:nvPr/>
        </p:nvSpPr>
        <p:spPr bwMode="auto">
          <a:xfrm>
            <a:off x="5378450" y="1590675"/>
            <a:ext cx="5761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990" name="TextBox 5"/>
          <p:cNvSpPr txBox="1">
            <a:spLocks noChangeArrowheads="1"/>
          </p:cNvSpPr>
          <p:nvPr/>
        </p:nvSpPr>
        <p:spPr bwMode="auto">
          <a:xfrm>
            <a:off x="5378450" y="2432050"/>
            <a:ext cx="1709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请输入您标题</a:t>
            </a:r>
            <a:endParaRPr lang="zh-CN" altLang="en-US" b="1">
              <a:latin typeface="微软雅黑" panose="020B0503020204020204" pitchFamily="34" charset="-122"/>
              <a:ea typeface="微软雅黑" panose="020B0503020204020204" pitchFamily="34" charset="-122"/>
            </a:endParaRPr>
          </a:p>
        </p:txBody>
      </p:sp>
      <p:sp>
        <p:nvSpPr>
          <p:cNvPr id="41991" name="TextBox 6"/>
          <p:cNvSpPr txBox="1">
            <a:spLocks noChangeArrowheads="1"/>
          </p:cNvSpPr>
          <p:nvPr/>
        </p:nvSpPr>
        <p:spPr bwMode="auto">
          <a:xfrm>
            <a:off x="5378450" y="2740025"/>
            <a:ext cx="5761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992" name="TextBox 7"/>
          <p:cNvSpPr txBox="1">
            <a:spLocks noChangeArrowheads="1"/>
          </p:cNvSpPr>
          <p:nvPr/>
        </p:nvSpPr>
        <p:spPr bwMode="auto">
          <a:xfrm>
            <a:off x="5378450" y="3629025"/>
            <a:ext cx="170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请输入您标题</a:t>
            </a:r>
            <a:endParaRPr lang="zh-CN" altLang="en-US" b="1">
              <a:latin typeface="微软雅黑" panose="020B0503020204020204" pitchFamily="34" charset="-122"/>
              <a:ea typeface="微软雅黑" panose="020B0503020204020204" pitchFamily="34" charset="-122"/>
            </a:endParaRPr>
          </a:p>
        </p:txBody>
      </p:sp>
      <p:sp>
        <p:nvSpPr>
          <p:cNvPr id="41993" name="TextBox 8"/>
          <p:cNvSpPr txBox="1">
            <a:spLocks noChangeArrowheads="1"/>
          </p:cNvSpPr>
          <p:nvPr/>
        </p:nvSpPr>
        <p:spPr bwMode="auto">
          <a:xfrm>
            <a:off x="5378450" y="3938588"/>
            <a:ext cx="576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994" name="TextBox 9"/>
          <p:cNvSpPr txBox="1">
            <a:spLocks noChangeArrowheads="1"/>
          </p:cNvSpPr>
          <p:nvPr/>
        </p:nvSpPr>
        <p:spPr bwMode="auto">
          <a:xfrm>
            <a:off x="5375275" y="4897438"/>
            <a:ext cx="170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a:t>
            </a:r>
            <a:r>
              <a:rPr lang="zh-CN" altLang="en-US" b="1">
                <a:latin typeface="微软雅黑" panose="020B0503020204020204" pitchFamily="34" charset="-122"/>
                <a:ea typeface="微软雅黑" panose="020B0503020204020204" pitchFamily="34" charset="-122"/>
              </a:rPr>
              <a:t>请输入您标题</a:t>
            </a:r>
            <a:endParaRPr lang="zh-CN" altLang="en-US" b="1">
              <a:latin typeface="微软雅黑" panose="020B0503020204020204" pitchFamily="34" charset="-122"/>
              <a:ea typeface="微软雅黑" panose="020B0503020204020204" pitchFamily="34" charset="-122"/>
            </a:endParaRPr>
          </a:p>
        </p:txBody>
      </p:sp>
      <p:sp>
        <p:nvSpPr>
          <p:cNvPr id="41995" name="TextBox 10"/>
          <p:cNvSpPr txBox="1">
            <a:spLocks noChangeArrowheads="1"/>
          </p:cNvSpPr>
          <p:nvPr/>
        </p:nvSpPr>
        <p:spPr bwMode="auto">
          <a:xfrm>
            <a:off x="5375275" y="5207000"/>
            <a:ext cx="575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996" name="TextBox 11"/>
          <p:cNvSpPr txBox="1">
            <a:spLocks noChangeArrowheads="1"/>
          </p:cNvSpPr>
          <p:nvPr/>
        </p:nvSpPr>
        <p:spPr bwMode="auto">
          <a:xfrm>
            <a:off x="2290763" y="3230563"/>
            <a:ext cx="1300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重点工作落实情况</a:t>
            </a:r>
            <a:endParaRPr lang="zh-CN" altLang="en-US" sz="2000">
              <a:solidFill>
                <a:srgbClr val="F8F8F8"/>
              </a:solidFill>
              <a:latin typeface="微软雅黑" panose="020B0503020204020204" pitchFamily="34" charset="-122"/>
              <a:ea typeface="微软雅黑" panose="020B0503020204020204" pitchFamily="34" charset="-122"/>
            </a:endParaRPr>
          </a:p>
        </p:txBody>
      </p:sp>
      <p:grpSp>
        <p:nvGrpSpPr>
          <p:cNvPr id="41997" name="组合 12"/>
          <p:cNvGrpSpPr/>
          <p:nvPr/>
        </p:nvGrpSpPr>
        <p:grpSpPr bwMode="auto">
          <a:xfrm>
            <a:off x="2941638" y="1571625"/>
            <a:ext cx="863600" cy="863600"/>
            <a:chOff x="0" y="0"/>
            <a:chExt cx="864096" cy="864096"/>
          </a:xfrm>
        </p:grpSpPr>
        <p:sp>
          <p:nvSpPr>
            <p:cNvPr id="39959" name="椭圆 13"/>
            <p:cNvSpPr>
              <a:spLocks noChangeArrowheads="1"/>
            </p:cNvSpPr>
            <p:nvPr/>
          </p:nvSpPr>
          <p:spPr bwMode="auto">
            <a:xfrm>
              <a:off x="0" y="0"/>
              <a:ext cx="864096" cy="86409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960" name="TextBox 14"/>
            <p:cNvSpPr txBox="1">
              <a:spLocks noChangeArrowheads="1"/>
            </p:cNvSpPr>
            <p:nvPr/>
          </p:nvSpPr>
          <p:spPr bwMode="auto">
            <a:xfrm>
              <a:off x="57667" y="80133"/>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F8F8F8"/>
                  </a:solidFill>
                  <a:latin typeface="微软雅黑" panose="020B0503020204020204" pitchFamily="34" charset="-122"/>
                  <a:ea typeface="微软雅黑" panose="020B0503020204020204" pitchFamily="34" charset="-122"/>
                </a:rPr>
                <a:t>01</a:t>
              </a:r>
              <a:endParaRPr lang="zh-CN" altLang="en-US" sz="3600">
                <a:solidFill>
                  <a:srgbClr val="F8F8F8"/>
                </a:solidFill>
                <a:latin typeface="微软雅黑" panose="020B0503020204020204" pitchFamily="34" charset="-122"/>
                <a:ea typeface="微软雅黑" panose="020B0503020204020204" pitchFamily="34" charset="-122"/>
              </a:endParaRPr>
            </a:p>
          </p:txBody>
        </p:sp>
      </p:grpSp>
      <p:grpSp>
        <p:nvGrpSpPr>
          <p:cNvPr id="42000" name="组合 15"/>
          <p:cNvGrpSpPr/>
          <p:nvPr/>
        </p:nvGrpSpPr>
        <p:grpSpPr bwMode="auto">
          <a:xfrm>
            <a:off x="3841750" y="2406650"/>
            <a:ext cx="863600" cy="863600"/>
            <a:chOff x="0" y="0"/>
            <a:chExt cx="864096" cy="864096"/>
          </a:xfrm>
        </p:grpSpPr>
        <p:sp>
          <p:nvSpPr>
            <p:cNvPr id="39957" name="椭圆 16"/>
            <p:cNvSpPr>
              <a:spLocks noChangeArrowheads="1"/>
            </p:cNvSpPr>
            <p:nvPr/>
          </p:nvSpPr>
          <p:spPr bwMode="auto">
            <a:xfrm>
              <a:off x="0" y="0"/>
              <a:ext cx="864096" cy="86409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958" name="TextBox 17"/>
            <p:cNvSpPr txBox="1">
              <a:spLocks noChangeArrowheads="1"/>
            </p:cNvSpPr>
            <p:nvPr/>
          </p:nvSpPr>
          <p:spPr bwMode="auto">
            <a:xfrm>
              <a:off x="46567" y="108630"/>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F8F8F8"/>
                  </a:solidFill>
                  <a:latin typeface="微软雅黑" panose="020B0503020204020204" pitchFamily="34" charset="-122"/>
                  <a:ea typeface="微软雅黑" panose="020B0503020204020204" pitchFamily="34" charset="-122"/>
                </a:rPr>
                <a:t>02</a:t>
              </a:r>
              <a:endParaRPr lang="zh-CN" altLang="en-US" sz="3600">
                <a:solidFill>
                  <a:srgbClr val="F8F8F8"/>
                </a:solidFill>
                <a:latin typeface="微软雅黑" panose="020B0503020204020204" pitchFamily="34" charset="-122"/>
                <a:ea typeface="微软雅黑" panose="020B0503020204020204" pitchFamily="34" charset="-122"/>
              </a:endParaRPr>
            </a:p>
          </p:txBody>
        </p:sp>
      </p:grpSp>
      <p:grpSp>
        <p:nvGrpSpPr>
          <p:cNvPr id="42003" name="组合 18"/>
          <p:cNvGrpSpPr/>
          <p:nvPr/>
        </p:nvGrpSpPr>
        <p:grpSpPr bwMode="auto">
          <a:xfrm>
            <a:off x="4029075" y="3662363"/>
            <a:ext cx="863600" cy="863600"/>
            <a:chOff x="0" y="0"/>
            <a:chExt cx="864096" cy="864096"/>
          </a:xfrm>
        </p:grpSpPr>
        <p:sp>
          <p:nvSpPr>
            <p:cNvPr id="39955" name="椭圆 19"/>
            <p:cNvSpPr>
              <a:spLocks noChangeArrowheads="1"/>
            </p:cNvSpPr>
            <p:nvPr/>
          </p:nvSpPr>
          <p:spPr bwMode="auto">
            <a:xfrm>
              <a:off x="0" y="0"/>
              <a:ext cx="864096" cy="86409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956" name="TextBox 20"/>
            <p:cNvSpPr txBox="1">
              <a:spLocks noChangeArrowheads="1"/>
            </p:cNvSpPr>
            <p:nvPr/>
          </p:nvSpPr>
          <p:spPr bwMode="auto">
            <a:xfrm>
              <a:off x="62062" y="122984"/>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F8F8F8"/>
                  </a:solidFill>
                  <a:latin typeface="微软雅黑" panose="020B0503020204020204" pitchFamily="34" charset="-122"/>
                  <a:ea typeface="微软雅黑" panose="020B0503020204020204" pitchFamily="34" charset="-122"/>
                </a:rPr>
                <a:t>03</a:t>
              </a:r>
              <a:endParaRPr lang="zh-CN" altLang="en-US" sz="3600">
                <a:solidFill>
                  <a:srgbClr val="F8F8F8"/>
                </a:solidFill>
                <a:latin typeface="微软雅黑" panose="020B0503020204020204" pitchFamily="34" charset="-122"/>
                <a:ea typeface="微软雅黑" panose="020B0503020204020204" pitchFamily="34" charset="-122"/>
              </a:endParaRPr>
            </a:p>
          </p:txBody>
        </p:sp>
      </p:grpSp>
      <p:grpSp>
        <p:nvGrpSpPr>
          <p:cNvPr id="42006" name="组合 21"/>
          <p:cNvGrpSpPr/>
          <p:nvPr/>
        </p:nvGrpSpPr>
        <p:grpSpPr bwMode="auto">
          <a:xfrm>
            <a:off x="3373438" y="4614863"/>
            <a:ext cx="863600" cy="865187"/>
            <a:chOff x="0" y="0"/>
            <a:chExt cx="864096" cy="864096"/>
          </a:xfrm>
        </p:grpSpPr>
        <p:sp>
          <p:nvSpPr>
            <p:cNvPr id="39953" name="椭圆 22"/>
            <p:cNvSpPr>
              <a:spLocks noChangeArrowheads="1"/>
            </p:cNvSpPr>
            <p:nvPr/>
          </p:nvSpPr>
          <p:spPr bwMode="auto">
            <a:xfrm>
              <a:off x="0" y="0"/>
              <a:ext cx="864096" cy="864096"/>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954" name="TextBox 23"/>
            <p:cNvSpPr txBox="1">
              <a:spLocks noChangeArrowheads="1"/>
            </p:cNvSpPr>
            <p:nvPr/>
          </p:nvSpPr>
          <p:spPr bwMode="auto">
            <a:xfrm>
              <a:off x="44719" y="109084"/>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F8F8F8"/>
                  </a:solidFill>
                  <a:latin typeface="微软雅黑" panose="020B0503020204020204" pitchFamily="34" charset="-122"/>
                  <a:ea typeface="微软雅黑" panose="020B0503020204020204" pitchFamily="34" charset="-122"/>
                </a:rPr>
                <a:t>04</a:t>
              </a:r>
              <a:endParaRPr lang="zh-CN" altLang="en-US" sz="360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986"/>
                                        </p:tgtEl>
                                        <p:attrNameLst>
                                          <p:attrName>ppt_y</p:attrName>
                                        </p:attrNameLst>
                                      </p:cBhvr>
                                      <p:tavLst>
                                        <p:tav tm="0">
                                          <p:val>
                                            <p:strVal val="#ppt_y"/>
                                          </p:val>
                                        </p:tav>
                                        <p:tav tm="100000">
                                          <p:val>
                                            <p:strVal val="#ppt_y"/>
                                          </p:val>
                                        </p:tav>
                                      </p:tavLst>
                                    </p:anim>
                                    <p:anim calcmode="lin" valueType="num">
                                      <p:cBhvr>
                                        <p:cTn id="9" dur="500" fill="hold"/>
                                        <p:tgtEl>
                                          <p:spTgt spid="4198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9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986"/>
                                        </p:tgtEl>
                                      </p:cBhvr>
                                    </p:animEffec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41996"/>
                                        </p:tgtEl>
                                        <p:attrNameLst>
                                          <p:attrName>style.visibility</p:attrName>
                                        </p:attrNameLst>
                                      </p:cBhvr>
                                      <p:to>
                                        <p:strVal val="visible"/>
                                      </p:to>
                                    </p:set>
                                    <p:anim calcmode="lin" valueType="num">
                                      <p:cBhvr>
                                        <p:cTn id="15" dur="500" fill="hold"/>
                                        <p:tgtEl>
                                          <p:spTgt spid="41996"/>
                                        </p:tgtEl>
                                        <p:attrNameLst>
                                          <p:attrName>ppt_w</p:attrName>
                                        </p:attrNameLst>
                                      </p:cBhvr>
                                      <p:tavLst>
                                        <p:tav tm="0">
                                          <p:val>
                                            <p:fltVal val="0"/>
                                          </p:val>
                                        </p:tav>
                                        <p:tav tm="100000">
                                          <p:val>
                                            <p:strVal val="#ppt_w"/>
                                          </p:val>
                                        </p:tav>
                                      </p:tavLst>
                                    </p:anim>
                                    <p:anim calcmode="lin" valueType="num">
                                      <p:cBhvr>
                                        <p:cTn id="16" dur="500" fill="hold"/>
                                        <p:tgtEl>
                                          <p:spTgt spid="41996"/>
                                        </p:tgtEl>
                                        <p:attrNameLst>
                                          <p:attrName>ppt_h</p:attrName>
                                        </p:attrNameLst>
                                      </p:cBhvr>
                                      <p:tavLst>
                                        <p:tav tm="0">
                                          <p:val>
                                            <p:fltVal val="0"/>
                                          </p:val>
                                        </p:tav>
                                        <p:tav tm="100000">
                                          <p:val>
                                            <p:strVal val="#ppt_h"/>
                                          </p:val>
                                        </p:tav>
                                      </p:tavLst>
                                    </p:anim>
                                    <p:animEffect transition="in" filter="fade">
                                      <p:cBhvr>
                                        <p:cTn id="17" dur="500"/>
                                        <p:tgtEl>
                                          <p:spTgt spid="4199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987"/>
                                        </p:tgtEl>
                                        <p:attrNameLst>
                                          <p:attrName>style.visibility</p:attrName>
                                        </p:attrNameLst>
                                      </p:cBhvr>
                                      <p:to>
                                        <p:strVal val="visible"/>
                                      </p:to>
                                    </p:set>
                                    <p:anim calcmode="lin" valueType="num">
                                      <p:cBhvr>
                                        <p:cTn id="20" dur="500" fill="hold"/>
                                        <p:tgtEl>
                                          <p:spTgt spid="41987"/>
                                        </p:tgtEl>
                                        <p:attrNameLst>
                                          <p:attrName>ppt_w</p:attrName>
                                        </p:attrNameLst>
                                      </p:cBhvr>
                                      <p:tavLst>
                                        <p:tav tm="0">
                                          <p:val>
                                            <p:fltVal val="0"/>
                                          </p:val>
                                        </p:tav>
                                        <p:tav tm="100000">
                                          <p:val>
                                            <p:strVal val="#ppt_w"/>
                                          </p:val>
                                        </p:tav>
                                      </p:tavLst>
                                    </p:anim>
                                    <p:anim calcmode="lin" valueType="num">
                                      <p:cBhvr>
                                        <p:cTn id="21" dur="500" fill="hold"/>
                                        <p:tgtEl>
                                          <p:spTgt spid="41987"/>
                                        </p:tgtEl>
                                        <p:attrNameLst>
                                          <p:attrName>ppt_h</p:attrName>
                                        </p:attrNameLst>
                                      </p:cBhvr>
                                      <p:tavLst>
                                        <p:tav tm="0">
                                          <p:val>
                                            <p:fltVal val="0"/>
                                          </p:val>
                                        </p:tav>
                                        <p:tav tm="100000">
                                          <p:val>
                                            <p:strVal val="#ppt_h"/>
                                          </p:val>
                                        </p:tav>
                                      </p:tavLst>
                                    </p:anim>
                                    <p:animEffect transition="in" filter="fade">
                                      <p:cBhvr>
                                        <p:cTn id="22" dur="500"/>
                                        <p:tgtEl>
                                          <p:spTgt spid="41987"/>
                                        </p:tgtEl>
                                      </p:cBhvr>
                                    </p:animEffect>
                                  </p:childTnLst>
                                </p:cTn>
                              </p:par>
                            </p:childTnLst>
                          </p:cTn>
                        </p:par>
                        <p:par>
                          <p:cTn id="23" fill="hold">
                            <p:stCondLst>
                              <p:cond delay="500"/>
                            </p:stCondLst>
                            <p:childTnLst>
                              <p:par>
                                <p:cTn id="24" presetID="52" presetClass="entr" presetSubtype="0" fill="hold" nodeType="afterEffect">
                                  <p:stCondLst>
                                    <p:cond delay="0"/>
                                  </p:stCondLst>
                                  <p:childTnLst>
                                    <p:set>
                                      <p:cBhvr>
                                        <p:cTn id="25" dur="1" fill="hold">
                                          <p:stCondLst>
                                            <p:cond delay="0"/>
                                          </p:stCondLst>
                                        </p:cTn>
                                        <p:tgtEl>
                                          <p:spTgt spid="41997"/>
                                        </p:tgtEl>
                                        <p:attrNameLst>
                                          <p:attrName>style.visibility</p:attrName>
                                        </p:attrNameLst>
                                      </p:cBhvr>
                                      <p:to>
                                        <p:strVal val="visible"/>
                                      </p:to>
                                    </p:set>
                                    <p:animScale>
                                      <p:cBhvr>
                                        <p:cTn id="26" dur="1000" decel="50000" fill="hold">
                                          <p:stCondLst>
                                            <p:cond delay="0"/>
                                          </p:stCondLst>
                                        </p:cTn>
                                        <p:tgtEl>
                                          <p:spTgt spid="419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7" dur="1000" decel="50000" fill="hold">
                                          <p:stCondLst>
                                            <p:cond delay="0"/>
                                          </p:stCondLst>
                                        </p:cTn>
                                        <p:tgtEl>
                                          <p:spTgt spid="41997"/>
                                        </p:tgtEl>
                                        <p:attrNameLst>
                                          <p:attrName>ppt_x</p:attrName>
                                          <p:attrName>ppt_y</p:attrName>
                                        </p:attrNameLst>
                                      </p:cBhvr>
                                      <p:rCtr x="0" y="0"/>
                                    </p:animMotion>
                                    <p:animEffect transition="in" filter="fade">
                                      <p:cBhvr>
                                        <p:cTn id="28" dur="1000"/>
                                        <p:tgtEl>
                                          <p:spTgt spid="41997"/>
                                        </p:tgtEl>
                                      </p:cBhvr>
                                    </p:animEffect>
                                  </p:childTnLst>
                                </p:cTn>
                              </p:par>
                              <p:par>
                                <p:cTn id="29" presetID="52" presetClass="entr" presetSubtype="0" fill="hold" nodeType="withEffect">
                                  <p:stCondLst>
                                    <p:cond delay="200"/>
                                  </p:stCondLst>
                                  <p:childTnLst>
                                    <p:set>
                                      <p:cBhvr>
                                        <p:cTn id="30" dur="1" fill="hold">
                                          <p:stCondLst>
                                            <p:cond delay="0"/>
                                          </p:stCondLst>
                                        </p:cTn>
                                        <p:tgtEl>
                                          <p:spTgt spid="42000"/>
                                        </p:tgtEl>
                                        <p:attrNameLst>
                                          <p:attrName>style.visibility</p:attrName>
                                        </p:attrNameLst>
                                      </p:cBhvr>
                                      <p:to>
                                        <p:strVal val="visible"/>
                                      </p:to>
                                    </p:set>
                                    <p:animScale>
                                      <p:cBhvr>
                                        <p:cTn id="31" dur="1000" decel="50000" fill="hold">
                                          <p:stCondLst>
                                            <p:cond delay="0"/>
                                          </p:stCondLst>
                                        </p:cTn>
                                        <p:tgtEl>
                                          <p:spTgt spid="420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2000"/>
                                        </p:tgtEl>
                                        <p:attrNameLst>
                                          <p:attrName>ppt_x</p:attrName>
                                          <p:attrName>ppt_y</p:attrName>
                                        </p:attrNameLst>
                                      </p:cBhvr>
                                      <p:rCtr x="0" y="0"/>
                                    </p:animMotion>
                                    <p:animEffect transition="in" filter="fade">
                                      <p:cBhvr>
                                        <p:cTn id="33" dur="1000"/>
                                        <p:tgtEl>
                                          <p:spTgt spid="42000"/>
                                        </p:tgtEl>
                                      </p:cBhvr>
                                    </p:animEffect>
                                  </p:childTnLst>
                                </p:cTn>
                              </p:par>
                              <p:par>
                                <p:cTn id="34" presetID="52" presetClass="entr" presetSubtype="0" fill="hold" nodeType="withEffect">
                                  <p:stCondLst>
                                    <p:cond delay="400"/>
                                  </p:stCondLst>
                                  <p:childTnLst>
                                    <p:set>
                                      <p:cBhvr>
                                        <p:cTn id="35" dur="1" fill="hold">
                                          <p:stCondLst>
                                            <p:cond delay="0"/>
                                          </p:stCondLst>
                                        </p:cTn>
                                        <p:tgtEl>
                                          <p:spTgt spid="42003"/>
                                        </p:tgtEl>
                                        <p:attrNameLst>
                                          <p:attrName>style.visibility</p:attrName>
                                        </p:attrNameLst>
                                      </p:cBhvr>
                                      <p:to>
                                        <p:strVal val="visible"/>
                                      </p:to>
                                    </p:set>
                                    <p:animScale>
                                      <p:cBhvr>
                                        <p:cTn id="36" dur="1000" decel="50000" fill="hold">
                                          <p:stCondLst>
                                            <p:cond delay="0"/>
                                          </p:stCondLst>
                                        </p:cTn>
                                        <p:tgtEl>
                                          <p:spTgt spid="420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42003"/>
                                        </p:tgtEl>
                                        <p:attrNameLst>
                                          <p:attrName>ppt_x</p:attrName>
                                          <p:attrName>ppt_y</p:attrName>
                                        </p:attrNameLst>
                                      </p:cBhvr>
                                      <p:rCtr x="0" y="0"/>
                                    </p:animMotion>
                                    <p:animEffect transition="in" filter="fade">
                                      <p:cBhvr>
                                        <p:cTn id="38" dur="1000"/>
                                        <p:tgtEl>
                                          <p:spTgt spid="42003"/>
                                        </p:tgtEl>
                                      </p:cBhvr>
                                    </p:animEffect>
                                  </p:childTnLst>
                                </p:cTn>
                              </p:par>
                              <p:par>
                                <p:cTn id="39" presetID="52" presetClass="entr" presetSubtype="0" fill="hold" nodeType="withEffect">
                                  <p:stCondLst>
                                    <p:cond delay="600"/>
                                  </p:stCondLst>
                                  <p:childTnLst>
                                    <p:set>
                                      <p:cBhvr>
                                        <p:cTn id="40" dur="1" fill="hold">
                                          <p:stCondLst>
                                            <p:cond delay="0"/>
                                          </p:stCondLst>
                                        </p:cTn>
                                        <p:tgtEl>
                                          <p:spTgt spid="42006"/>
                                        </p:tgtEl>
                                        <p:attrNameLst>
                                          <p:attrName>style.visibility</p:attrName>
                                        </p:attrNameLst>
                                      </p:cBhvr>
                                      <p:to>
                                        <p:strVal val="visible"/>
                                      </p:to>
                                    </p:set>
                                    <p:animScale>
                                      <p:cBhvr>
                                        <p:cTn id="41" dur="1000" decel="50000" fill="hold">
                                          <p:stCondLst>
                                            <p:cond delay="0"/>
                                          </p:stCondLst>
                                        </p:cTn>
                                        <p:tgtEl>
                                          <p:spTgt spid="420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42006"/>
                                        </p:tgtEl>
                                        <p:attrNameLst>
                                          <p:attrName>ppt_x</p:attrName>
                                          <p:attrName>ppt_y</p:attrName>
                                        </p:attrNameLst>
                                      </p:cBhvr>
                                      <p:rCtr x="0" y="0"/>
                                    </p:animMotion>
                                    <p:animEffect transition="in" filter="fade">
                                      <p:cBhvr>
                                        <p:cTn id="43" dur="1000"/>
                                        <p:tgtEl>
                                          <p:spTgt spid="42006"/>
                                        </p:tgtEl>
                                      </p:cBhvr>
                                    </p:animEffect>
                                  </p:childTnLst>
                                </p:cTn>
                              </p:par>
                            </p:childTnLst>
                          </p:cTn>
                        </p:par>
                        <p:par>
                          <p:cTn id="44" fill="hold">
                            <p:stCondLst>
                              <p:cond delay="1500"/>
                            </p:stCondLst>
                            <p:childTnLst>
                              <p:par>
                                <p:cTn id="45" presetID="2" presetClass="entr" presetSubtype="6" fill="hold" grpId="0" nodeType="afterEffect">
                                  <p:stCondLst>
                                    <p:cond delay="0"/>
                                  </p:stCondLst>
                                  <p:childTnLst>
                                    <p:set>
                                      <p:cBhvr>
                                        <p:cTn id="46" dur="1" fill="hold">
                                          <p:stCondLst>
                                            <p:cond delay="0"/>
                                          </p:stCondLst>
                                        </p:cTn>
                                        <p:tgtEl>
                                          <p:spTgt spid="41988"/>
                                        </p:tgtEl>
                                        <p:attrNameLst>
                                          <p:attrName>style.visibility</p:attrName>
                                        </p:attrNameLst>
                                      </p:cBhvr>
                                      <p:to>
                                        <p:strVal val="visible"/>
                                      </p:to>
                                    </p:set>
                                    <p:anim calcmode="lin" valueType="num">
                                      <p:cBhvr additive="base">
                                        <p:cTn id="47" dur="500" fill="hold"/>
                                        <p:tgtEl>
                                          <p:spTgt spid="41988"/>
                                        </p:tgtEl>
                                        <p:attrNameLst>
                                          <p:attrName>ppt_x</p:attrName>
                                        </p:attrNameLst>
                                      </p:cBhvr>
                                      <p:tavLst>
                                        <p:tav tm="0">
                                          <p:val>
                                            <p:strVal val="1+#ppt_w/2"/>
                                          </p:val>
                                        </p:tav>
                                        <p:tav tm="100000">
                                          <p:val>
                                            <p:strVal val="#ppt_x"/>
                                          </p:val>
                                        </p:tav>
                                      </p:tavLst>
                                    </p:anim>
                                    <p:anim calcmode="lin" valueType="num">
                                      <p:cBhvr additive="base">
                                        <p:cTn id="48" dur="500" fill="hold"/>
                                        <p:tgtEl>
                                          <p:spTgt spid="41988"/>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1990"/>
                                        </p:tgtEl>
                                        <p:attrNameLst>
                                          <p:attrName>style.visibility</p:attrName>
                                        </p:attrNameLst>
                                      </p:cBhvr>
                                      <p:to>
                                        <p:strVal val="visible"/>
                                      </p:to>
                                    </p:set>
                                    <p:anim calcmode="lin" valueType="num">
                                      <p:cBhvr additive="base">
                                        <p:cTn id="51" dur="500" fill="hold"/>
                                        <p:tgtEl>
                                          <p:spTgt spid="41990"/>
                                        </p:tgtEl>
                                        <p:attrNameLst>
                                          <p:attrName>ppt_x</p:attrName>
                                        </p:attrNameLst>
                                      </p:cBhvr>
                                      <p:tavLst>
                                        <p:tav tm="0">
                                          <p:val>
                                            <p:strVal val="1+#ppt_w/2"/>
                                          </p:val>
                                        </p:tav>
                                        <p:tav tm="100000">
                                          <p:val>
                                            <p:strVal val="#ppt_x"/>
                                          </p:val>
                                        </p:tav>
                                      </p:tavLst>
                                    </p:anim>
                                    <p:anim calcmode="lin" valueType="num">
                                      <p:cBhvr additive="base">
                                        <p:cTn id="52" dur="500" fill="hold"/>
                                        <p:tgtEl>
                                          <p:spTgt spid="41990"/>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41992"/>
                                        </p:tgtEl>
                                        <p:attrNameLst>
                                          <p:attrName>style.visibility</p:attrName>
                                        </p:attrNameLst>
                                      </p:cBhvr>
                                      <p:to>
                                        <p:strVal val="visible"/>
                                      </p:to>
                                    </p:set>
                                    <p:anim calcmode="lin" valueType="num">
                                      <p:cBhvr additive="base">
                                        <p:cTn id="55" dur="500" fill="hold"/>
                                        <p:tgtEl>
                                          <p:spTgt spid="41992"/>
                                        </p:tgtEl>
                                        <p:attrNameLst>
                                          <p:attrName>ppt_x</p:attrName>
                                        </p:attrNameLst>
                                      </p:cBhvr>
                                      <p:tavLst>
                                        <p:tav tm="0">
                                          <p:val>
                                            <p:strVal val="1+#ppt_w/2"/>
                                          </p:val>
                                        </p:tav>
                                        <p:tav tm="100000">
                                          <p:val>
                                            <p:strVal val="#ppt_x"/>
                                          </p:val>
                                        </p:tav>
                                      </p:tavLst>
                                    </p:anim>
                                    <p:anim calcmode="lin" valueType="num">
                                      <p:cBhvr additive="base">
                                        <p:cTn id="56" dur="500" fill="hold"/>
                                        <p:tgtEl>
                                          <p:spTgt spid="41992"/>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41994"/>
                                        </p:tgtEl>
                                        <p:attrNameLst>
                                          <p:attrName>style.visibility</p:attrName>
                                        </p:attrNameLst>
                                      </p:cBhvr>
                                      <p:to>
                                        <p:strVal val="visible"/>
                                      </p:to>
                                    </p:set>
                                    <p:anim calcmode="lin" valueType="num">
                                      <p:cBhvr additive="base">
                                        <p:cTn id="59" dur="500" fill="hold"/>
                                        <p:tgtEl>
                                          <p:spTgt spid="41994"/>
                                        </p:tgtEl>
                                        <p:attrNameLst>
                                          <p:attrName>ppt_x</p:attrName>
                                        </p:attrNameLst>
                                      </p:cBhvr>
                                      <p:tavLst>
                                        <p:tav tm="0">
                                          <p:val>
                                            <p:strVal val="1+#ppt_w/2"/>
                                          </p:val>
                                        </p:tav>
                                        <p:tav tm="100000">
                                          <p:val>
                                            <p:strVal val="#ppt_x"/>
                                          </p:val>
                                        </p:tav>
                                      </p:tavLst>
                                    </p:anim>
                                    <p:anim calcmode="lin" valueType="num">
                                      <p:cBhvr additive="base">
                                        <p:cTn id="60" dur="500" fill="hold"/>
                                        <p:tgtEl>
                                          <p:spTgt spid="41994"/>
                                        </p:tgtEl>
                                        <p:attrNameLst>
                                          <p:attrName>ppt_y</p:attrName>
                                        </p:attrNameLst>
                                      </p:cBhvr>
                                      <p:tavLst>
                                        <p:tav tm="0">
                                          <p:val>
                                            <p:strVal val="1+#ppt_h/2"/>
                                          </p:val>
                                        </p:tav>
                                        <p:tav tm="100000">
                                          <p:val>
                                            <p:strVal val="#ppt_y"/>
                                          </p:val>
                                        </p:tav>
                                      </p:tavLst>
                                    </p:anim>
                                  </p:childTnLst>
                                </p:cTn>
                              </p:par>
                            </p:childTnLst>
                          </p:cTn>
                        </p:par>
                        <p:par>
                          <p:cTn id="61" fill="hold">
                            <p:stCondLst>
                              <p:cond delay="2000"/>
                            </p:stCondLst>
                            <p:childTnLst>
                              <p:par>
                                <p:cTn id="62" presetID="22" presetClass="entr" presetSubtype="1" fill="hold" grpId="0" nodeType="afterEffect">
                                  <p:stCondLst>
                                    <p:cond delay="0"/>
                                  </p:stCondLst>
                                  <p:childTnLst>
                                    <p:set>
                                      <p:cBhvr>
                                        <p:cTn id="63" dur="1" fill="hold">
                                          <p:stCondLst>
                                            <p:cond delay="0"/>
                                          </p:stCondLst>
                                        </p:cTn>
                                        <p:tgtEl>
                                          <p:spTgt spid="41989"/>
                                        </p:tgtEl>
                                        <p:attrNameLst>
                                          <p:attrName>style.visibility</p:attrName>
                                        </p:attrNameLst>
                                      </p:cBhvr>
                                      <p:to>
                                        <p:strVal val="visible"/>
                                      </p:to>
                                    </p:set>
                                    <p:animEffect transition="in" filter="wipe(up)">
                                      <p:cBhvr>
                                        <p:cTn id="64" dur="500"/>
                                        <p:tgtEl>
                                          <p:spTgt spid="41989"/>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1991"/>
                                        </p:tgtEl>
                                        <p:attrNameLst>
                                          <p:attrName>style.visibility</p:attrName>
                                        </p:attrNameLst>
                                      </p:cBhvr>
                                      <p:to>
                                        <p:strVal val="visible"/>
                                      </p:to>
                                    </p:set>
                                    <p:animEffect transition="in" filter="wipe(up)">
                                      <p:cBhvr>
                                        <p:cTn id="67" dur="500"/>
                                        <p:tgtEl>
                                          <p:spTgt spid="41991"/>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1993"/>
                                        </p:tgtEl>
                                        <p:attrNameLst>
                                          <p:attrName>style.visibility</p:attrName>
                                        </p:attrNameLst>
                                      </p:cBhvr>
                                      <p:to>
                                        <p:strVal val="visible"/>
                                      </p:to>
                                    </p:set>
                                    <p:animEffect transition="in" filter="wipe(up)">
                                      <p:cBhvr>
                                        <p:cTn id="70" dur="500"/>
                                        <p:tgtEl>
                                          <p:spTgt spid="4199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1995"/>
                                        </p:tgtEl>
                                        <p:attrNameLst>
                                          <p:attrName>style.visibility</p:attrName>
                                        </p:attrNameLst>
                                      </p:cBhvr>
                                      <p:to>
                                        <p:strVal val="visible"/>
                                      </p:to>
                                    </p:set>
                                    <p:animEffect transition="in" filter="wipe(up)">
                                      <p:cBhvr>
                                        <p:cTn id="73"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animBg="1" autoUpdateAnimBg="0"/>
      <p:bldP spid="41988" grpId="0" autoUpdateAnimBg="0"/>
      <p:bldP spid="41989" grpId="0" autoUpdateAnimBg="0"/>
      <p:bldP spid="41990" grpId="0" autoUpdateAnimBg="0"/>
      <p:bldP spid="41991" grpId="0" autoUpdateAnimBg="0"/>
      <p:bldP spid="41992" grpId="0" autoUpdateAnimBg="0"/>
      <p:bldP spid="41993" grpId="0" autoUpdateAnimBg="0"/>
      <p:bldP spid="41994" grpId="0" autoUpdateAnimBg="0"/>
      <p:bldP spid="41995" grpId="0" autoUpdateAnimBg="0"/>
      <p:bldP spid="4199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43011" name="等腰三角形 2"/>
          <p:cNvSpPr/>
          <p:nvPr/>
        </p:nvSpPr>
        <p:spPr bwMode="auto">
          <a:xfrm rot="3036074">
            <a:off x="6255544" y="1591469"/>
            <a:ext cx="1790700" cy="2071688"/>
          </a:xfrm>
          <a:custGeom>
            <a:avLst/>
            <a:gdLst>
              <a:gd name="T0" fmla="*/ 1391602 w 1152128"/>
              <a:gd name="T1" fmla="*/ 0 h 1333073"/>
              <a:gd name="T2" fmla="*/ 1660868 w 1152128"/>
              <a:gd name="T3" fmla="*/ 464145 h 1333073"/>
              <a:gd name="T4" fmla="*/ 2783203 w 1152128"/>
              <a:gd name="T5" fmla="*/ 1828277 h 1333073"/>
              <a:gd name="T6" fmla="*/ 1391602 w 1152128"/>
              <a:gd name="T7" fmla="*/ 3219547 h 1333073"/>
              <a:gd name="T8" fmla="*/ 0 w 1152128"/>
              <a:gd name="T9" fmla="*/ 1828277 h 1333073"/>
              <a:gd name="T10" fmla="*/ 1122335 w 1152128"/>
              <a:gd name="T11" fmla="*/ 464145 h 1333073"/>
              <a:gd name="T12" fmla="*/ 1391602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1"/>
          </a:solidFill>
          <a:ln w="28575" cmpd="sng">
            <a:solidFill>
              <a:srgbClr val="F8F8F8"/>
            </a:solidFill>
            <a:round/>
          </a:ln>
        </p:spPr>
        <p:txBody>
          <a:bodyPr wrap="none" anchor="ctr"/>
          <a:lstStyle/>
          <a:p>
            <a:endParaRPr lang="zh-CN" altLang="en-US"/>
          </a:p>
        </p:txBody>
      </p:sp>
      <p:sp>
        <p:nvSpPr>
          <p:cNvPr id="43012" name="TextBox 3"/>
          <p:cNvSpPr txBox="1">
            <a:spLocks noChangeArrowheads="1"/>
          </p:cNvSpPr>
          <p:nvPr/>
        </p:nvSpPr>
        <p:spPr bwMode="auto">
          <a:xfrm>
            <a:off x="6548438" y="2397125"/>
            <a:ext cx="10842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你的标题二</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43013" name="等腰三角形 2"/>
          <p:cNvSpPr/>
          <p:nvPr/>
        </p:nvSpPr>
        <p:spPr bwMode="auto">
          <a:xfrm rot="8763501">
            <a:off x="5111750" y="2849563"/>
            <a:ext cx="1789113" cy="2070100"/>
          </a:xfrm>
          <a:custGeom>
            <a:avLst/>
            <a:gdLst>
              <a:gd name="T0" fmla="*/ 1389137 w 1152128"/>
              <a:gd name="T1" fmla="*/ 0 h 1333073"/>
              <a:gd name="T2" fmla="*/ 1657926 w 1152128"/>
              <a:gd name="T3" fmla="*/ 463433 h 1333073"/>
              <a:gd name="T4" fmla="*/ 2778272 w 1152128"/>
              <a:gd name="T5" fmla="*/ 1825475 h 1333073"/>
              <a:gd name="T6" fmla="*/ 1389137 w 1152128"/>
              <a:gd name="T7" fmla="*/ 3214613 h 1333073"/>
              <a:gd name="T8" fmla="*/ 0 w 1152128"/>
              <a:gd name="T9" fmla="*/ 1825475 h 1333073"/>
              <a:gd name="T10" fmla="*/ 1120346 w 1152128"/>
              <a:gd name="T11" fmla="*/ 463433 h 1333073"/>
              <a:gd name="T12" fmla="*/ 1389137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2"/>
          </a:solidFill>
          <a:ln w="28575" cmpd="sng">
            <a:solidFill>
              <a:srgbClr val="F8F8F8"/>
            </a:solidFill>
            <a:round/>
          </a:ln>
        </p:spPr>
        <p:txBody>
          <a:bodyPr wrap="none" anchor="ctr"/>
          <a:lstStyle/>
          <a:p>
            <a:endParaRPr lang="zh-CN" altLang="en-US"/>
          </a:p>
        </p:txBody>
      </p:sp>
      <p:sp>
        <p:nvSpPr>
          <p:cNvPr id="43014" name="TextBox 5"/>
          <p:cNvSpPr txBox="1">
            <a:spLocks noChangeArrowheads="1"/>
          </p:cNvSpPr>
          <p:nvPr/>
        </p:nvSpPr>
        <p:spPr bwMode="auto">
          <a:xfrm>
            <a:off x="5360988" y="3565525"/>
            <a:ext cx="10842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你的标题三</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43015" name="等腰三角形 2"/>
          <p:cNvSpPr/>
          <p:nvPr/>
        </p:nvSpPr>
        <p:spPr bwMode="auto">
          <a:xfrm rot="-5125426">
            <a:off x="4587081" y="1164432"/>
            <a:ext cx="1789113" cy="2070100"/>
          </a:xfrm>
          <a:custGeom>
            <a:avLst/>
            <a:gdLst>
              <a:gd name="T0" fmla="*/ 1389137 w 1152128"/>
              <a:gd name="T1" fmla="*/ 0 h 1333073"/>
              <a:gd name="T2" fmla="*/ 1657926 w 1152128"/>
              <a:gd name="T3" fmla="*/ 463433 h 1333073"/>
              <a:gd name="T4" fmla="*/ 2778272 w 1152128"/>
              <a:gd name="T5" fmla="*/ 1825475 h 1333073"/>
              <a:gd name="T6" fmla="*/ 1389137 w 1152128"/>
              <a:gd name="T7" fmla="*/ 3214613 h 1333073"/>
              <a:gd name="T8" fmla="*/ 0 w 1152128"/>
              <a:gd name="T9" fmla="*/ 1825475 h 1333073"/>
              <a:gd name="T10" fmla="*/ 1120346 w 1152128"/>
              <a:gd name="T11" fmla="*/ 463433 h 1333073"/>
              <a:gd name="T12" fmla="*/ 1389137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2"/>
          </a:solidFill>
          <a:ln w="28575" cmpd="sng">
            <a:solidFill>
              <a:srgbClr val="F8F8F8"/>
            </a:solidFill>
            <a:round/>
          </a:ln>
        </p:spPr>
        <p:txBody>
          <a:bodyPr wrap="none" anchor="ctr"/>
          <a:lstStyle/>
          <a:p>
            <a:endParaRPr lang="zh-CN" altLang="en-US"/>
          </a:p>
        </p:txBody>
      </p:sp>
      <p:sp>
        <p:nvSpPr>
          <p:cNvPr id="43016" name="TextBox 7"/>
          <p:cNvSpPr txBox="1">
            <a:spLocks noChangeArrowheads="1"/>
          </p:cNvSpPr>
          <p:nvPr/>
        </p:nvSpPr>
        <p:spPr bwMode="auto">
          <a:xfrm>
            <a:off x="5087938" y="1851025"/>
            <a:ext cx="10842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你的标题一</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43017" name="TextBox 8"/>
          <p:cNvSpPr txBox="1">
            <a:spLocks noChangeArrowheads="1"/>
          </p:cNvSpPr>
          <p:nvPr/>
        </p:nvSpPr>
        <p:spPr bwMode="auto">
          <a:xfrm>
            <a:off x="1611313" y="1065213"/>
            <a:ext cx="170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2B2A30"/>
                </a:solidFill>
                <a:latin typeface="微软雅黑" panose="020B0503020204020204" pitchFamily="34" charset="-122"/>
                <a:ea typeface="微软雅黑" panose="020B0503020204020204" pitchFamily="34" charset="-122"/>
              </a:rPr>
              <a:t>■</a:t>
            </a:r>
            <a:r>
              <a:rPr lang="zh-CN" altLang="en-US" b="1">
                <a:solidFill>
                  <a:srgbClr val="2B2A30"/>
                </a:solidFill>
                <a:latin typeface="微软雅黑" panose="020B0503020204020204" pitchFamily="34" charset="-122"/>
                <a:ea typeface="微软雅黑" panose="020B0503020204020204" pitchFamily="34" charset="-122"/>
              </a:rPr>
              <a:t>请输入您标题</a:t>
            </a:r>
            <a:endParaRPr lang="zh-CN" altLang="en-US" b="1">
              <a:solidFill>
                <a:srgbClr val="2B2A30"/>
              </a:solidFill>
              <a:latin typeface="微软雅黑" panose="020B0503020204020204" pitchFamily="34" charset="-122"/>
              <a:ea typeface="微软雅黑" panose="020B0503020204020204" pitchFamily="34" charset="-122"/>
            </a:endParaRPr>
          </a:p>
        </p:txBody>
      </p:sp>
      <p:sp>
        <p:nvSpPr>
          <p:cNvPr id="43018" name="TextBox 9"/>
          <p:cNvSpPr txBox="1">
            <a:spLocks noChangeArrowheads="1"/>
          </p:cNvSpPr>
          <p:nvPr/>
        </p:nvSpPr>
        <p:spPr bwMode="auto">
          <a:xfrm>
            <a:off x="1611313" y="1374775"/>
            <a:ext cx="27670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B2A30"/>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600">
              <a:solidFill>
                <a:srgbClr val="2B2A30"/>
              </a:solidFill>
              <a:latin typeface="微软雅黑" panose="020B0503020204020204" pitchFamily="34" charset="-122"/>
              <a:ea typeface="微软雅黑" panose="020B0503020204020204" pitchFamily="34" charset="-122"/>
            </a:endParaRPr>
          </a:p>
        </p:txBody>
      </p:sp>
      <p:sp>
        <p:nvSpPr>
          <p:cNvPr id="43019" name="TextBox 10"/>
          <p:cNvSpPr txBox="1">
            <a:spLocks noChangeArrowheads="1"/>
          </p:cNvSpPr>
          <p:nvPr/>
        </p:nvSpPr>
        <p:spPr bwMode="auto">
          <a:xfrm>
            <a:off x="8329613" y="749300"/>
            <a:ext cx="1709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2B2A30"/>
                </a:solidFill>
                <a:latin typeface="微软雅黑" panose="020B0503020204020204" pitchFamily="34" charset="-122"/>
                <a:ea typeface="微软雅黑" panose="020B0503020204020204" pitchFamily="34" charset="-122"/>
              </a:rPr>
              <a:t>■</a:t>
            </a:r>
            <a:r>
              <a:rPr lang="zh-CN" altLang="en-US" b="1">
                <a:solidFill>
                  <a:srgbClr val="2B2A30"/>
                </a:solidFill>
                <a:latin typeface="微软雅黑" panose="020B0503020204020204" pitchFamily="34" charset="-122"/>
                <a:ea typeface="微软雅黑" panose="020B0503020204020204" pitchFamily="34" charset="-122"/>
              </a:rPr>
              <a:t>请输入您标题</a:t>
            </a:r>
            <a:endParaRPr lang="zh-CN" altLang="en-US" b="1">
              <a:solidFill>
                <a:srgbClr val="2B2A30"/>
              </a:solidFill>
              <a:latin typeface="微软雅黑" panose="020B0503020204020204" pitchFamily="34" charset="-122"/>
              <a:ea typeface="微软雅黑" panose="020B0503020204020204" pitchFamily="34" charset="-122"/>
            </a:endParaRPr>
          </a:p>
        </p:txBody>
      </p:sp>
      <p:sp>
        <p:nvSpPr>
          <p:cNvPr id="43020" name="TextBox 11"/>
          <p:cNvSpPr txBox="1">
            <a:spLocks noChangeArrowheads="1"/>
          </p:cNvSpPr>
          <p:nvPr/>
        </p:nvSpPr>
        <p:spPr bwMode="auto">
          <a:xfrm>
            <a:off x="8329613" y="2654300"/>
            <a:ext cx="27670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B2A30"/>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600">
              <a:solidFill>
                <a:srgbClr val="2B2A30"/>
              </a:solidFill>
              <a:latin typeface="微软雅黑" panose="020B0503020204020204" pitchFamily="34" charset="-122"/>
              <a:ea typeface="微软雅黑" panose="020B0503020204020204" pitchFamily="34" charset="-122"/>
            </a:endParaRPr>
          </a:p>
        </p:txBody>
      </p:sp>
      <p:sp>
        <p:nvSpPr>
          <p:cNvPr id="43021" name="TextBox 12"/>
          <p:cNvSpPr txBox="1">
            <a:spLocks noChangeArrowheads="1"/>
          </p:cNvSpPr>
          <p:nvPr/>
        </p:nvSpPr>
        <p:spPr bwMode="auto">
          <a:xfrm>
            <a:off x="2794000" y="4743450"/>
            <a:ext cx="170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2B2A30"/>
                </a:solidFill>
                <a:latin typeface="微软雅黑" panose="020B0503020204020204" pitchFamily="34" charset="-122"/>
                <a:ea typeface="微软雅黑" panose="020B0503020204020204" pitchFamily="34" charset="-122"/>
              </a:rPr>
              <a:t>■</a:t>
            </a:r>
            <a:r>
              <a:rPr lang="zh-CN" altLang="en-US" b="1">
                <a:solidFill>
                  <a:srgbClr val="2B2A30"/>
                </a:solidFill>
                <a:latin typeface="微软雅黑" panose="020B0503020204020204" pitchFamily="34" charset="-122"/>
                <a:ea typeface="微软雅黑" panose="020B0503020204020204" pitchFamily="34" charset="-122"/>
              </a:rPr>
              <a:t>请输入您标题</a:t>
            </a:r>
            <a:endParaRPr lang="zh-CN" altLang="en-US" b="1">
              <a:solidFill>
                <a:srgbClr val="2B2A30"/>
              </a:solidFill>
              <a:latin typeface="微软雅黑" panose="020B0503020204020204" pitchFamily="34" charset="-122"/>
              <a:ea typeface="微软雅黑" panose="020B0503020204020204" pitchFamily="34" charset="-122"/>
            </a:endParaRPr>
          </a:p>
        </p:txBody>
      </p:sp>
      <p:sp>
        <p:nvSpPr>
          <p:cNvPr id="43022" name="TextBox 13"/>
          <p:cNvSpPr txBox="1">
            <a:spLocks noChangeArrowheads="1"/>
          </p:cNvSpPr>
          <p:nvPr/>
        </p:nvSpPr>
        <p:spPr bwMode="auto">
          <a:xfrm>
            <a:off x="2794000" y="5053013"/>
            <a:ext cx="4430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B2A30"/>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600">
              <a:solidFill>
                <a:srgbClr val="2B2A30"/>
              </a:solidFill>
              <a:latin typeface="微软雅黑" panose="020B0503020204020204" pitchFamily="34" charset="-122"/>
              <a:ea typeface="微软雅黑" panose="020B0503020204020204" pitchFamily="34" charset="-122"/>
            </a:endParaRPr>
          </a:p>
        </p:txBody>
      </p:sp>
      <p:sp>
        <p:nvSpPr>
          <p:cNvPr id="43023" name="矩形 14"/>
          <p:cNvSpPr>
            <a:spLocks noChangeArrowheads="1"/>
          </p:cNvSpPr>
          <p:nvPr/>
        </p:nvSpPr>
        <p:spPr bwMode="auto">
          <a:xfrm>
            <a:off x="8437563" y="1171575"/>
            <a:ext cx="2460625" cy="1504950"/>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EF9B11"/>
              </a:solidFill>
            </a:endParaRPr>
          </a:p>
        </p:txBody>
      </p:sp>
      <p:sp>
        <p:nvSpPr>
          <p:cNvPr id="43024" name="矩形 15"/>
          <p:cNvSpPr>
            <a:spLocks noChangeArrowheads="1"/>
          </p:cNvSpPr>
          <p:nvPr/>
        </p:nvSpPr>
        <p:spPr bwMode="auto">
          <a:xfrm>
            <a:off x="1724025" y="2689225"/>
            <a:ext cx="2460625" cy="1498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EF9B11"/>
              </a:solidFill>
            </a:endParaRPr>
          </a:p>
        </p:txBody>
      </p:sp>
      <p:sp>
        <p:nvSpPr>
          <p:cNvPr id="43025" name="矩形 16"/>
          <p:cNvSpPr>
            <a:spLocks noChangeArrowheads="1"/>
          </p:cNvSpPr>
          <p:nvPr/>
        </p:nvSpPr>
        <p:spPr bwMode="auto">
          <a:xfrm>
            <a:off x="7326313" y="4737100"/>
            <a:ext cx="2001837" cy="12684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EF9B11"/>
              </a:solidFill>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010"/>
                                        </p:tgtEl>
                                        <p:attrNameLst>
                                          <p:attrName>ppt_y</p:attrName>
                                        </p:attrNameLst>
                                      </p:cBhvr>
                                      <p:tavLst>
                                        <p:tav tm="0">
                                          <p:val>
                                            <p:strVal val="#ppt_y"/>
                                          </p:val>
                                        </p:tav>
                                        <p:tav tm="100000">
                                          <p:val>
                                            <p:strVal val="#ppt_y"/>
                                          </p:val>
                                        </p:tav>
                                      </p:tavLst>
                                    </p:anim>
                                    <p:anim calcmode="lin" valueType="num">
                                      <p:cBhvr>
                                        <p:cTn id="9" dur="500" fill="hold"/>
                                        <p:tgtEl>
                                          <p:spTgt spid="430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0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010"/>
                                        </p:tgtEl>
                                      </p:cBhvr>
                                    </p:animEffect>
                                  </p:childTnLst>
                                </p:cTn>
                              </p:par>
                            </p:childTnLst>
                          </p:cTn>
                        </p:par>
                        <p:par>
                          <p:cTn id="12" fill="hold">
                            <p:stCondLst>
                              <p:cond delay="0"/>
                            </p:stCondLst>
                            <p:childTnLst>
                              <p:par>
                                <p:cTn id="13" presetID="2" presetClass="entr" presetSubtype="12" fill="hold" nodeType="afterEffect">
                                  <p:stCondLst>
                                    <p:cond delay="0"/>
                                  </p:stCondLst>
                                  <p:childTnLst>
                                    <p:set>
                                      <p:cBhvr>
                                        <p:cTn id="14" dur="1" fill="hold">
                                          <p:stCondLst>
                                            <p:cond delay="0"/>
                                          </p:stCondLst>
                                        </p:cTn>
                                        <p:tgtEl>
                                          <p:spTgt spid="43011"/>
                                        </p:tgtEl>
                                        <p:attrNameLst>
                                          <p:attrName>style.visibility</p:attrName>
                                        </p:attrNameLst>
                                      </p:cBhvr>
                                      <p:to>
                                        <p:strVal val="visible"/>
                                      </p:to>
                                    </p:set>
                                    <p:anim calcmode="lin" valueType="num">
                                      <p:cBhvr additive="base">
                                        <p:cTn id="15" dur="500" fill="hold"/>
                                        <p:tgtEl>
                                          <p:spTgt spid="43011"/>
                                        </p:tgtEl>
                                        <p:attrNameLst>
                                          <p:attrName>ppt_x</p:attrName>
                                        </p:attrNameLst>
                                      </p:cBhvr>
                                      <p:tavLst>
                                        <p:tav tm="0">
                                          <p:val>
                                            <p:strVal val="0-#ppt_w/2"/>
                                          </p:val>
                                        </p:tav>
                                        <p:tav tm="100000">
                                          <p:val>
                                            <p:strVal val="#ppt_x"/>
                                          </p:val>
                                        </p:tav>
                                      </p:tavLst>
                                    </p:anim>
                                    <p:anim calcmode="lin" valueType="num">
                                      <p:cBhvr additive="base">
                                        <p:cTn id="16" dur="500" fill="hold"/>
                                        <p:tgtEl>
                                          <p:spTgt spid="430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43012"/>
                                        </p:tgtEl>
                                        <p:attrNameLst>
                                          <p:attrName>style.visibility</p:attrName>
                                        </p:attrNameLst>
                                      </p:cBhvr>
                                      <p:to>
                                        <p:strVal val="visible"/>
                                      </p:to>
                                    </p:set>
                                    <p:anim calcmode="lin" valueType="num">
                                      <p:cBhvr>
                                        <p:cTn id="20" dur="300" fill="hold"/>
                                        <p:tgtEl>
                                          <p:spTgt spid="43012"/>
                                        </p:tgtEl>
                                        <p:attrNameLst>
                                          <p:attrName>ppt_w</p:attrName>
                                        </p:attrNameLst>
                                      </p:cBhvr>
                                      <p:tavLst>
                                        <p:tav tm="0">
                                          <p:val>
                                            <p:fltVal val="0"/>
                                          </p:val>
                                        </p:tav>
                                        <p:tav tm="100000">
                                          <p:val>
                                            <p:strVal val="#ppt_w"/>
                                          </p:val>
                                        </p:tav>
                                      </p:tavLst>
                                    </p:anim>
                                    <p:anim calcmode="lin" valueType="num">
                                      <p:cBhvr>
                                        <p:cTn id="21" dur="300" fill="hold"/>
                                        <p:tgtEl>
                                          <p:spTgt spid="43012"/>
                                        </p:tgtEl>
                                        <p:attrNameLst>
                                          <p:attrName>ppt_h</p:attrName>
                                        </p:attrNameLst>
                                      </p:cBhvr>
                                      <p:tavLst>
                                        <p:tav tm="0">
                                          <p:val>
                                            <p:fltVal val="0"/>
                                          </p:val>
                                        </p:tav>
                                        <p:tav tm="100000">
                                          <p:val>
                                            <p:strVal val="#ppt_h"/>
                                          </p:val>
                                        </p:tav>
                                      </p:tavLst>
                                    </p:anim>
                                    <p:anim calcmode="lin" valueType="num">
                                      <p:cBhvr>
                                        <p:cTn id="22" dur="300" fill="hold"/>
                                        <p:tgtEl>
                                          <p:spTgt spid="43012"/>
                                        </p:tgtEl>
                                        <p:attrNameLst>
                                          <p:attrName>style.rotation</p:attrName>
                                        </p:attrNameLst>
                                      </p:cBhvr>
                                      <p:tavLst>
                                        <p:tav tm="0">
                                          <p:val>
                                            <p:fltVal val="90"/>
                                          </p:val>
                                        </p:tav>
                                        <p:tav tm="100000">
                                          <p:val>
                                            <p:fltVal val="0"/>
                                          </p:val>
                                        </p:tav>
                                      </p:tavLst>
                                    </p:anim>
                                    <p:animEffect transition="in" filter="fade">
                                      <p:cBhvr>
                                        <p:cTn id="23" dur="300"/>
                                        <p:tgtEl>
                                          <p:spTgt spid="4301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3019"/>
                                        </p:tgtEl>
                                        <p:attrNameLst>
                                          <p:attrName>style.visibility</p:attrName>
                                        </p:attrNameLst>
                                      </p:cBhvr>
                                      <p:to>
                                        <p:strVal val="visible"/>
                                      </p:to>
                                    </p:set>
                                    <p:animEffect transition="in" filter="wipe(left)">
                                      <p:cBhvr>
                                        <p:cTn id="27" dur="500"/>
                                        <p:tgtEl>
                                          <p:spTgt spid="43019"/>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43023"/>
                                        </p:tgtEl>
                                        <p:attrNameLst>
                                          <p:attrName>style.visibility</p:attrName>
                                        </p:attrNameLst>
                                      </p:cBhvr>
                                      <p:to>
                                        <p:strVal val="visible"/>
                                      </p:to>
                                    </p:set>
                                    <p:animEffect transition="in" filter="randombar(horizontal)">
                                      <p:cBhvr>
                                        <p:cTn id="31" dur="500"/>
                                        <p:tgtEl>
                                          <p:spTgt spid="43023"/>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43020"/>
                                        </p:tgtEl>
                                        <p:attrNameLst>
                                          <p:attrName>style.visibility</p:attrName>
                                        </p:attrNameLst>
                                      </p:cBhvr>
                                      <p:to>
                                        <p:strVal val="visible"/>
                                      </p:to>
                                    </p:set>
                                    <p:animEffect transition="in" filter="wipe(up)">
                                      <p:cBhvr>
                                        <p:cTn id="35" dur="500"/>
                                        <p:tgtEl>
                                          <p:spTgt spid="43020"/>
                                        </p:tgtEl>
                                      </p:cBhvr>
                                    </p:animEffect>
                                  </p:childTnLst>
                                </p:cTn>
                              </p:par>
                            </p:childTnLst>
                          </p:cTn>
                        </p:par>
                        <p:par>
                          <p:cTn id="36" fill="hold">
                            <p:stCondLst>
                              <p:cond delay="2500"/>
                            </p:stCondLst>
                            <p:childTnLst>
                              <p:par>
                                <p:cTn id="37" presetID="2" presetClass="entr" presetSubtype="9" fill="hold" nodeType="afterEffect">
                                  <p:stCondLst>
                                    <p:cond delay="0"/>
                                  </p:stCondLst>
                                  <p:childTnLst>
                                    <p:set>
                                      <p:cBhvr>
                                        <p:cTn id="38" dur="1" fill="hold">
                                          <p:stCondLst>
                                            <p:cond delay="0"/>
                                          </p:stCondLst>
                                        </p:cTn>
                                        <p:tgtEl>
                                          <p:spTgt spid="43013"/>
                                        </p:tgtEl>
                                        <p:attrNameLst>
                                          <p:attrName>style.visibility</p:attrName>
                                        </p:attrNameLst>
                                      </p:cBhvr>
                                      <p:to>
                                        <p:strVal val="visible"/>
                                      </p:to>
                                    </p:set>
                                    <p:anim calcmode="lin" valueType="num">
                                      <p:cBhvr additive="base">
                                        <p:cTn id="39" dur="500" fill="hold"/>
                                        <p:tgtEl>
                                          <p:spTgt spid="43013"/>
                                        </p:tgtEl>
                                        <p:attrNameLst>
                                          <p:attrName>ppt_x</p:attrName>
                                        </p:attrNameLst>
                                      </p:cBhvr>
                                      <p:tavLst>
                                        <p:tav tm="0">
                                          <p:val>
                                            <p:strVal val="0-#ppt_w/2"/>
                                          </p:val>
                                        </p:tav>
                                        <p:tav tm="100000">
                                          <p:val>
                                            <p:strVal val="#ppt_x"/>
                                          </p:val>
                                        </p:tav>
                                      </p:tavLst>
                                    </p:anim>
                                    <p:anim calcmode="lin" valueType="num">
                                      <p:cBhvr additive="base">
                                        <p:cTn id="40" dur="500" fill="hold"/>
                                        <p:tgtEl>
                                          <p:spTgt spid="43013"/>
                                        </p:tgtEl>
                                        <p:attrNameLst>
                                          <p:attrName>ppt_y</p:attrName>
                                        </p:attrNameLst>
                                      </p:cBhvr>
                                      <p:tavLst>
                                        <p:tav tm="0">
                                          <p:val>
                                            <p:strVal val="0-#ppt_h/2"/>
                                          </p:val>
                                        </p:tav>
                                        <p:tav tm="100000">
                                          <p:val>
                                            <p:strVal val="#ppt_y"/>
                                          </p:val>
                                        </p:tav>
                                      </p:tavLst>
                                    </p:anim>
                                  </p:childTnLst>
                                </p:cTn>
                              </p:par>
                            </p:childTnLst>
                          </p:cTn>
                        </p:par>
                        <p:par>
                          <p:cTn id="41" fill="hold">
                            <p:stCondLst>
                              <p:cond delay="3000"/>
                            </p:stCondLst>
                            <p:childTnLst>
                              <p:par>
                                <p:cTn id="42" presetID="31" presetClass="entr" presetSubtype="0" fill="hold" grpId="0" nodeType="afterEffect">
                                  <p:stCondLst>
                                    <p:cond delay="0"/>
                                  </p:stCondLst>
                                  <p:childTnLst>
                                    <p:set>
                                      <p:cBhvr>
                                        <p:cTn id="43" dur="1" fill="hold">
                                          <p:stCondLst>
                                            <p:cond delay="0"/>
                                          </p:stCondLst>
                                        </p:cTn>
                                        <p:tgtEl>
                                          <p:spTgt spid="43014"/>
                                        </p:tgtEl>
                                        <p:attrNameLst>
                                          <p:attrName>style.visibility</p:attrName>
                                        </p:attrNameLst>
                                      </p:cBhvr>
                                      <p:to>
                                        <p:strVal val="visible"/>
                                      </p:to>
                                    </p:set>
                                    <p:anim calcmode="lin" valueType="num">
                                      <p:cBhvr>
                                        <p:cTn id="44" dur="300" fill="hold"/>
                                        <p:tgtEl>
                                          <p:spTgt spid="43014"/>
                                        </p:tgtEl>
                                        <p:attrNameLst>
                                          <p:attrName>ppt_w</p:attrName>
                                        </p:attrNameLst>
                                      </p:cBhvr>
                                      <p:tavLst>
                                        <p:tav tm="0">
                                          <p:val>
                                            <p:fltVal val="0"/>
                                          </p:val>
                                        </p:tav>
                                        <p:tav tm="100000">
                                          <p:val>
                                            <p:strVal val="#ppt_w"/>
                                          </p:val>
                                        </p:tav>
                                      </p:tavLst>
                                    </p:anim>
                                    <p:anim calcmode="lin" valueType="num">
                                      <p:cBhvr>
                                        <p:cTn id="45" dur="300" fill="hold"/>
                                        <p:tgtEl>
                                          <p:spTgt spid="43014"/>
                                        </p:tgtEl>
                                        <p:attrNameLst>
                                          <p:attrName>ppt_h</p:attrName>
                                        </p:attrNameLst>
                                      </p:cBhvr>
                                      <p:tavLst>
                                        <p:tav tm="0">
                                          <p:val>
                                            <p:fltVal val="0"/>
                                          </p:val>
                                        </p:tav>
                                        <p:tav tm="100000">
                                          <p:val>
                                            <p:strVal val="#ppt_h"/>
                                          </p:val>
                                        </p:tav>
                                      </p:tavLst>
                                    </p:anim>
                                    <p:anim calcmode="lin" valueType="num">
                                      <p:cBhvr>
                                        <p:cTn id="46" dur="300" fill="hold"/>
                                        <p:tgtEl>
                                          <p:spTgt spid="43014"/>
                                        </p:tgtEl>
                                        <p:attrNameLst>
                                          <p:attrName>style.rotation</p:attrName>
                                        </p:attrNameLst>
                                      </p:cBhvr>
                                      <p:tavLst>
                                        <p:tav tm="0">
                                          <p:val>
                                            <p:fltVal val="90"/>
                                          </p:val>
                                        </p:tav>
                                        <p:tav tm="100000">
                                          <p:val>
                                            <p:fltVal val="0"/>
                                          </p:val>
                                        </p:tav>
                                      </p:tavLst>
                                    </p:anim>
                                    <p:animEffect transition="in" filter="fade">
                                      <p:cBhvr>
                                        <p:cTn id="47" dur="300"/>
                                        <p:tgtEl>
                                          <p:spTgt spid="43014"/>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43021"/>
                                        </p:tgtEl>
                                        <p:attrNameLst>
                                          <p:attrName>style.visibility</p:attrName>
                                        </p:attrNameLst>
                                      </p:cBhvr>
                                      <p:to>
                                        <p:strVal val="visible"/>
                                      </p:to>
                                    </p:set>
                                    <p:animEffect transition="in" filter="wipe(left)">
                                      <p:cBhvr>
                                        <p:cTn id="51" dur="500"/>
                                        <p:tgtEl>
                                          <p:spTgt spid="43021"/>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43022"/>
                                        </p:tgtEl>
                                        <p:attrNameLst>
                                          <p:attrName>style.visibility</p:attrName>
                                        </p:attrNameLst>
                                      </p:cBhvr>
                                      <p:to>
                                        <p:strVal val="visible"/>
                                      </p:to>
                                    </p:set>
                                    <p:animEffect transition="in" filter="wipe(up)">
                                      <p:cBhvr>
                                        <p:cTn id="55" dur="500"/>
                                        <p:tgtEl>
                                          <p:spTgt spid="43022"/>
                                        </p:tgtEl>
                                      </p:cBhvr>
                                    </p:animEffect>
                                  </p:childTnLst>
                                </p:cTn>
                              </p:par>
                            </p:childTnLst>
                          </p:cTn>
                        </p:par>
                        <p:par>
                          <p:cTn id="56" fill="hold">
                            <p:stCondLst>
                              <p:cond delay="4500"/>
                            </p:stCondLst>
                            <p:childTnLst>
                              <p:par>
                                <p:cTn id="57" presetID="14" presetClass="entr" presetSubtype="10" fill="hold" grpId="0" nodeType="afterEffect">
                                  <p:stCondLst>
                                    <p:cond delay="0"/>
                                  </p:stCondLst>
                                  <p:childTnLst>
                                    <p:set>
                                      <p:cBhvr>
                                        <p:cTn id="58" dur="1" fill="hold">
                                          <p:stCondLst>
                                            <p:cond delay="0"/>
                                          </p:stCondLst>
                                        </p:cTn>
                                        <p:tgtEl>
                                          <p:spTgt spid="43025"/>
                                        </p:tgtEl>
                                        <p:attrNameLst>
                                          <p:attrName>style.visibility</p:attrName>
                                        </p:attrNameLst>
                                      </p:cBhvr>
                                      <p:to>
                                        <p:strVal val="visible"/>
                                      </p:to>
                                    </p:set>
                                    <p:animEffect transition="in" filter="randombar(horizontal)">
                                      <p:cBhvr>
                                        <p:cTn id="59" dur="500"/>
                                        <p:tgtEl>
                                          <p:spTgt spid="43025"/>
                                        </p:tgtEl>
                                      </p:cBhvr>
                                    </p:animEffect>
                                  </p:childTnLst>
                                </p:cTn>
                              </p:par>
                            </p:childTnLst>
                          </p:cTn>
                        </p:par>
                        <p:par>
                          <p:cTn id="60" fill="hold">
                            <p:stCondLst>
                              <p:cond delay="5000"/>
                            </p:stCondLst>
                            <p:childTnLst>
                              <p:par>
                                <p:cTn id="61" presetID="2" presetClass="entr" presetSubtype="2" fill="hold" nodeType="afterEffect">
                                  <p:stCondLst>
                                    <p:cond delay="0"/>
                                  </p:stCondLst>
                                  <p:childTnLst>
                                    <p:set>
                                      <p:cBhvr>
                                        <p:cTn id="62" dur="1" fill="hold">
                                          <p:stCondLst>
                                            <p:cond delay="0"/>
                                          </p:stCondLst>
                                        </p:cTn>
                                        <p:tgtEl>
                                          <p:spTgt spid="43015"/>
                                        </p:tgtEl>
                                        <p:attrNameLst>
                                          <p:attrName>style.visibility</p:attrName>
                                        </p:attrNameLst>
                                      </p:cBhvr>
                                      <p:to>
                                        <p:strVal val="visible"/>
                                      </p:to>
                                    </p:set>
                                    <p:anim calcmode="lin" valueType="num">
                                      <p:cBhvr additive="base">
                                        <p:cTn id="63" dur="500" fill="hold"/>
                                        <p:tgtEl>
                                          <p:spTgt spid="43015"/>
                                        </p:tgtEl>
                                        <p:attrNameLst>
                                          <p:attrName>ppt_x</p:attrName>
                                        </p:attrNameLst>
                                      </p:cBhvr>
                                      <p:tavLst>
                                        <p:tav tm="0">
                                          <p:val>
                                            <p:strVal val="1+#ppt_w/2"/>
                                          </p:val>
                                        </p:tav>
                                        <p:tav tm="100000">
                                          <p:val>
                                            <p:strVal val="#ppt_x"/>
                                          </p:val>
                                        </p:tav>
                                      </p:tavLst>
                                    </p:anim>
                                    <p:anim calcmode="lin" valueType="num">
                                      <p:cBhvr additive="base">
                                        <p:cTn id="64" dur="500" fill="hold"/>
                                        <p:tgtEl>
                                          <p:spTgt spid="43015"/>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43016"/>
                                        </p:tgtEl>
                                        <p:attrNameLst>
                                          <p:attrName>style.visibility</p:attrName>
                                        </p:attrNameLst>
                                      </p:cBhvr>
                                      <p:to>
                                        <p:strVal val="visible"/>
                                      </p:to>
                                    </p:set>
                                    <p:anim calcmode="lin" valueType="num">
                                      <p:cBhvr>
                                        <p:cTn id="68" dur="300" fill="hold"/>
                                        <p:tgtEl>
                                          <p:spTgt spid="43016"/>
                                        </p:tgtEl>
                                        <p:attrNameLst>
                                          <p:attrName>ppt_w</p:attrName>
                                        </p:attrNameLst>
                                      </p:cBhvr>
                                      <p:tavLst>
                                        <p:tav tm="0">
                                          <p:val>
                                            <p:fltVal val="0"/>
                                          </p:val>
                                        </p:tav>
                                        <p:tav tm="100000">
                                          <p:val>
                                            <p:strVal val="#ppt_w"/>
                                          </p:val>
                                        </p:tav>
                                      </p:tavLst>
                                    </p:anim>
                                    <p:anim calcmode="lin" valueType="num">
                                      <p:cBhvr>
                                        <p:cTn id="69" dur="300" fill="hold"/>
                                        <p:tgtEl>
                                          <p:spTgt spid="43016"/>
                                        </p:tgtEl>
                                        <p:attrNameLst>
                                          <p:attrName>ppt_h</p:attrName>
                                        </p:attrNameLst>
                                      </p:cBhvr>
                                      <p:tavLst>
                                        <p:tav tm="0">
                                          <p:val>
                                            <p:fltVal val="0"/>
                                          </p:val>
                                        </p:tav>
                                        <p:tav tm="100000">
                                          <p:val>
                                            <p:strVal val="#ppt_h"/>
                                          </p:val>
                                        </p:tav>
                                      </p:tavLst>
                                    </p:anim>
                                    <p:anim calcmode="lin" valueType="num">
                                      <p:cBhvr>
                                        <p:cTn id="70" dur="300" fill="hold"/>
                                        <p:tgtEl>
                                          <p:spTgt spid="43016"/>
                                        </p:tgtEl>
                                        <p:attrNameLst>
                                          <p:attrName>style.rotation</p:attrName>
                                        </p:attrNameLst>
                                      </p:cBhvr>
                                      <p:tavLst>
                                        <p:tav tm="0">
                                          <p:val>
                                            <p:fltVal val="90"/>
                                          </p:val>
                                        </p:tav>
                                        <p:tav tm="100000">
                                          <p:val>
                                            <p:fltVal val="0"/>
                                          </p:val>
                                        </p:tav>
                                      </p:tavLst>
                                    </p:anim>
                                    <p:animEffect transition="in" filter="fade">
                                      <p:cBhvr>
                                        <p:cTn id="71" dur="300"/>
                                        <p:tgtEl>
                                          <p:spTgt spid="43016"/>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43017"/>
                                        </p:tgtEl>
                                        <p:attrNameLst>
                                          <p:attrName>style.visibility</p:attrName>
                                        </p:attrNameLst>
                                      </p:cBhvr>
                                      <p:to>
                                        <p:strVal val="visible"/>
                                      </p:to>
                                    </p:set>
                                    <p:animEffect transition="in" filter="wipe(left)">
                                      <p:cBhvr>
                                        <p:cTn id="75" dur="500"/>
                                        <p:tgtEl>
                                          <p:spTgt spid="43017"/>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43018"/>
                                        </p:tgtEl>
                                        <p:attrNameLst>
                                          <p:attrName>style.visibility</p:attrName>
                                        </p:attrNameLst>
                                      </p:cBhvr>
                                      <p:to>
                                        <p:strVal val="visible"/>
                                      </p:to>
                                    </p:set>
                                    <p:animEffect transition="in" filter="wipe(up)">
                                      <p:cBhvr>
                                        <p:cTn id="79" dur="500"/>
                                        <p:tgtEl>
                                          <p:spTgt spid="43018"/>
                                        </p:tgtEl>
                                      </p:cBhvr>
                                    </p:animEffect>
                                  </p:childTnLst>
                                </p:cTn>
                              </p:par>
                            </p:childTnLst>
                          </p:cTn>
                        </p:par>
                        <p:par>
                          <p:cTn id="80" fill="hold">
                            <p:stCondLst>
                              <p:cond delay="7000"/>
                            </p:stCondLst>
                            <p:childTnLst>
                              <p:par>
                                <p:cTn id="81" presetID="14" presetClass="entr" presetSubtype="10" fill="hold" grpId="0" nodeType="afterEffect">
                                  <p:stCondLst>
                                    <p:cond delay="0"/>
                                  </p:stCondLst>
                                  <p:childTnLst>
                                    <p:set>
                                      <p:cBhvr>
                                        <p:cTn id="82" dur="1" fill="hold">
                                          <p:stCondLst>
                                            <p:cond delay="0"/>
                                          </p:stCondLst>
                                        </p:cTn>
                                        <p:tgtEl>
                                          <p:spTgt spid="43024"/>
                                        </p:tgtEl>
                                        <p:attrNameLst>
                                          <p:attrName>style.visibility</p:attrName>
                                        </p:attrNameLst>
                                      </p:cBhvr>
                                      <p:to>
                                        <p:strVal val="visible"/>
                                      </p:to>
                                    </p:set>
                                    <p:animEffect transition="in" filter="randombar(horizontal)">
                                      <p:cBhvr>
                                        <p:cTn id="83" dur="5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2" grpId="0" autoUpdateAnimBg="0"/>
      <p:bldP spid="43014" grpId="0" autoUpdateAnimBg="0"/>
      <p:bldP spid="43016" grpId="0" autoUpdateAnimBg="0"/>
      <p:bldP spid="43017" grpId="0" autoUpdateAnimBg="0"/>
      <p:bldP spid="43018" grpId="0" autoUpdateAnimBg="0"/>
      <p:bldP spid="43019" grpId="0" autoUpdateAnimBg="0"/>
      <p:bldP spid="43020" grpId="0" autoUpdateAnimBg="0"/>
      <p:bldP spid="43021" grpId="0" autoUpdateAnimBg="0"/>
      <p:bldP spid="43022" grpId="0" autoUpdateAnimBg="0"/>
      <p:bldP spid="43023" grpId="0" animBg="1" autoUpdateAnimBg="0"/>
      <p:bldP spid="43024" grpId="0" animBg="1" autoUpdateAnimBg="0"/>
      <p:bldP spid="43025"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4034" name="图片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950" y="527050"/>
            <a:ext cx="2816225"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图片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63" y="527050"/>
            <a:ext cx="2782887"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6"/>
          <p:cNvSpPr txBox="1">
            <a:spLocks noChangeArrowheads="1"/>
          </p:cNvSpPr>
          <p:nvPr/>
        </p:nvSpPr>
        <p:spPr bwMode="auto">
          <a:xfrm>
            <a:off x="1822450" y="11374438"/>
            <a:ext cx="4981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00">
                <a:solidFill>
                  <a:srgbClr val="F8F8F8"/>
                </a:solidFill>
                <a:latin typeface="方正隶变简体" panose="03000509000000000000" pitchFamily="65" charset="-122"/>
                <a:ea typeface="方正隶变简体" panose="03000509000000000000" pitchFamily="65" charset="-122"/>
              </a:rPr>
              <a:t>◎</a:t>
            </a:r>
            <a:r>
              <a:rPr lang="zh-CN" altLang="en-US" sz="2200">
                <a:solidFill>
                  <a:srgbClr val="F8F8F8"/>
                </a:solidFill>
                <a:latin typeface="方正隶变简体" panose="03000509000000000000" pitchFamily="65" charset="-122"/>
                <a:ea typeface="方正隶变简体" panose="03000509000000000000" pitchFamily="65" charset="-122"/>
              </a:rPr>
              <a:t>八音魔琴中国风系列作品之</a:t>
            </a:r>
            <a:r>
              <a:rPr lang="en-US" altLang="zh-CN" sz="2200">
                <a:solidFill>
                  <a:srgbClr val="F8F8F8"/>
                </a:solidFill>
                <a:latin typeface="方正隶变简体" panose="03000509000000000000" pitchFamily="65" charset="-122"/>
                <a:ea typeface="方正隶变简体" panose="03000509000000000000" pitchFamily="65" charset="-122"/>
              </a:rPr>
              <a:t>“</a:t>
            </a:r>
            <a:r>
              <a:rPr lang="zh-CN" altLang="en-US" sz="2200">
                <a:solidFill>
                  <a:srgbClr val="F8F8F8"/>
                </a:solidFill>
                <a:latin typeface="方正隶变简体" panose="03000509000000000000" pitchFamily="65" charset="-122"/>
                <a:ea typeface="方正隶变简体" panose="03000509000000000000" pitchFamily="65" charset="-122"/>
              </a:rPr>
              <a:t>虚竹</a:t>
            </a:r>
            <a:r>
              <a:rPr lang="en-US" altLang="zh-CN" sz="2200">
                <a:solidFill>
                  <a:srgbClr val="F8F8F8"/>
                </a:solidFill>
                <a:latin typeface="方正隶变简体" panose="03000509000000000000" pitchFamily="65" charset="-122"/>
                <a:ea typeface="方正隶变简体" panose="03000509000000000000" pitchFamily="65" charset="-122"/>
              </a:rPr>
              <a:t>”</a:t>
            </a:r>
            <a:endParaRPr lang="zh-CN" altLang="en-US" sz="2200">
              <a:solidFill>
                <a:srgbClr val="F8F8F8"/>
              </a:solidFill>
              <a:latin typeface="方正隶变简体" panose="03000509000000000000" pitchFamily="65" charset="-122"/>
              <a:ea typeface="方正隶变简体" panose="03000509000000000000" pitchFamily="65" charset="-122"/>
            </a:endParaRPr>
          </a:p>
        </p:txBody>
      </p:sp>
      <p:sp>
        <p:nvSpPr>
          <p:cNvPr id="41989" name="Rectangle 5"/>
          <p:cNvSpPr>
            <a:spLocks noChangeArrowheads="1"/>
          </p:cNvSpPr>
          <p:nvPr/>
        </p:nvSpPr>
        <p:spPr bwMode="auto">
          <a:xfrm>
            <a:off x="742950" y="0"/>
            <a:ext cx="30163" cy="6858000"/>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grpSp>
        <p:nvGrpSpPr>
          <p:cNvPr id="41990" name="组合 25"/>
          <p:cNvGrpSpPr/>
          <p:nvPr/>
        </p:nvGrpSpPr>
        <p:grpSpPr bwMode="auto">
          <a:xfrm>
            <a:off x="1588" y="676275"/>
            <a:ext cx="773112" cy="41275"/>
            <a:chOff x="0" y="0"/>
            <a:chExt cx="773458" cy="40626"/>
          </a:xfrm>
        </p:grpSpPr>
        <p:sp>
          <p:nvSpPr>
            <p:cNvPr id="42016" name="Rectangle 6"/>
            <p:cNvSpPr>
              <a:spLocks noChangeArrowheads="1"/>
            </p:cNvSpPr>
            <p:nvPr/>
          </p:nvSpPr>
          <p:spPr bwMode="auto">
            <a:xfrm>
              <a:off x="0" y="6251"/>
              <a:ext cx="771895" cy="29689"/>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sp>
          <p:nvSpPr>
            <p:cNvPr id="42017" name="Oval 7"/>
            <p:cNvSpPr>
              <a:spLocks noChangeArrowheads="1"/>
            </p:cNvSpPr>
            <p:nvPr/>
          </p:nvSpPr>
          <p:spPr bwMode="auto">
            <a:xfrm>
              <a:off x="731270" y="0"/>
              <a:ext cx="42188" cy="40626"/>
            </a:xfrm>
            <a:prstGeom prst="ellipse">
              <a:avLst/>
            </a:prstGeom>
            <a:solidFill>
              <a:srgbClr val="2E2C2C"/>
            </a:solidFill>
            <a:ln w="10">
              <a:solidFill>
                <a:srgbClr val="2E2C2C"/>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grpSp>
      <p:grpSp>
        <p:nvGrpSpPr>
          <p:cNvPr id="41991" name="组合 32"/>
          <p:cNvGrpSpPr/>
          <p:nvPr/>
        </p:nvGrpSpPr>
        <p:grpSpPr bwMode="auto">
          <a:xfrm>
            <a:off x="1588" y="2498725"/>
            <a:ext cx="773112" cy="39688"/>
            <a:chOff x="0" y="0"/>
            <a:chExt cx="773458" cy="40626"/>
          </a:xfrm>
        </p:grpSpPr>
        <p:sp>
          <p:nvSpPr>
            <p:cNvPr id="42014" name="Rectangle 8"/>
            <p:cNvSpPr>
              <a:spLocks noChangeArrowheads="1"/>
            </p:cNvSpPr>
            <p:nvPr/>
          </p:nvSpPr>
          <p:spPr bwMode="auto">
            <a:xfrm>
              <a:off x="0" y="4687"/>
              <a:ext cx="771895" cy="31251"/>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sp>
          <p:nvSpPr>
            <p:cNvPr id="42015" name="Oval 9"/>
            <p:cNvSpPr>
              <a:spLocks noChangeArrowheads="1"/>
            </p:cNvSpPr>
            <p:nvPr/>
          </p:nvSpPr>
          <p:spPr bwMode="auto">
            <a:xfrm>
              <a:off x="731270" y="0"/>
              <a:ext cx="42188" cy="40626"/>
            </a:xfrm>
            <a:prstGeom prst="ellipse">
              <a:avLst/>
            </a:prstGeom>
            <a:solidFill>
              <a:srgbClr val="2E2C2C"/>
            </a:solidFill>
            <a:ln w="10">
              <a:solidFill>
                <a:srgbClr val="2E2C2C"/>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grpSp>
      <p:grpSp>
        <p:nvGrpSpPr>
          <p:cNvPr id="41992" name="组合 33"/>
          <p:cNvGrpSpPr/>
          <p:nvPr/>
        </p:nvGrpSpPr>
        <p:grpSpPr bwMode="auto">
          <a:xfrm>
            <a:off x="1588" y="4321175"/>
            <a:ext cx="773112" cy="38100"/>
            <a:chOff x="0" y="0"/>
            <a:chExt cx="773458" cy="39064"/>
          </a:xfrm>
        </p:grpSpPr>
        <p:sp>
          <p:nvSpPr>
            <p:cNvPr id="42012" name="Rectangle 10"/>
            <p:cNvSpPr>
              <a:spLocks noChangeArrowheads="1"/>
            </p:cNvSpPr>
            <p:nvPr/>
          </p:nvSpPr>
          <p:spPr bwMode="auto">
            <a:xfrm>
              <a:off x="0" y="4687"/>
              <a:ext cx="771895" cy="29689"/>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sp>
          <p:nvSpPr>
            <p:cNvPr id="42013" name="Oval 11"/>
            <p:cNvSpPr>
              <a:spLocks noChangeArrowheads="1"/>
            </p:cNvSpPr>
            <p:nvPr/>
          </p:nvSpPr>
          <p:spPr bwMode="auto">
            <a:xfrm>
              <a:off x="731270" y="0"/>
              <a:ext cx="42188" cy="39064"/>
            </a:xfrm>
            <a:prstGeom prst="ellipse">
              <a:avLst/>
            </a:prstGeom>
            <a:solidFill>
              <a:srgbClr val="2E2C2C"/>
            </a:solidFill>
            <a:ln w="10">
              <a:solidFill>
                <a:srgbClr val="2E2C2C"/>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grpSp>
      <p:grpSp>
        <p:nvGrpSpPr>
          <p:cNvPr id="41993" name="组合 34"/>
          <p:cNvGrpSpPr/>
          <p:nvPr/>
        </p:nvGrpSpPr>
        <p:grpSpPr bwMode="auto">
          <a:xfrm>
            <a:off x="1588" y="6140450"/>
            <a:ext cx="773112" cy="41275"/>
            <a:chOff x="0" y="0"/>
            <a:chExt cx="773458" cy="40626"/>
          </a:xfrm>
        </p:grpSpPr>
        <p:sp>
          <p:nvSpPr>
            <p:cNvPr id="42010" name="Rectangle 12"/>
            <p:cNvSpPr>
              <a:spLocks noChangeArrowheads="1"/>
            </p:cNvSpPr>
            <p:nvPr/>
          </p:nvSpPr>
          <p:spPr bwMode="auto">
            <a:xfrm>
              <a:off x="0" y="4689"/>
              <a:ext cx="771895" cy="29689"/>
            </a:xfrm>
            <a:prstGeom prst="rect">
              <a:avLst/>
            </a:prstGeom>
            <a:solidFill>
              <a:srgbClr val="B29D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sp>
          <p:nvSpPr>
            <p:cNvPr id="42011" name="Oval 13"/>
            <p:cNvSpPr>
              <a:spLocks noChangeArrowheads="1"/>
            </p:cNvSpPr>
            <p:nvPr/>
          </p:nvSpPr>
          <p:spPr bwMode="auto">
            <a:xfrm>
              <a:off x="731270" y="0"/>
              <a:ext cx="42188" cy="40626"/>
            </a:xfrm>
            <a:prstGeom prst="ellipse">
              <a:avLst/>
            </a:prstGeom>
            <a:solidFill>
              <a:srgbClr val="2E2C2C"/>
            </a:solidFill>
            <a:ln w="10">
              <a:solidFill>
                <a:srgbClr val="2E2C2C"/>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grpSp>
      <p:sp>
        <p:nvSpPr>
          <p:cNvPr id="41994" name="AutoShape 15"/>
          <p:cNvSpPr>
            <a:spLocks noChangeAspect="1" noChangeArrowheads="1" noTextEdit="1"/>
          </p:cNvSpPr>
          <p:nvPr/>
        </p:nvSpPr>
        <p:spPr bwMode="auto">
          <a:xfrm>
            <a:off x="6753225" y="290513"/>
            <a:ext cx="1852613"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051" name="Rectangle 17"/>
          <p:cNvSpPr>
            <a:spLocks noChangeArrowheads="1"/>
          </p:cNvSpPr>
          <p:nvPr/>
        </p:nvSpPr>
        <p:spPr bwMode="auto">
          <a:xfrm>
            <a:off x="6761163" y="298450"/>
            <a:ext cx="1860550" cy="6249988"/>
          </a:xfrm>
          <a:prstGeom prst="rect">
            <a:avLst/>
          </a:prstGeom>
          <a:solidFill>
            <a:srgbClr val="DFD9C9"/>
          </a:solidFill>
          <a:ln w="10">
            <a:solidFill>
              <a:srgbClr val="2E2C2C"/>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grpSp>
        <p:nvGrpSpPr>
          <p:cNvPr id="44052" name="组合 1"/>
          <p:cNvGrpSpPr/>
          <p:nvPr/>
        </p:nvGrpSpPr>
        <p:grpSpPr bwMode="auto">
          <a:xfrm>
            <a:off x="6840538" y="376238"/>
            <a:ext cx="1701800" cy="6094412"/>
            <a:chOff x="0" y="0"/>
            <a:chExt cx="1701800" cy="6094413"/>
          </a:xfrm>
        </p:grpSpPr>
        <p:sp>
          <p:nvSpPr>
            <p:cNvPr id="42004" name="Rectangle 18"/>
            <p:cNvSpPr>
              <a:spLocks noChangeArrowheads="1"/>
            </p:cNvSpPr>
            <p:nvPr/>
          </p:nvSpPr>
          <p:spPr bwMode="auto">
            <a:xfrm>
              <a:off x="0" y="0"/>
              <a:ext cx="1701800" cy="6094413"/>
            </a:xfrm>
            <a:prstGeom prst="rect">
              <a:avLst/>
            </a:prstGeom>
            <a:solidFill>
              <a:srgbClr val="FFFFFF"/>
            </a:solidFill>
            <a:ln w="10">
              <a:solidFill>
                <a:srgbClr val="2E2C2C"/>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251C"/>
                </a:solidFill>
              </a:endParaRPr>
            </a:p>
          </p:txBody>
        </p:sp>
        <p:sp>
          <p:nvSpPr>
            <p:cNvPr id="42005" name="Freeform 19"/>
            <p:cNvSpPr/>
            <p:nvPr/>
          </p:nvSpPr>
          <p:spPr bwMode="auto">
            <a:xfrm>
              <a:off x="1450975" y="0"/>
              <a:ext cx="250825" cy="249238"/>
            </a:xfrm>
            <a:custGeom>
              <a:avLst/>
              <a:gdLst>
                <a:gd name="T0" fmla="*/ 206272723 w 305"/>
                <a:gd name="T1" fmla="*/ 203670756 h 305"/>
                <a:gd name="T2" fmla="*/ 0 w 305"/>
                <a:gd name="T3" fmla="*/ 0 h 305"/>
                <a:gd name="T4" fmla="*/ 206272723 w 305"/>
                <a:gd name="T5" fmla="*/ 0 h 305"/>
                <a:gd name="T6" fmla="*/ 206272723 w 305"/>
                <a:gd name="T7" fmla="*/ 203670756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5" h="305">
                  <a:moveTo>
                    <a:pt x="305" y="305"/>
                  </a:moveTo>
                  <a:lnTo>
                    <a:pt x="0" y="0"/>
                  </a:lnTo>
                  <a:lnTo>
                    <a:pt x="305" y="0"/>
                  </a:lnTo>
                  <a:lnTo>
                    <a:pt x="305" y="305"/>
                  </a:lnTo>
                  <a:close/>
                </a:path>
              </a:pathLst>
            </a:custGeom>
            <a:solidFill>
              <a:srgbClr val="3B47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6" name="Freeform 20"/>
            <p:cNvSpPr/>
            <p:nvPr/>
          </p:nvSpPr>
          <p:spPr bwMode="auto">
            <a:xfrm>
              <a:off x="0" y="5837238"/>
              <a:ext cx="260350" cy="257175"/>
            </a:xfrm>
            <a:custGeom>
              <a:avLst/>
              <a:gdLst>
                <a:gd name="T0" fmla="*/ 0 w 316"/>
                <a:gd name="T1" fmla="*/ 0 h 316"/>
                <a:gd name="T2" fmla="*/ 214500388 w 316"/>
                <a:gd name="T3" fmla="*/ 209300572 h 316"/>
                <a:gd name="T4" fmla="*/ 0 w 316"/>
                <a:gd name="T5" fmla="*/ 209300572 h 316"/>
                <a:gd name="T6" fmla="*/ 0 w 316"/>
                <a:gd name="T7" fmla="*/ 0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316">
                  <a:moveTo>
                    <a:pt x="0" y="0"/>
                  </a:moveTo>
                  <a:lnTo>
                    <a:pt x="316" y="316"/>
                  </a:lnTo>
                  <a:lnTo>
                    <a:pt x="0" y="316"/>
                  </a:lnTo>
                  <a:lnTo>
                    <a:pt x="0" y="0"/>
                  </a:lnTo>
                  <a:close/>
                </a:path>
              </a:pathLst>
            </a:custGeom>
            <a:solidFill>
              <a:srgbClr val="3B47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7" name="Line 21"/>
            <p:cNvSpPr>
              <a:spLocks noChangeShapeType="1"/>
            </p:cNvSpPr>
            <p:nvPr/>
          </p:nvSpPr>
          <p:spPr bwMode="auto">
            <a:xfrm flipV="1">
              <a:off x="470410" y="0"/>
              <a:ext cx="0" cy="6094413"/>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08" name="Line 22"/>
            <p:cNvSpPr>
              <a:spLocks noChangeShapeType="1"/>
            </p:cNvSpPr>
            <p:nvPr/>
          </p:nvSpPr>
          <p:spPr bwMode="auto">
            <a:xfrm>
              <a:off x="0" y="3657600"/>
              <a:ext cx="470410"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09" name="Line 23"/>
            <p:cNvSpPr>
              <a:spLocks noChangeShapeType="1"/>
            </p:cNvSpPr>
            <p:nvPr/>
          </p:nvSpPr>
          <p:spPr bwMode="auto">
            <a:xfrm>
              <a:off x="0" y="3743325"/>
              <a:ext cx="470410" cy="0"/>
            </a:xfrm>
            <a:prstGeom prst="line">
              <a:avLst/>
            </a:prstGeom>
            <a:noFill/>
            <a:ln w="10">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1997" name="Rectangle 31"/>
          <p:cNvSpPr>
            <a:spLocks noChangeArrowheads="1"/>
          </p:cNvSpPr>
          <p:nvPr/>
        </p:nvSpPr>
        <p:spPr bwMode="auto">
          <a:xfrm>
            <a:off x="11636375" y="20104100"/>
            <a:ext cx="222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E2C2C"/>
                </a:solidFill>
                <a:latin typeface="宋体" panose="02010600030101010101" pitchFamily="2" charset="-122"/>
              </a:rPr>
              <a:t>这里输入您的副标题</a:t>
            </a:r>
            <a:endParaRPr lang="zh-CN" altLang="en-US">
              <a:solidFill>
                <a:srgbClr val="AF251C"/>
              </a:solidFill>
            </a:endParaRPr>
          </a:p>
        </p:txBody>
      </p:sp>
      <p:sp>
        <p:nvSpPr>
          <p:cNvPr id="41998" name="Rectangle 32"/>
          <p:cNvSpPr>
            <a:spLocks noChangeArrowheads="1"/>
          </p:cNvSpPr>
          <p:nvPr/>
        </p:nvSpPr>
        <p:spPr bwMode="auto">
          <a:xfrm>
            <a:off x="11636375" y="106954638"/>
            <a:ext cx="222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E2C2C"/>
                </a:solidFill>
                <a:latin typeface="楷体_GB2312" panose="02010609030101010101" pitchFamily="1" charset="-122"/>
                <a:ea typeface="楷体_GB2312" panose="02010609030101010101" pitchFamily="1" charset="-122"/>
              </a:rPr>
              <a:t>作者：八音魔琴</a:t>
            </a:r>
            <a:endParaRPr lang="zh-CN" altLang="en-US">
              <a:solidFill>
                <a:srgbClr val="AF251C"/>
              </a:solidFill>
            </a:endParaRPr>
          </a:p>
        </p:txBody>
      </p:sp>
      <p:sp>
        <p:nvSpPr>
          <p:cNvPr id="41999" name="Freeform 33"/>
          <p:cNvSpPr>
            <a:spLocks noEditPoints="1"/>
          </p:cNvSpPr>
          <p:nvPr/>
        </p:nvSpPr>
        <p:spPr bwMode="auto">
          <a:xfrm>
            <a:off x="29697363" y="144475200"/>
            <a:ext cx="10820400" cy="10537825"/>
          </a:xfrm>
          <a:custGeom>
            <a:avLst/>
            <a:gdLst>
              <a:gd name="T0" fmla="*/ 2147483647 w 506"/>
              <a:gd name="T1" fmla="*/ 2147483647 h 498"/>
              <a:gd name="T2" fmla="*/ 2147483647 w 506"/>
              <a:gd name="T3" fmla="*/ 2147483647 h 498"/>
              <a:gd name="T4" fmla="*/ 2147483647 w 506"/>
              <a:gd name="T5" fmla="*/ 2147483647 h 498"/>
              <a:gd name="T6" fmla="*/ 2147483647 w 506"/>
              <a:gd name="T7" fmla="*/ 2147483647 h 498"/>
              <a:gd name="T8" fmla="*/ 2147483647 w 506"/>
              <a:gd name="T9" fmla="*/ 2147483647 h 498"/>
              <a:gd name="T10" fmla="*/ 2147483647 w 506"/>
              <a:gd name="T11" fmla="*/ 2147483647 h 498"/>
              <a:gd name="T12" fmla="*/ 2147483647 w 506"/>
              <a:gd name="T13" fmla="*/ 2147483647 h 498"/>
              <a:gd name="T14" fmla="*/ 2147483647 w 506"/>
              <a:gd name="T15" fmla="*/ 2147483647 h 498"/>
              <a:gd name="T16" fmla="*/ 2147483647 w 506"/>
              <a:gd name="T17" fmla="*/ 2147483647 h 498"/>
              <a:gd name="T18" fmla="*/ 2147483647 w 506"/>
              <a:gd name="T19" fmla="*/ 2147483647 h 498"/>
              <a:gd name="T20" fmla="*/ 2147483647 w 506"/>
              <a:gd name="T21" fmla="*/ 2147483647 h 498"/>
              <a:gd name="T22" fmla="*/ 2147483647 w 506"/>
              <a:gd name="T23" fmla="*/ 2147483647 h 498"/>
              <a:gd name="T24" fmla="*/ 2147483647 w 506"/>
              <a:gd name="T25" fmla="*/ 2147483647 h 498"/>
              <a:gd name="T26" fmla="*/ 2147483647 w 506"/>
              <a:gd name="T27" fmla="*/ 2147483647 h 498"/>
              <a:gd name="T28" fmla="*/ 2147483647 w 506"/>
              <a:gd name="T29" fmla="*/ 2147483647 h 498"/>
              <a:gd name="T30" fmla="*/ 2147483647 w 506"/>
              <a:gd name="T31" fmla="*/ 2147483647 h 498"/>
              <a:gd name="T32" fmla="*/ 2147483647 w 506"/>
              <a:gd name="T33" fmla="*/ 2147483647 h 498"/>
              <a:gd name="T34" fmla="*/ 2147483647 w 506"/>
              <a:gd name="T35" fmla="*/ 2147483647 h 498"/>
              <a:gd name="T36" fmla="*/ 2147483647 w 506"/>
              <a:gd name="T37" fmla="*/ 2147483647 h 498"/>
              <a:gd name="T38" fmla="*/ 2147483647 w 506"/>
              <a:gd name="T39" fmla="*/ 2147483647 h 498"/>
              <a:gd name="T40" fmla="*/ 2147483647 w 506"/>
              <a:gd name="T41" fmla="*/ 2147483647 h 498"/>
              <a:gd name="T42" fmla="*/ 2147483647 w 506"/>
              <a:gd name="T43" fmla="*/ 2147483647 h 498"/>
              <a:gd name="T44" fmla="*/ 2147483647 w 506"/>
              <a:gd name="T45" fmla="*/ 2147483647 h 498"/>
              <a:gd name="T46" fmla="*/ 2147483647 w 506"/>
              <a:gd name="T47" fmla="*/ 2147483647 h 498"/>
              <a:gd name="T48" fmla="*/ 2147483647 w 506"/>
              <a:gd name="T49" fmla="*/ 2147483647 h 498"/>
              <a:gd name="T50" fmla="*/ 2147483647 w 506"/>
              <a:gd name="T51" fmla="*/ 2147483647 h 498"/>
              <a:gd name="T52" fmla="*/ 2147483647 w 506"/>
              <a:gd name="T53" fmla="*/ 2147483647 h 498"/>
              <a:gd name="T54" fmla="*/ 2147483647 w 506"/>
              <a:gd name="T55" fmla="*/ 2147483647 h 498"/>
              <a:gd name="T56" fmla="*/ 2147483647 w 506"/>
              <a:gd name="T57" fmla="*/ 2147483647 h 498"/>
              <a:gd name="T58" fmla="*/ 2147483647 w 506"/>
              <a:gd name="T59" fmla="*/ 2147483647 h 498"/>
              <a:gd name="T60" fmla="*/ 2147483647 w 506"/>
              <a:gd name="T61" fmla="*/ 2147483647 h 498"/>
              <a:gd name="T62" fmla="*/ 2147483647 w 506"/>
              <a:gd name="T63" fmla="*/ 2147483647 h 498"/>
              <a:gd name="T64" fmla="*/ 2147483647 w 506"/>
              <a:gd name="T65" fmla="*/ 2147483647 h 498"/>
              <a:gd name="T66" fmla="*/ 2147483647 w 506"/>
              <a:gd name="T67" fmla="*/ 2147483647 h 498"/>
              <a:gd name="T68" fmla="*/ 2147483647 w 506"/>
              <a:gd name="T69" fmla="*/ 2147483647 h 498"/>
              <a:gd name="T70" fmla="*/ 2147483647 w 506"/>
              <a:gd name="T71" fmla="*/ 2147483647 h 498"/>
              <a:gd name="T72" fmla="*/ 2147483647 w 506"/>
              <a:gd name="T73" fmla="*/ 2147483647 h 498"/>
              <a:gd name="T74" fmla="*/ 2147483647 w 506"/>
              <a:gd name="T75" fmla="*/ 2147483647 h 498"/>
              <a:gd name="T76" fmla="*/ 2147483647 w 506"/>
              <a:gd name="T77" fmla="*/ 2147483647 h 498"/>
              <a:gd name="T78" fmla="*/ 2147483647 w 506"/>
              <a:gd name="T79" fmla="*/ 2147483647 h 498"/>
              <a:gd name="T80" fmla="*/ 2147483647 w 506"/>
              <a:gd name="T81" fmla="*/ 2147483647 h 498"/>
              <a:gd name="T82" fmla="*/ 2147483647 w 506"/>
              <a:gd name="T83" fmla="*/ 2147483647 h 498"/>
              <a:gd name="T84" fmla="*/ 2147483647 w 506"/>
              <a:gd name="T85" fmla="*/ 2147483647 h 498"/>
              <a:gd name="T86" fmla="*/ 2147483647 w 506"/>
              <a:gd name="T87" fmla="*/ 2147483647 h 498"/>
              <a:gd name="T88" fmla="*/ 2147483647 w 506"/>
              <a:gd name="T89" fmla="*/ 2147483647 h 498"/>
              <a:gd name="T90" fmla="*/ 2147483647 w 506"/>
              <a:gd name="T91" fmla="*/ 2147483647 h 498"/>
              <a:gd name="T92" fmla="*/ 2147483647 w 506"/>
              <a:gd name="T93" fmla="*/ 2147483647 h 498"/>
              <a:gd name="T94" fmla="*/ 2147483647 w 506"/>
              <a:gd name="T95" fmla="*/ 2147483647 h 498"/>
              <a:gd name="T96" fmla="*/ 2147483647 w 506"/>
              <a:gd name="T97" fmla="*/ 2147483647 h 498"/>
              <a:gd name="T98" fmla="*/ 2147483647 w 506"/>
              <a:gd name="T99" fmla="*/ 2147483647 h 498"/>
              <a:gd name="T100" fmla="*/ 2147483647 w 506"/>
              <a:gd name="T101" fmla="*/ 2147483647 h 498"/>
              <a:gd name="T102" fmla="*/ 2147483647 w 506"/>
              <a:gd name="T103" fmla="*/ 2147483647 h 498"/>
              <a:gd name="T104" fmla="*/ 2147483647 w 506"/>
              <a:gd name="T105" fmla="*/ 2147483647 h 498"/>
              <a:gd name="T106" fmla="*/ 2147483647 w 506"/>
              <a:gd name="T107" fmla="*/ 2147483647 h 498"/>
              <a:gd name="T108" fmla="*/ 2147483647 w 506"/>
              <a:gd name="T109" fmla="*/ 2147483647 h 498"/>
              <a:gd name="T110" fmla="*/ 2147483647 w 506"/>
              <a:gd name="T111" fmla="*/ 2147483647 h 498"/>
              <a:gd name="T112" fmla="*/ 2147483647 w 506"/>
              <a:gd name="T113" fmla="*/ 2147483647 h 498"/>
              <a:gd name="T114" fmla="*/ 2147483647 w 506"/>
              <a:gd name="T115" fmla="*/ 2147483647 h 498"/>
              <a:gd name="T116" fmla="*/ 2147483647 w 506"/>
              <a:gd name="T117" fmla="*/ 2147483647 h 498"/>
              <a:gd name="T118" fmla="*/ 2147483647 w 506"/>
              <a:gd name="T119" fmla="*/ 2147483647 h 498"/>
              <a:gd name="T120" fmla="*/ 2147483647 w 506"/>
              <a:gd name="T121" fmla="*/ 2147483647 h 498"/>
              <a:gd name="T122" fmla="*/ 2147483647 w 506"/>
              <a:gd name="T123" fmla="*/ 2147483647 h 4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6" h="498">
                <a:moveTo>
                  <a:pt x="251" y="11"/>
                </a:moveTo>
                <a:cubicBezTo>
                  <a:pt x="252" y="12"/>
                  <a:pt x="252" y="12"/>
                  <a:pt x="253" y="12"/>
                </a:cubicBezTo>
                <a:cubicBezTo>
                  <a:pt x="253" y="12"/>
                  <a:pt x="253" y="12"/>
                  <a:pt x="253" y="13"/>
                </a:cubicBezTo>
                <a:cubicBezTo>
                  <a:pt x="252" y="13"/>
                  <a:pt x="250" y="13"/>
                  <a:pt x="250" y="12"/>
                </a:cubicBezTo>
                <a:cubicBezTo>
                  <a:pt x="249" y="12"/>
                  <a:pt x="249" y="12"/>
                  <a:pt x="249" y="12"/>
                </a:cubicBezTo>
                <a:cubicBezTo>
                  <a:pt x="250" y="11"/>
                  <a:pt x="251" y="11"/>
                  <a:pt x="251" y="11"/>
                </a:cubicBezTo>
                <a:close/>
                <a:moveTo>
                  <a:pt x="269" y="6"/>
                </a:moveTo>
                <a:lnTo>
                  <a:pt x="271" y="6"/>
                </a:lnTo>
                <a:cubicBezTo>
                  <a:pt x="271" y="7"/>
                  <a:pt x="271" y="7"/>
                  <a:pt x="272" y="8"/>
                </a:cubicBezTo>
                <a:cubicBezTo>
                  <a:pt x="272" y="8"/>
                  <a:pt x="272" y="8"/>
                  <a:pt x="271" y="9"/>
                </a:cubicBezTo>
                <a:cubicBezTo>
                  <a:pt x="270" y="8"/>
                  <a:pt x="269" y="8"/>
                  <a:pt x="268" y="8"/>
                </a:cubicBezTo>
                <a:cubicBezTo>
                  <a:pt x="268" y="7"/>
                  <a:pt x="269" y="7"/>
                  <a:pt x="269" y="6"/>
                </a:cubicBezTo>
                <a:close/>
                <a:moveTo>
                  <a:pt x="192" y="18"/>
                </a:moveTo>
                <a:lnTo>
                  <a:pt x="192" y="18"/>
                </a:lnTo>
                <a:cubicBezTo>
                  <a:pt x="192" y="20"/>
                  <a:pt x="196" y="20"/>
                  <a:pt x="198" y="19"/>
                </a:cubicBezTo>
                <a:cubicBezTo>
                  <a:pt x="200" y="19"/>
                  <a:pt x="202" y="18"/>
                  <a:pt x="203" y="17"/>
                </a:cubicBezTo>
                <a:cubicBezTo>
                  <a:pt x="204" y="17"/>
                  <a:pt x="207" y="18"/>
                  <a:pt x="208" y="17"/>
                </a:cubicBezTo>
                <a:cubicBezTo>
                  <a:pt x="209" y="17"/>
                  <a:pt x="211" y="16"/>
                  <a:pt x="213" y="17"/>
                </a:cubicBezTo>
                <a:cubicBezTo>
                  <a:pt x="217" y="18"/>
                  <a:pt x="220" y="19"/>
                  <a:pt x="224" y="18"/>
                </a:cubicBezTo>
                <a:cubicBezTo>
                  <a:pt x="230" y="17"/>
                  <a:pt x="234" y="22"/>
                  <a:pt x="238" y="18"/>
                </a:cubicBezTo>
                <a:lnTo>
                  <a:pt x="239" y="18"/>
                </a:lnTo>
                <a:cubicBezTo>
                  <a:pt x="239" y="17"/>
                  <a:pt x="239" y="17"/>
                  <a:pt x="238" y="16"/>
                </a:cubicBezTo>
                <a:cubicBezTo>
                  <a:pt x="238" y="14"/>
                  <a:pt x="239" y="13"/>
                  <a:pt x="241" y="13"/>
                </a:cubicBezTo>
                <a:cubicBezTo>
                  <a:pt x="241" y="13"/>
                  <a:pt x="241" y="13"/>
                  <a:pt x="241" y="13"/>
                </a:cubicBezTo>
                <a:cubicBezTo>
                  <a:pt x="242" y="13"/>
                  <a:pt x="242" y="15"/>
                  <a:pt x="243" y="16"/>
                </a:cubicBezTo>
                <a:cubicBezTo>
                  <a:pt x="244" y="17"/>
                  <a:pt x="247" y="18"/>
                  <a:pt x="250" y="17"/>
                </a:cubicBezTo>
                <a:cubicBezTo>
                  <a:pt x="255" y="16"/>
                  <a:pt x="263" y="16"/>
                  <a:pt x="269" y="16"/>
                </a:cubicBezTo>
                <a:cubicBezTo>
                  <a:pt x="272" y="16"/>
                  <a:pt x="277" y="17"/>
                  <a:pt x="278" y="15"/>
                </a:cubicBezTo>
                <a:cubicBezTo>
                  <a:pt x="279" y="15"/>
                  <a:pt x="280" y="14"/>
                  <a:pt x="280" y="13"/>
                </a:cubicBezTo>
                <a:cubicBezTo>
                  <a:pt x="283" y="12"/>
                  <a:pt x="289" y="12"/>
                  <a:pt x="292" y="13"/>
                </a:cubicBezTo>
                <a:cubicBezTo>
                  <a:pt x="293" y="14"/>
                  <a:pt x="295" y="16"/>
                  <a:pt x="296" y="16"/>
                </a:cubicBezTo>
                <a:lnTo>
                  <a:pt x="300" y="16"/>
                </a:lnTo>
                <a:cubicBezTo>
                  <a:pt x="304" y="16"/>
                  <a:pt x="307" y="17"/>
                  <a:pt x="310" y="16"/>
                </a:cubicBezTo>
                <a:cubicBezTo>
                  <a:pt x="313" y="16"/>
                  <a:pt x="315" y="16"/>
                  <a:pt x="317" y="16"/>
                </a:cubicBezTo>
                <a:cubicBezTo>
                  <a:pt x="319" y="16"/>
                  <a:pt x="321" y="16"/>
                  <a:pt x="322" y="15"/>
                </a:cubicBezTo>
                <a:cubicBezTo>
                  <a:pt x="325" y="15"/>
                  <a:pt x="327" y="16"/>
                  <a:pt x="329" y="16"/>
                </a:cubicBezTo>
                <a:lnTo>
                  <a:pt x="337" y="16"/>
                </a:lnTo>
                <a:cubicBezTo>
                  <a:pt x="340" y="17"/>
                  <a:pt x="344" y="17"/>
                  <a:pt x="347" y="16"/>
                </a:cubicBezTo>
                <a:cubicBezTo>
                  <a:pt x="348" y="16"/>
                  <a:pt x="350" y="16"/>
                  <a:pt x="351" y="16"/>
                </a:cubicBezTo>
                <a:cubicBezTo>
                  <a:pt x="351" y="15"/>
                  <a:pt x="352" y="14"/>
                  <a:pt x="353" y="13"/>
                </a:cubicBezTo>
                <a:cubicBezTo>
                  <a:pt x="354" y="12"/>
                  <a:pt x="355" y="12"/>
                  <a:pt x="357" y="12"/>
                </a:cubicBezTo>
                <a:cubicBezTo>
                  <a:pt x="358" y="14"/>
                  <a:pt x="359" y="16"/>
                  <a:pt x="362" y="17"/>
                </a:cubicBezTo>
                <a:cubicBezTo>
                  <a:pt x="365" y="18"/>
                  <a:pt x="369" y="15"/>
                  <a:pt x="372" y="16"/>
                </a:cubicBezTo>
                <a:cubicBezTo>
                  <a:pt x="375" y="16"/>
                  <a:pt x="381" y="18"/>
                  <a:pt x="384" y="17"/>
                </a:cubicBezTo>
                <a:cubicBezTo>
                  <a:pt x="386" y="16"/>
                  <a:pt x="389" y="15"/>
                  <a:pt x="391" y="16"/>
                </a:cubicBezTo>
                <a:cubicBezTo>
                  <a:pt x="394" y="16"/>
                  <a:pt x="398" y="16"/>
                  <a:pt x="401" y="16"/>
                </a:cubicBezTo>
                <a:cubicBezTo>
                  <a:pt x="404" y="17"/>
                  <a:pt x="406" y="20"/>
                  <a:pt x="410" y="19"/>
                </a:cubicBezTo>
                <a:cubicBezTo>
                  <a:pt x="411" y="18"/>
                  <a:pt x="412" y="17"/>
                  <a:pt x="413" y="17"/>
                </a:cubicBezTo>
                <a:cubicBezTo>
                  <a:pt x="415" y="17"/>
                  <a:pt x="417" y="17"/>
                  <a:pt x="419" y="16"/>
                </a:cubicBezTo>
                <a:cubicBezTo>
                  <a:pt x="420" y="16"/>
                  <a:pt x="421" y="15"/>
                  <a:pt x="422" y="15"/>
                </a:cubicBezTo>
                <a:cubicBezTo>
                  <a:pt x="424" y="15"/>
                  <a:pt x="425" y="16"/>
                  <a:pt x="426" y="17"/>
                </a:cubicBezTo>
                <a:lnTo>
                  <a:pt x="430" y="17"/>
                </a:lnTo>
                <a:cubicBezTo>
                  <a:pt x="433" y="17"/>
                  <a:pt x="437" y="17"/>
                  <a:pt x="440" y="17"/>
                </a:cubicBezTo>
                <a:cubicBezTo>
                  <a:pt x="444" y="18"/>
                  <a:pt x="449" y="16"/>
                  <a:pt x="454" y="17"/>
                </a:cubicBezTo>
                <a:cubicBezTo>
                  <a:pt x="455" y="17"/>
                  <a:pt x="456" y="18"/>
                  <a:pt x="458" y="18"/>
                </a:cubicBezTo>
                <a:cubicBezTo>
                  <a:pt x="460" y="19"/>
                  <a:pt x="463" y="20"/>
                  <a:pt x="466" y="20"/>
                </a:cubicBezTo>
                <a:cubicBezTo>
                  <a:pt x="470" y="22"/>
                  <a:pt x="472" y="27"/>
                  <a:pt x="476" y="30"/>
                </a:cubicBezTo>
                <a:cubicBezTo>
                  <a:pt x="477" y="30"/>
                  <a:pt x="482" y="34"/>
                  <a:pt x="480" y="37"/>
                </a:cubicBezTo>
                <a:cubicBezTo>
                  <a:pt x="480" y="39"/>
                  <a:pt x="481" y="38"/>
                  <a:pt x="483" y="39"/>
                </a:cubicBezTo>
                <a:cubicBezTo>
                  <a:pt x="484" y="40"/>
                  <a:pt x="487" y="44"/>
                  <a:pt x="488" y="45"/>
                </a:cubicBezTo>
                <a:cubicBezTo>
                  <a:pt x="488" y="47"/>
                  <a:pt x="489" y="50"/>
                  <a:pt x="489" y="53"/>
                </a:cubicBezTo>
                <a:lnTo>
                  <a:pt x="488" y="58"/>
                </a:lnTo>
                <a:cubicBezTo>
                  <a:pt x="489" y="59"/>
                  <a:pt x="490" y="59"/>
                  <a:pt x="491" y="61"/>
                </a:cubicBezTo>
                <a:cubicBezTo>
                  <a:pt x="491" y="63"/>
                  <a:pt x="490" y="66"/>
                  <a:pt x="491" y="69"/>
                </a:cubicBezTo>
                <a:cubicBezTo>
                  <a:pt x="491" y="70"/>
                  <a:pt x="492" y="71"/>
                  <a:pt x="492" y="72"/>
                </a:cubicBezTo>
                <a:cubicBezTo>
                  <a:pt x="493" y="74"/>
                  <a:pt x="492" y="75"/>
                  <a:pt x="493" y="77"/>
                </a:cubicBezTo>
                <a:cubicBezTo>
                  <a:pt x="493" y="79"/>
                  <a:pt x="494" y="80"/>
                  <a:pt x="495" y="82"/>
                </a:cubicBezTo>
                <a:cubicBezTo>
                  <a:pt x="496" y="82"/>
                  <a:pt x="496" y="82"/>
                  <a:pt x="497" y="82"/>
                </a:cubicBezTo>
                <a:cubicBezTo>
                  <a:pt x="499" y="81"/>
                  <a:pt x="500" y="73"/>
                  <a:pt x="498" y="70"/>
                </a:cubicBezTo>
                <a:cubicBezTo>
                  <a:pt x="497" y="68"/>
                  <a:pt x="497" y="65"/>
                  <a:pt x="496" y="62"/>
                </a:cubicBezTo>
                <a:lnTo>
                  <a:pt x="496" y="58"/>
                </a:lnTo>
                <a:cubicBezTo>
                  <a:pt x="495" y="57"/>
                  <a:pt x="494" y="56"/>
                  <a:pt x="494" y="55"/>
                </a:cubicBezTo>
                <a:lnTo>
                  <a:pt x="494" y="48"/>
                </a:lnTo>
                <a:cubicBezTo>
                  <a:pt x="494" y="47"/>
                  <a:pt x="493" y="45"/>
                  <a:pt x="493" y="45"/>
                </a:cubicBezTo>
                <a:lnTo>
                  <a:pt x="493" y="42"/>
                </a:lnTo>
                <a:cubicBezTo>
                  <a:pt x="491" y="38"/>
                  <a:pt x="485" y="36"/>
                  <a:pt x="484" y="32"/>
                </a:cubicBezTo>
                <a:cubicBezTo>
                  <a:pt x="483" y="30"/>
                  <a:pt x="485" y="27"/>
                  <a:pt x="486" y="26"/>
                </a:cubicBezTo>
                <a:cubicBezTo>
                  <a:pt x="486" y="25"/>
                  <a:pt x="486" y="24"/>
                  <a:pt x="486" y="23"/>
                </a:cubicBezTo>
                <a:cubicBezTo>
                  <a:pt x="485" y="21"/>
                  <a:pt x="484" y="20"/>
                  <a:pt x="482" y="19"/>
                </a:cubicBezTo>
                <a:cubicBezTo>
                  <a:pt x="479" y="17"/>
                  <a:pt x="475" y="19"/>
                  <a:pt x="471" y="18"/>
                </a:cubicBezTo>
                <a:cubicBezTo>
                  <a:pt x="468" y="17"/>
                  <a:pt x="465" y="16"/>
                  <a:pt x="463" y="15"/>
                </a:cubicBezTo>
                <a:cubicBezTo>
                  <a:pt x="457" y="13"/>
                  <a:pt x="455" y="16"/>
                  <a:pt x="452" y="10"/>
                </a:cubicBezTo>
                <a:cubicBezTo>
                  <a:pt x="451" y="10"/>
                  <a:pt x="448" y="10"/>
                  <a:pt x="446" y="10"/>
                </a:cubicBezTo>
                <a:cubicBezTo>
                  <a:pt x="445" y="10"/>
                  <a:pt x="443" y="9"/>
                  <a:pt x="442" y="8"/>
                </a:cubicBezTo>
                <a:cubicBezTo>
                  <a:pt x="441" y="8"/>
                  <a:pt x="439" y="8"/>
                  <a:pt x="438" y="8"/>
                </a:cubicBezTo>
                <a:cubicBezTo>
                  <a:pt x="437" y="8"/>
                  <a:pt x="436" y="7"/>
                  <a:pt x="435" y="6"/>
                </a:cubicBezTo>
                <a:cubicBezTo>
                  <a:pt x="433" y="5"/>
                  <a:pt x="424" y="9"/>
                  <a:pt x="421" y="10"/>
                </a:cubicBezTo>
                <a:cubicBezTo>
                  <a:pt x="420" y="10"/>
                  <a:pt x="419" y="9"/>
                  <a:pt x="418" y="9"/>
                </a:cubicBezTo>
                <a:cubicBezTo>
                  <a:pt x="416" y="9"/>
                  <a:pt x="414" y="10"/>
                  <a:pt x="413" y="10"/>
                </a:cubicBezTo>
                <a:cubicBezTo>
                  <a:pt x="411" y="10"/>
                  <a:pt x="409" y="9"/>
                  <a:pt x="407" y="9"/>
                </a:cubicBezTo>
                <a:cubicBezTo>
                  <a:pt x="403" y="8"/>
                  <a:pt x="400" y="10"/>
                  <a:pt x="397" y="10"/>
                </a:cubicBezTo>
                <a:cubicBezTo>
                  <a:pt x="395" y="9"/>
                  <a:pt x="393" y="8"/>
                  <a:pt x="390" y="9"/>
                </a:cubicBezTo>
                <a:cubicBezTo>
                  <a:pt x="389" y="9"/>
                  <a:pt x="387" y="9"/>
                  <a:pt x="385" y="9"/>
                </a:cubicBezTo>
                <a:cubicBezTo>
                  <a:pt x="385" y="9"/>
                  <a:pt x="384" y="9"/>
                  <a:pt x="384" y="9"/>
                </a:cubicBezTo>
                <a:cubicBezTo>
                  <a:pt x="383" y="9"/>
                  <a:pt x="381" y="10"/>
                  <a:pt x="381" y="10"/>
                </a:cubicBezTo>
                <a:cubicBezTo>
                  <a:pt x="379" y="10"/>
                  <a:pt x="374" y="9"/>
                  <a:pt x="372" y="9"/>
                </a:cubicBezTo>
                <a:cubicBezTo>
                  <a:pt x="369" y="8"/>
                  <a:pt x="367" y="11"/>
                  <a:pt x="364" y="10"/>
                </a:cubicBezTo>
                <a:cubicBezTo>
                  <a:pt x="360" y="9"/>
                  <a:pt x="356" y="6"/>
                  <a:pt x="352" y="5"/>
                </a:cubicBezTo>
                <a:cubicBezTo>
                  <a:pt x="350" y="5"/>
                  <a:pt x="348" y="5"/>
                  <a:pt x="346" y="6"/>
                </a:cubicBezTo>
                <a:cubicBezTo>
                  <a:pt x="344" y="6"/>
                  <a:pt x="343" y="5"/>
                  <a:pt x="341" y="5"/>
                </a:cubicBezTo>
                <a:cubicBezTo>
                  <a:pt x="339" y="4"/>
                  <a:pt x="336" y="6"/>
                  <a:pt x="333" y="5"/>
                </a:cubicBezTo>
                <a:cubicBezTo>
                  <a:pt x="331" y="5"/>
                  <a:pt x="329" y="6"/>
                  <a:pt x="328" y="5"/>
                </a:cubicBezTo>
                <a:cubicBezTo>
                  <a:pt x="326" y="5"/>
                  <a:pt x="324" y="5"/>
                  <a:pt x="323" y="6"/>
                </a:cubicBezTo>
                <a:lnTo>
                  <a:pt x="323" y="9"/>
                </a:lnTo>
                <a:cubicBezTo>
                  <a:pt x="323" y="10"/>
                  <a:pt x="322" y="11"/>
                  <a:pt x="321" y="11"/>
                </a:cubicBezTo>
                <a:cubicBezTo>
                  <a:pt x="315" y="11"/>
                  <a:pt x="315" y="8"/>
                  <a:pt x="311" y="6"/>
                </a:cubicBezTo>
                <a:cubicBezTo>
                  <a:pt x="309" y="5"/>
                  <a:pt x="308" y="5"/>
                  <a:pt x="305" y="5"/>
                </a:cubicBezTo>
                <a:cubicBezTo>
                  <a:pt x="302" y="4"/>
                  <a:pt x="298" y="6"/>
                  <a:pt x="296" y="8"/>
                </a:cubicBezTo>
                <a:cubicBezTo>
                  <a:pt x="291" y="8"/>
                  <a:pt x="289" y="3"/>
                  <a:pt x="285" y="2"/>
                </a:cubicBezTo>
                <a:cubicBezTo>
                  <a:pt x="281" y="1"/>
                  <a:pt x="277" y="2"/>
                  <a:pt x="274" y="2"/>
                </a:cubicBezTo>
                <a:cubicBezTo>
                  <a:pt x="271" y="3"/>
                  <a:pt x="269" y="1"/>
                  <a:pt x="265" y="1"/>
                </a:cubicBezTo>
                <a:cubicBezTo>
                  <a:pt x="264" y="2"/>
                  <a:pt x="258" y="5"/>
                  <a:pt x="256" y="5"/>
                </a:cubicBezTo>
                <a:cubicBezTo>
                  <a:pt x="255" y="5"/>
                  <a:pt x="254" y="5"/>
                  <a:pt x="253" y="5"/>
                </a:cubicBezTo>
                <a:cubicBezTo>
                  <a:pt x="252" y="6"/>
                  <a:pt x="251" y="7"/>
                  <a:pt x="250" y="7"/>
                </a:cubicBezTo>
                <a:lnTo>
                  <a:pt x="247" y="7"/>
                </a:lnTo>
                <a:cubicBezTo>
                  <a:pt x="243" y="8"/>
                  <a:pt x="240" y="8"/>
                  <a:pt x="238" y="11"/>
                </a:cubicBezTo>
                <a:cubicBezTo>
                  <a:pt x="236" y="11"/>
                  <a:pt x="235" y="10"/>
                  <a:pt x="234" y="10"/>
                </a:cubicBezTo>
                <a:cubicBezTo>
                  <a:pt x="234" y="8"/>
                  <a:pt x="235" y="6"/>
                  <a:pt x="234" y="4"/>
                </a:cubicBezTo>
                <a:cubicBezTo>
                  <a:pt x="233" y="3"/>
                  <a:pt x="233" y="3"/>
                  <a:pt x="232" y="2"/>
                </a:cubicBezTo>
                <a:cubicBezTo>
                  <a:pt x="228" y="0"/>
                  <a:pt x="226" y="2"/>
                  <a:pt x="224" y="4"/>
                </a:cubicBezTo>
                <a:cubicBezTo>
                  <a:pt x="224" y="5"/>
                  <a:pt x="224" y="5"/>
                  <a:pt x="223" y="5"/>
                </a:cubicBezTo>
                <a:cubicBezTo>
                  <a:pt x="224" y="9"/>
                  <a:pt x="229" y="6"/>
                  <a:pt x="231" y="10"/>
                </a:cubicBezTo>
                <a:cubicBezTo>
                  <a:pt x="231" y="14"/>
                  <a:pt x="230" y="13"/>
                  <a:pt x="228" y="14"/>
                </a:cubicBezTo>
                <a:cubicBezTo>
                  <a:pt x="223" y="14"/>
                  <a:pt x="223" y="12"/>
                  <a:pt x="221" y="10"/>
                </a:cubicBezTo>
                <a:cubicBezTo>
                  <a:pt x="219" y="9"/>
                  <a:pt x="218" y="8"/>
                  <a:pt x="215" y="8"/>
                </a:cubicBezTo>
                <a:cubicBezTo>
                  <a:pt x="214" y="8"/>
                  <a:pt x="213" y="7"/>
                  <a:pt x="212" y="7"/>
                </a:cubicBezTo>
                <a:cubicBezTo>
                  <a:pt x="211" y="7"/>
                  <a:pt x="209" y="9"/>
                  <a:pt x="208" y="9"/>
                </a:cubicBezTo>
                <a:cubicBezTo>
                  <a:pt x="205" y="10"/>
                  <a:pt x="202" y="7"/>
                  <a:pt x="200" y="9"/>
                </a:cubicBezTo>
                <a:cubicBezTo>
                  <a:pt x="198" y="10"/>
                  <a:pt x="199" y="11"/>
                  <a:pt x="199" y="12"/>
                </a:cubicBezTo>
                <a:cubicBezTo>
                  <a:pt x="199" y="13"/>
                  <a:pt x="198" y="15"/>
                  <a:pt x="198" y="15"/>
                </a:cubicBezTo>
                <a:cubicBezTo>
                  <a:pt x="197" y="17"/>
                  <a:pt x="194" y="16"/>
                  <a:pt x="192" y="18"/>
                </a:cubicBezTo>
                <a:close/>
                <a:moveTo>
                  <a:pt x="495" y="89"/>
                </a:moveTo>
                <a:cubicBezTo>
                  <a:pt x="494" y="90"/>
                  <a:pt x="492" y="90"/>
                  <a:pt x="492" y="91"/>
                </a:cubicBezTo>
                <a:cubicBezTo>
                  <a:pt x="489" y="95"/>
                  <a:pt x="494" y="101"/>
                  <a:pt x="494" y="104"/>
                </a:cubicBezTo>
                <a:cubicBezTo>
                  <a:pt x="495" y="105"/>
                  <a:pt x="494" y="106"/>
                  <a:pt x="494" y="107"/>
                </a:cubicBezTo>
                <a:cubicBezTo>
                  <a:pt x="493" y="110"/>
                  <a:pt x="493" y="112"/>
                  <a:pt x="495" y="115"/>
                </a:cubicBezTo>
                <a:cubicBezTo>
                  <a:pt x="495" y="115"/>
                  <a:pt x="496" y="115"/>
                  <a:pt x="496" y="114"/>
                </a:cubicBezTo>
                <a:cubicBezTo>
                  <a:pt x="498" y="114"/>
                  <a:pt x="498" y="110"/>
                  <a:pt x="499" y="108"/>
                </a:cubicBezTo>
                <a:cubicBezTo>
                  <a:pt x="499" y="106"/>
                  <a:pt x="500" y="104"/>
                  <a:pt x="500" y="102"/>
                </a:cubicBezTo>
                <a:cubicBezTo>
                  <a:pt x="500" y="101"/>
                  <a:pt x="499" y="98"/>
                  <a:pt x="499" y="97"/>
                </a:cubicBezTo>
                <a:cubicBezTo>
                  <a:pt x="500" y="94"/>
                  <a:pt x="502" y="91"/>
                  <a:pt x="498" y="90"/>
                </a:cubicBezTo>
                <a:cubicBezTo>
                  <a:pt x="497" y="89"/>
                  <a:pt x="496" y="89"/>
                  <a:pt x="495" y="89"/>
                </a:cubicBezTo>
                <a:close/>
                <a:moveTo>
                  <a:pt x="491" y="227"/>
                </a:moveTo>
                <a:cubicBezTo>
                  <a:pt x="492" y="226"/>
                  <a:pt x="492" y="226"/>
                  <a:pt x="492" y="226"/>
                </a:cubicBezTo>
                <a:cubicBezTo>
                  <a:pt x="494" y="225"/>
                  <a:pt x="493" y="222"/>
                  <a:pt x="493" y="220"/>
                </a:cubicBezTo>
                <a:cubicBezTo>
                  <a:pt x="494" y="219"/>
                  <a:pt x="495" y="218"/>
                  <a:pt x="496" y="216"/>
                </a:cubicBezTo>
                <a:cubicBezTo>
                  <a:pt x="496" y="216"/>
                  <a:pt x="496" y="215"/>
                  <a:pt x="496" y="214"/>
                </a:cubicBezTo>
                <a:cubicBezTo>
                  <a:pt x="495" y="213"/>
                  <a:pt x="494" y="213"/>
                  <a:pt x="493" y="213"/>
                </a:cubicBezTo>
                <a:cubicBezTo>
                  <a:pt x="492" y="213"/>
                  <a:pt x="491" y="214"/>
                  <a:pt x="491" y="214"/>
                </a:cubicBezTo>
                <a:cubicBezTo>
                  <a:pt x="490" y="218"/>
                  <a:pt x="489" y="224"/>
                  <a:pt x="491" y="227"/>
                </a:cubicBezTo>
                <a:close/>
                <a:moveTo>
                  <a:pt x="91" y="17"/>
                </a:moveTo>
                <a:cubicBezTo>
                  <a:pt x="94" y="18"/>
                  <a:pt x="96" y="20"/>
                  <a:pt x="98" y="20"/>
                </a:cubicBezTo>
                <a:cubicBezTo>
                  <a:pt x="100" y="21"/>
                  <a:pt x="103" y="19"/>
                  <a:pt x="105" y="19"/>
                </a:cubicBezTo>
                <a:cubicBezTo>
                  <a:pt x="112" y="19"/>
                  <a:pt x="117" y="21"/>
                  <a:pt x="121" y="17"/>
                </a:cubicBezTo>
                <a:cubicBezTo>
                  <a:pt x="123" y="14"/>
                  <a:pt x="122" y="13"/>
                  <a:pt x="121" y="11"/>
                </a:cubicBezTo>
                <a:cubicBezTo>
                  <a:pt x="120" y="11"/>
                  <a:pt x="120" y="11"/>
                  <a:pt x="119" y="11"/>
                </a:cubicBezTo>
                <a:cubicBezTo>
                  <a:pt x="118" y="11"/>
                  <a:pt x="109" y="14"/>
                  <a:pt x="108" y="14"/>
                </a:cubicBezTo>
                <a:cubicBezTo>
                  <a:pt x="106" y="13"/>
                  <a:pt x="105" y="12"/>
                  <a:pt x="103" y="12"/>
                </a:cubicBezTo>
                <a:cubicBezTo>
                  <a:pt x="99" y="11"/>
                  <a:pt x="98" y="14"/>
                  <a:pt x="94" y="13"/>
                </a:cubicBezTo>
                <a:cubicBezTo>
                  <a:pt x="92" y="13"/>
                  <a:pt x="88" y="11"/>
                  <a:pt x="86" y="13"/>
                </a:cubicBezTo>
                <a:cubicBezTo>
                  <a:pt x="84" y="13"/>
                  <a:pt x="84" y="13"/>
                  <a:pt x="83" y="14"/>
                </a:cubicBezTo>
                <a:cubicBezTo>
                  <a:pt x="83" y="15"/>
                  <a:pt x="83" y="15"/>
                  <a:pt x="84" y="16"/>
                </a:cubicBezTo>
                <a:cubicBezTo>
                  <a:pt x="84" y="17"/>
                  <a:pt x="90" y="16"/>
                  <a:pt x="91" y="17"/>
                </a:cubicBezTo>
                <a:close/>
                <a:moveTo>
                  <a:pt x="144" y="19"/>
                </a:moveTo>
                <a:cubicBezTo>
                  <a:pt x="147" y="18"/>
                  <a:pt x="154" y="16"/>
                  <a:pt x="157" y="16"/>
                </a:cubicBezTo>
                <a:cubicBezTo>
                  <a:pt x="160" y="17"/>
                  <a:pt x="163" y="18"/>
                  <a:pt x="165" y="18"/>
                </a:cubicBezTo>
                <a:cubicBezTo>
                  <a:pt x="166" y="18"/>
                  <a:pt x="168" y="18"/>
                  <a:pt x="168" y="17"/>
                </a:cubicBezTo>
                <a:cubicBezTo>
                  <a:pt x="170" y="17"/>
                  <a:pt x="172" y="18"/>
                  <a:pt x="172" y="18"/>
                </a:cubicBezTo>
                <a:cubicBezTo>
                  <a:pt x="175" y="18"/>
                  <a:pt x="179" y="18"/>
                  <a:pt x="181" y="17"/>
                </a:cubicBezTo>
                <a:cubicBezTo>
                  <a:pt x="182" y="16"/>
                  <a:pt x="184" y="15"/>
                  <a:pt x="186" y="16"/>
                </a:cubicBezTo>
                <a:cubicBezTo>
                  <a:pt x="187" y="16"/>
                  <a:pt x="188" y="17"/>
                  <a:pt x="190" y="17"/>
                </a:cubicBezTo>
                <a:cubicBezTo>
                  <a:pt x="190" y="15"/>
                  <a:pt x="191" y="11"/>
                  <a:pt x="193" y="10"/>
                </a:cubicBezTo>
                <a:cubicBezTo>
                  <a:pt x="189" y="8"/>
                  <a:pt x="183" y="11"/>
                  <a:pt x="179" y="9"/>
                </a:cubicBezTo>
                <a:cubicBezTo>
                  <a:pt x="177" y="9"/>
                  <a:pt x="176" y="8"/>
                  <a:pt x="174" y="7"/>
                </a:cubicBezTo>
                <a:cubicBezTo>
                  <a:pt x="171" y="7"/>
                  <a:pt x="169" y="9"/>
                  <a:pt x="167" y="10"/>
                </a:cubicBezTo>
                <a:cubicBezTo>
                  <a:pt x="163" y="10"/>
                  <a:pt x="161" y="8"/>
                  <a:pt x="157" y="9"/>
                </a:cubicBezTo>
                <a:cubicBezTo>
                  <a:pt x="156" y="9"/>
                  <a:pt x="154" y="11"/>
                  <a:pt x="153" y="11"/>
                </a:cubicBezTo>
                <a:cubicBezTo>
                  <a:pt x="151" y="11"/>
                  <a:pt x="149" y="11"/>
                  <a:pt x="148" y="10"/>
                </a:cubicBezTo>
                <a:cubicBezTo>
                  <a:pt x="146" y="11"/>
                  <a:pt x="145" y="11"/>
                  <a:pt x="143" y="11"/>
                </a:cubicBezTo>
                <a:cubicBezTo>
                  <a:pt x="142" y="10"/>
                  <a:pt x="141" y="9"/>
                  <a:pt x="139" y="10"/>
                </a:cubicBezTo>
                <a:cubicBezTo>
                  <a:pt x="137" y="10"/>
                  <a:pt x="136" y="11"/>
                  <a:pt x="135" y="12"/>
                </a:cubicBezTo>
                <a:cubicBezTo>
                  <a:pt x="133" y="12"/>
                  <a:pt x="131" y="12"/>
                  <a:pt x="130" y="13"/>
                </a:cubicBezTo>
                <a:lnTo>
                  <a:pt x="130" y="15"/>
                </a:lnTo>
                <a:cubicBezTo>
                  <a:pt x="130" y="16"/>
                  <a:pt x="132" y="16"/>
                  <a:pt x="133" y="17"/>
                </a:cubicBezTo>
                <a:cubicBezTo>
                  <a:pt x="134" y="17"/>
                  <a:pt x="142" y="19"/>
                  <a:pt x="144" y="19"/>
                </a:cubicBezTo>
                <a:close/>
                <a:moveTo>
                  <a:pt x="263" y="162"/>
                </a:moveTo>
                <a:cubicBezTo>
                  <a:pt x="262" y="161"/>
                  <a:pt x="262" y="161"/>
                  <a:pt x="261" y="160"/>
                </a:cubicBezTo>
                <a:cubicBezTo>
                  <a:pt x="260" y="160"/>
                  <a:pt x="260" y="161"/>
                  <a:pt x="259" y="161"/>
                </a:cubicBezTo>
                <a:cubicBezTo>
                  <a:pt x="259" y="163"/>
                  <a:pt x="260" y="164"/>
                  <a:pt x="260" y="166"/>
                </a:cubicBezTo>
                <a:cubicBezTo>
                  <a:pt x="261" y="166"/>
                  <a:pt x="261" y="166"/>
                  <a:pt x="262" y="166"/>
                </a:cubicBezTo>
                <a:cubicBezTo>
                  <a:pt x="264" y="165"/>
                  <a:pt x="263" y="164"/>
                  <a:pt x="263" y="162"/>
                </a:cubicBezTo>
                <a:close/>
                <a:moveTo>
                  <a:pt x="471" y="163"/>
                </a:moveTo>
                <a:cubicBezTo>
                  <a:pt x="473" y="163"/>
                  <a:pt x="474" y="164"/>
                  <a:pt x="473" y="166"/>
                </a:cubicBezTo>
                <a:cubicBezTo>
                  <a:pt x="473" y="167"/>
                  <a:pt x="473" y="167"/>
                  <a:pt x="472" y="168"/>
                </a:cubicBezTo>
                <a:cubicBezTo>
                  <a:pt x="471" y="168"/>
                  <a:pt x="471" y="168"/>
                  <a:pt x="470" y="168"/>
                </a:cubicBezTo>
                <a:lnTo>
                  <a:pt x="470" y="163"/>
                </a:lnTo>
                <a:cubicBezTo>
                  <a:pt x="470" y="163"/>
                  <a:pt x="470" y="163"/>
                  <a:pt x="470" y="163"/>
                </a:cubicBezTo>
                <a:cubicBezTo>
                  <a:pt x="471" y="163"/>
                  <a:pt x="471" y="163"/>
                  <a:pt x="471" y="163"/>
                </a:cubicBezTo>
                <a:close/>
                <a:moveTo>
                  <a:pt x="469" y="209"/>
                </a:moveTo>
                <a:cubicBezTo>
                  <a:pt x="468" y="209"/>
                  <a:pt x="467" y="209"/>
                  <a:pt x="467" y="209"/>
                </a:cubicBezTo>
                <a:lnTo>
                  <a:pt x="467" y="207"/>
                </a:lnTo>
                <a:cubicBezTo>
                  <a:pt x="467" y="206"/>
                  <a:pt x="467" y="206"/>
                  <a:pt x="468" y="205"/>
                </a:cubicBezTo>
                <a:lnTo>
                  <a:pt x="469" y="205"/>
                </a:lnTo>
                <a:cubicBezTo>
                  <a:pt x="470" y="206"/>
                  <a:pt x="470" y="206"/>
                  <a:pt x="470" y="206"/>
                </a:cubicBezTo>
                <a:cubicBezTo>
                  <a:pt x="470" y="208"/>
                  <a:pt x="470" y="208"/>
                  <a:pt x="469" y="209"/>
                </a:cubicBezTo>
                <a:close/>
                <a:moveTo>
                  <a:pt x="464" y="68"/>
                </a:moveTo>
                <a:cubicBezTo>
                  <a:pt x="465" y="69"/>
                  <a:pt x="465" y="70"/>
                  <a:pt x="465" y="72"/>
                </a:cubicBezTo>
                <a:cubicBezTo>
                  <a:pt x="465" y="71"/>
                  <a:pt x="465" y="69"/>
                  <a:pt x="464" y="68"/>
                </a:cubicBezTo>
                <a:close/>
                <a:moveTo>
                  <a:pt x="464" y="66"/>
                </a:moveTo>
                <a:lnTo>
                  <a:pt x="464" y="66"/>
                </a:lnTo>
                <a:cubicBezTo>
                  <a:pt x="462" y="62"/>
                  <a:pt x="458" y="60"/>
                  <a:pt x="464" y="61"/>
                </a:cubicBezTo>
                <a:lnTo>
                  <a:pt x="465" y="61"/>
                </a:lnTo>
                <a:cubicBezTo>
                  <a:pt x="465" y="63"/>
                  <a:pt x="464" y="64"/>
                  <a:pt x="464" y="66"/>
                </a:cubicBezTo>
                <a:close/>
                <a:moveTo>
                  <a:pt x="455" y="50"/>
                </a:moveTo>
                <a:cubicBezTo>
                  <a:pt x="455" y="49"/>
                  <a:pt x="455" y="48"/>
                  <a:pt x="455" y="48"/>
                </a:cubicBezTo>
                <a:cubicBezTo>
                  <a:pt x="456" y="47"/>
                  <a:pt x="458" y="47"/>
                  <a:pt x="459" y="46"/>
                </a:cubicBezTo>
                <a:cubicBezTo>
                  <a:pt x="459" y="46"/>
                  <a:pt x="459" y="46"/>
                  <a:pt x="460" y="46"/>
                </a:cubicBezTo>
                <a:cubicBezTo>
                  <a:pt x="460" y="46"/>
                  <a:pt x="461" y="46"/>
                  <a:pt x="461" y="47"/>
                </a:cubicBezTo>
                <a:cubicBezTo>
                  <a:pt x="463" y="50"/>
                  <a:pt x="458" y="53"/>
                  <a:pt x="455" y="50"/>
                </a:cubicBezTo>
                <a:close/>
                <a:moveTo>
                  <a:pt x="453" y="39"/>
                </a:moveTo>
                <a:cubicBezTo>
                  <a:pt x="453" y="38"/>
                  <a:pt x="453" y="38"/>
                  <a:pt x="454" y="38"/>
                </a:cubicBezTo>
                <a:cubicBezTo>
                  <a:pt x="454" y="38"/>
                  <a:pt x="455" y="38"/>
                  <a:pt x="456" y="38"/>
                </a:cubicBezTo>
                <a:cubicBezTo>
                  <a:pt x="456" y="38"/>
                  <a:pt x="456" y="38"/>
                  <a:pt x="457" y="38"/>
                </a:cubicBezTo>
                <a:cubicBezTo>
                  <a:pt x="457" y="39"/>
                  <a:pt x="456" y="39"/>
                  <a:pt x="456" y="40"/>
                </a:cubicBezTo>
                <a:cubicBezTo>
                  <a:pt x="454" y="40"/>
                  <a:pt x="454" y="40"/>
                  <a:pt x="453" y="39"/>
                </a:cubicBezTo>
                <a:close/>
                <a:moveTo>
                  <a:pt x="468" y="65"/>
                </a:moveTo>
                <a:cubicBezTo>
                  <a:pt x="468" y="66"/>
                  <a:pt x="468" y="66"/>
                  <a:pt x="468" y="67"/>
                </a:cubicBezTo>
                <a:lnTo>
                  <a:pt x="468" y="66"/>
                </a:lnTo>
                <a:cubicBezTo>
                  <a:pt x="468" y="66"/>
                  <a:pt x="468" y="65"/>
                  <a:pt x="468" y="65"/>
                </a:cubicBezTo>
                <a:close/>
                <a:moveTo>
                  <a:pt x="470" y="149"/>
                </a:moveTo>
                <a:cubicBezTo>
                  <a:pt x="470" y="151"/>
                  <a:pt x="469" y="153"/>
                  <a:pt x="469" y="154"/>
                </a:cubicBezTo>
                <a:lnTo>
                  <a:pt x="468" y="149"/>
                </a:lnTo>
                <a:cubicBezTo>
                  <a:pt x="469" y="149"/>
                  <a:pt x="469" y="149"/>
                  <a:pt x="470" y="149"/>
                </a:cubicBezTo>
                <a:close/>
                <a:moveTo>
                  <a:pt x="451" y="226"/>
                </a:moveTo>
                <a:cubicBezTo>
                  <a:pt x="439" y="229"/>
                  <a:pt x="455" y="212"/>
                  <a:pt x="451" y="226"/>
                </a:cubicBezTo>
                <a:close/>
                <a:moveTo>
                  <a:pt x="436" y="44"/>
                </a:moveTo>
                <a:cubicBezTo>
                  <a:pt x="434" y="44"/>
                  <a:pt x="433" y="44"/>
                  <a:pt x="432" y="44"/>
                </a:cubicBezTo>
                <a:lnTo>
                  <a:pt x="432" y="42"/>
                </a:lnTo>
                <a:cubicBezTo>
                  <a:pt x="432" y="42"/>
                  <a:pt x="433" y="41"/>
                  <a:pt x="433" y="40"/>
                </a:cubicBezTo>
                <a:cubicBezTo>
                  <a:pt x="435" y="40"/>
                  <a:pt x="436" y="40"/>
                  <a:pt x="437" y="41"/>
                </a:cubicBezTo>
                <a:cubicBezTo>
                  <a:pt x="437" y="42"/>
                  <a:pt x="437" y="41"/>
                  <a:pt x="437" y="42"/>
                </a:cubicBezTo>
                <a:cubicBezTo>
                  <a:pt x="437" y="43"/>
                  <a:pt x="436" y="43"/>
                  <a:pt x="436" y="44"/>
                </a:cubicBezTo>
                <a:close/>
                <a:moveTo>
                  <a:pt x="416" y="38"/>
                </a:moveTo>
                <a:cubicBezTo>
                  <a:pt x="415" y="38"/>
                  <a:pt x="411" y="38"/>
                  <a:pt x="410" y="37"/>
                </a:cubicBezTo>
                <a:lnTo>
                  <a:pt x="407" y="37"/>
                </a:lnTo>
                <a:cubicBezTo>
                  <a:pt x="407" y="37"/>
                  <a:pt x="407" y="37"/>
                  <a:pt x="407" y="36"/>
                </a:cubicBezTo>
                <a:cubicBezTo>
                  <a:pt x="407" y="35"/>
                  <a:pt x="407" y="35"/>
                  <a:pt x="408" y="34"/>
                </a:cubicBezTo>
                <a:cubicBezTo>
                  <a:pt x="411" y="35"/>
                  <a:pt x="413" y="37"/>
                  <a:pt x="416" y="38"/>
                </a:cubicBezTo>
                <a:close/>
                <a:moveTo>
                  <a:pt x="379" y="39"/>
                </a:moveTo>
                <a:cubicBezTo>
                  <a:pt x="378" y="39"/>
                  <a:pt x="374" y="39"/>
                  <a:pt x="373" y="38"/>
                </a:cubicBezTo>
                <a:lnTo>
                  <a:pt x="369" y="38"/>
                </a:lnTo>
                <a:cubicBezTo>
                  <a:pt x="370" y="37"/>
                  <a:pt x="371" y="36"/>
                  <a:pt x="371" y="35"/>
                </a:cubicBezTo>
                <a:cubicBezTo>
                  <a:pt x="372" y="35"/>
                  <a:pt x="375" y="34"/>
                  <a:pt x="375" y="34"/>
                </a:cubicBezTo>
                <a:cubicBezTo>
                  <a:pt x="376" y="34"/>
                  <a:pt x="376" y="34"/>
                  <a:pt x="377" y="34"/>
                </a:cubicBezTo>
                <a:cubicBezTo>
                  <a:pt x="378" y="34"/>
                  <a:pt x="378" y="35"/>
                  <a:pt x="379" y="35"/>
                </a:cubicBezTo>
                <a:cubicBezTo>
                  <a:pt x="379" y="36"/>
                  <a:pt x="379" y="38"/>
                  <a:pt x="379" y="38"/>
                </a:cubicBezTo>
                <a:lnTo>
                  <a:pt x="379" y="39"/>
                </a:lnTo>
                <a:close/>
                <a:moveTo>
                  <a:pt x="339" y="38"/>
                </a:moveTo>
                <a:cubicBezTo>
                  <a:pt x="338" y="38"/>
                  <a:pt x="338" y="37"/>
                  <a:pt x="337" y="37"/>
                </a:cubicBezTo>
                <a:lnTo>
                  <a:pt x="339" y="37"/>
                </a:lnTo>
                <a:lnTo>
                  <a:pt x="340" y="37"/>
                </a:lnTo>
                <a:cubicBezTo>
                  <a:pt x="339" y="37"/>
                  <a:pt x="339" y="38"/>
                  <a:pt x="339" y="38"/>
                </a:cubicBezTo>
                <a:close/>
                <a:moveTo>
                  <a:pt x="287" y="45"/>
                </a:moveTo>
                <a:cubicBezTo>
                  <a:pt x="286" y="47"/>
                  <a:pt x="280" y="54"/>
                  <a:pt x="278" y="52"/>
                </a:cubicBezTo>
                <a:cubicBezTo>
                  <a:pt x="277" y="52"/>
                  <a:pt x="277" y="52"/>
                  <a:pt x="276" y="52"/>
                </a:cubicBezTo>
                <a:cubicBezTo>
                  <a:pt x="275" y="50"/>
                  <a:pt x="275" y="50"/>
                  <a:pt x="275" y="48"/>
                </a:cubicBezTo>
                <a:cubicBezTo>
                  <a:pt x="273" y="48"/>
                  <a:pt x="269" y="45"/>
                  <a:pt x="267" y="44"/>
                </a:cubicBezTo>
                <a:cubicBezTo>
                  <a:pt x="267" y="43"/>
                  <a:pt x="267" y="43"/>
                  <a:pt x="266" y="42"/>
                </a:cubicBezTo>
                <a:cubicBezTo>
                  <a:pt x="266" y="40"/>
                  <a:pt x="270" y="38"/>
                  <a:pt x="272" y="40"/>
                </a:cubicBezTo>
                <a:cubicBezTo>
                  <a:pt x="273" y="41"/>
                  <a:pt x="273" y="43"/>
                  <a:pt x="275" y="45"/>
                </a:cubicBezTo>
                <a:cubicBezTo>
                  <a:pt x="277" y="45"/>
                  <a:pt x="279" y="41"/>
                  <a:pt x="281" y="40"/>
                </a:cubicBezTo>
                <a:cubicBezTo>
                  <a:pt x="282" y="39"/>
                  <a:pt x="285" y="40"/>
                  <a:pt x="286" y="41"/>
                </a:cubicBezTo>
                <a:cubicBezTo>
                  <a:pt x="287" y="41"/>
                  <a:pt x="287" y="41"/>
                  <a:pt x="287" y="42"/>
                </a:cubicBezTo>
                <a:cubicBezTo>
                  <a:pt x="288" y="43"/>
                  <a:pt x="287" y="44"/>
                  <a:pt x="287" y="45"/>
                </a:cubicBezTo>
                <a:close/>
                <a:moveTo>
                  <a:pt x="281" y="60"/>
                </a:moveTo>
                <a:cubicBezTo>
                  <a:pt x="280" y="60"/>
                  <a:pt x="280" y="60"/>
                  <a:pt x="279" y="59"/>
                </a:cubicBezTo>
                <a:cubicBezTo>
                  <a:pt x="278" y="58"/>
                  <a:pt x="278" y="58"/>
                  <a:pt x="279" y="57"/>
                </a:cubicBezTo>
                <a:cubicBezTo>
                  <a:pt x="279" y="56"/>
                  <a:pt x="279" y="56"/>
                  <a:pt x="280" y="56"/>
                </a:cubicBezTo>
                <a:cubicBezTo>
                  <a:pt x="281" y="56"/>
                  <a:pt x="282" y="56"/>
                  <a:pt x="282" y="56"/>
                </a:cubicBezTo>
                <a:cubicBezTo>
                  <a:pt x="283" y="57"/>
                  <a:pt x="283" y="57"/>
                  <a:pt x="284" y="57"/>
                </a:cubicBezTo>
                <a:cubicBezTo>
                  <a:pt x="284" y="60"/>
                  <a:pt x="283" y="59"/>
                  <a:pt x="281" y="60"/>
                </a:cubicBezTo>
                <a:close/>
                <a:moveTo>
                  <a:pt x="269" y="116"/>
                </a:moveTo>
                <a:cubicBezTo>
                  <a:pt x="269" y="117"/>
                  <a:pt x="269" y="117"/>
                  <a:pt x="268" y="117"/>
                </a:cubicBezTo>
                <a:lnTo>
                  <a:pt x="266" y="117"/>
                </a:lnTo>
                <a:cubicBezTo>
                  <a:pt x="266" y="115"/>
                  <a:pt x="264" y="110"/>
                  <a:pt x="265" y="108"/>
                </a:cubicBezTo>
                <a:cubicBezTo>
                  <a:pt x="266" y="107"/>
                  <a:pt x="268" y="107"/>
                  <a:pt x="269" y="106"/>
                </a:cubicBezTo>
                <a:lnTo>
                  <a:pt x="271" y="106"/>
                </a:lnTo>
                <a:cubicBezTo>
                  <a:pt x="271" y="107"/>
                  <a:pt x="272" y="107"/>
                  <a:pt x="272" y="107"/>
                </a:cubicBezTo>
                <a:cubicBezTo>
                  <a:pt x="272" y="108"/>
                  <a:pt x="272" y="109"/>
                  <a:pt x="273" y="109"/>
                </a:cubicBezTo>
                <a:cubicBezTo>
                  <a:pt x="273" y="110"/>
                  <a:pt x="270" y="116"/>
                  <a:pt x="269" y="116"/>
                </a:cubicBezTo>
                <a:close/>
                <a:moveTo>
                  <a:pt x="266" y="78"/>
                </a:moveTo>
                <a:cubicBezTo>
                  <a:pt x="267" y="78"/>
                  <a:pt x="268" y="78"/>
                  <a:pt x="269" y="79"/>
                </a:cubicBezTo>
                <a:cubicBezTo>
                  <a:pt x="269" y="79"/>
                  <a:pt x="269" y="79"/>
                  <a:pt x="270" y="80"/>
                </a:cubicBezTo>
                <a:cubicBezTo>
                  <a:pt x="270" y="82"/>
                  <a:pt x="269" y="83"/>
                  <a:pt x="267" y="84"/>
                </a:cubicBezTo>
                <a:cubicBezTo>
                  <a:pt x="266" y="83"/>
                  <a:pt x="265" y="83"/>
                  <a:pt x="264" y="82"/>
                </a:cubicBezTo>
                <a:cubicBezTo>
                  <a:pt x="264" y="79"/>
                  <a:pt x="265" y="79"/>
                  <a:pt x="266" y="78"/>
                </a:cubicBezTo>
                <a:close/>
                <a:moveTo>
                  <a:pt x="473" y="109"/>
                </a:moveTo>
                <a:cubicBezTo>
                  <a:pt x="474" y="109"/>
                  <a:pt x="475" y="109"/>
                  <a:pt x="475" y="110"/>
                </a:cubicBezTo>
                <a:cubicBezTo>
                  <a:pt x="475" y="110"/>
                  <a:pt x="475" y="111"/>
                  <a:pt x="475" y="111"/>
                </a:cubicBezTo>
                <a:cubicBezTo>
                  <a:pt x="474" y="112"/>
                  <a:pt x="474" y="111"/>
                  <a:pt x="473" y="112"/>
                </a:cubicBezTo>
                <a:cubicBezTo>
                  <a:pt x="473" y="111"/>
                  <a:pt x="473" y="111"/>
                  <a:pt x="472" y="111"/>
                </a:cubicBezTo>
                <a:cubicBezTo>
                  <a:pt x="472" y="110"/>
                  <a:pt x="472" y="111"/>
                  <a:pt x="472" y="110"/>
                </a:cubicBezTo>
                <a:cubicBezTo>
                  <a:pt x="472" y="109"/>
                  <a:pt x="472" y="109"/>
                  <a:pt x="473" y="109"/>
                </a:cubicBezTo>
                <a:close/>
                <a:moveTo>
                  <a:pt x="476" y="142"/>
                </a:moveTo>
                <a:cubicBezTo>
                  <a:pt x="478" y="137"/>
                  <a:pt x="477" y="135"/>
                  <a:pt x="482" y="133"/>
                </a:cubicBezTo>
                <a:cubicBezTo>
                  <a:pt x="482" y="131"/>
                  <a:pt x="483" y="130"/>
                  <a:pt x="483" y="129"/>
                </a:cubicBezTo>
                <a:cubicBezTo>
                  <a:pt x="484" y="126"/>
                  <a:pt x="481" y="122"/>
                  <a:pt x="480" y="120"/>
                </a:cubicBezTo>
                <a:cubicBezTo>
                  <a:pt x="479" y="118"/>
                  <a:pt x="479" y="116"/>
                  <a:pt x="479" y="115"/>
                </a:cubicBezTo>
                <a:cubicBezTo>
                  <a:pt x="479" y="113"/>
                  <a:pt x="479" y="111"/>
                  <a:pt x="479" y="110"/>
                </a:cubicBezTo>
                <a:cubicBezTo>
                  <a:pt x="479" y="108"/>
                  <a:pt x="479" y="106"/>
                  <a:pt x="478" y="105"/>
                </a:cubicBezTo>
                <a:cubicBezTo>
                  <a:pt x="478" y="102"/>
                  <a:pt x="479" y="99"/>
                  <a:pt x="479" y="96"/>
                </a:cubicBezTo>
                <a:cubicBezTo>
                  <a:pt x="478" y="95"/>
                  <a:pt x="478" y="92"/>
                  <a:pt x="478" y="90"/>
                </a:cubicBezTo>
                <a:cubicBezTo>
                  <a:pt x="479" y="88"/>
                  <a:pt x="480" y="81"/>
                  <a:pt x="479" y="79"/>
                </a:cubicBezTo>
                <a:cubicBezTo>
                  <a:pt x="478" y="77"/>
                  <a:pt x="477" y="74"/>
                  <a:pt x="477" y="73"/>
                </a:cubicBezTo>
                <a:cubicBezTo>
                  <a:pt x="476" y="69"/>
                  <a:pt x="478" y="67"/>
                  <a:pt x="478" y="65"/>
                </a:cubicBezTo>
                <a:cubicBezTo>
                  <a:pt x="478" y="64"/>
                  <a:pt x="477" y="63"/>
                  <a:pt x="477" y="62"/>
                </a:cubicBezTo>
                <a:cubicBezTo>
                  <a:pt x="477" y="61"/>
                  <a:pt x="478" y="58"/>
                  <a:pt x="479" y="58"/>
                </a:cubicBezTo>
                <a:cubicBezTo>
                  <a:pt x="479" y="55"/>
                  <a:pt x="478" y="54"/>
                  <a:pt x="476" y="53"/>
                </a:cubicBezTo>
                <a:cubicBezTo>
                  <a:pt x="475" y="50"/>
                  <a:pt x="476" y="47"/>
                  <a:pt x="477" y="45"/>
                </a:cubicBezTo>
                <a:cubicBezTo>
                  <a:pt x="477" y="43"/>
                  <a:pt x="476" y="42"/>
                  <a:pt x="475" y="41"/>
                </a:cubicBezTo>
                <a:cubicBezTo>
                  <a:pt x="474" y="41"/>
                  <a:pt x="473" y="42"/>
                  <a:pt x="472" y="42"/>
                </a:cubicBezTo>
                <a:cubicBezTo>
                  <a:pt x="469" y="42"/>
                  <a:pt x="465" y="40"/>
                  <a:pt x="464" y="38"/>
                </a:cubicBezTo>
                <a:cubicBezTo>
                  <a:pt x="464" y="37"/>
                  <a:pt x="464" y="36"/>
                  <a:pt x="464" y="35"/>
                </a:cubicBezTo>
                <a:cubicBezTo>
                  <a:pt x="463" y="34"/>
                  <a:pt x="462" y="34"/>
                  <a:pt x="462" y="33"/>
                </a:cubicBezTo>
                <a:cubicBezTo>
                  <a:pt x="454" y="32"/>
                  <a:pt x="445" y="32"/>
                  <a:pt x="436" y="32"/>
                </a:cubicBezTo>
                <a:cubicBezTo>
                  <a:pt x="433" y="32"/>
                  <a:pt x="430" y="30"/>
                  <a:pt x="426" y="31"/>
                </a:cubicBezTo>
                <a:cubicBezTo>
                  <a:pt x="424" y="31"/>
                  <a:pt x="422" y="33"/>
                  <a:pt x="420" y="33"/>
                </a:cubicBezTo>
                <a:cubicBezTo>
                  <a:pt x="416" y="34"/>
                  <a:pt x="415" y="31"/>
                  <a:pt x="412" y="31"/>
                </a:cubicBezTo>
                <a:cubicBezTo>
                  <a:pt x="410" y="32"/>
                  <a:pt x="408" y="33"/>
                  <a:pt x="407" y="34"/>
                </a:cubicBezTo>
                <a:cubicBezTo>
                  <a:pt x="406" y="34"/>
                  <a:pt x="403" y="34"/>
                  <a:pt x="402" y="34"/>
                </a:cubicBezTo>
                <a:cubicBezTo>
                  <a:pt x="398" y="35"/>
                  <a:pt x="396" y="33"/>
                  <a:pt x="393" y="33"/>
                </a:cubicBezTo>
                <a:lnTo>
                  <a:pt x="390" y="33"/>
                </a:lnTo>
                <a:cubicBezTo>
                  <a:pt x="388" y="32"/>
                  <a:pt x="387" y="31"/>
                  <a:pt x="385" y="31"/>
                </a:cubicBezTo>
                <a:cubicBezTo>
                  <a:pt x="384" y="31"/>
                  <a:pt x="382" y="31"/>
                  <a:pt x="381" y="31"/>
                </a:cubicBezTo>
                <a:cubicBezTo>
                  <a:pt x="379" y="30"/>
                  <a:pt x="378" y="28"/>
                  <a:pt x="376" y="28"/>
                </a:cubicBezTo>
                <a:cubicBezTo>
                  <a:pt x="373" y="27"/>
                  <a:pt x="371" y="31"/>
                  <a:pt x="368" y="31"/>
                </a:cubicBezTo>
                <a:cubicBezTo>
                  <a:pt x="367" y="32"/>
                  <a:pt x="365" y="30"/>
                  <a:pt x="364" y="30"/>
                </a:cubicBezTo>
                <a:cubicBezTo>
                  <a:pt x="362" y="29"/>
                  <a:pt x="362" y="30"/>
                  <a:pt x="360" y="30"/>
                </a:cubicBezTo>
                <a:cubicBezTo>
                  <a:pt x="359" y="29"/>
                  <a:pt x="358" y="28"/>
                  <a:pt x="357" y="28"/>
                </a:cubicBezTo>
                <a:cubicBezTo>
                  <a:pt x="355" y="29"/>
                  <a:pt x="353" y="30"/>
                  <a:pt x="351" y="31"/>
                </a:cubicBezTo>
                <a:cubicBezTo>
                  <a:pt x="349" y="31"/>
                  <a:pt x="347" y="31"/>
                  <a:pt x="345" y="32"/>
                </a:cubicBezTo>
                <a:cubicBezTo>
                  <a:pt x="344" y="32"/>
                  <a:pt x="342" y="33"/>
                  <a:pt x="341" y="34"/>
                </a:cubicBezTo>
                <a:cubicBezTo>
                  <a:pt x="341" y="34"/>
                  <a:pt x="335" y="34"/>
                  <a:pt x="335" y="34"/>
                </a:cubicBezTo>
                <a:cubicBezTo>
                  <a:pt x="334" y="34"/>
                  <a:pt x="331" y="33"/>
                  <a:pt x="329" y="34"/>
                </a:cubicBezTo>
                <a:cubicBezTo>
                  <a:pt x="329" y="34"/>
                  <a:pt x="328" y="34"/>
                  <a:pt x="327" y="35"/>
                </a:cubicBezTo>
                <a:cubicBezTo>
                  <a:pt x="321" y="34"/>
                  <a:pt x="316" y="35"/>
                  <a:pt x="311" y="35"/>
                </a:cubicBezTo>
                <a:cubicBezTo>
                  <a:pt x="307" y="35"/>
                  <a:pt x="306" y="36"/>
                  <a:pt x="303" y="37"/>
                </a:cubicBezTo>
                <a:cubicBezTo>
                  <a:pt x="300" y="37"/>
                  <a:pt x="297" y="37"/>
                  <a:pt x="294" y="37"/>
                </a:cubicBezTo>
                <a:cubicBezTo>
                  <a:pt x="293" y="37"/>
                  <a:pt x="291" y="38"/>
                  <a:pt x="289" y="38"/>
                </a:cubicBezTo>
                <a:cubicBezTo>
                  <a:pt x="288" y="37"/>
                  <a:pt x="287" y="36"/>
                  <a:pt x="286" y="36"/>
                </a:cubicBezTo>
                <a:cubicBezTo>
                  <a:pt x="285" y="35"/>
                  <a:pt x="283" y="34"/>
                  <a:pt x="282" y="34"/>
                </a:cubicBezTo>
                <a:cubicBezTo>
                  <a:pt x="279" y="33"/>
                  <a:pt x="277" y="35"/>
                  <a:pt x="275" y="35"/>
                </a:cubicBezTo>
                <a:cubicBezTo>
                  <a:pt x="273" y="35"/>
                  <a:pt x="268" y="33"/>
                  <a:pt x="268" y="33"/>
                </a:cubicBezTo>
                <a:cubicBezTo>
                  <a:pt x="262" y="33"/>
                  <a:pt x="260" y="37"/>
                  <a:pt x="257" y="41"/>
                </a:cubicBezTo>
                <a:cubicBezTo>
                  <a:pt x="258" y="43"/>
                  <a:pt x="259" y="43"/>
                  <a:pt x="259" y="44"/>
                </a:cubicBezTo>
                <a:cubicBezTo>
                  <a:pt x="260" y="46"/>
                  <a:pt x="259" y="48"/>
                  <a:pt x="260" y="49"/>
                </a:cubicBezTo>
                <a:cubicBezTo>
                  <a:pt x="260" y="51"/>
                  <a:pt x="262" y="51"/>
                  <a:pt x="264" y="52"/>
                </a:cubicBezTo>
                <a:cubicBezTo>
                  <a:pt x="264" y="53"/>
                  <a:pt x="265" y="54"/>
                  <a:pt x="264" y="55"/>
                </a:cubicBezTo>
                <a:cubicBezTo>
                  <a:pt x="263" y="56"/>
                  <a:pt x="263" y="56"/>
                  <a:pt x="262" y="57"/>
                </a:cubicBezTo>
                <a:cubicBezTo>
                  <a:pt x="260" y="57"/>
                  <a:pt x="258" y="57"/>
                  <a:pt x="256" y="58"/>
                </a:cubicBezTo>
                <a:cubicBezTo>
                  <a:pt x="255" y="64"/>
                  <a:pt x="258" y="67"/>
                  <a:pt x="259" y="72"/>
                </a:cubicBezTo>
                <a:cubicBezTo>
                  <a:pt x="260" y="75"/>
                  <a:pt x="258" y="78"/>
                  <a:pt x="258" y="80"/>
                </a:cubicBezTo>
                <a:cubicBezTo>
                  <a:pt x="257" y="84"/>
                  <a:pt x="260" y="87"/>
                  <a:pt x="263" y="87"/>
                </a:cubicBezTo>
                <a:cubicBezTo>
                  <a:pt x="263" y="88"/>
                  <a:pt x="264" y="89"/>
                  <a:pt x="263" y="90"/>
                </a:cubicBezTo>
                <a:cubicBezTo>
                  <a:pt x="263" y="91"/>
                  <a:pt x="262" y="90"/>
                  <a:pt x="261" y="91"/>
                </a:cubicBezTo>
                <a:cubicBezTo>
                  <a:pt x="260" y="91"/>
                  <a:pt x="260" y="92"/>
                  <a:pt x="259" y="93"/>
                </a:cubicBezTo>
                <a:cubicBezTo>
                  <a:pt x="259" y="97"/>
                  <a:pt x="261" y="99"/>
                  <a:pt x="262" y="101"/>
                </a:cubicBezTo>
                <a:cubicBezTo>
                  <a:pt x="262" y="103"/>
                  <a:pt x="262" y="105"/>
                  <a:pt x="263" y="106"/>
                </a:cubicBezTo>
                <a:cubicBezTo>
                  <a:pt x="263" y="108"/>
                  <a:pt x="261" y="109"/>
                  <a:pt x="260" y="111"/>
                </a:cubicBezTo>
                <a:cubicBezTo>
                  <a:pt x="260" y="114"/>
                  <a:pt x="262" y="114"/>
                  <a:pt x="263" y="116"/>
                </a:cubicBezTo>
                <a:cubicBezTo>
                  <a:pt x="263" y="116"/>
                  <a:pt x="263" y="117"/>
                  <a:pt x="262" y="117"/>
                </a:cubicBezTo>
                <a:cubicBezTo>
                  <a:pt x="262" y="121"/>
                  <a:pt x="260" y="124"/>
                  <a:pt x="262" y="127"/>
                </a:cubicBezTo>
                <a:cubicBezTo>
                  <a:pt x="262" y="130"/>
                  <a:pt x="261" y="131"/>
                  <a:pt x="260" y="133"/>
                </a:cubicBezTo>
                <a:cubicBezTo>
                  <a:pt x="259" y="135"/>
                  <a:pt x="259" y="136"/>
                  <a:pt x="258" y="137"/>
                </a:cubicBezTo>
                <a:cubicBezTo>
                  <a:pt x="258" y="138"/>
                  <a:pt x="257" y="139"/>
                  <a:pt x="257" y="139"/>
                </a:cubicBezTo>
                <a:cubicBezTo>
                  <a:pt x="256" y="143"/>
                  <a:pt x="258" y="146"/>
                  <a:pt x="256" y="148"/>
                </a:cubicBezTo>
                <a:cubicBezTo>
                  <a:pt x="256" y="151"/>
                  <a:pt x="259" y="151"/>
                  <a:pt x="260" y="153"/>
                </a:cubicBezTo>
                <a:cubicBezTo>
                  <a:pt x="261" y="155"/>
                  <a:pt x="261" y="156"/>
                  <a:pt x="261" y="158"/>
                </a:cubicBezTo>
                <a:cubicBezTo>
                  <a:pt x="264" y="158"/>
                  <a:pt x="265" y="158"/>
                  <a:pt x="267" y="158"/>
                </a:cubicBezTo>
                <a:cubicBezTo>
                  <a:pt x="268" y="158"/>
                  <a:pt x="269" y="159"/>
                  <a:pt x="269" y="160"/>
                </a:cubicBezTo>
                <a:lnTo>
                  <a:pt x="269" y="167"/>
                </a:lnTo>
                <a:cubicBezTo>
                  <a:pt x="268" y="168"/>
                  <a:pt x="267" y="169"/>
                  <a:pt x="266" y="170"/>
                </a:cubicBezTo>
                <a:cubicBezTo>
                  <a:pt x="264" y="170"/>
                  <a:pt x="262" y="170"/>
                  <a:pt x="260" y="171"/>
                </a:cubicBezTo>
                <a:cubicBezTo>
                  <a:pt x="260" y="174"/>
                  <a:pt x="260" y="177"/>
                  <a:pt x="258" y="179"/>
                </a:cubicBezTo>
                <a:cubicBezTo>
                  <a:pt x="258" y="181"/>
                  <a:pt x="259" y="183"/>
                  <a:pt x="260" y="185"/>
                </a:cubicBezTo>
                <a:cubicBezTo>
                  <a:pt x="262" y="187"/>
                  <a:pt x="265" y="186"/>
                  <a:pt x="262" y="191"/>
                </a:cubicBezTo>
                <a:cubicBezTo>
                  <a:pt x="263" y="191"/>
                  <a:pt x="263" y="192"/>
                  <a:pt x="264" y="192"/>
                </a:cubicBezTo>
                <a:cubicBezTo>
                  <a:pt x="265" y="192"/>
                  <a:pt x="267" y="192"/>
                  <a:pt x="268" y="193"/>
                </a:cubicBezTo>
                <a:cubicBezTo>
                  <a:pt x="268" y="194"/>
                  <a:pt x="267" y="196"/>
                  <a:pt x="267" y="197"/>
                </a:cubicBezTo>
                <a:cubicBezTo>
                  <a:pt x="267" y="198"/>
                  <a:pt x="266" y="199"/>
                  <a:pt x="266" y="200"/>
                </a:cubicBezTo>
                <a:cubicBezTo>
                  <a:pt x="265" y="201"/>
                  <a:pt x="264" y="201"/>
                  <a:pt x="263" y="202"/>
                </a:cubicBezTo>
                <a:cubicBezTo>
                  <a:pt x="263" y="203"/>
                  <a:pt x="263" y="204"/>
                  <a:pt x="262" y="204"/>
                </a:cubicBezTo>
                <a:cubicBezTo>
                  <a:pt x="262" y="205"/>
                  <a:pt x="262" y="207"/>
                  <a:pt x="262" y="208"/>
                </a:cubicBezTo>
                <a:cubicBezTo>
                  <a:pt x="262" y="209"/>
                  <a:pt x="261" y="211"/>
                  <a:pt x="261" y="213"/>
                </a:cubicBezTo>
                <a:cubicBezTo>
                  <a:pt x="262" y="215"/>
                  <a:pt x="264" y="217"/>
                  <a:pt x="263" y="220"/>
                </a:cubicBezTo>
                <a:cubicBezTo>
                  <a:pt x="263" y="221"/>
                  <a:pt x="263" y="223"/>
                  <a:pt x="262" y="224"/>
                </a:cubicBezTo>
                <a:cubicBezTo>
                  <a:pt x="261" y="225"/>
                  <a:pt x="259" y="226"/>
                  <a:pt x="259" y="229"/>
                </a:cubicBezTo>
                <a:cubicBezTo>
                  <a:pt x="260" y="231"/>
                  <a:pt x="263" y="233"/>
                  <a:pt x="264" y="234"/>
                </a:cubicBezTo>
                <a:cubicBezTo>
                  <a:pt x="266" y="234"/>
                  <a:pt x="270" y="235"/>
                  <a:pt x="272" y="234"/>
                </a:cubicBezTo>
                <a:cubicBezTo>
                  <a:pt x="273" y="234"/>
                  <a:pt x="273" y="233"/>
                  <a:pt x="274" y="232"/>
                </a:cubicBezTo>
                <a:cubicBezTo>
                  <a:pt x="275" y="231"/>
                  <a:pt x="277" y="230"/>
                  <a:pt x="281" y="230"/>
                </a:cubicBezTo>
                <a:cubicBezTo>
                  <a:pt x="281" y="231"/>
                  <a:pt x="282" y="233"/>
                  <a:pt x="283" y="234"/>
                </a:cubicBezTo>
                <a:cubicBezTo>
                  <a:pt x="284" y="234"/>
                  <a:pt x="286" y="234"/>
                  <a:pt x="287" y="235"/>
                </a:cubicBezTo>
                <a:cubicBezTo>
                  <a:pt x="290" y="235"/>
                  <a:pt x="290" y="233"/>
                  <a:pt x="292" y="232"/>
                </a:cubicBezTo>
                <a:cubicBezTo>
                  <a:pt x="294" y="230"/>
                  <a:pt x="298" y="234"/>
                  <a:pt x="302" y="234"/>
                </a:cubicBezTo>
                <a:cubicBezTo>
                  <a:pt x="307" y="234"/>
                  <a:pt x="311" y="235"/>
                  <a:pt x="316" y="234"/>
                </a:cubicBezTo>
                <a:cubicBezTo>
                  <a:pt x="317" y="234"/>
                  <a:pt x="318" y="234"/>
                  <a:pt x="320" y="234"/>
                </a:cubicBezTo>
                <a:cubicBezTo>
                  <a:pt x="321" y="233"/>
                  <a:pt x="322" y="232"/>
                  <a:pt x="323" y="231"/>
                </a:cubicBezTo>
                <a:cubicBezTo>
                  <a:pt x="325" y="231"/>
                  <a:pt x="326" y="231"/>
                  <a:pt x="327" y="230"/>
                </a:cubicBezTo>
                <a:cubicBezTo>
                  <a:pt x="328" y="230"/>
                  <a:pt x="327" y="230"/>
                  <a:pt x="328" y="230"/>
                </a:cubicBezTo>
                <a:cubicBezTo>
                  <a:pt x="313" y="224"/>
                  <a:pt x="335" y="227"/>
                  <a:pt x="329" y="230"/>
                </a:cubicBezTo>
                <a:cubicBezTo>
                  <a:pt x="330" y="231"/>
                  <a:pt x="337" y="235"/>
                  <a:pt x="340" y="234"/>
                </a:cubicBezTo>
                <a:cubicBezTo>
                  <a:pt x="341" y="233"/>
                  <a:pt x="341" y="233"/>
                  <a:pt x="342" y="232"/>
                </a:cubicBezTo>
                <a:cubicBezTo>
                  <a:pt x="343" y="232"/>
                  <a:pt x="345" y="231"/>
                  <a:pt x="346" y="231"/>
                </a:cubicBezTo>
                <a:lnTo>
                  <a:pt x="356" y="233"/>
                </a:lnTo>
                <a:lnTo>
                  <a:pt x="378" y="236"/>
                </a:lnTo>
                <a:cubicBezTo>
                  <a:pt x="380" y="239"/>
                  <a:pt x="382" y="241"/>
                  <a:pt x="386" y="242"/>
                </a:cubicBezTo>
                <a:cubicBezTo>
                  <a:pt x="391" y="243"/>
                  <a:pt x="394" y="240"/>
                  <a:pt x="396" y="235"/>
                </a:cubicBezTo>
                <a:lnTo>
                  <a:pt x="401" y="234"/>
                </a:lnTo>
                <a:lnTo>
                  <a:pt x="403" y="231"/>
                </a:lnTo>
                <a:cubicBezTo>
                  <a:pt x="406" y="230"/>
                  <a:pt x="410" y="229"/>
                  <a:pt x="413" y="228"/>
                </a:cubicBezTo>
                <a:cubicBezTo>
                  <a:pt x="413" y="227"/>
                  <a:pt x="413" y="227"/>
                  <a:pt x="413" y="227"/>
                </a:cubicBezTo>
                <a:cubicBezTo>
                  <a:pt x="412" y="218"/>
                  <a:pt x="422" y="222"/>
                  <a:pt x="421" y="226"/>
                </a:cubicBezTo>
                <a:cubicBezTo>
                  <a:pt x="422" y="228"/>
                  <a:pt x="424" y="231"/>
                  <a:pt x="427" y="230"/>
                </a:cubicBezTo>
                <a:cubicBezTo>
                  <a:pt x="430" y="229"/>
                  <a:pt x="432" y="226"/>
                  <a:pt x="436" y="228"/>
                </a:cubicBezTo>
                <a:cubicBezTo>
                  <a:pt x="437" y="228"/>
                  <a:pt x="438" y="229"/>
                  <a:pt x="439" y="230"/>
                </a:cubicBezTo>
                <a:cubicBezTo>
                  <a:pt x="440" y="230"/>
                  <a:pt x="443" y="231"/>
                  <a:pt x="444" y="231"/>
                </a:cubicBezTo>
                <a:cubicBezTo>
                  <a:pt x="447" y="232"/>
                  <a:pt x="452" y="230"/>
                  <a:pt x="454" y="231"/>
                </a:cubicBezTo>
                <a:cubicBezTo>
                  <a:pt x="458" y="231"/>
                  <a:pt x="460" y="233"/>
                  <a:pt x="464" y="233"/>
                </a:cubicBezTo>
                <a:cubicBezTo>
                  <a:pt x="468" y="233"/>
                  <a:pt x="469" y="236"/>
                  <a:pt x="472" y="237"/>
                </a:cubicBezTo>
                <a:cubicBezTo>
                  <a:pt x="473" y="238"/>
                  <a:pt x="476" y="239"/>
                  <a:pt x="477" y="238"/>
                </a:cubicBezTo>
                <a:cubicBezTo>
                  <a:pt x="479" y="238"/>
                  <a:pt x="481" y="236"/>
                  <a:pt x="481" y="235"/>
                </a:cubicBezTo>
                <a:cubicBezTo>
                  <a:pt x="482" y="234"/>
                  <a:pt x="480" y="226"/>
                  <a:pt x="479" y="224"/>
                </a:cubicBezTo>
                <a:cubicBezTo>
                  <a:pt x="479" y="224"/>
                  <a:pt x="479" y="224"/>
                  <a:pt x="478" y="224"/>
                </a:cubicBezTo>
                <a:lnTo>
                  <a:pt x="478" y="223"/>
                </a:lnTo>
                <a:lnTo>
                  <a:pt x="478" y="224"/>
                </a:lnTo>
                <a:cubicBezTo>
                  <a:pt x="476" y="224"/>
                  <a:pt x="476" y="226"/>
                  <a:pt x="475" y="227"/>
                </a:cubicBezTo>
                <a:cubicBezTo>
                  <a:pt x="475" y="227"/>
                  <a:pt x="474" y="227"/>
                  <a:pt x="473" y="227"/>
                </a:cubicBezTo>
                <a:cubicBezTo>
                  <a:pt x="470" y="227"/>
                  <a:pt x="469" y="226"/>
                  <a:pt x="468" y="224"/>
                </a:cubicBezTo>
                <a:cubicBezTo>
                  <a:pt x="467" y="223"/>
                  <a:pt x="463" y="224"/>
                  <a:pt x="462" y="224"/>
                </a:cubicBezTo>
                <a:cubicBezTo>
                  <a:pt x="458" y="222"/>
                  <a:pt x="459" y="209"/>
                  <a:pt x="464" y="212"/>
                </a:cubicBezTo>
                <a:cubicBezTo>
                  <a:pt x="466" y="213"/>
                  <a:pt x="467" y="216"/>
                  <a:pt x="469" y="217"/>
                </a:cubicBezTo>
                <a:cubicBezTo>
                  <a:pt x="469" y="217"/>
                  <a:pt x="471" y="217"/>
                  <a:pt x="472" y="218"/>
                </a:cubicBezTo>
                <a:cubicBezTo>
                  <a:pt x="473" y="218"/>
                  <a:pt x="475" y="220"/>
                  <a:pt x="476" y="221"/>
                </a:cubicBezTo>
                <a:cubicBezTo>
                  <a:pt x="476" y="221"/>
                  <a:pt x="476" y="221"/>
                  <a:pt x="476" y="221"/>
                </a:cubicBezTo>
                <a:cubicBezTo>
                  <a:pt x="477" y="219"/>
                  <a:pt x="477" y="218"/>
                  <a:pt x="478" y="216"/>
                </a:cubicBezTo>
                <a:cubicBezTo>
                  <a:pt x="478" y="213"/>
                  <a:pt x="481" y="210"/>
                  <a:pt x="481" y="206"/>
                </a:cubicBezTo>
                <a:cubicBezTo>
                  <a:pt x="479" y="204"/>
                  <a:pt x="477" y="203"/>
                  <a:pt x="475" y="201"/>
                </a:cubicBezTo>
                <a:cubicBezTo>
                  <a:pt x="475" y="200"/>
                  <a:pt x="474" y="198"/>
                  <a:pt x="475" y="197"/>
                </a:cubicBezTo>
                <a:cubicBezTo>
                  <a:pt x="476" y="196"/>
                  <a:pt x="477" y="196"/>
                  <a:pt x="478" y="195"/>
                </a:cubicBezTo>
                <a:cubicBezTo>
                  <a:pt x="479" y="195"/>
                  <a:pt x="481" y="192"/>
                  <a:pt x="481" y="190"/>
                </a:cubicBezTo>
                <a:cubicBezTo>
                  <a:pt x="482" y="187"/>
                  <a:pt x="477" y="183"/>
                  <a:pt x="477" y="181"/>
                </a:cubicBezTo>
                <a:cubicBezTo>
                  <a:pt x="476" y="177"/>
                  <a:pt x="478" y="174"/>
                  <a:pt x="478" y="172"/>
                </a:cubicBezTo>
                <a:lnTo>
                  <a:pt x="478" y="167"/>
                </a:lnTo>
                <a:cubicBezTo>
                  <a:pt x="479" y="166"/>
                  <a:pt x="479" y="164"/>
                  <a:pt x="480" y="163"/>
                </a:cubicBezTo>
                <a:cubicBezTo>
                  <a:pt x="480" y="161"/>
                  <a:pt x="477" y="158"/>
                  <a:pt x="479" y="156"/>
                </a:cubicBezTo>
                <a:cubicBezTo>
                  <a:pt x="479" y="155"/>
                  <a:pt x="482" y="153"/>
                  <a:pt x="483" y="152"/>
                </a:cubicBezTo>
                <a:cubicBezTo>
                  <a:pt x="483" y="152"/>
                  <a:pt x="483" y="151"/>
                  <a:pt x="483" y="151"/>
                </a:cubicBezTo>
                <a:cubicBezTo>
                  <a:pt x="481" y="148"/>
                  <a:pt x="477" y="150"/>
                  <a:pt x="473" y="151"/>
                </a:cubicBezTo>
                <a:cubicBezTo>
                  <a:pt x="473" y="150"/>
                  <a:pt x="471" y="149"/>
                  <a:pt x="471" y="149"/>
                </a:cubicBezTo>
                <a:cubicBezTo>
                  <a:pt x="470" y="148"/>
                  <a:pt x="471" y="148"/>
                  <a:pt x="470" y="148"/>
                </a:cubicBezTo>
                <a:cubicBezTo>
                  <a:pt x="470" y="146"/>
                  <a:pt x="471" y="145"/>
                  <a:pt x="472" y="144"/>
                </a:cubicBezTo>
                <a:cubicBezTo>
                  <a:pt x="473" y="143"/>
                  <a:pt x="475" y="143"/>
                  <a:pt x="476" y="142"/>
                </a:cubicBezTo>
                <a:close/>
                <a:moveTo>
                  <a:pt x="11" y="101"/>
                </a:moveTo>
                <a:cubicBezTo>
                  <a:pt x="10" y="101"/>
                  <a:pt x="10" y="101"/>
                  <a:pt x="10" y="100"/>
                </a:cubicBezTo>
                <a:cubicBezTo>
                  <a:pt x="10" y="102"/>
                  <a:pt x="10" y="103"/>
                  <a:pt x="10" y="105"/>
                </a:cubicBezTo>
                <a:cubicBezTo>
                  <a:pt x="11" y="105"/>
                  <a:pt x="11" y="104"/>
                  <a:pt x="12" y="104"/>
                </a:cubicBezTo>
                <a:cubicBezTo>
                  <a:pt x="12" y="102"/>
                  <a:pt x="11" y="102"/>
                  <a:pt x="11" y="101"/>
                </a:cubicBezTo>
                <a:close/>
                <a:moveTo>
                  <a:pt x="40" y="477"/>
                </a:moveTo>
                <a:cubicBezTo>
                  <a:pt x="37" y="476"/>
                  <a:pt x="35" y="471"/>
                  <a:pt x="32" y="470"/>
                </a:cubicBezTo>
                <a:cubicBezTo>
                  <a:pt x="31" y="469"/>
                  <a:pt x="27" y="471"/>
                  <a:pt x="25" y="470"/>
                </a:cubicBezTo>
                <a:cubicBezTo>
                  <a:pt x="24" y="468"/>
                  <a:pt x="22" y="464"/>
                  <a:pt x="20" y="461"/>
                </a:cubicBezTo>
                <a:cubicBezTo>
                  <a:pt x="19" y="461"/>
                  <a:pt x="18" y="460"/>
                  <a:pt x="17" y="459"/>
                </a:cubicBezTo>
                <a:cubicBezTo>
                  <a:pt x="16" y="458"/>
                  <a:pt x="17" y="456"/>
                  <a:pt x="16" y="454"/>
                </a:cubicBezTo>
                <a:cubicBezTo>
                  <a:pt x="16" y="453"/>
                  <a:pt x="16" y="453"/>
                  <a:pt x="16" y="452"/>
                </a:cubicBezTo>
                <a:lnTo>
                  <a:pt x="14" y="452"/>
                </a:lnTo>
                <a:cubicBezTo>
                  <a:pt x="13" y="453"/>
                  <a:pt x="11" y="454"/>
                  <a:pt x="10" y="455"/>
                </a:cubicBezTo>
                <a:cubicBezTo>
                  <a:pt x="8" y="457"/>
                  <a:pt x="10" y="463"/>
                  <a:pt x="12" y="465"/>
                </a:cubicBezTo>
                <a:cubicBezTo>
                  <a:pt x="13" y="465"/>
                  <a:pt x="14" y="466"/>
                  <a:pt x="15" y="466"/>
                </a:cubicBezTo>
                <a:cubicBezTo>
                  <a:pt x="16" y="468"/>
                  <a:pt x="17" y="470"/>
                  <a:pt x="18" y="471"/>
                </a:cubicBezTo>
                <a:cubicBezTo>
                  <a:pt x="20" y="473"/>
                  <a:pt x="22" y="472"/>
                  <a:pt x="24" y="473"/>
                </a:cubicBezTo>
                <a:cubicBezTo>
                  <a:pt x="26" y="474"/>
                  <a:pt x="27" y="477"/>
                  <a:pt x="30" y="478"/>
                </a:cubicBezTo>
                <a:cubicBezTo>
                  <a:pt x="31" y="479"/>
                  <a:pt x="33" y="478"/>
                  <a:pt x="35" y="479"/>
                </a:cubicBezTo>
                <a:cubicBezTo>
                  <a:pt x="36" y="480"/>
                  <a:pt x="38" y="481"/>
                  <a:pt x="39" y="481"/>
                </a:cubicBezTo>
                <a:cubicBezTo>
                  <a:pt x="41" y="481"/>
                  <a:pt x="43" y="481"/>
                  <a:pt x="45" y="481"/>
                </a:cubicBezTo>
                <a:cubicBezTo>
                  <a:pt x="46" y="481"/>
                  <a:pt x="47" y="482"/>
                  <a:pt x="48" y="482"/>
                </a:cubicBezTo>
                <a:cubicBezTo>
                  <a:pt x="49" y="482"/>
                  <a:pt x="50" y="481"/>
                  <a:pt x="51" y="480"/>
                </a:cubicBezTo>
                <a:cubicBezTo>
                  <a:pt x="51" y="479"/>
                  <a:pt x="51" y="479"/>
                  <a:pt x="51" y="478"/>
                </a:cubicBezTo>
                <a:cubicBezTo>
                  <a:pt x="49" y="474"/>
                  <a:pt x="43" y="479"/>
                  <a:pt x="40" y="477"/>
                </a:cubicBezTo>
                <a:close/>
                <a:moveTo>
                  <a:pt x="11" y="334"/>
                </a:moveTo>
                <a:cubicBezTo>
                  <a:pt x="11" y="337"/>
                  <a:pt x="11" y="339"/>
                  <a:pt x="12" y="341"/>
                </a:cubicBezTo>
                <a:cubicBezTo>
                  <a:pt x="12" y="341"/>
                  <a:pt x="12" y="341"/>
                  <a:pt x="12" y="342"/>
                </a:cubicBezTo>
                <a:cubicBezTo>
                  <a:pt x="16" y="342"/>
                  <a:pt x="16" y="339"/>
                  <a:pt x="16" y="335"/>
                </a:cubicBezTo>
                <a:cubicBezTo>
                  <a:pt x="15" y="335"/>
                  <a:pt x="15" y="335"/>
                  <a:pt x="15" y="334"/>
                </a:cubicBezTo>
                <a:cubicBezTo>
                  <a:pt x="14" y="334"/>
                  <a:pt x="13" y="334"/>
                  <a:pt x="12" y="334"/>
                </a:cubicBezTo>
                <a:cubicBezTo>
                  <a:pt x="11" y="334"/>
                  <a:pt x="11" y="334"/>
                  <a:pt x="11" y="334"/>
                </a:cubicBezTo>
                <a:close/>
                <a:moveTo>
                  <a:pt x="13" y="431"/>
                </a:moveTo>
                <a:cubicBezTo>
                  <a:pt x="13" y="428"/>
                  <a:pt x="12" y="426"/>
                  <a:pt x="13" y="423"/>
                </a:cubicBezTo>
                <a:cubicBezTo>
                  <a:pt x="13" y="420"/>
                  <a:pt x="16" y="418"/>
                  <a:pt x="15" y="414"/>
                </a:cubicBezTo>
                <a:cubicBezTo>
                  <a:pt x="13" y="408"/>
                  <a:pt x="8" y="405"/>
                  <a:pt x="12" y="399"/>
                </a:cubicBezTo>
                <a:cubicBezTo>
                  <a:pt x="13" y="398"/>
                  <a:pt x="13" y="397"/>
                  <a:pt x="15" y="396"/>
                </a:cubicBezTo>
                <a:cubicBezTo>
                  <a:pt x="15" y="394"/>
                  <a:pt x="16" y="389"/>
                  <a:pt x="15" y="387"/>
                </a:cubicBezTo>
                <a:cubicBezTo>
                  <a:pt x="14" y="386"/>
                  <a:pt x="14" y="386"/>
                  <a:pt x="12" y="386"/>
                </a:cubicBezTo>
                <a:cubicBezTo>
                  <a:pt x="12" y="388"/>
                  <a:pt x="9" y="390"/>
                  <a:pt x="7" y="389"/>
                </a:cubicBezTo>
                <a:cubicBezTo>
                  <a:pt x="6" y="389"/>
                  <a:pt x="5" y="388"/>
                  <a:pt x="4" y="387"/>
                </a:cubicBezTo>
                <a:cubicBezTo>
                  <a:pt x="3" y="388"/>
                  <a:pt x="3" y="389"/>
                  <a:pt x="2" y="391"/>
                </a:cubicBezTo>
                <a:cubicBezTo>
                  <a:pt x="2" y="392"/>
                  <a:pt x="1" y="393"/>
                  <a:pt x="2" y="394"/>
                </a:cubicBezTo>
                <a:cubicBezTo>
                  <a:pt x="2" y="395"/>
                  <a:pt x="2" y="396"/>
                  <a:pt x="2" y="397"/>
                </a:cubicBezTo>
                <a:cubicBezTo>
                  <a:pt x="2" y="400"/>
                  <a:pt x="2" y="403"/>
                  <a:pt x="2" y="406"/>
                </a:cubicBezTo>
                <a:cubicBezTo>
                  <a:pt x="1" y="408"/>
                  <a:pt x="1" y="410"/>
                  <a:pt x="1" y="412"/>
                </a:cubicBezTo>
                <a:cubicBezTo>
                  <a:pt x="1" y="413"/>
                  <a:pt x="1" y="414"/>
                  <a:pt x="1" y="415"/>
                </a:cubicBezTo>
                <a:cubicBezTo>
                  <a:pt x="1" y="417"/>
                  <a:pt x="2" y="418"/>
                  <a:pt x="3" y="419"/>
                </a:cubicBezTo>
                <a:lnTo>
                  <a:pt x="3" y="422"/>
                </a:lnTo>
                <a:cubicBezTo>
                  <a:pt x="3" y="423"/>
                  <a:pt x="4" y="425"/>
                  <a:pt x="4" y="426"/>
                </a:cubicBezTo>
                <a:lnTo>
                  <a:pt x="4" y="428"/>
                </a:lnTo>
                <a:cubicBezTo>
                  <a:pt x="5" y="430"/>
                  <a:pt x="6" y="433"/>
                  <a:pt x="7" y="435"/>
                </a:cubicBezTo>
                <a:cubicBezTo>
                  <a:pt x="8" y="437"/>
                  <a:pt x="7" y="439"/>
                  <a:pt x="7" y="440"/>
                </a:cubicBezTo>
                <a:cubicBezTo>
                  <a:pt x="7" y="442"/>
                  <a:pt x="8" y="444"/>
                  <a:pt x="8" y="445"/>
                </a:cubicBezTo>
                <a:cubicBezTo>
                  <a:pt x="9" y="445"/>
                  <a:pt x="8" y="445"/>
                  <a:pt x="9" y="445"/>
                </a:cubicBezTo>
                <a:cubicBezTo>
                  <a:pt x="14" y="445"/>
                  <a:pt x="15" y="436"/>
                  <a:pt x="13" y="431"/>
                </a:cubicBezTo>
                <a:close/>
                <a:moveTo>
                  <a:pt x="30" y="449"/>
                </a:moveTo>
                <a:lnTo>
                  <a:pt x="30" y="449"/>
                </a:lnTo>
                <a:cubicBezTo>
                  <a:pt x="30" y="449"/>
                  <a:pt x="30" y="448"/>
                  <a:pt x="30" y="448"/>
                </a:cubicBezTo>
                <a:cubicBezTo>
                  <a:pt x="30" y="448"/>
                  <a:pt x="29" y="448"/>
                  <a:pt x="30" y="449"/>
                </a:cubicBezTo>
                <a:close/>
                <a:moveTo>
                  <a:pt x="4" y="310"/>
                </a:moveTo>
                <a:cubicBezTo>
                  <a:pt x="4" y="310"/>
                  <a:pt x="4" y="310"/>
                  <a:pt x="5" y="311"/>
                </a:cubicBezTo>
                <a:cubicBezTo>
                  <a:pt x="7" y="312"/>
                  <a:pt x="10" y="310"/>
                  <a:pt x="12" y="309"/>
                </a:cubicBezTo>
                <a:cubicBezTo>
                  <a:pt x="12" y="306"/>
                  <a:pt x="10" y="306"/>
                  <a:pt x="9" y="304"/>
                </a:cubicBezTo>
                <a:lnTo>
                  <a:pt x="8" y="304"/>
                </a:lnTo>
                <a:cubicBezTo>
                  <a:pt x="7" y="305"/>
                  <a:pt x="6" y="305"/>
                  <a:pt x="5" y="306"/>
                </a:cubicBezTo>
                <a:cubicBezTo>
                  <a:pt x="4" y="307"/>
                  <a:pt x="4" y="308"/>
                  <a:pt x="4" y="310"/>
                </a:cubicBezTo>
                <a:close/>
                <a:moveTo>
                  <a:pt x="61" y="450"/>
                </a:moveTo>
                <a:cubicBezTo>
                  <a:pt x="58" y="451"/>
                  <a:pt x="52" y="450"/>
                  <a:pt x="49" y="448"/>
                </a:cubicBezTo>
                <a:lnTo>
                  <a:pt x="63" y="449"/>
                </a:lnTo>
                <a:cubicBezTo>
                  <a:pt x="62" y="449"/>
                  <a:pt x="62" y="449"/>
                  <a:pt x="61" y="450"/>
                </a:cubicBezTo>
                <a:close/>
                <a:moveTo>
                  <a:pt x="42" y="441"/>
                </a:moveTo>
                <a:cubicBezTo>
                  <a:pt x="42" y="440"/>
                  <a:pt x="42" y="440"/>
                  <a:pt x="42" y="439"/>
                </a:cubicBezTo>
                <a:cubicBezTo>
                  <a:pt x="44" y="443"/>
                  <a:pt x="47" y="446"/>
                  <a:pt x="48" y="448"/>
                </a:cubicBezTo>
                <a:cubicBezTo>
                  <a:pt x="46" y="446"/>
                  <a:pt x="44" y="443"/>
                  <a:pt x="42" y="441"/>
                </a:cubicBezTo>
                <a:close/>
                <a:moveTo>
                  <a:pt x="50" y="274"/>
                </a:moveTo>
                <a:lnTo>
                  <a:pt x="50" y="274"/>
                </a:lnTo>
                <a:cubicBezTo>
                  <a:pt x="50" y="272"/>
                  <a:pt x="52" y="273"/>
                  <a:pt x="54" y="272"/>
                </a:cubicBezTo>
                <a:cubicBezTo>
                  <a:pt x="55" y="272"/>
                  <a:pt x="55" y="272"/>
                  <a:pt x="56" y="272"/>
                </a:cubicBezTo>
                <a:cubicBezTo>
                  <a:pt x="55" y="273"/>
                  <a:pt x="51" y="273"/>
                  <a:pt x="50" y="274"/>
                </a:cubicBezTo>
                <a:close/>
                <a:moveTo>
                  <a:pt x="37" y="285"/>
                </a:moveTo>
                <a:lnTo>
                  <a:pt x="37" y="285"/>
                </a:lnTo>
                <a:lnTo>
                  <a:pt x="36" y="285"/>
                </a:lnTo>
                <a:cubicBezTo>
                  <a:pt x="37" y="284"/>
                  <a:pt x="37" y="284"/>
                  <a:pt x="38" y="283"/>
                </a:cubicBezTo>
                <a:cubicBezTo>
                  <a:pt x="38" y="283"/>
                  <a:pt x="37" y="284"/>
                  <a:pt x="37" y="285"/>
                </a:cubicBezTo>
                <a:close/>
                <a:moveTo>
                  <a:pt x="68" y="273"/>
                </a:moveTo>
                <a:lnTo>
                  <a:pt x="70" y="273"/>
                </a:lnTo>
                <a:lnTo>
                  <a:pt x="70" y="274"/>
                </a:lnTo>
                <a:cubicBezTo>
                  <a:pt x="69" y="274"/>
                  <a:pt x="69" y="274"/>
                  <a:pt x="68" y="274"/>
                </a:cubicBezTo>
                <a:lnTo>
                  <a:pt x="68" y="273"/>
                </a:lnTo>
                <a:close/>
                <a:moveTo>
                  <a:pt x="126" y="449"/>
                </a:moveTo>
                <a:cubicBezTo>
                  <a:pt x="126" y="449"/>
                  <a:pt x="127" y="449"/>
                  <a:pt x="127" y="449"/>
                </a:cubicBezTo>
                <a:cubicBezTo>
                  <a:pt x="129" y="449"/>
                  <a:pt x="131" y="452"/>
                  <a:pt x="133" y="454"/>
                </a:cubicBezTo>
                <a:cubicBezTo>
                  <a:pt x="133" y="456"/>
                  <a:pt x="132" y="456"/>
                  <a:pt x="132" y="457"/>
                </a:cubicBezTo>
                <a:cubicBezTo>
                  <a:pt x="128" y="458"/>
                  <a:pt x="127" y="455"/>
                  <a:pt x="125" y="454"/>
                </a:cubicBezTo>
                <a:cubicBezTo>
                  <a:pt x="124" y="454"/>
                  <a:pt x="124" y="454"/>
                  <a:pt x="124" y="454"/>
                </a:cubicBezTo>
                <a:cubicBezTo>
                  <a:pt x="124" y="451"/>
                  <a:pt x="124" y="450"/>
                  <a:pt x="126" y="449"/>
                </a:cubicBezTo>
                <a:close/>
                <a:moveTo>
                  <a:pt x="169" y="457"/>
                </a:moveTo>
                <a:cubicBezTo>
                  <a:pt x="169" y="457"/>
                  <a:pt x="171" y="457"/>
                  <a:pt x="174" y="458"/>
                </a:cubicBezTo>
                <a:cubicBezTo>
                  <a:pt x="174" y="458"/>
                  <a:pt x="174" y="458"/>
                  <a:pt x="174" y="458"/>
                </a:cubicBezTo>
                <a:cubicBezTo>
                  <a:pt x="173" y="459"/>
                  <a:pt x="173" y="459"/>
                  <a:pt x="172" y="459"/>
                </a:cubicBezTo>
                <a:cubicBezTo>
                  <a:pt x="171" y="459"/>
                  <a:pt x="170" y="459"/>
                  <a:pt x="169" y="459"/>
                </a:cubicBezTo>
                <a:cubicBezTo>
                  <a:pt x="169" y="459"/>
                  <a:pt x="169" y="459"/>
                  <a:pt x="169" y="459"/>
                </a:cubicBezTo>
                <a:cubicBezTo>
                  <a:pt x="169" y="458"/>
                  <a:pt x="169" y="457"/>
                  <a:pt x="169" y="457"/>
                </a:cubicBezTo>
                <a:close/>
                <a:moveTo>
                  <a:pt x="71" y="459"/>
                </a:moveTo>
                <a:cubicBezTo>
                  <a:pt x="74" y="459"/>
                  <a:pt x="76" y="459"/>
                  <a:pt x="78" y="459"/>
                </a:cubicBezTo>
                <a:cubicBezTo>
                  <a:pt x="79" y="460"/>
                  <a:pt x="80" y="461"/>
                  <a:pt x="81" y="461"/>
                </a:cubicBezTo>
                <a:cubicBezTo>
                  <a:pt x="83" y="462"/>
                  <a:pt x="90" y="462"/>
                  <a:pt x="92" y="462"/>
                </a:cubicBezTo>
                <a:cubicBezTo>
                  <a:pt x="93" y="462"/>
                  <a:pt x="94" y="461"/>
                  <a:pt x="95" y="462"/>
                </a:cubicBezTo>
                <a:cubicBezTo>
                  <a:pt x="98" y="462"/>
                  <a:pt x="101" y="462"/>
                  <a:pt x="104" y="463"/>
                </a:cubicBezTo>
                <a:cubicBezTo>
                  <a:pt x="107" y="464"/>
                  <a:pt x="110" y="463"/>
                  <a:pt x="112" y="462"/>
                </a:cubicBezTo>
                <a:lnTo>
                  <a:pt x="120" y="462"/>
                </a:lnTo>
                <a:cubicBezTo>
                  <a:pt x="121" y="462"/>
                  <a:pt x="124" y="459"/>
                  <a:pt x="126" y="461"/>
                </a:cubicBezTo>
                <a:cubicBezTo>
                  <a:pt x="128" y="461"/>
                  <a:pt x="131" y="463"/>
                  <a:pt x="134" y="464"/>
                </a:cubicBezTo>
                <a:cubicBezTo>
                  <a:pt x="140" y="466"/>
                  <a:pt x="146" y="461"/>
                  <a:pt x="151" y="460"/>
                </a:cubicBezTo>
                <a:cubicBezTo>
                  <a:pt x="154" y="460"/>
                  <a:pt x="155" y="462"/>
                  <a:pt x="157" y="463"/>
                </a:cubicBezTo>
                <a:cubicBezTo>
                  <a:pt x="160" y="463"/>
                  <a:pt x="164" y="462"/>
                  <a:pt x="167" y="462"/>
                </a:cubicBezTo>
                <a:lnTo>
                  <a:pt x="172" y="462"/>
                </a:lnTo>
                <a:cubicBezTo>
                  <a:pt x="173" y="462"/>
                  <a:pt x="175" y="464"/>
                  <a:pt x="176" y="464"/>
                </a:cubicBezTo>
                <a:cubicBezTo>
                  <a:pt x="178" y="465"/>
                  <a:pt x="185" y="465"/>
                  <a:pt x="186" y="464"/>
                </a:cubicBezTo>
                <a:cubicBezTo>
                  <a:pt x="187" y="464"/>
                  <a:pt x="188" y="462"/>
                  <a:pt x="188" y="461"/>
                </a:cubicBezTo>
                <a:cubicBezTo>
                  <a:pt x="187" y="460"/>
                  <a:pt x="186" y="460"/>
                  <a:pt x="185" y="459"/>
                </a:cubicBezTo>
                <a:cubicBezTo>
                  <a:pt x="191" y="460"/>
                  <a:pt x="197" y="461"/>
                  <a:pt x="203" y="461"/>
                </a:cubicBezTo>
                <a:cubicBezTo>
                  <a:pt x="204" y="462"/>
                  <a:pt x="204" y="462"/>
                  <a:pt x="204" y="462"/>
                </a:cubicBezTo>
                <a:cubicBezTo>
                  <a:pt x="207" y="463"/>
                  <a:pt x="209" y="463"/>
                  <a:pt x="212" y="464"/>
                </a:cubicBezTo>
                <a:cubicBezTo>
                  <a:pt x="213" y="464"/>
                  <a:pt x="215" y="464"/>
                  <a:pt x="217" y="464"/>
                </a:cubicBezTo>
                <a:cubicBezTo>
                  <a:pt x="218" y="464"/>
                  <a:pt x="219" y="463"/>
                  <a:pt x="221" y="463"/>
                </a:cubicBezTo>
                <a:cubicBezTo>
                  <a:pt x="224" y="463"/>
                  <a:pt x="227" y="463"/>
                  <a:pt x="229" y="463"/>
                </a:cubicBezTo>
                <a:lnTo>
                  <a:pt x="233" y="463"/>
                </a:lnTo>
                <a:cubicBezTo>
                  <a:pt x="236" y="462"/>
                  <a:pt x="244" y="463"/>
                  <a:pt x="246" y="462"/>
                </a:cubicBezTo>
                <a:cubicBezTo>
                  <a:pt x="246" y="461"/>
                  <a:pt x="246" y="462"/>
                  <a:pt x="246" y="461"/>
                </a:cubicBezTo>
                <a:cubicBezTo>
                  <a:pt x="247" y="459"/>
                  <a:pt x="242" y="456"/>
                  <a:pt x="242" y="455"/>
                </a:cubicBezTo>
                <a:lnTo>
                  <a:pt x="242" y="454"/>
                </a:lnTo>
                <a:cubicBezTo>
                  <a:pt x="242" y="454"/>
                  <a:pt x="242" y="454"/>
                  <a:pt x="242" y="454"/>
                </a:cubicBezTo>
                <a:cubicBezTo>
                  <a:pt x="242" y="454"/>
                  <a:pt x="242" y="454"/>
                  <a:pt x="242" y="454"/>
                </a:cubicBezTo>
                <a:cubicBezTo>
                  <a:pt x="249" y="449"/>
                  <a:pt x="248" y="442"/>
                  <a:pt x="245" y="436"/>
                </a:cubicBezTo>
                <a:cubicBezTo>
                  <a:pt x="245" y="427"/>
                  <a:pt x="248" y="421"/>
                  <a:pt x="241" y="416"/>
                </a:cubicBezTo>
                <a:cubicBezTo>
                  <a:pt x="241" y="415"/>
                  <a:pt x="241" y="414"/>
                  <a:pt x="240" y="412"/>
                </a:cubicBezTo>
                <a:cubicBezTo>
                  <a:pt x="241" y="409"/>
                  <a:pt x="242" y="407"/>
                  <a:pt x="241" y="403"/>
                </a:cubicBezTo>
                <a:cubicBezTo>
                  <a:pt x="241" y="401"/>
                  <a:pt x="241" y="400"/>
                  <a:pt x="241" y="399"/>
                </a:cubicBezTo>
                <a:cubicBezTo>
                  <a:pt x="240" y="397"/>
                  <a:pt x="238" y="397"/>
                  <a:pt x="237" y="396"/>
                </a:cubicBezTo>
                <a:cubicBezTo>
                  <a:pt x="236" y="395"/>
                  <a:pt x="236" y="393"/>
                  <a:pt x="235" y="392"/>
                </a:cubicBezTo>
                <a:lnTo>
                  <a:pt x="235" y="391"/>
                </a:lnTo>
                <a:cubicBezTo>
                  <a:pt x="236" y="392"/>
                  <a:pt x="236" y="392"/>
                  <a:pt x="237" y="393"/>
                </a:cubicBezTo>
                <a:cubicBezTo>
                  <a:pt x="238" y="392"/>
                  <a:pt x="239" y="391"/>
                  <a:pt x="240" y="390"/>
                </a:cubicBezTo>
                <a:cubicBezTo>
                  <a:pt x="240" y="387"/>
                  <a:pt x="237" y="384"/>
                  <a:pt x="236" y="383"/>
                </a:cubicBezTo>
                <a:cubicBezTo>
                  <a:pt x="236" y="378"/>
                  <a:pt x="240" y="377"/>
                  <a:pt x="239" y="372"/>
                </a:cubicBezTo>
                <a:cubicBezTo>
                  <a:pt x="238" y="367"/>
                  <a:pt x="234" y="363"/>
                  <a:pt x="235" y="356"/>
                </a:cubicBezTo>
                <a:cubicBezTo>
                  <a:pt x="236" y="352"/>
                  <a:pt x="236" y="347"/>
                  <a:pt x="237" y="342"/>
                </a:cubicBezTo>
                <a:cubicBezTo>
                  <a:pt x="239" y="337"/>
                  <a:pt x="241" y="330"/>
                  <a:pt x="239" y="323"/>
                </a:cubicBezTo>
                <a:cubicBezTo>
                  <a:pt x="238" y="318"/>
                  <a:pt x="235" y="315"/>
                  <a:pt x="233" y="311"/>
                </a:cubicBezTo>
                <a:cubicBezTo>
                  <a:pt x="232" y="310"/>
                  <a:pt x="234" y="309"/>
                  <a:pt x="234" y="308"/>
                </a:cubicBezTo>
                <a:lnTo>
                  <a:pt x="234" y="306"/>
                </a:lnTo>
                <a:cubicBezTo>
                  <a:pt x="234" y="304"/>
                  <a:pt x="236" y="302"/>
                  <a:pt x="236" y="299"/>
                </a:cubicBezTo>
                <a:cubicBezTo>
                  <a:pt x="235" y="298"/>
                  <a:pt x="234" y="297"/>
                  <a:pt x="234" y="296"/>
                </a:cubicBezTo>
                <a:cubicBezTo>
                  <a:pt x="234" y="294"/>
                  <a:pt x="235" y="292"/>
                  <a:pt x="234" y="291"/>
                </a:cubicBezTo>
                <a:cubicBezTo>
                  <a:pt x="234" y="290"/>
                  <a:pt x="232" y="288"/>
                  <a:pt x="232" y="286"/>
                </a:cubicBezTo>
                <a:cubicBezTo>
                  <a:pt x="233" y="285"/>
                  <a:pt x="234" y="284"/>
                  <a:pt x="234" y="283"/>
                </a:cubicBezTo>
                <a:cubicBezTo>
                  <a:pt x="234" y="281"/>
                  <a:pt x="233" y="278"/>
                  <a:pt x="234" y="276"/>
                </a:cubicBezTo>
                <a:cubicBezTo>
                  <a:pt x="234" y="275"/>
                  <a:pt x="235" y="269"/>
                  <a:pt x="234" y="266"/>
                </a:cubicBezTo>
                <a:cubicBezTo>
                  <a:pt x="234" y="264"/>
                  <a:pt x="231" y="263"/>
                  <a:pt x="231" y="260"/>
                </a:cubicBezTo>
                <a:cubicBezTo>
                  <a:pt x="226" y="260"/>
                  <a:pt x="227" y="261"/>
                  <a:pt x="224" y="262"/>
                </a:cubicBezTo>
                <a:cubicBezTo>
                  <a:pt x="223" y="262"/>
                  <a:pt x="222" y="263"/>
                  <a:pt x="221" y="263"/>
                </a:cubicBezTo>
                <a:cubicBezTo>
                  <a:pt x="219" y="264"/>
                  <a:pt x="216" y="266"/>
                  <a:pt x="213" y="267"/>
                </a:cubicBezTo>
                <a:cubicBezTo>
                  <a:pt x="210" y="268"/>
                  <a:pt x="209" y="265"/>
                  <a:pt x="206" y="265"/>
                </a:cubicBezTo>
                <a:cubicBezTo>
                  <a:pt x="204" y="266"/>
                  <a:pt x="201" y="265"/>
                  <a:pt x="199" y="264"/>
                </a:cubicBezTo>
                <a:lnTo>
                  <a:pt x="195" y="264"/>
                </a:lnTo>
                <a:lnTo>
                  <a:pt x="195" y="263"/>
                </a:lnTo>
                <a:cubicBezTo>
                  <a:pt x="194" y="263"/>
                  <a:pt x="193" y="263"/>
                  <a:pt x="193" y="262"/>
                </a:cubicBezTo>
                <a:cubicBezTo>
                  <a:pt x="190" y="262"/>
                  <a:pt x="188" y="263"/>
                  <a:pt x="186" y="262"/>
                </a:cubicBezTo>
                <a:cubicBezTo>
                  <a:pt x="183" y="262"/>
                  <a:pt x="178" y="260"/>
                  <a:pt x="176" y="262"/>
                </a:cubicBezTo>
                <a:cubicBezTo>
                  <a:pt x="176" y="263"/>
                  <a:pt x="179" y="265"/>
                  <a:pt x="180" y="265"/>
                </a:cubicBezTo>
                <a:cubicBezTo>
                  <a:pt x="179" y="266"/>
                  <a:pt x="176" y="265"/>
                  <a:pt x="174" y="266"/>
                </a:cubicBezTo>
                <a:cubicBezTo>
                  <a:pt x="172" y="266"/>
                  <a:pt x="168" y="266"/>
                  <a:pt x="166" y="267"/>
                </a:cubicBezTo>
                <a:lnTo>
                  <a:pt x="165" y="267"/>
                </a:lnTo>
                <a:cubicBezTo>
                  <a:pt x="166" y="265"/>
                  <a:pt x="166" y="265"/>
                  <a:pt x="166" y="264"/>
                </a:cubicBezTo>
                <a:cubicBezTo>
                  <a:pt x="168" y="263"/>
                  <a:pt x="171" y="262"/>
                  <a:pt x="174" y="261"/>
                </a:cubicBezTo>
                <a:cubicBezTo>
                  <a:pt x="174" y="260"/>
                  <a:pt x="174" y="260"/>
                  <a:pt x="173" y="260"/>
                </a:cubicBezTo>
                <a:cubicBezTo>
                  <a:pt x="170" y="259"/>
                  <a:pt x="166" y="258"/>
                  <a:pt x="163" y="260"/>
                </a:cubicBezTo>
                <a:cubicBezTo>
                  <a:pt x="163" y="261"/>
                  <a:pt x="164" y="262"/>
                  <a:pt x="164" y="262"/>
                </a:cubicBezTo>
                <a:cubicBezTo>
                  <a:pt x="164" y="263"/>
                  <a:pt x="164" y="263"/>
                  <a:pt x="164" y="263"/>
                </a:cubicBezTo>
                <a:cubicBezTo>
                  <a:pt x="159" y="263"/>
                  <a:pt x="157" y="260"/>
                  <a:pt x="153" y="259"/>
                </a:cubicBezTo>
                <a:cubicBezTo>
                  <a:pt x="152" y="259"/>
                  <a:pt x="150" y="260"/>
                  <a:pt x="148" y="260"/>
                </a:cubicBezTo>
                <a:lnTo>
                  <a:pt x="147" y="259"/>
                </a:lnTo>
                <a:cubicBezTo>
                  <a:pt x="146" y="259"/>
                  <a:pt x="145" y="258"/>
                  <a:pt x="145" y="257"/>
                </a:cubicBezTo>
                <a:cubicBezTo>
                  <a:pt x="143" y="256"/>
                  <a:pt x="140" y="256"/>
                  <a:pt x="137" y="256"/>
                </a:cubicBezTo>
                <a:cubicBezTo>
                  <a:pt x="136" y="256"/>
                  <a:pt x="135" y="256"/>
                  <a:pt x="134" y="256"/>
                </a:cubicBezTo>
                <a:cubicBezTo>
                  <a:pt x="132" y="258"/>
                  <a:pt x="130" y="258"/>
                  <a:pt x="129" y="260"/>
                </a:cubicBezTo>
                <a:cubicBezTo>
                  <a:pt x="129" y="261"/>
                  <a:pt x="129" y="262"/>
                  <a:pt x="129" y="263"/>
                </a:cubicBezTo>
                <a:lnTo>
                  <a:pt x="104" y="263"/>
                </a:lnTo>
                <a:cubicBezTo>
                  <a:pt x="102" y="263"/>
                  <a:pt x="100" y="263"/>
                  <a:pt x="98" y="264"/>
                </a:cubicBezTo>
                <a:cubicBezTo>
                  <a:pt x="96" y="264"/>
                  <a:pt x="94" y="266"/>
                  <a:pt x="93" y="266"/>
                </a:cubicBezTo>
                <a:cubicBezTo>
                  <a:pt x="92" y="266"/>
                  <a:pt x="91" y="266"/>
                  <a:pt x="91" y="265"/>
                </a:cubicBezTo>
                <a:lnTo>
                  <a:pt x="87" y="265"/>
                </a:lnTo>
                <a:cubicBezTo>
                  <a:pt x="86" y="265"/>
                  <a:pt x="85" y="264"/>
                  <a:pt x="85" y="264"/>
                </a:cubicBezTo>
                <a:cubicBezTo>
                  <a:pt x="83" y="263"/>
                  <a:pt x="80" y="264"/>
                  <a:pt x="79" y="265"/>
                </a:cubicBezTo>
                <a:cubicBezTo>
                  <a:pt x="75" y="264"/>
                  <a:pt x="72" y="264"/>
                  <a:pt x="68" y="264"/>
                </a:cubicBezTo>
                <a:cubicBezTo>
                  <a:pt x="65" y="265"/>
                  <a:pt x="62" y="265"/>
                  <a:pt x="60" y="266"/>
                </a:cubicBezTo>
                <a:cubicBezTo>
                  <a:pt x="58" y="266"/>
                  <a:pt x="56" y="265"/>
                  <a:pt x="54" y="266"/>
                </a:cubicBezTo>
                <a:cubicBezTo>
                  <a:pt x="53" y="266"/>
                  <a:pt x="50" y="271"/>
                  <a:pt x="49" y="272"/>
                </a:cubicBezTo>
                <a:cubicBezTo>
                  <a:pt x="47" y="272"/>
                  <a:pt x="40" y="271"/>
                  <a:pt x="39" y="271"/>
                </a:cubicBezTo>
                <a:cubicBezTo>
                  <a:pt x="38" y="269"/>
                  <a:pt x="39" y="268"/>
                  <a:pt x="38" y="266"/>
                </a:cubicBezTo>
                <a:cubicBezTo>
                  <a:pt x="37" y="266"/>
                  <a:pt x="37" y="266"/>
                  <a:pt x="36" y="266"/>
                </a:cubicBezTo>
                <a:cubicBezTo>
                  <a:pt x="35" y="269"/>
                  <a:pt x="33" y="271"/>
                  <a:pt x="31" y="273"/>
                </a:cubicBezTo>
                <a:cubicBezTo>
                  <a:pt x="32" y="276"/>
                  <a:pt x="34" y="281"/>
                  <a:pt x="36" y="283"/>
                </a:cubicBezTo>
                <a:cubicBezTo>
                  <a:pt x="35" y="286"/>
                  <a:pt x="31" y="287"/>
                  <a:pt x="29" y="289"/>
                </a:cubicBezTo>
                <a:cubicBezTo>
                  <a:pt x="29" y="292"/>
                  <a:pt x="31" y="293"/>
                  <a:pt x="32" y="295"/>
                </a:cubicBezTo>
                <a:cubicBezTo>
                  <a:pt x="33" y="298"/>
                  <a:pt x="30" y="300"/>
                  <a:pt x="31" y="303"/>
                </a:cubicBezTo>
                <a:cubicBezTo>
                  <a:pt x="32" y="306"/>
                  <a:pt x="35" y="313"/>
                  <a:pt x="37" y="314"/>
                </a:cubicBezTo>
                <a:cubicBezTo>
                  <a:pt x="37" y="317"/>
                  <a:pt x="33" y="321"/>
                  <a:pt x="36" y="323"/>
                </a:cubicBezTo>
                <a:lnTo>
                  <a:pt x="36" y="324"/>
                </a:lnTo>
                <a:cubicBezTo>
                  <a:pt x="37" y="324"/>
                  <a:pt x="38" y="323"/>
                  <a:pt x="38" y="322"/>
                </a:cubicBezTo>
                <a:cubicBezTo>
                  <a:pt x="39" y="322"/>
                  <a:pt x="39" y="322"/>
                  <a:pt x="40" y="322"/>
                </a:cubicBezTo>
                <a:cubicBezTo>
                  <a:pt x="42" y="327"/>
                  <a:pt x="39" y="330"/>
                  <a:pt x="37" y="334"/>
                </a:cubicBezTo>
                <a:cubicBezTo>
                  <a:pt x="36" y="336"/>
                  <a:pt x="36" y="339"/>
                  <a:pt x="35" y="341"/>
                </a:cubicBezTo>
                <a:cubicBezTo>
                  <a:pt x="35" y="342"/>
                  <a:pt x="33" y="343"/>
                  <a:pt x="33" y="344"/>
                </a:cubicBezTo>
                <a:cubicBezTo>
                  <a:pt x="33" y="346"/>
                  <a:pt x="33" y="348"/>
                  <a:pt x="33" y="351"/>
                </a:cubicBezTo>
                <a:cubicBezTo>
                  <a:pt x="33" y="352"/>
                  <a:pt x="32" y="353"/>
                  <a:pt x="32" y="354"/>
                </a:cubicBezTo>
                <a:cubicBezTo>
                  <a:pt x="31" y="357"/>
                  <a:pt x="33" y="362"/>
                  <a:pt x="34" y="364"/>
                </a:cubicBezTo>
                <a:cubicBezTo>
                  <a:pt x="35" y="366"/>
                  <a:pt x="36" y="372"/>
                  <a:pt x="36" y="376"/>
                </a:cubicBezTo>
                <a:cubicBezTo>
                  <a:pt x="34" y="376"/>
                  <a:pt x="34" y="377"/>
                  <a:pt x="33" y="377"/>
                </a:cubicBezTo>
                <a:cubicBezTo>
                  <a:pt x="33" y="380"/>
                  <a:pt x="33" y="383"/>
                  <a:pt x="32" y="385"/>
                </a:cubicBezTo>
                <a:cubicBezTo>
                  <a:pt x="32" y="388"/>
                  <a:pt x="34" y="388"/>
                  <a:pt x="35" y="390"/>
                </a:cubicBezTo>
                <a:cubicBezTo>
                  <a:pt x="35" y="393"/>
                  <a:pt x="33" y="393"/>
                  <a:pt x="32" y="395"/>
                </a:cubicBezTo>
                <a:cubicBezTo>
                  <a:pt x="32" y="397"/>
                  <a:pt x="36" y="402"/>
                  <a:pt x="37" y="403"/>
                </a:cubicBezTo>
                <a:cubicBezTo>
                  <a:pt x="37" y="406"/>
                  <a:pt x="35" y="412"/>
                  <a:pt x="36" y="415"/>
                </a:cubicBezTo>
                <a:cubicBezTo>
                  <a:pt x="37" y="417"/>
                  <a:pt x="38" y="417"/>
                  <a:pt x="38" y="420"/>
                </a:cubicBezTo>
                <a:cubicBezTo>
                  <a:pt x="36" y="421"/>
                  <a:pt x="36" y="422"/>
                  <a:pt x="34" y="424"/>
                </a:cubicBezTo>
                <a:cubicBezTo>
                  <a:pt x="34" y="424"/>
                  <a:pt x="35" y="425"/>
                  <a:pt x="35" y="425"/>
                </a:cubicBezTo>
                <a:cubicBezTo>
                  <a:pt x="36" y="427"/>
                  <a:pt x="39" y="427"/>
                  <a:pt x="40" y="431"/>
                </a:cubicBezTo>
                <a:cubicBezTo>
                  <a:pt x="42" y="436"/>
                  <a:pt x="36" y="437"/>
                  <a:pt x="35" y="439"/>
                </a:cubicBezTo>
                <a:cubicBezTo>
                  <a:pt x="33" y="442"/>
                  <a:pt x="32" y="445"/>
                  <a:pt x="31" y="447"/>
                </a:cubicBezTo>
                <a:cubicBezTo>
                  <a:pt x="37" y="444"/>
                  <a:pt x="43" y="447"/>
                  <a:pt x="47" y="451"/>
                </a:cubicBezTo>
                <a:cubicBezTo>
                  <a:pt x="47" y="453"/>
                  <a:pt x="45" y="456"/>
                  <a:pt x="44" y="457"/>
                </a:cubicBezTo>
                <a:cubicBezTo>
                  <a:pt x="44" y="457"/>
                  <a:pt x="44" y="458"/>
                  <a:pt x="44" y="458"/>
                </a:cubicBezTo>
                <a:cubicBezTo>
                  <a:pt x="47" y="458"/>
                  <a:pt x="48" y="457"/>
                  <a:pt x="51" y="457"/>
                </a:cubicBezTo>
                <a:cubicBezTo>
                  <a:pt x="53" y="456"/>
                  <a:pt x="54" y="458"/>
                  <a:pt x="57" y="457"/>
                </a:cubicBezTo>
                <a:cubicBezTo>
                  <a:pt x="58" y="457"/>
                  <a:pt x="61" y="456"/>
                  <a:pt x="64" y="456"/>
                </a:cubicBezTo>
                <a:cubicBezTo>
                  <a:pt x="66" y="457"/>
                  <a:pt x="69" y="458"/>
                  <a:pt x="71" y="459"/>
                </a:cubicBezTo>
                <a:close/>
                <a:moveTo>
                  <a:pt x="6" y="325"/>
                </a:moveTo>
                <a:cubicBezTo>
                  <a:pt x="6" y="326"/>
                  <a:pt x="6" y="327"/>
                  <a:pt x="6" y="328"/>
                </a:cubicBezTo>
                <a:cubicBezTo>
                  <a:pt x="5" y="329"/>
                  <a:pt x="6" y="331"/>
                  <a:pt x="6" y="332"/>
                </a:cubicBezTo>
                <a:lnTo>
                  <a:pt x="6" y="334"/>
                </a:lnTo>
                <a:cubicBezTo>
                  <a:pt x="6" y="334"/>
                  <a:pt x="7" y="335"/>
                  <a:pt x="8" y="334"/>
                </a:cubicBezTo>
                <a:cubicBezTo>
                  <a:pt x="9" y="333"/>
                  <a:pt x="8" y="333"/>
                  <a:pt x="9" y="331"/>
                </a:cubicBezTo>
                <a:cubicBezTo>
                  <a:pt x="10" y="330"/>
                  <a:pt x="12" y="330"/>
                  <a:pt x="13" y="329"/>
                </a:cubicBezTo>
                <a:cubicBezTo>
                  <a:pt x="14" y="328"/>
                  <a:pt x="14" y="327"/>
                  <a:pt x="15" y="327"/>
                </a:cubicBezTo>
                <a:cubicBezTo>
                  <a:pt x="15" y="323"/>
                  <a:pt x="14" y="322"/>
                  <a:pt x="12" y="319"/>
                </a:cubicBezTo>
                <a:cubicBezTo>
                  <a:pt x="12" y="319"/>
                  <a:pt x="11" y="319"/>
                  <a:pt x="10" y="320"/>
                </a:cubicBezTo>
                <a:cubicBezTo>
                  <a:pt x="8" y="319"/>
                  <a:pt x="8" y="316"/>
                  <a:pt x="5" y="315"/>
                </a:cubicBezTo>
                <a:cubicBezTo>
                  <a:pt x="0" y="320"/>
                  <a:pt x="6" y="321"/>
                  <a:pt x="6" y="325"/>
                </a:cubicBezTo>
                <a:close/>
                <a:moveTo>
                  <a:pt x="5" y="291"/>
                </a:moveTo>
                <a:lnTo>
                  <a:pt x="5" y="292"/>
                </a:lnTo>
                <a:lnTo>
                  <a:pt x="6" y="292"/>
                </a:lnTo>
                <a:cubicBezTo>
                  <a:pt x="5" y="291"/>
                  <a:pt x="6" y="292"/>
                  <a:pt x="5" y="291"/>
                </a:cubicBezTo>
                <a:close/>
                <a:moveTo>
                  <a:pt x="382" y="252"/>
                </a:moveTo>
                <a:cubicBezTo>
                  <a:pt x="380" y="249"/>
                  <a:pt x="376" y="248"/>
                  <a:pt x="370" y="248"/>
                </a:cubicBezTo>
                <a:cubicBezTo>
                  <a:pt x="369" y="249"/>
                  <a:pt x="368" y="249"/>
                  <a:pt x="367" y="250"/>
                </a:cubicBezTo>
                <a:cubicBezTo>
                  <a:pt x="371" y="251"/>
                  <a:pt x="373" y="249"/>
                  <a:pt x="376" y="249"/>
                </a:cubicBezTo>
                <a:cubicBezTo>
                  <a:pt x="378" y="250"/>
                  <a:pt x="380" y="251"/>
                  <a:pt x="382" y="252"/>
                </a:cubicBezTo>
                <a:close/>
                <a:moveTo>
                  <a:pt x="486" y="409"/>
                </a:moveTo>
                <a:cubicBezTo>
                  <a:pt x="485" y="410"/>
                  <a:pt x="485" y="410"/>
                  <a:pt x="485" y="410"/>
                </a:cubicBezTo>
                <a:cubicBezTo>
                  <a:pt x="484" y="411"/>
                  <a:pt x="485" y="410"/>
                  <a:pt x="484" y="411"/>
                </a:cubicBezTo>
                <a:cubicBezTo>
                  <a:pt x="484" y="413"/>
                  <a:pt x="486" y="414"/>
                  <a:pt x="487" y="415"/>
                </a:cubicBezTo>
                <a:cubicBezTo>
                  <a:pt x="487" y="419"/>
                  <a:pt x="486" y="420"/>
                  <a:pt x="483" y="422"/>
                </a:cubicBezTo>
                <a:cubicBezTo>
                  <a:pt x="483" y="422"/>
                  <a:pt x="482" y="422"/>
                  <a:pt x="482" y="422"/>
                </a:cubicBezTo>
                <a:cubicBezTo>
                  <a:pt x="481" y="423"/>
                  <a:pt x="481" y="423"/>
                  <a:pt x="481" y="424"/>
                </a:cubicBezTo>
                <a:cubicBezTo>
                  <a:pt x="481" y="428"/>
                  <a:pt x="481" y="431"/>
                  <a:pt x="482" y="434"/>
                </a:cubicBezTo>
                <a:cubicBezTo>
                  <a:pt x="482" y="436"/>
                  <a:pt x="482" y="437"/>
                  <a:pt x="482" y="438"/>
                </a:cubicBezTo>
                <a:cubicBezTo>
                  <a:pt x="483" y="440"/>
                  <a:pt x="484" y="443"/>
                  <a:pt x="483" y="446"/>
                </a:cubicBezTo>
                <a:cubicBezTo>
                  <a:pt x="483" y="448"/>
                  <a:pt x="481" y="450"/>
                  <a:pt x="481" y="453"/>
                </a:cubicBezTo>
                <a:cubicBezTo>
                  <a:pt x="480" y="454"/>
                  <a:pt x="481" y="455"/>
                  <a:pt x="480" y="456"/>
                </a:cubicBezTo>
                <a:cubicBezTo>
                  <a:pt x="479" y="457"/>
                  <a:pt x="477" y="458"/>
                  <a:pt x="476" y="459"/>
                </a:cubicBezTo>
                <a:cubicBezTo>
                  <a:pt x="475" y="461"/>
                  <a:pt x="475" y="464"/>
                  <a:pt x="473" y="465"/>
                </a:cubicBezTo>
                <a:cubicBezTo>
                  <a:pt x="472" y="466"/>
                  <a:pt x="469" y="466"/>
                  <a:pt x="468" y="467"/>
                </a:cubicBezTo>
                <a:cubicBezTo>
                  <a:pt x="467" y="468"/>
                  <a:pt x="468" y="470"/>
                  <a:pt x="467" y="471"/>
                </a:cubicBezTo>
                <a:cubicBezTo>
                  <a:pt x="467" y="472"/>
                  <a:pt x="465" y="473"/>
                  <a:pt x="464" y="475"/>
                </a:cubicBezTo>
                <a:cubicBezTo>
                  <a:pt x="464" y="476"/>
                  <a:pt x="463" y="477"/>
                  <a:pt x="463" y="478"/>
                </a:cubicBezTo>
                <a:cubicBezTo>
                  <a:pt x="462" y="480"/>
                  <a:pt x="456" y="485"/>
                  <a:pt x="451" y="484"/>
                </a:cubicBezTo>
                <a:cubicBezTo>
                  <a:pt x="449" y="483"/>
                  <a:pt x="449" y="482"/>
                  <a:pt x="447" y="481"/>
                </a:cubicBezTo>
                <a:cubicBezTo>
                  <a:pt x="444" y="479"/>
                  <a:pt x="441" y="483"/>
                  <a:pt x="438" y="484"/>
                </a:cubicBezTo>
                <a:cubicBezTo>
                  <a:pt x="436" y="484"/>
                  <a:pt x="431" y="484"/>
                  <a:pt x="430" y="483"/>
                </a:cubicBezTo>
                <a:cubicBezTo>
                  <a:pt x="429" y="482"/>
                  <a:pt x="429" y="481"/>
                  <a:pt x="428" y="481"/>
                </a:cubicBezTo>
                <a:cubicBezTo>
                  <a:pt x="427" y="481"/>
                  <a:pt x="426" y="482"/>
                  <a:pt x="425" y="482"/>
                </a:cubicBezTo>
                <a:cubicBezTo>
                  <a:pt x="422" y="484"/>
                  <a:pt x="420" y="485"/>
                  <a:pt x="418" y="487"/>
                </a:cubicBezTo>
                <a:cubicBezTo>
                  <a:pt x="413" y="487"/>
                  <a:pt x="410" y="486"/>
                  <a:pt x="408" y="484"/>
                </a:cubicBezTo>
                <a:cubicBezTo>
                  <a:pt x="407" y="484"/>
                  <a:pt x="406" y="484"/>
                  <a:pt x="406" y="485"/>
                </a:cubicBezTo>
                <a:cubicBezTo>
                  <a:pt x="404" y="485"/>
                  <a:pt x="403" y="488"/>
                  <a:pt x="403" y="490"/>
                </a:cubicBezTo>
                <a:cubicBezTo>
                  <a:pt x="402" y="490"/>
                  <a:pt x="403" y="491"/>
                  <a:pt x="402" y="492"/>
                </a:cubicBezTo>
                <a:cubicBezTo>
                  <a:pt x="402" y="493"/>
                  <a:pt x="403" y="493"/>
                  <a:pt x="403" y="494"/>
                </a:cubicBezTo>
                <a:cubicBezTo>
                  <a:pt x="408" y="495"/>
                  <a:pt x="413" y="494"/>
                  <a:pt x="417" y="493"/>
                </a:cubicBezTo>
                <a:cubicBezTo>
                  <a:pt x="421" y="492"/>
                  <a:pt x="424" y="495"/>
                  <a:pt x="428" y="494"/>
                </a:cubicBezTo>
                <a:cubicBezTo>
                  <a:pt x="431" y="493"/>
                  <a:pt x="433" y="491"/>
                  <a:pt x="435" y="491"/>
                </a:cubicBezTo>
                <a:cubicBezTo>
                  <a:pt x="438" y="490"/>
                  <a:pt x="441" y="492"/>
                  <a:pt x="443" y="491"/>
                </a:cubicBezTo>
                <a:cubicBezTo>
                  <a:pt x="445" y="491"/>
                  <a:pt x="447" y="489"/>
                  <a:pt x="449" y="489"/>
                </a:cubicBezTo>
                <a:cubicBezTo>
                  <a:pt x="451" y="488"/>
                  <a:pt x="453" y="488"/>
                  <a:pt x="454" y="488"/>
                </a:cubicBezTo>
                <a:cubicBezTo>
                  <a:pt x="458" y="487"/>
                  <a:pt x="462" y="486"/>
                  <a:pt x="466" y="485"/>
                </a:cubicBezTo>
                <a:lnTo>
                  <a:pt x="468" y="485"/>
                </a:lnTo>
                <a:cubicBezTo>
                  <a:pt x="469" y="485"/>
                  <a:pt x="472" y="482"/>
                  <a:pt x="472" y="481"/>
                </a:cubicBezTo>
                <a:cubicBezTo>
                  <a:pt x="472" y="480"/>
                  <a:pt x="472" y="478"/>
                  <a:pt x="472" y="477"/>
                </a:cubicBezTo>
                <a:cubicBezTo>
                  <a:pt x="473" y="475"/>
                  <a:pt x="475" y="475"/>
                  <a:pt x="475" y="473"/>
                </a:cubicBezTo>
                <a:cubicBezTo>
                  <a:pt x="476" y="471"/>
                  <a:pt x="476" y="470"/>
                  <a:pt x="477" y="468"/>
                </a:cubicBezTo>
                <a:cubicBezTo>
                  <a:pt x="478" y="467"/>
                  <a:pt x="479" y="466"/>
                  <a:pt x="481" y="465"/>
                </a:cubicBezTo>
                <a:cubicBezTo>
                  <a:pt x="483" y="464"/>
                  <a:pt x="484" y="466"/>
                  <a:pt x="486" y="465"/>
                </a:cubicBezTo>
                <a:cubicBezTo>
                  <a:pt x="491" y="461"/>
                  <a:pt x="486" y="457"/>
                  <a:pt x="487" y="453"/>
                </a:cubicBezTo>
                <a:cubicBezTo>
                  <a:pt x="488" y="450"/>
                  <a:pt x="489" y="447"/>
                  <a:pt x="488" y="444"/>
                </a:cubicBezTo>
                <a:cubicBezTo>
                  <a:pt x="488" y="443"/>
                  <a:pt x="487" y="442"/>
                  <a:pt x="488" y="440"/>
                </a:cubicBezTo>
                <a:cubicBezTo>
                  <a:pt x="488" y="439"/>
                  <a:pt x="489" y="437"/>
                  <a:pt x="489" y="436"/>
                </a:cubicBezTo>
                <a:cubicBezTo>
                  <a:pt x="489" y="432"/>
                  <a:pt x="488" y="429"/>
                  <a:pt x="489" y="426"/>
                </a:cubicBezTo>
                <a:lnTo>
                  <a:pt x="489" y="422"/>
                </a:lnTo>
                <a:cubicBezTo>
                  <a:pt x="489" y="420"/>
                  <a:pt x="492" y="416"/>
                  <a:pt x="490" y="414"/>
                </a:cubicBezTo>
                <a:cubicBezTo>
                  <a:pt x="490" y="412"/>
                  <a:pt x="488" y="410"/>
                  <a:pt x="486" y="409"/>
                </a:cubicBezTo>
                <a:close/>
                <a:moveTo>
                  <a:pt x="496" y="331"/>
                </a:moveTo>
                <a:cubicBezTo>
                  <a:pt x="496" y="327"/>
                  <a:pt x="495" y="324"/>
                  <a:pt x="494" y="320"/>
                </a:cubicBezTo>
                <a:cubicBezTo>
                  <a:pt x="494" y="318"/>
                  <a:pt x="495" y="317"/>
                  <a:pt x="495" y="315"/>
                </a:cubicBezTo>
                <a:cubicBezTo>
                  <a:pt x="494" y="313"/>
                  <a:pt x="493" y="313"/>
                  <a:pt x="492" y="311"/>
                </a:cubicBezTo>
                <a:lnTo>
                  <a:pt x="492" y="308"/>
                </a:lnTo>
                <a:cubicBezTo>
                  <a:pt x="492" y="308"/>
                  <a:pt x="491" y="307"/>
                  <a:pt x="490" y="306"/>
                </a:cubicBezTo>
                <a:cubicBezTo>
                  <a:pt x="490" y="306"/>
                  <a:pt x="490" y="305"/>
                  <a:pt x="490" y="304"/>
                </a:cubicBezTo>
                <a:cubicBezTo>
                  <a:pt x="490" y="300"/>
                  <a:pt x="493" y="300"/>
                  <a:pt x="494" y="297"/>
                </a:cubicBezTo>
                <a:cubicBezTo>
                  <a:pt x="494" y="296"/>
                  <a:pt x="494" y="294"/>
                  <a:pt x="494" y="294"/>
                </a:cubicBezTo>
                <a:lnTo>
                  <a:pt x="494" y="286"/>
                </a:lnTo>
                <a:cubicBezTo>
                  <a:pt x="494" y="285"/>
                  <a:pt x="493" y="284"/>
                  <a:pt x="493" y="284"/>
                </a:cubicBezTo>
                <a:cubicBezTo>
                  <a:pt x="493" y="280"/>
                  <a:pt x="493" y="277"/>
                  <a:pt x="493" y="273"/>
                </a:cubicBezTo>
                <a:cubicBezTo>
                  <a:pt x="493" y="267"/>
                  <a:pt x="492" y="260"/>
                  <a:pt x="493" y="255"/>
                </a:cubicBezTo>
                <a:cubicBezTo>
                  <a:pt x="494" y="252"/>
                  <a:pt x="493" y="251"/>
                  <a:pt x="492" y="249"/>
                </a:cubicBezTo>
                <a:cubicBezTo>
                  <a:pt x="492" y="247"/>
                  <a:pt x="493" y="244"/>
                  <a:pt x="492" y="243"/>
                </a:cubicBezTo>
                <a:lnTo>
                  <a:pt x="492" y="242"/>
                </a:lnTo>
                <a:lnTo>
                  <a:pt x="491" y="242"/>
                </a:lnTo>
                <a:cubicBezTo>
                  <a:pt x="490" y="243"/>
                  <a:pt x="490" y="243"/>
                  <a:pt x="489" y="243"/>
                </a:cubicBezTo>
                <a:cubicBezTo>
                  <a:pt x="488" y="247"/>
                  <a:pt x="490" y="249"/>
                  <a:pt x="490" y="251"/>
                </a:cubicBezTo>
                <a:cubicBezTo>
                  <a:pt x="489" y="258"/>
                  <a:pt x="488" y="270"/>
                  <a:pt x="489" y="278"/>
                </a:cubicBezTo>
                <a:cubicBezTo>
                  <a:pt x="489" y="280"/>
                  <a:pt x="488" y="282"/>
                  <a:pt x="488" y="284"/>
                </a:cubicBezTo>
                <a:cubicBezTo>
                  <a:pt x="487" y="288"/>
                  <a:pt x="487" y="292"/>
                  <a:pt x="488" y="296"/>
                </a:cubicBezTo>
                <a:cubicBezTo>
                  <a:pt x="488" y="297"/>
                  <a:pt x="489" y="302"/>
                  <a:pt x="489" y="303"/>
                </a:cubicBezTo>
                <a:cubicBezTo>
                  <a:pt x="489" y="303"/>
                  <a:pt x="488" y="304"/>
                  <a:pt x="488" y="304"/>
                </a:cubicBezTo>
                <a:cubicBezTo>
                  <a:pt x="486" y="308"/>
                  <a:pt x="489" y="310"/>
                  <a:pt x="491" y="311"/>
                </a:cubicBezTo>
                <a:cubicBezTo>
                  <a:pt x="491" y="315"/>
                  <a:pt x="488" y="316"/>
                  <a:pt x="488" y="319"/>
                </a:cubicBezTo>
                <a:cubicBezTo>
                  <a:pt x="487" y="321"/>
                  <a:pt x="487" y="323"/>
                  <a:pt x="487" y="325"/>
                </a:cubicBezTo>
                <a:cubicBezTo>
                  <a:pt x="486" y="328"/>
                  <a:pt x="485" y="329"/>
                  <a:pt x="485" y="331"/>
                </a:cubicBezTo>
                <a:cubicBezTo>
                  <a:pt x="484" y="334"/>
                  <a:pt x="486" y="336"/>
                  <a:pt x="486" y="338"/>
                </a:cubicBezTo>
                <a:cubicBezTo>
                  <a:pt x="487" y="339"/>
                  <a:pt x="485" y="341"/>
                  <a:pt x="486" y="343"/>
                </a:cubicBezTo>
                <a:cubicBezTo>
                  <a:pt x="486" y="344"/>
                  <a:pt x="488" y="345"/>
                  <a:pt x="489" y="347"/>
                </a:cubicBezTo>
                <a:cubicBezTo>
                  <a:pt x="489" y="349"/>
                  <a:pt x="488" y="352"/>
                  <a:pt x="488" y="353"/>
                </a:cubicBezTo>
                <a:lnTo>
                  <a:pt x="488" y="358"/>
                </a:lnTo>
                <a:cubicBezTo>
                  <a:pt x="487" y="362"/>
                  <a:pt x="487" y="364"/>
                  <a:pt x="488" y="368"/>
                </a:cubicBezTo>
                <a:cubicBezTo>
                  <a:pt x="489" y="373"/>
                  <a:pt x="485" y="376"/>
                  <a:pt x="485" y="379"/>
                </a:cubicBezTo>
                <a:cubicBezTo>
                  <a:pt x="484" y="382"/>
                  <a:pt x="486" y="384"/>
                  <a:pt x="486" y="386"/>
                </a:cubicBezTo>
                <a:cubicBezTo>
                  <a:pt x="487" y="388"/>
                  <a:pt x="487" y="389"/>
                  <a:pt x="487" y="390"/>
                </a:cubicBezTo>
                <a:cubicBezTo>
                  <a:pt x="488" y="390"/>
                  <a:pt x="488" y="390"/>
                  <a:pt x="488" y="390"/>
                </a:cubicBezTo>
                <a:cubicBezTo>
                  <a:pt x="489" y="390"/>
                  <a:pt x="489" y="389"/>
                  <a:pt x="490" y="388"/>
                </a:cubicBezTo>
                <a:cubicBezTo>
                  <a:pt x="491" y="387"/>
                  <a:pt x="492" y="386"/>
                  <a:pt x="492" y="385"/>
                </a:cubicBezTo>
                <a:cubicBezTo>
                  <a:pt x="493" y="382"/>
                  <a:pt x="490" y="380"/>
                  <a:pt x="491" y="376"/>
                </a:cubicBezTo>
                <a:cubicBezTo>
                  <a:pt x="491" y="375"/>
                  <a:pt x="492" y="373"/>
                  <a:pt x="492" y="371"/>
                </a:cubicBezTo>
                <a:cubicBezTo>
                  <a:pt x="493" y="369"/>
                  <a:pt x="492" y="366"/>
                  <a:pt x="493" y="365"/>
                </a:cubicBezTo>
                <a:cubicBezTo>
                  <a:pt x="493" y="362"/>
                  <a:pt x="492" y="359"/>
                  <a:pt x="492" y="357"/>
                </a:cubicBezTo>
                <a:cubicBezTo>
                  <a:pt x="493" y="356"/>
                  <a:pt x="494" y="354"/>
                  <a:pt x="494" y="352"/>
                </a:cubicBezTo>
                <a:cubicBezTo>
                  <a:pt x="493" y="351"/>
                  <a:pt x="492" y="349"/>
                  <a:pt x="491" y="348"/>
                </a:cubicBezTo>
                <a:cubicBezTo>
                  <a:pt x="491" y="346"/>
                  <a:pt x="492" y="343"/>
                  <a:pt x="492" y="342"/>
                </a:cubicBezTo>
                <a:cubicBezTo>
                  <a:pt x="494" y="337"/>
                  <a:pt x="492" y="334"/>
                  <a:pt x="496" y="331"/>
                </a:cubicBezTo>
                <a:close/>
                <a:moveTo>
                  <a:pt x="502" y="134"/>
                </a:moveTo>
                <a:cubicBezTo>
                  <a:pt x="503" y="133"/>
                  <a:pt x="504" y="132"/>
                  <a:pt x="504" y="131"/>
                </a:cubicBezTo>
                <a:cubicBezTo>
                  <a:pt x="506" y="128"/>
                  <a:pt x="505" y="122"/>
                  <a:pt x="504" y="120"/>
                </a:cubicBezTo>
                <a:cubicBezTo>
                  <a:pt x="502" y="119"/>
                  <a:pt x="500" y="118"/>
                  <a:pt x="498" y="118"/>
                </a:cubicBezTo>
                <a:cubicBezTo>
                  <a:pt x="497" y="119"/>
                  <a:pt x="498" y="119"/>
                  <a:pt x="497" y="119"/>
                </a:cubicBezTo>
                <a:cubicBezTo>
                  <a:pt x="497" y="121"/>
                  <a:pt x="498" y="124"/>
                  <a:pt x="497" y="126"/>
                </a:cubicBezTo>
                <a:cubicBezTo>
                  <a:pt x="496" y="128"/>
                  <a:pt x="495" y="130"/>
                  <a:pt x="495" y="132"/>
                </a:cubicBezTo>
                <a:cubicBezTo>
                  <a:pt x="498" y="135"/>
                  <a:pt x="499" y="135"/>
                  <a:pt x="498" y="140"/>
                </a:cubicBezTo>
                <a:cubicBezTo>
                  <a:pt x="498" y="141"/>
                  <a:pt x="497" y="141"/>
                  <a:pt x="497" y="142"/>
                </a:cubicBezTo>
                <a:cubicBezTo>
                  <a:pt x="495" y="143"/>
                  <a:pt x="494" y="142"/>
                  <a:pt x="493" y="144"/>
                </a:cubicBezTo>
                <a:cubicBezTo>
                  <a:pt x="492" y="146"/>
                  <a:pt x="494" y="148"/>
                  <a:pt x="494" y="150"/>
                </a:cubicBezTo>
                <a:cubicBezTo>
                  <a:pt x="494" y="152"/>
                  <a:pt x="492" y="153"/>
                  <a:pt x="492" y="155"/>
                </a:cubicBezTo>
                <a:cubicBezTo>
                  <a:pt x="491" y="156"/>
                  <a:pt x="493" y="164"/>
                  <a:pt x="493" y="165"/>
                </a:cubicBezTo>
                <a:cubicBezTo>
                  <a:pt x="494" y="168"/>
                  <a:pt x="492" y="170"/>
                  <a:pt x="491" y="172"/>
                </a:cubicBezTo>
                <a:cubicBezTo>
                  <a:pt x="491" y="173"/>
                  <a:pt x="491" y="174"/>
                  <a:pt x="492" y="175"/>
                </a:cubicBezTo>
                <a:cubicBezTo>
                  <a:pt x="492" y="177"/>
                  <a:pt x="492" y="179"/>
                  <a:pt x="492" y="181"/>
                </a:cubicBezTo>
                <a:cubicBezTo>
                  <a:pt x="492" y="182"/>
                  <a:pt x="493" y="183"/>
                  <a:pt x="493" y="183"/>
                </a:cubicBezTo>
                <a:cubicBezTo>
                  <a:pt x="494" y="186"/>
                  <a:pt x="492" y="190"/>
                  <a:pt x="492" y="191"/>
                </a:cubicBezTo>
                <a:cubicBezTo>
                  <a:pt x="493" y="192"/>
                  <a:pt x="493" y="192"/>
                  <a:pt x="494" y="193"/>
                </a:cubicBezTo>
                <a:cubicBezTo>
                  <a:pt x="495" y="193"/>
                  <a:pt x="496" y="192"/>
                  <a:pt x="497" y="191"/>
                </a:cubicBezTo>
                <a:cubicBezTo>
                  <a:pt x="497" y="189"/>
                  <a:pt x="498" y="188"/>
                  <a:pt x="498" y="186"/>
                </a:cubicBezTo>
                <a:cubicBezTo>
                  <a:pt x="499" y="184"/>
                  <a:pt x="497" y="183"/>
                  <a:pt x="497" y="181"/>
                </a:cubicBezTo>
                <a:cubicBezTo>
                  <a:pt x="497" y="180"/>
                  <a:pt x="498" y="177"/>
                  <a:pt x="498" y="176"/>
                </a:cubicBezTo>
                <a:cubicBezTo>
                  <a:pt x="499" y="173"/>
                  <a:pt x="498" y="171"/>
                  <a:pt x="497" y="170"/>
                </a:cubicBezTo>
                <a:cubicBezTo>
                  <a:pt x="497" y="168"/>
                  <a:pt x="498" y="167"/>
                  <a:pt x="498" y="166"/>
                </a:cubicBezTo>
                <a:cubicBezTo>
                  <a:pt x="499" y="162"/>
                  <a:pt x="495" y="161"/>
                  <a:pt x="496" y="158"/>
                </a:cubicBezTo>
                <a:cubicBezTo>
                  <a:pt x="497" y="156"/>
                  <a:pt x="503" y="153"/>
                  <a:pt x="504" y="152"/>
                </a:cubicBezTo>
                <a:cubicBezTo>
                  <a:pt x="505" y="149"/>
                  <a:pt x="506" y="146"/>
                  <a:pt x="505" y="143"/>
                </a:cubicBezTo>
                <a:cubicBezTo>
                  <a:pt x="505" y="142"/>
                  <a:pt x="502" y="136"/>
                  <a:pt x="502" y="134"/>
                </a:cubicBezTo>
                <a:close/>
                <a:moveTo>
                  <a:pt x="244" y="490"/>
                </a:moveTo>
                <a:cubicBezTo>
                  <a:pt x="243" y="490"/>
                  <a:pt x="242" y="490"/>
                  <a:pt x="242" y="490"/>
                </a:cubicBezTo>
                <a:lnTo>
                  <a:pt x="241" y="490"/>
                </a:lnTo>
                <a:cubicBezTo>
                  <a:pt x="241" y="489"/>
                  <a:pt x="241" y="487"/>
                  <a:pt x="242" y="487"/>
                </a:cubicBezTo>
                <a:cubicBezTo>
                  <a:pt x="242" y="487"/>
                  <a:pt x="242" y="487"/>
                  <a:pt x="243" y="486"/>
                </a:cubicBezTo>
                <a:cubicBezTo>
                  <a:pt x="243" y="486"/>
                  <a:pt x="243" y="486"/>
                  <a:pt x="244" y="487"/>
                </a:cubicBezTo>
                <a:cubicBezTo>
                  <a:pt x="244" y="487"/>
                  <a:pt x="244" y="487"/>
                  <a:pt x="245" y="487"/>
                </a:cubicBezTo>
                <a:cubicBezTo>
                  <a:pt x="245" y="488"/>
                  <a:pt x="245" y="489"/>
                  <a:pt x="245" y="489"/>
                </a:cubicBezTo>
                <a:cubicBezTo>
                  <a:pt x="245" y="489"/>
                  <a:pt x="245" y="489"/>
                  <a:pt x="244" y="490"/>
                </a:cubicBezTo>
                <a:close/>
                <a:moveTo>
                  <a:pt x="321" y="483"/>
                </a:moveTo>
                <a:cubicBezTo>
                  <a:pt x="318" y="483"/>
                  <a:pt x="316" y="485"/>
                  <a:pt x="312" y="484"/>
                </a:cubicBezTo>
                <a:cubicBezTo>
                  <a:pt x="310" y="484"/>
                  <a:pt x="309" y="482"/>
                  <a:pt x="306" y="481"/>
                </a:cubicBezTo>
                <a:cubicBezTo>
                  <a:pt x="301" y="481"/>
                  <a:pt x="296" y="481"/>
                  <a:pt x="290" y="481"/>
                </a:cubicBezTo>
                <a:cubicBezTo>
                  <a:pt x="289" y="482"/>
                  <a:pt x="287" y="482"/>
                  <a:pt x="285" y="482"/>
                </a:cubicBezTo>
                <a:cubicBezTo>
                  <a:pt x="284" y="482"/>
                  <a:pt x="282" y="481"/>
                  <a:pt x="281" y="481"/>
                </a:cubicBezTo>
                <a:lnTo>
                  <a:pt x="274" y="481"/>
                </a:lnTo>
                <a:cubicBezTo>
                  <a:pt x="271" y="480"/>
                  <a:pt x="266" y="480"/>
                  <a:pt x="263" y="480"/>
                </a:cubicBezTo>
                <a:lnTo>
                  <a:pt x="253" y="480"/>
                </a:lnTo>
                <a:cubicBezTo>
                  <a:pt x="251" y="481"/>
                  <a:pt x="250" y="482"/>
                  <a:pt x="248" y="483"/>
                </a:cubicBezTo>
                <a:cubicBezTo>
                  <a:pt x="247" y="484"/>
                  <a:pt x="244" y="484"/>
                  <a:pt x="242" y="485"/>
                </a:cubicBezTo>
                <a:cubicBezTo>
                  <a:pt x="240" y="485"/>
                  <a:pt x="238" y="484"/>
                  <a:pt x="237" y="483"/>
                </a:cubicBezTo>
                <a:cubicBezTo>
                  <a:pt x="234" y="483"/>
                  <a:pt x="232" y="483"/>
                  <a:pt x="229" y="483"/>
                </a:cubicBezTo>
                <a:cubicBezTo>
                  <a:pt x="229" y="483"/>
                  <a:pt x="229" y="483"/>
                  <a:pt x="229" y="483"/>
                </a:cubicBezTo>
                <a:cubicBezTo>
                  <a:pt x="229" y="485"/>
                  <a:pt x="235" y="490"/>
                  <a:pt x="236" y="490"/>
                </a:cubicBezTo>
                <a:cubicBezTo>
                  <a:pt x="236" y="490"/>
                  <a:pt x="236" y="491"/>
                  <a:pt x="236" y="491"/>
                </a:cubicBezTo>
                <a:cubicBezTo>
                  <a:pt x="231" y="492"/>
                  <a:pt x="228" y="490"/>
                  <a:pt x="225" y="488"/>
                </a:cubicBezTo>
                <a:cubicBezTo>
                  <a:pt x="225" y="486"/>
                  <a:pt x="226" y="486"/>
                  <a:pt x="227" y="484"/>
                </a:cubicBezTo>
                <a:cubicBezTo>
                  <a:pt x="227" y="484"/>
                  <a:pt x="226" y="484"/>
                  <a:pt x="226" y="483"/>
                </a:cubicBezTo>
                <a:cubicBezTo>
                  <a:pt x="225" y="482"/>
                  <a:pt x="222" y="483"/>
                  <a:pt x="219" y="483"/>
                </a:cubicBezTo>
                <a:cubicBezTo>
                  <a:pt x="218" y="483"/>
                  <a:pt x="216" y="482"/>
                  <a:pt x="214" y="483"/>
                </a:cubicBezTo>
                <a:cubicBezTo>
                  <a:pt x="212" y="483"/>
                  <a:pt x="208" y="484"/>
                  <a:pt x="205" y="483"/>
                </a:cubicBezTo>
                <a:cubicBezTo>
                  <a:pt x="204" y="483"/>
                  <a:pt x="202" y="482"/>
                  <a:pt x="200" y="482"/>
                </a:cubicBezTo>
                <a:cubicBezTo>
                  <a:pt x="197" y="481"/>
                  <a:pt x="193" y="483"/>
                  <a:pt x="190" y="482"/>
                </a:cubicBezTo>
                <a:cubicBezTo>
                  <a:pt x="188" y="482"/>
                  <a:pt x="187" y="483"/>
                  <a:pt x="185" y="483"/>
                </a:cubicBezTo>
                <a:cubicBezTo>
                  <a:pt x="184" y="482"/>
                  <a:pt x="183" y="482"/>
                  <a:pt x="182" y="482"/>
                </a:cubicBezTo>
                <a:cubicBezTo>
                  <a:pt x="182" y="482"/>
                  <a:pt x="174" y="482"/>
                  <a:pt x="174" y="482"/>
                </a:cubicBezTo>
                <a:cubicBezTo>
                  <a:pt x="173" y="482"/>
                  <a:pt x="170" y="481"/>
                  <a:pt x="169" y="481"/>
                </a:cubicBezTo>
                <a:cubicBezTo>
                  <a:pt x="167" y="482"/>
                  <a:pt x="165" y="483"/>
                  <a:pt x="163" y="484"/>
                </a:cubicBezTo>
                <a:cubicBezTo>
                  <a:pt x="159" y="485"/>
                  <a:pt x="156" y="483"/>
                  <a:pt x="153" y="483"/>
                </a:cubicBezTo>
                <a:cubicBezTo>
                  <a:pt x="152" y="484"/>
                  <a:pt x="151" y="485"/>
                  <a:pt x="150" y="486"/>
                </a:cubicBezTo>
                <a:cubicBezTo>
                  <a:pt x="148" y="486"/>
                  <a:pt x="147" y="485"/>
                  <a:pt x="145" y="484"/>
                </a:cubicBezTo>
                <a:cubicBezTo>
                  <a:pt x="145" y="483"/>
                  <a:pt x="144" y="481"/>
                  <a:pt x="144" y="481"/>
                </a:cubicBezTo>
                <a:cubicBezTo>
                  <a:pt x="144" y="479"/>
                  <a:pt x="143" y="478"/>
                  <a:pt x="142" y="477"/>
                </a:cubicBezTo>
                <a:cubicBezTo>
                  <a:pt x="142" y="478"/>
                  <a:pt x="141" y="478"/>
                  <a:pt x="140" y="479"/>
                </a:cubicBezTo>
                <a:cubicBezTo>
                  <a:pt x="139" y="480"/>
                  <a:pt x="139" y="482"/>
                  <a:pt x="137" y="483"/>
                </a:cubicBezTo>
                <a:cubicBezTo>
                  <a:pt x="136" y="484"/>
                  <a:pt x="135" y="484"/>
                  <a:pt x="134" y="485"/>
                </a:cubicBezTo>
                <a:cubicBezTo>
                  <a:pt x="132" y="485"/>
                  <a:pt x="131" y="483"/>
                  <a:pt x="130" y="482"/>
                </a:cubicBezTo>
                <a:cubicBezTo>
                  <a:pt x="127" y="482"/>
                  <a:pt x="125" y="482"/>
                  <a:pt x="123" y="481"/>
                </a:cubicBezTo>
                <a:lnTo>
                  <a:pt x="120" y="481"/>
                </a:lnTo>
                <a:cubicBezTo>
                  <a:pt x="118" y="481"/>
                  <a:pt x="116" y="480"/>
                  <a:pt x="114" y="480"/>
                </a:cubicBezTo>
                <a:cubicBezTo>
                  <a:pt x="113" y="480"/>
                  <a:pt x="111" y="481"/>
                  <a:pt x="110" y="482"/>
                </a:cubicBezTo>
                <a:lnTo>
                  <a:pt x="107" y="482"/>
                </a:lnTo>
                <a:cubicBezTo>
                  <a:pt x="104" y="483"/>
                  <a:pt x="98" y="484"/>
                  <a:pt x="94" y="483"/>
                </a:cubicBezTo>
                <a:cubicBezTo>
                  <a:pt x="92" y="483"/>
                  <a:pt x="89" y="483"/>
                  <a:pt x="87" y="483"/>
                </a:cubicBezTo>
                <a:cubicBezTo>
                  <a:pt x="86" y="483"/>
                  <a:pt x="85" y="482"/>
                  <a:pt x="84" y="482"/>
                </a:cubicBezTo>
                <a:lnTo>
                  <a:pt x="77" y="482"/>
                </a:lnTo>
                <a:cubicBezTo>
                  <a:pt x="73" y="481"/>
                  <a:pt x="67" y="480"/>
                  <a:pt x="62" y="480"/>
                </a:cubicBezTo>
                <a:cubicBezTo>
                  <a:pt x="61" y="480"/>
                  <a:pt x="61" y="481"/>
                  <a:pt x="60" y="481"/>
                </a:cubicBezTo>
                <a:cubicBezTo>
                  <a:pt x="60" y="486"/>
                  <a:pt x="64" y="483"/>
                  <a:pt x="67" y="485"/>
                </a:cubicBezTo>
                <a:cubicBezTo>
                  <a:pt x="68" y="486"/>
                  <a:pt x="70" y="488"/>
                  <a:pt x="72" y="488"/>
                </a:cubicBezTo>
                <a:cubicBezTo>
                  <a:pt x="74" y="489"/>
                  <a:pt x="76" y="488"/>
                  <a:pt x="79" y="489"/>
                </a:cubicBezTo>
                <a:cubicBezTo>
                  <a:pt x="81" y="489"/>
                  <a:pt x="84" y="490"/>
                  <a:pt x="86" y="490"/>
                </a:cubicBezTo>
                <a:cubicBezTo>
                  <a:pt x="88" y="490"/>
                  <a:pt x="92" y="489"/>
                  <a:pt x="94" y="490"/>
                </a:cubicBezTo>
                <a:cubicBezTo>
                  <a:pt x="98" y="491"/>
                  <a:pt x="103" y="492"/>
                  <a:pt x="107" y="491"/>
                </a:cubicBezTo>
                <a:lnTo>
                  <a:pt x="111" y="491"/>
                </a:lnTo>
                <a:cubicBezTo>
                  <a:pt x="117" y="490"/>
                  <a:pt x="127" y="490"/>
                  <a:pt x="133" y="492"/>
                </a:cubicBezTo>
                <a:cubicBezTo>
                  <a:pt x="135" y="492"/>
                  <a:pt x="137" y="492"/>
                  <a:pt x="140" y="492"/>
                </a:cubicBezTo>
                <a:cubicBezTo>
                  <a:pt x="141" y="492"/>
                  <a:pt x="142" y="494"/>
                  <a:pt x="143" y="494"/>
                </a:cubicBezTo>
                <a:cubicBezTo>
                  <a:pt x="148" y="495"/>
                  <a:pt x="151" y="491"/>
                  <a:pt x="155" y="493"/>
                </a:cubicBezTo>
                <a:cubicBezTo>
                  <a:pt x="156" y="493"/>
                  <a:pt x="158" y="494"/>
                  <a:pt x="159" y="494"/>
                </a:cubicBezTo>
                <a:cubicBezTo>
                  <a:pt x="161" y="494"/>
                  <a:pt x="164" y="494"/>
                  <a:pt x="166" y="494"/>
                </a:cubicBezTo>
                <a:cubicBezTo>
                  <a:pt x="168" y="494"/>
                  <a:pt x="170" y="496"/>
                  <a:pt x="172" y="496"/>
                </a:cubicBezTo>
                <a:cubicBezTo>
                  <a:pt x="174" y="495"/>
                  <a:pt x="177" y="493"/>
                  <a:pt x="180" y="493"/>
                </a:cubicBezTo>
                <a:cubicBezTo>
                  <a:pt x="185" y="494"/>
                  <a:pt x="191" y="495"/>
                  <a:pt x="196" y="496"/>
                </a:cubicBezTo>
                <a:cubicBezTo>
                  <a:pt x="198" y="496"/>
                  <a:pt x="201" y="495"/>
                  <a:pt x="203" y="495"/>
                </a:cubicBezTo>
                <a:cubicBezTo>
                  <a:pt x="208" y="496"/>
                  <a:pt x="212" y="496"/>
                  <a:pt x="217" y="495"/>
                </a:cubicBezTo>
                <a:cubicBezTo>
                  <a:pt x="221" y="494"/>
                  <a:pt x="225" y="496"/>
                  <a:pt x="228" y="496"/>
                </a:cubicBezTo>
                <a:cubicBezTo>
                  <a:pt x="229" y="496"/>
                  <a:pt x="230" y="495"/>
                  <a:pt x="232" y="496"/>
                </a:cubicBezTo>
                <a:cubicBezTo>
                  <a:pt x="233" y="496"/>
                  <a:pt x="234" y="497"/>
                  <a:pt x="235" y="497"/>
                </a:cubicBezTo>
                <a:cubicBezTo>
                  <a:pt x="239" y="498"/>
                  <a:pt x="240" y="495"/>
                  <a:pt x="243" y="494"/>
                </a:cubicBezTo>
                <a:lnTo>
                  <a:pt x="247" y="494"/>
                </a:lnTo>
                <a:cubicBezTo>
                  <a:pt x="253" y="494"/>
                  <a:pt x="258" y="496"/>
                  <a:pt x="263" y="494"/>
                </a:cubicBezTo>
                <a:cubicBezTo>
                  <a:pt x="266" y="493"/>
                  <a:pt x="266" y="492"/>
                  <a:pt x="269" y="490"/>
                </a:cubicBezTo>
                <a:cubicBezTo>
                  <a:pt x="269" y="489"/>
                  <a:pt x="268" y="488"/>
                  <a:pt x="269" y="488"/>
                </a:cubicBezTo>
                <a:cubicBezTo>
                  <a:pt x="269" y="487"/>
                  <a:pt x="269" y="487"/>
                  <a:pt x="269" y="487"/>
                </a:cubicBezTo>
                <a:cubicBezTo>
                  <a:pt x="271" y="487"/>
                  <a:pt x="273" y="486"/>
                  <a:pt x="274" y="487"/>
                </a:cubicBezTo>
                <a:cubicBezTo>
                  <a:pt x="275" y="487"/>
                  <a:pt x="275" y="487"/>
                  <a:pt x="275" y="487"/>
                </a:cubicBezTo>
                <a:cubicBezTo>
                  <a:pt x="275" y="491"/>
                  <a:pt x="275" y="491"/>
                  <a:pt x="276" y="494"/>
                </a:cubicBezTo>
                <a:cubicBezTo>
                  <a:pt x="281" y="495"/>
                  <a:pt x="283" y="494"/>
                  <a:pt x="287" y="493"/>
                </a:cubicBezTo>
                <a:cubicBezTo>
                  <a:pt x="288" y="492"/>
                  <a:pt x="289" y="492"/>
                  <a:pt x="290" y="492"/>
                </a:cubicBezTo>
                <a:cubicBezTo>
                  <a:pt x="291" y="491"/>
                  <a:pt x="293" y="487"/>
                  <a:pt x="296" y="489"/>
                </a:cubicBezTo>
                <a:cubicBezTo>
                  <a:pt x="298" y="489"/>
                  <a:pt x="298" y="491"/>
                  <a:pt x="300" y="492"/>
                </a:cubicBezTo>
                <a:cubicBezTo>
                  <a:pt x="302" y="492"/>
                  <a:pt x="303" y="492"/>
                  <a:pt x="305" y="492"/>
                </a:cubicBezTo>
                <a:cubicBezTo>
                  <a:pt x="312" y="494"/>
                  <a:pt x="313" y="492"/>
                  <a:pt x="317" y="489"/>
                </a:cubicBezTo>
                <a:cubicBezTo>
                  <a:pt x="318" y="488"/>
                  <a:pt x="320" y="488"/>
                  <a:pt x="321" y="487"/>
                </a:cubicBezTo>
                <a:cubicBezTo>
                  <a:pt x="321" y="487"/>
                  <a:pt x="322" y="486"/>
                  <a:pt x="322" y="485"/>
                </a:cubicBezTo>
                <a:cubicBezTo>
                  <a:pt x="322" y="484"/>
                  <a:pt x="322" y="484"/>
                  <a:pt x="322" y="484"/>
                </a:cubicBezTo>
                <a:cubicBezTo>
                  <a:pt x="322" y="483"/>
                  <a:pt x="322" y="483"/>
                  <a:pt x="321" y="483"/>
                </a:cubicBezTo>
                <a:close/>
                <a:moveTo>
                  <a:pt x="407" y="259"/>
                </a:moveTo>
                <a:cubicBezTo>
                  <a:pt x="410" y="259"/>
                  <a:pt x="411" y="260"/>
                  <a:pt x="413" y="261"/>
                </a:cubicBezTo>
                <a:cubicBezTo>
                  <a:pt x="412" y="261"/>
                  <a:pt x="410" y="261"/>
                  <a:pt x="408" y="261"/>
                </a:cubicBezTo>
                <a:cubicBezTo>
                  <a:pt x="408" y="261"/>
                  <a:pt x="407" y="260"/>
                  <a:pt x="406" y="260"/>
                </a:cubicBezTo>
                <a:cubicBezTo>
                  <a:pt x="406" y="260"/>
                  <a:pt x="407" y="259"/>
                  <a:pt x="407" y="259"/>
                </a:cubicBezTo>
                <a:close/>
                <a:moveTo>
                  <a:pt x="275" y="269"/>
                </a:moveTo>
                <a:cubicBezTo>
                  <a:pt x="274" y="269"/>
                  <a:pt x="274" y="269"/>
                  <a:pt x="273" y="269"/>
                </a:cubicBezTo>
                <a:cubicBezTo>
                  <a:pt x="272" y="269"/>
                  <a:pt x="272" y="269"/>
                  <a:pt x="272" y="268"/>
                </a:cubicBezTo>
                <a:cubicBezTo>
                  <a:pt x="272" y="267"/>
                  <a:pt x="272" y="266"/>
                  <a:pt x="272" y="265"/>
                </a:cubicBezTo>
                <a:cubicBezTo>
                  <a:pt x="273" y="265"/>
                  <a:pt x="273" y="265"/>
                  <a:pt x="273" y="265"/>
                </a:cubicBezTo>
                <a:cubicBezTo>
                  <a:pt x="274" y="265"/>
                  <a:pt x="274" y="265"/>
                  <a:pt x="274" y="265"/>
                </a:cubicBezTo>
                <a:cubicBezTo>
                  <a:pt x="275" y="266"/>
                  <a:pt x="275" y="266"/>
                  <a:pt x="275" y="267"/>
                </a:cubicBezTo>
                <a:cubicBezTo>
                  <a:pt x="275" y="268"/>
                  <a:pt x="275" y="268"/>
                  <a:pt x="275" y="269"/>
                </a:cubicBezTo>
                <a:close/>
                <a:moveTo>
                  <a:pt x="461" y="270"/>
                </a:moveTo>
                <a:cubicBezTo>
                  <a:pt x="462" y="270"/>
                  <a:pt x="462" y="270"/>
                  <a:pt x="463" y="271"/>
                </a:cubicBezTo>
                <a:cubicBezTo>
                  <a:pt x="464" y="271"/>
                  <a:pt x="464" y="271"/>
                  <a:pt x="464" y="272"/>
                </a:cubicBezTo>
                <a:cubicBezTo>
                  <a:pt x="464" y="273"/>
                  <a:pt x="464" y="273"/>
                  <a:pt x="464" y="274"/>
                </a:cubicBezTo>
                <a:cubicBezTo>
                  <a:pt x="463" y="274"/>
                  <a:pt x="463" y="275"/>
                  <a:pt x="462" y="275"/>
                </a:cubicBezTo>
                <a:cubicBezTo>
                  <a:pt x="459" y="275"/>
                  <a:pt x="459" y="272"/>
                  <a:pt x="461" y="270"/>
                </a:cubicBezTo>
                <a:close/>
                <a:moveTo>
                  <a:pt x="468" y="254"/>
                </a:moveTo>
                <a:cubicBezTo>
                  <a:pt x="468" y="254"/>
                  <a:pt x="469" y="254"/>
                  <a:pt x="469" y="254"/>
                </a:cubicBezTo>
                <a:cubicBezTo>
                  <a:pt x="470" y="255"/>
                  <a:pt x="470" y="255"/>
                  <a:pt x="471" y="255"/>
                </a:cubicBezTo>
                <a:cubicBezTo>
                  <a:pt x="470" y="257"/>
                  <a:pt x="468" y="260"/>
                  <a:pt x="465" y="258"/>
                </a:cubicBezTo>
                <a:cubicBezTo>
                  <a:pt x="464" y="258"/>
                  <a:pt x="463" y="257"/>
                  <a:pt x="462" y="257"/>
                </a:cubicBezTo>
                <a:cubicBezTo>
                  <a:pt x="463" y="254"/>
                  <a:pt x="466" y="255"/>
                  <a:pt x="468" y="254"/>
                </a:cubicBezTo>
                <a:close/>
                <a:moveTo>
                  <a:pt x="467" y="363"/>
                </a:moveTo>
                <a:lnTo>
                  <a:pt x="467" y="364"/>
                </a:lnTo>
                <a:lnTo>
                  <a:pt x="466" y="357"/>
                </a:lnTo>
                <a:cubicBezTo>
                  <a:pt x="467" y="358"/>
                  <a:pt x="467" y="358"/>
                  <a:pt x="467" y="358"/>
                </a:cubicBezTo>
                <a:cubicBezTo>
                  <a:pt x="468" y="360"/>
                  <a:pt x="468" y="362"/>
                  <a:pt x="467" y="363"/>
                </a:cubicBezTo>
                <a:close/>
                <a:moveTo>
                  <a:pt x="466" y="333"/>
                </a:moveTo>
                <a:cubicBezTo>
                  <a:pt x="465" y="331"/>
                  <a:pt x="465" y="327"/>
                  <a:pt x="465" y="325"/>
                </a:cubicBezTo>
                <a:cubicBezTo>
                  <a:pt x="467" y="327"/>
                  <a:pt x="466" y="330"/>
                  <a:pt x="466" y="333"/>
                </a:cubicBezTo>
                <a:close/>
                <a:moveTo>
                  <a:pt x="414" y="462"/>
                </a:moveTo>
                <a:cubicBezTo>
                  <a:pt x="419" y="461"/>
                  <a:pt x="424" y="464"/>
                  <a:pt x="427" y="465"/>
                </a:cubicBezTo>
                <a:cubicBezTo>
                  <a:pt x="430" y="465"/>
                  <a:pt x="433" y="465"/>
                  <a:pt x="436" y="465"/>
                </a:cubicBezTo>
                <a:cubicBezTo>
                  <a:pt x="437" y="466"/>
                  <a:pt x="440" y="468"/>
                  <a:pt x="441" y="469"/>
                </a:cubicBezTo>
                <a:cubicBezTo>
                  <a:pt x="443" y="469"/>
                  <a:pt x="443" y="468"/>
                  <a:pt x="444" y="468"/>
                </a:cubicBezTo>
                <a:cubicBezTo>
                  <a:pt x="444" y="465"/>
                  <a:pt x="441" y="465"/>
                  <a:pt x="441" y="461"/>
                </a:cubicBezTo>
                <a:cubicBezTo>
                  <a:pt x="442" y="461"/>
                  <a:pt x="442" y="460"/>
                  <a:pt x="442" y="460"/>
                </a:cubicBezTo>
                <a:cubicBezTo>
                  <a:pt x="443" y="459"/>
                  <a:pt x="444" y="459"/>
                  <a:pt x="445" y="459"/>
                </a:cubicBezTo>
                <a:cubicBezTo>
                  <a:pt x="446" y="458"/>
                  <a:pt x="448" y="459"/>
                  <a:pt x="449" y="459"/>
                </a:cubicBezTo>
                <a:cubicBezTo>
                  <a:pt x="454" y="459"/>
                  <a:pt x="461" y="459"/>
                  <a:pt x="464" y="457"/>
                </a:cubicBezTo>
                <a:cubicBezTo>
                  <a:pt x="467" y="454"/>
                  <a:pt x="465" y="449"/>
                  <a:pt x="466" y="445"/>
                </a:cubicBezTo>
                <a:cubicBezTo>
                  <a:pt x="467" y="443"/>
                  <a:pt x="468" y="442"/>
                  <a:pt x="468" y="440"/>
                </a:cubicBezTo>
                <a:cubicBezTo>
                  <a:pt x="469" y="437"/>
                  <a:pt x="469" y="433"/>
                  <a:pt x="469" y="430"/>
                </a:cubicBezTo>
                <a:cubicBezTo>
                  <a:pt x="470" y="429"/>
                  <a:pt x="470" y="427"/>
                  <a:pt x="471" y="425"/>
                </a:cubicBezTo>
                <a:cubicBezTo>
                  <a:pt x="471" y="425"/>
                  <a:pt x="472" y="424"/>
                  <a:pt x="472" y="423"/>
                </a:cubicBezTo>
                <a:cubicBezTo>
                  <a:pt x="473" y="419"/>
                  <a:pt x="468" y="416"/>
                  <a:pt x="469" y="411"/>
                </a:cubicBezTo>
                <a:cubicBezTo>
                  <a:pt x="470" y="404"/>
                  <a:pt x="475" y="401"/>
                  <a:pt x="477" y="396"/>
                </a:cubicBezTo>
                <a:cubicBezTo>
                  <a:pt x="477" y="394"/>
                  <a:pt x="475" y="391"/>
                  <a:pt x="475" y="388"/>
                </a:cubicBezTo>
                <a:cubicBezTo>
                  <a:pt x="476" y="387"/>
                  <a:pt x="476" y="385"/>
                  <a:pt x="476" y="383"/>
                </a:cubicBezTo>
                <a:cubicBezTo>
                  <a:pt x="475" y="381"/>
                  <a:pt x="474" y="377"/>
                  <a:pt x="473" y="374"/>
                </a:cubicBezTo>
                <a:cubicBezTo>
                  <a:pt x="473" y="371"/>
                  <a:pt x="473" y="369"/>
                  <a:pt x="473" y="366"/>
                </a:cubicBezTo>
                <a:cubicBezTo>
                  <a:pt x="472" y="364"/>
                  <a:pt x="471" y="362"/>
                  <a:pt x="470" y="360"/>
                </a:cubicBezTo>
                <a:cubicBezTo>
                  <a:pt x="470" y="358"/>
                  <a:pt x="471" y="357"/>
                  <a:pt x="472" y="356"/>
                </a:cubicBezTo>
                <a:cubicBezTo>
                  <a:pt x="472" y="354"/>
                  <a:pt x="474" y="349"/>
                  <a:pt x="473" y="348"/>
                </a:cubicBezTo>
                <a:cubicBezTo>
                  <a:pt x="473" y="346"/>
                  <a:pt x="471" y="345"/>
                  <a:pt x="471" y="343"/>
                </a:cubicBezTo>
                <a:lnTo>
                  <a:pt x="472" y="331"/>
                </a:lnTo>
                <a:cubicBezTo>
                  <a:pt x="472" y="329"/>
                  <a:pt x="470" y="327"/>
                  <a:pt x="471" y="324"/>
                </a:cubicBezTo>
                <a:cubicBezTo>
                  <a:pt x="472" y="319"/>
                  <a:pt x="475" y="316"/>
                  <a:pt x="476" y="311"/>
                </a:cubicBezTo>
                <a:cubicBezTo>
                  <a:pt x="478" y="307"/>
                  <a:pt x="473" y="303"/>
                  <a:pt x="472" y="300"/>
                </a:cubicBezTo>
                <a:cubicBezTo>
                  <a:pt x="471" y="296"/>
                  <a:pt x="473" y="294"/>
                  <a:pt x="473" y="291"/>
                </a:cubicBezTo>
                <a:cubicBezTo>
                  <a:pt x="473" y="288"/>
                  <a:pt x="471" y="285"/>
                  <a:pt x="472" y="282"/>
                </a:cubicBezTo>
                <a:cubicBezTo>
                  <a:pt x="473" y="277"/>
                  <a:pt x="476" y="271"/>
                  <a:pt x="479" y="269"/>
                </a:cubicBezTo>
                <a:cubicBezTo>
                  <a:pt x="479" y="266"/>
                  <a:pt x="478" y="263"/>
                  <a:pt x="477" y="261"/>
                </a:cubicBezTo>
                <a:cubicBezTo>
                  <a:pt x="477" y="260"/>
                  <a:pt x="475" y="258"/>
                  <a:pt x="475" y="257"/>
                </a:cubicBezTo>
                <a:cubicBezTo>
                  <a:pt x="475" y="256"/>
                  <a:pt x="475" y="252"/>
                  <a:pt x="476" y="252"/>
                </a:cubicBezTo>
                <a:cubicBezTo>
                  <a:pt x="476" y="250"/>
                  <a:pt x="476" y="250"/>
                  <a:pt x="475" y="250"/>
                </a:cubicBezTo>
                <a:cubicBezTo>
                  <a:pt x="472" y="250"/>
                  <a:pt x="471" y="251"/>
                  <a:pt x="468" y="251"/>
                </a:cubicBezTo>
                <a:cubicBezTo>
                  <a:pt x="464" y="250"/>
                  <a:pt x="461" y="248"/>
                  <a:pt x="456" y="251"/>
                </a:cubicBezTo>
                <a:cubicBezTo>
                  <a:pt x="457" y="252"/>
                  <a:pt x="457" y="254"/>
                  <a:pt x="458" y="255"/>
                </a:cubicBezTo>
                <a:cubicBezTo>
                  <a:pt x="458" y="256"/>
                  <a:pt x="458" y="256"/>
                  <a:pt x="457" y="257"/>
                </a:cubicBezTo>
                <a:cubicBezTo>
                  <a:pt x="453" y="257"/>
                  <a:pt x="454" y="254"/>
                  <a:pt x="452" y="253"/>
                </a:cubicBezTo>
                <a:cubicBezTo>
                  <a:pt x="450" y="253"/>
                  <a:pt x="449" y="253"/>
                  <a:pt x="447" y="252"/>
                </a:cubicBezTo>
                <a:cubicBezTo>
                  <a:pt x="446" y="252"/>
                  <a:pt x="445" y="251"/>
                  <a:pt x="444" y="250"/>
                </a:cubicBezTo>
                <a:cubicBezTo>
                  <a:pt x="442" y="249"/>
                  <a:pt x="439" y="249"/>
                  <a:pt x="436" y="249"/>
                </a:cubicBezTo>
                <a:cubicBezTo>
                  <a:pt x="435" y="250"/>
                  <a:pt x="428" y="251"/>
                  <a:pt x="426" y="250"/>
                </a:cubicBezTo>
                <a:cubicBezTo>
                  <a:pt x="425" y="250"/>
                  <a:pt x="424" y="250"/>
                  <a:pt x="423" y="250"/>
                </a:cubicBezTo>
                <a:cubicBezTo>
                  <a:pt x="421" y="251"/>
                  <a:pt x="420" y="253"/>
                  <a:pt x="419" y="254"/>
                </a:cubicBezTo>
                <a:cubicBezTo>
                  <a:pt x="417" y="254"/>
                  <a:pt x="414" y="254"/>
                  <a:pt x="411" y="254"/>
                </a:cubicBezTo>
                <a:cubicBezTo>
                  <a:pt x="410" y="253"/>
                  <a:pt x="409" y="252"/>
                  <a:pt x="408" y="252"/>
                </a:cubicBezTo>
                <a:cubicBezTo>
                  <a:pt x="407" y="252"/>
                  <a:pt x="405" y="253"/>
                  <a:pt x="404" y="253"/>
                </a:cubicBezTo>
                <a:cubicBezTo>
                  <a:pt x="402" y="253"/>
                  <a:pt x="400" y="252"/>
                  <a:pt x="397" y="252"/>
                </a:cubicBezTo>
                <a:cubicBezTo>
                  <a:pt x="395" y="253"/>
                  <a:pt x="387" y="254"/>
                  <a:pt x="385" y="253"/>
                </a:cubicBezTo>
                <a:cubicBezTo>
                  <a:pt x="384" y="253"/>
                  <a:pt x="383" y="253"/>
                  <a:pt x="382" y="252"/>
                </a:cubicBezTo>
                <a:cubicBezTo>
                  <a:pt x="382" y="252"/>
                  <a:pt x="382" y="253"/>
                  <a:pt x="382" y="253"/>
                </a:cubicBezTo>
                <a:cubicBezTo>
                  <a:pt x="374" y="251"/>
                  <a:pt x="367" y="250"/>
                  <a:pt x="367" y="250"/>
                </a:cubicBezTo>
                <a:cubicBezTo>
                  <a:pt x="367" y="250"/>
                  <a:pt x="367" y="250"/>
                  <a:pt x="367" y="250"/>
                </a:cubicBezTo>
                <a:cubicBezTo>
                  <a:pt x="366" y="250"/>
                  <a:pt x="365" y="249"/>
                  <a:pt x="365" y="249"/>
                </a:cubicBezTo>
                <a:cubicBezTo>
                  <a:pt x="364" y="249"/>
                  <a:pt x="360" y="250"/>
                  <a:pt x="358" y="250"/>
                </a:cubicBezTo>
                <a:cubicBezTo>
                  <a:pt x="350" y="250"/>
                  <a:pt x="343" y="250"/>
                  <a:pt x="336" y="252"/>
                </a:cubicBezTo>
                <a:cubicBezTo>
                  <a:pt x="331" y="253"/>
                  <a:pt x="325" y="249"/>
                  <a:pt x="320" y="250"/>
                </a:cubicBezTo>
                <a:cubicBezTo>
                  <a:pt x="318" y="251"/>
                  <a:pt x="317" y="254"/>
                  <a:pt x="314" y="255"/>
                </a:cubicBezTo>
                <a:cubicBezTo>
                  <a:pt x="312" y="256"/>
                  <a:pt x="310" y="254"/>
                  <a:pt x="308" y="254"/>
                </a:cubicBezTo>
                <a:cubicBezTo>
                  <a:pt x="304" y="252"/>
                  <a:pt x="300" y="252"/>
                  <a:pt x="296" y="251"/>
                </a:cubicBezTo>
                <a:cubicBezTo>
                  <a:pt x="290" y="249"/>
                  <a:pt x="287" y="253"/>
                  <a:pt x="283" y="254"/>
                </a:cubicBezTo>
                <a:cubicBezTo>
                  <a:pt x="279" y="255"/>
                  <a:pt x="276" y="253"/>
                  <a:pt x="273" y="255"/>
                </a:cubicBezTo>
                <a:cubicBezTo>
                  <a:pt x="271" y="256"/>
                  <a:pt x="268" y="260"/>
                  <a:pt x="267" y="263"/>
                </a:cubicBezTo>
                <a:lnTo>
                  <a:pt x="268" y="266"/>
                </a:lnTo>
                <a:cubicBezTo>
                  <a:pt x="267" y="268"/>
                  <a:pt x="264" y="270"/>
                  <a:pt x="263" y="272"/>
                </a:cubicBezTo>
                <a:cubicBezTo>
                  <a:pt x="262" y="274"/>
                  <a:pt x="264" y="275"/>
                  <a:pt x="263" y="278"/>
                </a:cubicBezTo>
                <a:cubicBezTo>
                  <a:pt x="262" y="281"/>
                  <a:pt x="261" y="286"/>
                  <a:pt x="263" y="289"/>
                </a:cubicBezTo>
                <a:cubicBezTo>
                  <a:pt x="264" y="291"/>
                  <a:pt x="267" y="292"/>
                  <a:pt x="268" y="295"/>
                </a:cubicBezTo>
                <a:cubicBezTo>
                  <a:pt x="268" y="296"/>
                  <a:pt x="265" y="301"/>
                  <a:pt x="264" y="302"/>
                </a:cubicBezTo>
                <a:cubicBezTo>
                  <a:pt x="264" y="305"/>
                  <a:pt x="266" y="307"/>
                  <a:pt x="266" y="308"/>
                </a:cubicBezTo>
                <a:cubicBezTo>
                  <a:pt x="267" y="310"/>
                  <a:pt x="267" y="312"/>
                  <a:pt x="267" y="313"/>
                </a:cubicBezTo>
                <a:cubicBezTo>
                  <a:pt x="268" y="316"/>
                  <a:pt x="265" y="318"/>
                  <a:pt x="266" y="321"/>
                </a:cubicBezTo>
                <a:cubicBezTo>
                  <a:pt x="266" y="323"/>
                  <a:pt x="267" y="325"/>
                  <a:pt x="268" y="326"/>
                </a:cubicBezTo>
                <a:cubicBezTo>
                  <a:pt x="269" y="329"/>
                  <a:pt x="266" y="332"/>
                  <a:pt x="266" y="334"/>
                </a:cubicBezTo>
                <a:cubicBezTo>
                  <a:pt x="266" y="337"/>
                  <a:pt x="268" y="341"/>
                  <a:pt x="266" y="343"/>
                </a:cubicBezTo>
                <a:cubicBezTo>
                  <a:pt x="266" y="346"/>
                  <a:pt x="265" y="353"/>
                  <a:pt x="267" y="355"/>
                </a:cubicBezTo>
                <a:cubicBezTo>
                  <a:pt x="268" y="355"/>
                  <a:pt x="270" y="355"/>
                  <a:pt x="271" y="355"/>
                </a:cubicBezTo>
                <a:lnTo>
                  <a:pt x="272" y="359"/>
                </a:lnTo>
                <a:cubicBezTo>
                  <a:pt x="270" y="360"/>
                  <a:pt x="269" y="362"/>
                  <a:pt x="268" y="363"/>
                </a:cubicBezTo>
                <a:cubicBezTo>
                  <a:pt x="268" y="364"/>
                  <a:pt x="267" y="366"/>
                  <a:pt x="266" y="367"/>
                </a:cubicBezTo>
                <a:lnTo>
                  <a:pt x="266" y="370"/>
                </a:lnTo>
                <a:cubicBezTo>
                  <a:pt x="266" y="371"/>
                  <a:pt x="265" y="372"/>
                  <a:pt x="265" y="373"/>
                </a:cubicBezTo>
                <a:cubicBezTo>
                  <a:pt x="265" y="375"/>
                  <a:pt x="266" y="376"/>
                  <a:pt x="266" y="377"/>
                </a:cubicBezTo>
                <a:cubicBezTo>
                  <a:pt x="266" y="378"/>
                  <a:pt x="266" y="379"/>
                  <a:pt x="266" y="380"/>
                </a:cubicBezTo>
                <a:cubicBezTo>
                  <a:pt x="267" y="381"/>
                  <a:pt x="268" y="382"/>
                  <a:pt x="269" y="383"/>
                </a:cubicBezTo>
                <a:cubicBezTo>
                  <a:pt x="270" y="384"/>
                  <a:pt x="270" y="385"/>
                  <a:pt x="270" y="386"/>
                </a:cubicBezTo>
                <a:cubicBezTo>
                  <a:pt x="271" y="387"/>
                  <a:pt x="271" y="387"/>
                  <a:pt x="272" y="387"/>
                </a:cubicBezTo>
                <a:cubicBezTo>
                  <a:pt x="273" y="389"/>
                  <a:pt x="273" y="391"/>
                  <a:pt x="274" y="392"/>
                </a:cubicBezTo>
                <a:cubicBezTo>
                  <a:pt x="274" y="396"/>
                  <a:pt x="271" y="397"/>
                  <a:pt x="270" y="400"/>
                </a:cubicBezTo>
                <a:cubicBezTo>
                  <a:pt x="269" y="402"/>
                  <a:pt x="271" y="404"/>
                  <a:pt x="269" y="406"/>
                </a:cubicBezTo>
                <a:cubicBezTo>
                  <a:pt x="268" y="407"/>
                  <a:pt x="266" y="408"/>
                  <a:pt x="264" y="409"/>
                </a:cubicBezTo>
                <a:cubicBezTo>
                  <a:pt x="264" y="409"/>
                  <a:pt x="264" y="410"/>
                  <a:pt x="263" y="410"/>
                </a:cubicBezTo>
                <a:cubicBezTo>
                  <a:pt x="263" y="416"/>
                  <a:pt x="269" y="422"/>
                  <a:pt x="268" y="427"/>
                </a:cubicBezTo>
                <a:cubicBezTo>
                  <a:pt x="267" y="430"/>
                  <a:pt x="264" y="432"/>
                  <a:pt x="264" y="435"/>
                </a:cubicBezTo>
                <a:cubicBezTo>
                  <a:pt x="263" y="437"/>
                  <a:pt x="264" y="441"/>
                  <a:pt x="265" y="443"/>
                </a:cubicBezTo>
                <a:lnTo>
                  <a:pt x="265" y="445"/>
                </a:lnTo>
                <a:cubicBezTo>
                  <a:pt x="265" y="446"/>
                  <a:pt x="267" y="447"/>
                  <a:pt x="266" y="449"/>
                </a:cubicBezTo>
                <a:cubicBezTo>
                  <a:pt x="266" y="451"/>
                  <a:pt x="262" y="454"/>
                  <a:pt x="264" y="457"/>
                </a:cubicBezTo>
                <a:cubicBezTo>
                  <a:pt x="264" y="459"/>
                  <a:pt x="269" y="462"/>
                  <a:pt x="271" y="462"/>
                </a:cubicBezTo>
                <a:lnTo>
                  <a:pt x="274" y="462"/>
                </a:lnTo>
                <a:cubicBezTo>
                  <a:pt x="275" y="462"/>
                  <a:pt x="276" y="463"/>
                  <a:pt x="276" y="464"/>
                </a:cubicBezTo>
                <a:cubicBezTo>
                  <a:pt x="278" y="465"/>
                  <a:pt x="281" y="465"/>
                  <a:pt x="283" y="466"/>
                </a:cubicBezTo>
                <a:cubicBezTo>
                  <a:pt x="286" y="467"/>
                  <a:pt x="290" y="466"/>
                  <a:pt x="292" y="465"/>
                </a:cubicBezTo>
                <a:cubicBezTo>
                  <a:pt x="294" y="465"/>
                  <a:pt x="297" y="465"/>
                  <a:pt x="299" y="466"/>
                </a:cubicBezTo>
                <a:cubicBezTo>
                  <a:pt x="301" y="466"/>
                  <a:pt x="304" y="465"/>
                  <a:pt x="305" y="466"/>
                </a:cubicBezTo>
                <a:lnTo>
                  <a:pt x="309" y="469"/>
                </a:lnTo>
                <a:cubicBezTo>
                  <a:pt x="311" y="469"/>
                  <a:pt x="313" y="469"/>
                  <a:pt x="314" y="468"/>
                </a:cubicBezTo>
                <a:cubicBezTo>
                  <a:pt x="315" y="467"/>
                  <a:pt x="315" y="467"/>
                  <a:pt x="316" y="466"/>
                </a:cubicBezTo>
                <a:cubicBezTo>
                  <a:pt x="318" y="465"/>
                  <a:pt x="321" y="464"/>
                  <a:pt x="323" y="464"/>
                </a:cubicBezTo>
                <a:cubicBezTo>
                  <a:pt x="324" y="464"/>
                  <a:pt x="331" y="464"/>
                  <a:pt x="331" y="464"/>
                </a:cubicBezTo>
                <a:cubicBezTo>
                  <a:pt x="333" y="464"/>
                  <a:pt x="336" y="466"/>
                  <a:pt x="339" y="465"/>
                </a:cubicBezTo>
                <a:cubicBezTo>
                  <a:pt x="341" y="465"/>
                  <a:pt x="343" y="463"/>
                  <a:pt x="345" y="463"/>
                </a:cubicBezTo>
                <a:cubicBezTo>
                  <a:pt x="350" y="461"/>
                  <a:pt x="352" y="464"/>
                  <a:pt x="355" y="465"/>
                </a:cubicBezTo>
                <a:cubicBezTo>
                  <a:pt x="357" y="465"/>
                  <a:pt x="360" y="465"/>
                  <a:pt x="362" y="465"/>
                </a:cubicBezTo>
                <a:cubicBezTo>
                  <a:pt x="365" y="466"/>
                  <a:pt x="368" y="465"/>
                  <a:pt x="372" y="465"/>
                </a:cubicBezTo>
                <a:cubicBezTo>
                  <a:pt x="373" y="466"/>
                  <a:pt x="375" y="466"/>
                  <a:pt x="376" y="466"/>
                </a:cubicBezTo>
                <a:cubicBezTo>
                  <a:pt x="377" y="466"/>
                  <a:pt x="379" y="466"/>
                  <a:pt x="381" y="466"/>
                </a:cubicBezTo>
                <a:cubicBezTo>
                  <a:pt x="386" y="466"/>
                  <a:pt x="391" y="466"/>
                  <a:pt x="396" y="465"/>
                </a:cubicBezTo>
                <a:cubicBezTo>
                  <a:pt x="399" y="464"/>
                  <a:pt x="404" y="462"/>
                  <a:pt x="407" y="465"/>
                </a:cubicBezTo>
                <a:cubicBezTo>
                  <a:pt x="411" y="465"/>
                  <a:pt x="411" y="463"/>
                  <a:pt x="414" y="462"/>
                </a:cubicBezTo>
                <a:close/>
                <a:moveTo>
                  <a:pt x="389" y="483"/>
                </a:moveTo>
                <a:lnTo>
                  <a:pt x="387" y="485"/>
                </a:lnTo>
                <a:cubicBezTo>
                  <a:pt x="387" y="485"/>
                  <a:pt x="387" y="486"/>
                  <a:pt x="386" y="487"/>
                </a:cubicBezTo>
                <a:cubicBezTo>
                  <a:pt x="386" y="488"/>
                  <a:pt x="385" y="489"/>
                  <a:pt x="384" y="490"/>
                </a:cubicBezTo>
                <a:cubicBezTo>
                  <a:pt x="383" y="490"/>
                  <a:pt x="382" y="491"/>
                  <a:pt x="380" y="491"/>
                </a:cubicBezTo>
                <a:cubicBezTo>
                  <a:pt x="379" y="490"/>
                  <a:pt x="377" y="489"/>
                  <a:pt x="377" y="487"/>
                </a:cubicBezTo>
                <a:cubicBezTo>
                  <a:pt x="377" y="486"/>
                  <a:pt x="377" y="485"/>
                  <a:pt x="376" y="484"/>
                </a:cubicBezTo>
                <a:cubicBezTo>
                  <a:pt x="373" y="484"/>
                  <a:pt x="371" y="483"/>
                  <a:pt x="368" y="484"/>
                </a:cubicBezTo>
                <a:cubicBezTo>
                  <a:pt x="366" y="485"/>
                  <a:pt x="365" y="488"/>
                  <a:pt x="361" y="487"/>
                </a:cubicBezTo>
                <a:cubicBezTo>
                  <a:pt x="360" y="487"/>
                  <a:pt x="359" y="485"/>
                  <a:pt x="358" y="485"/>
                </a:cubicBezTo>
                <a:cubicBezTo>
                  <a:pt x="357" y="484"/>
                  <a:pt x="356" y="485"/>
                  <a:pt x="355" y="486"/>
                </a:cubicBezTo>
                <a:cubicBezTo>
                  <a:pt x="353" y="486"/>
                  <a:pt x="351" y="485"/>
                  <a:pt x="349" y="485"/>
                </a:cubicBezTo>
                <a:cubicBezTo>
                  <a:pt x="349" y="485"/>
                  <a:pt x="348" y="485"/>
                  <a:pt x="347" y="485"/>
                </a:cubicBezTo>
                <a:cubicBezTo>
                  <a:pt x="347" y="485"/>
                  <a:pt x="347" y="485"/>
                  <a:pt x="346" y="486"/>
                </a:cubicBezTo>
                <a:cubicBezTo>
                  <a:pt x="347" y="488"/>
                  <a:pt x="349" y="488"/>
                  <a:pt x="351" y="489"/>
                </a:cubicBezTo>
                <a:cubicBezTo>
                  <a:pt x="352" y="489"/>
                  <a:pt x="353" y="491"/>
                  <a:pt x="354" y="491"/>
                </a:cubicBezTo>
                <a:cubicBezTo>
                  <a:pt x="355" y="491"/>
                  <a:pt x="356" y="492"/>
                  <a:pt x="358" y="492"/>
                </a:cubicBezTo>
                <a:cubicBezTo>
                  <a:pt x="359" y="492"/>
                  <a:pt x="360" y="494"/>
                  <a:pt x="361" y="495"/>
                </a:cubicBezTo>
                <a:cubicBezTo>
                  <a:pt x="366" y="495"/>
                  <a:pt x="374" y="496"/>
                  <a:pt x="379" y="494"/>
                </a:cubicBezTo>
                <a:cubicBezTo>
                  <a:pt x="383" y="493"/>
                  <a:pt x="386" y="495"/>
                  <a:pt x="390" y="495"/>
                </a:cubicBezTo>
                <a:cubicBezTo>
                  <a:pt x="390" y="495"/>
                  <a:pt x="391" y="495"/>
                  <a:pt x="391" y="494"/>
                </a:cubicBezTo>
                <a:cubicBezTo>
                  <a:pt x="392" y="492"/>
                  <a:pt x="392" y="488"/>
                  <a:pt x="393" y="486"/>
                </a:cubicBezTo>
                <a:cubicBezTo>
                  <a:pt x="393" y="485"/>
                  <a:pt x="393" y="485"/>
                  <a:pt x="392" y="484"/>
                </a:cubicBezTo>
                <a:cubicBezTo>
                  <a:pt x="391" y="483"/>
                  <a:pt x="390" y="483"/>
                  <a:pt x="389" y="483"/>
                </a:cubicBezTo>
                <a:close/>
                <a:moveTo>
                  <a:pt x="16" y="349"/>
                </a:moveTo>
                <a:cubicBezTo>
                  <a:pt x="15" y="347"/>
                  <a:pt x="12" y="348"/>
                  <a:pt x="11" y="346"/>
                </a:cubicBezTo>
                <a:cubicBezTo>
                  <a:pt x="10" y="345"/>
                  <a:pt x="11" y="345"/>
                  <a:pt x="9" y="344"/>
                </a:cubicBezTo>
                <a:cubicBezTo>
                  <a:pt x="9" y="344"/>
                  <a:pt x="8" y="343"/>
                  <a:pt x="6" y="344"/>
                </a:cubicBezTo>
                <a:cubicBezTo>
                  <a:pt x="6" y="344"/>
                  <a:pt x="6" y="344"/>
                  <a:pt x="5" y="344"/>
                </a:cubicBezTo>
                <a:cubicBezTo>
                  <a:pt x="5" y="344"/>
                  <a:pt x="4" y="345"/>
                  <a:pt x="4" y="345"/>
                </a:cubicBezTo>
                <a:cubicBezTo>
                  <a:pt x="4" y="347"/>
                  <a:pt x="4" y="349"/>
                  <a:pt x="3" y="351"/>
                </a:cubicBezTo>
                <a:cubicBezTo>
                  <a:pt x="3" y="354"/>
                  <a:pt x="3" y="357"/>
                  <a:pt x="3" y="359"/>
                </a:cubicBezTo>
                <a:cubicBezTo>
                  <a:pt x="2" y="361"/>
                  <a:pt x="3" y="364"/>
                  <a:pt x="3" y="365"/>
                </a:cubicBezTo>
                <a:cubicBezTo>
                  <a:pt x="4" y="368"/>
                  <a:pt x="2" y="372"/>
                  <a:pt x="2" y="374"/>
                </a:cubicBezTo>
                <a:cubicBezTo>
                  <a:pt x="1" y="377"/>
                  <a:pt x="3" y="385"/>
                  <a:pt x="4" y="386"/>
                </a:cubicBezTo>
                <a:cubicBezTo>
                  <a:pt x="6" y="384"/>
                  <a:pt x="9" y="384"/>
                  <a:pt x="10" y="382"/>
                </a:cubicBezTo>
                <a:cubicBezTo>
                  <a:pt x="11" y="381"/>
                  <a:pt x="11" y="380"/>
                  <a:pt x="11" y="379"/>
                </a:cubicBezTo>
                <a:cubicBezTo>
                  <a:pt x="12" y="377"/>
                  <a:pt x="14" y="376"/>
                  <a:pt x="16" y="375"/>
                </a:cubicBezTo>
                <a:cubicBezTo>
                  <a:pt x="17" y="371"/>
                  <a:pt x="16" y="369"/>
                  <a:pt x="15" y="366"/>
                </a:cubicBezTo>
                <a:lnTo>
                  <a:pt x="15" y="360"/>
                </a:lnTo>
                <a:cubicBezTo>
                  <a:pt x="15" y="360"/>
                  <a:pt x="14" y="359"/>
                  <a:pt x="14" y="358"/>
                </a:cubicBezTo>
                <a:cubicBezTo>
                  <a:pt x="13" y="355"/>
                  <a:pt x="18" y="352"/>
                  <a:pt x="16" y="349"/>
                </a:cubicBezTo>
                <a:close/>
                <a:moveTo>
                  <a:pt x="9" y="224"/>
                </a:moveTo>
                <a:cubicBezTo>
                  <a:pt x="11" y="224"/>
                  <a:pt x="11" y="221"/>
                  <a:pt x="12" y="219"/>
                </a:cubicBezTo>
                <a:cubicBezTo>
                  <a:pt x="12" y="216"/>
                  <a:pt x="9" y="212"/>
                  <a:pt x="6" y="215"/>
                </a:cubicBezTo>
                <a:cubicBezTo>
                  <a:pt x="5" y="215"/>
                  <a:pt x="5" y="215"/>
                  <a:pt x="4" y="214"/>
                </a:cubicBezTo>
                <a:cubicBezTo>
                  <a:pt x="3" y="216"/>
                  <a:pt x="2" y="219"/>
                  <a:pt x="4" y="220"/>
                </a:cubicBezTo>
                <a:cubicBezTo>
                  <a:pt x="5" y="222"/>
                  <a:pt x="8" y="223"/>
                  <a:pt x="9" y="224"/>
                </a:cubicBezTo>
                <a:close/>
                <a:moveTo>
                  <a:pt x="14" y="102"/>
                </a:moveTo>
                <a:lnTo>
                  <a:pt x="14" y="103"/>
                </a:lnTo>
                <a:cubicBezTo>
                  <a:pt x="16" y="103"/>
                  <a:pt x="16" y="103"/>
                  <a:pt x="17" y="102"/>
                </a:cubicBezTo>
                <a:cubicBezTo>
                  <a:pt x="17" y="101"/>
                  <a:pt x="16" y="101"/>
                  <a:pt x="16" y="100"/>
                </a:cubicBezTo>
                <a:cubicBezTo>
                  <a:pt x="15" y="101"/>
                  <a:pt x="15" y="101"/>
                  <a:pt x="14" y="102"/>
                </a:cubicBezTo>
                <a:close/>
                <a:moveTo>
                  <a:pt x="21" y="70"/>
                </a:moveTo>
                <a:lnTo>
                  <a:pt x="21" y="71"/>
                </a:lnTo>
                <a:lnTo>
                  <a:pt x="22" y="71"/>
                </a:lnTo>
                <a:cubicBezTo>
                  <a:pt x="22" y="70"/>
                  <a:pt x="22" y="70"/>
                  <a:pt x="21" y="70"/>
                </a:cubicBezTo>
                <a:close/>
                <a:moveTo>
                  <a:pt x="16" y="71"/>
                </a:moveTo>
                <a:cubicBezTo>
                  <a:pt x="16" y="70"/>
                  <a:pt x="16" y="70"/>
                  <a:pt x="15" y="70"/>
                </a:cubicBezTo>
                <a:cubicBezTo>
                  <a:pt x="15" y="69"/>
                  <a:pt x="14" y="69"/>
                  <a:pt x="13" y="69"/>
                </a:cubicBezTo>
                <a:cubicBezTo>
                  <a:pt x="13" y="69"/>
                  <a:pt x="13" y="70"/>
                  <a:pt x="12" y="70"/>
                </a:cubicBezTo>
                <a:cubicBezTo>
                  <a:pt x="12" y="70"/>
                  <a:pt x="12" y="71"/>
                  <a:pt x="12" y="72"/>
                </a:cubicBezTo>
                <a:cubicBezTo>
                  <a:pt x="13" y="73"/>
                  <a:pt x="13" y="73"/>
                  <a:pt x="14" y="72"/>
                </a:cubicBezTo>
                <a:cubicBezTo>
                  <a:pt x="15" y="72"/>
                  <a:pt x="15" y="72"/>
                  <a:pt x="16" y="71"/>
                </a:cubicBezTo>
                <a:close/>
                <a:moveTo>
                  <a:pt x="14" y="114"/>
                </a:moveTo>
                <a:cubicBezTo>
                  <a:pt x="14" y="115"/>
                  <a:pt x="14" y="115"/>
                  <a:pt x="15" y="116"/>
                </a:cubicBezTo>
                <a:cubicBezTo>
                  <a:pt x="18" y="115"/>
                  <a:pt x="23" y="110"/>
                  <a:pt x="21" y="106"/>
                </a:cubicBezTo>
                <a:cubicBezTo>
                  <a:pt x="21" y="105"/>
                  <a:pt x="20" y="105"/>
                  <a:pt x="19" y="104"/>
                </a:cubicBezTo>
                <a:cubicBezTo>
                  <a:pt x="18" y="105"/>
                  <a:pt x="18" y="105"/>
                  <a:pt x="18" y="105"/>
                </a:cubicBezTo>
                <a:cubicBezTo>
                  <a:pt x="18" y="109"/>
                  <a:pt x="17" y="111"/>
                  <a:pt x="14" y="113"/>
                </a:cubicBezTo>
                <a:cubicBezTo>
                  <a:pt x="14" y="114"/>
                  <a:pt x="14" y="114"/>
                  <a:pt x="14" y="114"/>
                </a:cubicBezTo>
                <a:close/>
                <a:moveTo>
                  <a:pt x="3" y="279"/>
                </a:moveTo>
                <a:cubicBezTo>
                  <a:pt x="4" y="279"/>
                  <a:pt x="5" y="280"/>
                  <a:pt x="5" y="280"/>
                </a:cubicBezTo>
                <a:cubicBezTo>
                  <a:pt x="6" y="283"/>
                  <a:pt x="6" y="285"/>
                  <a:pt x="8" y="287"/>
                </a:cubicBezTo>
                <a:cubicBezTo>
                  <a:pt x="8" y="287"/>
                  <a:pt x="8" y="287"/>
                  <a:pt x="9" y="287"/>
                </a:cubicBezTo>
                <a:cubicBezTo>
                  <a:pt x="9" y="287"/>
                  <a:pt x="9" y="287"/>
                  <a:pt x="9" y="286"/>
                </a:cubicBezTo>
                <a:cubicBezTo>
                  <a:pt x="10" y="285"/>
                  <a:pt x="11" y="277"/>
                  <a:pt x="11" y="275"/>
                </a:cubicBezTo>
                <a:cubicBezTo>
                  <a:pt x="11" y="274"/>
                  <a:pt x="10" y="274"/>
                  <a:pt x="10" y="272"/>
                </a:cubicBezTo>
                <a:cubicBezTo>
                  <a:pt x="12" y="270"/>
                  <a:pt x="14" y="268"/>
                  <a:pt x="16" y="265"/>
                </a:cubicBezTo>
                <a:cubicBezTo>
                  <a:pt x="16" y="264"/>
                  <a:pt x="16" y="263"/>
                  <a:pt x="16" y="263"/>
                </a:cubicBezTo>
                <a:cubicBezTo>
                  <a:pt x="14" y="259"/>
                  <a:pt x="10" y="263"/>
                  <a:pt x="8" y="261"/>
                </a:cubicBezTo>
                <a:cubicBezTo>
                  <a:pt x="5" y="260"/>
                  <a:pt x="6" y="256"/>
                  <a:pt x="4" y="254"/>
                </a:cubicBezTo>
                <a:cubicBezTo>
                  <a:pt x="4" y="253"/>
                  <a:pt x="5" y="253"/>
                  <a:pt x="5" y="252"/>
                </a:cubicBezTo>
                <a:cubicBezTo>
                  <a:pt x="7" y="252"/>
                  <a:pt x="8" y="254"/>
                  <a:pt x="8" y="255"/>
                </a:cubicBezTo>
                <a:cubicBezTo>
                  <a:pt x="9" y="256"/>
                  <a:pt x="11" y="257"/>
                  <a:pt x="12" y="258"/>
                </a:cubicBezTo>
                <a:cubicBezTo>
                  <a:pt x="13" y="257"/>
                  <a:pt x="13" y="257"/>
                  <a:pt x="13" y="255"/>
                </a:cubicBezTo>
                <a:cubicBezTo>
                  <a:pt x="15" y="250"/>
                  <a:pt x="12" y="248"/>
                  <a:pt x="12" y="244"/>
                </a:cubicBezTo>
                <a:cubicBezTo>
                  <a:pt x="11" y="243"/>
                  <a:pt x="11" y="243"/>
                  <a:pt x="11" y="243"/>
                </a:cubicBezTo>
                <a:cubicBezTo>
                  <a:pt x="10" y="244"/>
                  <a:pt x="6" y="245"/>
                  <a:pt x="4" y="245"/>
                </a:cubicBezTo>
                <a:cubicBezTo>
                  <a:pt x="4" y="245"/>
                  <a:pt x="4" y="245"/>
                  <a:pt x="3" y="245"/>
                </a:cubicBezTo>
                <a:cubicBezTo>
                  <a:pt x="3" y="247"/>
                  <a:pt x="3" y="250"/>
                  <a:pt x="3" y="252"/>
                </a:cubicBezTo>
                <a:cubicBezTo>
                  <a:pt x="4" y="253"/>
                  <a:pt x="4" y="253"/>
                  <a:pt x="4" y="254"/>
                </a:cubicBezTo>
                <a:cubicBezTo>
                  <a:pt x="3" y="256"/>
                  <a:pt x="0" y="266"/>
                  <a:pt x="1" y="268"/>
                </a:cubicBezTo>
                <a:cubicBezTo>
                  <a:pt x="1" y="270"/>
                  <a:pt x="2" y="271"/>
                  <a:pt x="2" y="273"/>
                </a:cubicBezTo>
                <a:cubicBezTo>
                  <a:pt x="3" y="275"/>
                  <a:pt x="3" y="277"/>
                  <a:pt x="3" y="279"/>
                </a:cubicBezTo>
                <a:close/>
                <a:moveTo>
                  <a:pt x="20" y="66"/>
                </a:moveTo>
                <a:cubicBezTo>
                  <a:pt x="22" y="66"/>
                  <a:pt x="22" y="66"/>
                  <a:pt x="22" y="65"/>
                </a:cubicBezTo>
                <a:cubicBezTo>
                  <a:pt x="23" y="63"/>
                  <a:pt x="20" y="61"/>
                  <a:pt x="20" y="59"/>
                </a:cubicBezTo>
                <a:cubicBezTo>
                  <a:pt x="19" y="57"/>
                  <a:pt x="21" y="55"/>
                  <a:pt x="21" y="52"/>
                </a:cubicBezTo>
                <a:cubicBezTo>
                  <a:pt x="21" y="52"/>
                  <a:pt x="20" y="52"/>
                  <a:pt x="20" y="52"/>
                </a:cubicBezTo>
                <a:cubicBezTo>
                  <a:pt x="19" y="53"/>
                  <a:pt x="18" y="54"/>
                  <a:pt x="17" y="55"/>
                </a:cubicBezTo>
                <a:cubicBezTo>
                  <a:pt x="16" y="55"/>
                  <a:pt x="17" y="56"/>
                  <a:pt x="16" y="57"/>
                </a:cubicBezTo>
                <a:cubicBezTo>
                  <a:pt x="16" y="59"/>
                  <a:pt x="15" y="60"/>
                  <a:pt x="14" y="62"/>
                </a:cubicBezTo>
                <a:cubicBezTo>
                  <a:pt x="15" y="63"/>
                  <a:pt x="16" y="64"/>
                  <a:pt x="17" y="65"/>
                </a:cubicBezTo>
                <a:cubicBezTo>
                  <a:pt x="18" y="66"/>
                  <a:pt x="19" y="66"/>
                  <a:pt x="20" y="66"/>
                </a:cubicBezTo>
                <a:close/>
                <a:moveTo>
                  <a:pt x="35" y="208"/>
                </a:moveTo>
                <a:cubicBezTo>
                  <a:pt x="35" y="208"/>
                  <a:pt x="36" y="208"/>
                  <a:pt x="36" y="207"/>
                </a:cubicBezTo>
                <a:lnTo>
                  <a:pt x="36" y="205"/>
                </a:lnTo>
                <a:cubicBezTo>
                  <a:pt x="36" y="205"/>
                  <a:pt x="35" y="205"/>
                  <a:pt x="35" y="205"/>
                </a:cubicBezTo>
                <a:cubicBezTo>
                  <a:pt x="34" y="205"/>
                  <a:pt x="34" y="205"/>
                  <a:pt x="34" y="205"/>
                </a:cubicBezTo>
                <a:cubicBezTo>
                  <a:pt x="34" y="206"/>
                  <a:pt x="34" y="206"/>
                  <a:pt x="34" y="207"/>
                </a:cubicBezTo>
                <a:cubicBezTo>
                  <a:pt x="35" y="208"/>
                  <a:pt x="34" y="207"/>
                  <a:pt x="35" y="208"/>
                </a:cubicBezTo>
                <a:close/>
                <a:moveTo>
                  <a:pt x="10" y="117"/>
                </a:moveTo>
                <a:cubicBezTo>
                  <a:pt x="10" y="117"/>
                  <a:pt x="11" y="117"/>
                  <a:pt x="11" y="117"/>
                </a:cubicBezTo>
                <a:cubicBezTo>
                  <a:pt x="12" y="116"/>
                  <a:pt x="12" y="116"/>
                  <a:pt x="12" y="116"/>
                </a:cubicBezTo>
                <a:cubicBezTo>
                  <a:pt x="12" y="113"/>
                  <a:pt x="11" y="111"/>
                  <a:pt x="9" y="110"/>
                </a:cubicBezTo>
                <a:cubicBezTo>
                  <a:pt x="9" y="111"/>
                  <a:pt x="8" y="114"/>
                  <a:pt x="9" y="116"/>
                </a:cubicBezTo>
                <a:cubicBezTo>
                  <a:pt x="9" y="117"/>
                  <a:pt x="9" y="116"/>
                  <a:pt x="10" y="117"/>
                </a:cubicBezTo>
                <a:close/>
                <a:moveTo>
                  <a:pt x="23" y="49"/>
                </a:moveTo>
                <a:cubicBezTo>
                  <a:pt x="24" y="49"/>
                  <a:pt x="25" y="48"/>
                  <a:pt x="26" y="48"/>
                </a:cubicBezTo>
                <a:cubicBezTo>
                  <a:pt x="26" y="45"/>
                  <a:pt x="27" y="41"/>
                  <a:pt x="29" y="40"/>
                </a:cubicBezTo>
                <a:cubicBezTo>
                  <a:pt x="32" y="38"/>
                  <a:pt x="35" y="37"/>
                  <a:pt x="37" y="35"/>
                </a:cubicBezTo>
                <a:cubicBezTo>
                  <a:pt x="40" y="30"/>
                  <a:pt x="43" y="26"/>
                  <a:pt x="48" y="23"/>
                </a:cubicBezTo>
                <a:cubicBezTo>
                  <a:pt x="51" y="22"/>
                  <a:pt x="57" y="23"/>
                  <a:pt x="58" y="22"/>
                </a:cubicBezTo>
                <a:lnTo>
                  <a:pt x="60" y="20"/>
                </a:lnTo>
                <a:cubicBezTo>
                  <a:pt x="60" y="18"/>
                  <a:pt x="59" y="18"/>
                  <a:pt x="59" y="17"/>
                </a:cubicBezTo>
                <a:lnTo>
                  <a:pt x="56" y="17"/>
                </a:lnTo>
                <a:cubicBezTo>
                  <a:pt x="55" y="18"/>
                  <a:pt x="52" y="17"/>
                  <a:pt x="50" y="18"/>
                </a:cubicBezTo>
                <a:cubicBezTo>
                  <a:pt x="48" y="19"/>
                  <a:pt x="47" y="21"/>
                  <a:pt x="45" y="21"/>
                </a:cubicBezTo>
                <a:cubicBezTo>
                  <a:pt x="41" y="23"/>
                  <a:pt x="36" y="23"/>
                  <a:pt x="33" y="25"/>
                </a:cubicBezTo>
                <a:cubicBezTo>
                  <a:pt x="32" y="26"/>
                  <a:pt x="32" y="27"/>
                  <a:pt x="32" y="28"/>
                </a:cubicBezTo>
                <a:cubicBezTo>
                  <a:pt x="31" y="28"/>
                  <a:pt x="30" y="29"/>
                  <a:pt x="30" y="30"/>
                </a:cubicBezTo>
                <a:cubicBezTo>
                  <a:pt x="28" y="34"/>
                  <a:pt x="26" y="39"/>
                  <a:pt x="22" y="42"/>
                </a:cubicBezTo>
                <a:cubicBezTo>
                  <a:pt x="22" y="43"/>
                  <a:pt x="22" y="47"/>
                  <a:pt x="23" y="48"/>
                </a:cubicBezTo>
                <a:lnTo>
                  <a:pt x="23" y="49"/>
                </a:lnTo>
                <a:close/>
                <a:moveTo>
                  <a:pt x="4" y="206"/>
                </a:moveTo>
                <a:cubicBezTo>
                  <a:pt x="4" y="207"/>
                  <a:pt x="4" y="208"/>
                  <a:pt x="5" y="209"/>
                </a:cubicBezTo>
                <a:cubicBezTo>
                  <a:pt x="9" y="209"/>
                  <a:pt x="11" y="207"/>
                  <a:pt x="13" y="205"/>
                </a:cubicBezTo>
                <a:cubicBezTo>
                  <a:pt x="13" y="203"/>
                  <a:pt x="12" y="202"/>
                  <a:pt x="12" y="200"/>
                </a:cubicBezTo>
                <a:cubicBezTo>
                  <a:pt x="13" y="198"/>
                  <a:pt x="14" y="195"/>
                  <a:pt x="14" y="194"/>
                </a:cubicBezTo>
                <a:lnTo>
                  <a:pt x="14" y="192"/>
                </a:lnTo>
                <a:cubicBezTo>
                  <a:pt x="14" y="190"/>
                  <a:pt x="15" y="189"/>
                  <a:pt x="16" y="188"/>
                </a:cubicBezTo>
                <a:cubicBezTo>
                  <a:pt x="16" y="187"/>
                  <a:pt x="16" y="186"/>
                  <a:pt x="15" y="185"/>
                </a:cubicBezTo>
                <a:cubicBezTo>
                  <a:pt x="15" y="184"/>
                  <a:pt x="12" y="184"/>
                  <a:pt x="11" y="183"/>
                </a:cubicBezTo>
                <a:cubicBezTo>
                  <a:pt x="8" y="182"/>
                  <a:pt x="8" y="180"/>
                  <a:pt x="5" y="179"/>
                </a:cubicBezTo>
                <a:cubicBezTo>
                  <a:pt x="5" y="181"/>
                  <a:pt x="3" y="184"/>
                  <a:pt x="4" y="185"/>
                </a:cubicBezTo>
                <a:cubicBezTo>
                  <a:pt x="5" y="186"/>
                  <a:pt x="6" y="188"/>
                  <a:pt x="7" y="189"/>
                </a:cubicBezTo>
                <a:cubicBezTo>
                  <a:pt x="6" y="190"/>
                  <a:pt x="5" y="190"/>
                  <a:pt x="3" y="191"/>
                </a:cubicBezTo>
                <a:cubicBezTo>
                  <a:pt x="3" y="196"/>
                  <a:pt x="3" y="199"/>
                  <a:pt x="5" y="203"/>
                </a:cubicBezTo>
                <a:cubicBezTo>
                  <a:pt x="5" y="204"/>
                  <a:pt x="5" y="205"/>
                  <a:pt x="4" y="206"/>
                </a:cubicBezTo>
                <a:close/>
                <a:moveTo>
                  <a:pt x="9" y="138"/>
                </a:moveTo>
                <a:cubicBezTo>
                  <a:pt x="9" y="138"/>
                  <a:pt x="10" y="138"/>
                  <a:pt x="10" y="137"/>
                </a:cubicBezTo>
                <a:cubicBezTo>
                  <a:pt x="10" y="132"/>
                  <a:pt x="9" y="132"/>
                  <a:pt x="12" y="128"/>
                </a:cubicBezTo>
                <a:cubicBezTo>
                  <a:pt x="13" y="128"/>
                  <a:pt x="14" y="128"/>
                  <a:pt x="15" y="129"/>
                </a:cubicBezTo>
                <a:cubicBezTo>
                  <a:pt x="17" y="129"/>
                  <a:pt x="17" y="125"/>
                  <a:pt x="18" y="124"/>
                </a:cubicBezTo>
                <a:cubicBezTo>
                  <a:pt x="18" y="121"/>
                  <a:pt x="15" y="121"/>
                  <a:pt x="14" y="119"/>
                </a:cubicBezTo>
                <a:lnTo>
                  <a:pt x="13" y="119"/>
                </a:lnTo>
                <a:cubicBezTo>
                  <a:pt x="13" y="120"/>
                  <a:pt x="14" y="122"/>
                  <a:pt x="13" y="124"/>
                </a:cubicBezTo>
                <a:cubicBezTo>
                  <a:pt x="12" y="126"/>
                  <a:pt x="9" y="125"/>
                  <a:pt x="8" y="127"/>
                </a:cubicBezTo>
                <a:cubicBezTo>
                  <a:pt x="6" y="130"/>
                  <a:pt x="7" y="135"/>
                  <a:pt x="8" y="138"/>
                </a:cubicBezTo>
                <a:lnTo>
                  <a:pt x="9" y="138"/>
                </a:lnTo>
                <a:close/>
                <a:moveTo>
                  <a:pt x="3" y="238"/>
                </a:moveTo>
                <a:cubicBezTo>
                  <a:pt x="5" y="238"/>
                  <a:pt x="8" y="237"/>
                  <a:pt x="9" y="236"/>
                </a:cubicBezTo>
                <a:cubicBezTo>
                  <a:pt x="11" y="237"/>
                  <a:pt x="11" y="238"/>
                  <a:pt x="12" y="239"/>
                </a:cubicBezTo>
                <a:lnTo>
                  <a:pt x="12" y="240"/>
                </a:lnTo>
                <a:cubicBezTo>
                  <a:pt x="12" y="240"/>
                  <a:pt x="12" y="239"/>
                  <a:pt x="13" y="239"/>
                </a:cubicBezTo>
                <a:cubicBezTo>
                  <a:pt x="14" y="236"/>
                  <a:pt x="14" y="230"/>
                  <a:pt x="12" y="227"/>
                </a:cubicBezTo>
                <a:lnTo>
                  <a:pt x="11" y="227"/>
                </a:lnTo>
                <a:cubicBezTo>
                  <a:pt x="10" y="228"/>
                  <a:pt x="7" y="230"/>
                  <a:pt x="5" y="229"/>
                </a:cubicBezTo>
                <a:cubicBezTo>
                  <a:pt x="3" y="229"/>
                  <a:pt x="3" y="229"/>
                  <a:pt x="2" y="230"/>
                </a:cubicBezTo>
                <a:cubicBezTo>
                  <a:pt x="2" y="231"/>
                  <a:pt x="1" y="234"/>
                  <a:pt x="2" y="235"/>
                </a:cubicBezTo>
                <a:cubicBezTo>
                  <a:pt x="2" y="237"/>
                  <a:pt x="3" y="237"/>
                  <a:pt x="3" y="238"/>
                </a:cubicBezTo>
                <a:close/>
                <a:moveTo>
                  <a:pt x="60" y="41"/>
                </a:moveTo>
                <a:cubicBezTo>
                  <a:pt x="60" y="40"/>
                  <a:pt x="60" y="40"/>
                  <a:pt x="61" y="40"/>
                </a:cubicBezTo>
                <a:cubicBezTo>
                  <a:pt x="63" y="40"/>
                  <a:pt x="65" y="41"/>
                  <a:pt x="66" y="42"/>
                </a:cubicBezTo>
                <a:cubicBezTo>
                  <a:pt x="63" y="42"/>
                  <a:pt x="62" y="43"/>
                  <a:pt x="59" y="43"/>
                </a:cubicBezTo>
                <a:cubicBezTo>
                  <a:pt x="59" y="42"/>
                  <a:pt x="59" y="42"/>
                  <a:pt x="60" y="41"/>
                </a:cubicBezTo>
                <a:close/>
                <a:moveTo>
                  <a:pt x="72" y="39"/>
                </a:moveTo>
                <a:cubicBezTo>
                  <a:pt x="76" y="39"/>
                  <a:pt x="78" y="39"/>
                  <a:pt x="80" y="41"/>
                </a:cubicBezTo>
                <a:cubicBezTo>
                  <a:pt x="80" y="42"/>
                  <a:pt x="78" y="43"/>
                  <a:pt x="77" y="44"/>
                </a:cubicBezTo>
                <a:cubicBezTo>
                  <a:pt x="74" y="44"/>
                  <a:pt x="73" y="43"/>
                  <a:pt x="70" y="42"/>
                </a:cubicBezTo>
                <a:cubicBezTo>
                  <a:pt x="70" y="40"/>
                  <a:pt x="71" y="40"/>
                  <a:pt x="72" y="39"/>
                </a:cubicBezTo>
                <a:close/>
                <a:moveTo>
                  <a:pt x="187" y="234"/>
                </a:moveTo>
                <a:lnTo>
                  <a:pt x="207" y="235"/>
                </a:lnTo>
                <a:cubicBezTo>
                  <a:pt x="209" y="236"/>
                  <a:pt x="210" y="236"/>
                  <a:pt x="211" y="237"/>
                </a:cubicBezTo>
                <a:cubicBezTo>
                  <a:pt x="210" y="237"/>
                  <a:pt x="209" y="237"/>
                  <a:pt x="208" y="237"/>
                </a:cubicBezTo>
                <a:cubicBezTo>
                  <a:pt x="208" y="236"/>
                  <a:pt x="208" y="236"/>
                  <a:pt x="207" y="235"/>
                </a:cubicBezTo>
                <a:cubicBezTo>
                  <a:pt x="203" y="235"/>
                  <a:pt x="197" y="235"/>
                  <a:pt x="192" y="235"/>
                </a:cubicBezTo>
                <a:cubicBezTo>
                  <a:pt x="191" y="234"/>
                  <a:pt x="189" y="234"/>
                  <a:pt x="187" y="234"/>
                </a:cubicBezTo>
                <a:lnTo>
                  <a:pt x="188" y="234"/>
                </a:lnTo>
                <a:cubicBezTo>
                  <a:pt x="188" y="235"/>
                  <a:pt x="189" y="235"/>
                  <a:pt x="189" y="236"/>
                </a:cubicBezTo>
                <a:cubicBezTo>
                  <a:pt x="185" y="238"/>
                  <a:pt x="182" y="236"/>
                  <a:pt x="179" y="235"/>
                </a:cubicBezTo>
                <a:cubicBezTo>
                  <a:pt x="176" y="235"/>
                  <a:pt x="174" y="235"/>
                  <a:pt x="172" y="235"/>
                </a:cubicBezTo>
                <a:lnTo>
                  <a:pt x="187" y="234"/>
                </a:lnTo>
                <a:close/>
                <a:moveTo>
                  <a:pt x="198" y="45"/>
                </a:moveTo>
                <a:cubicBezTo>
                  <a:pt x="199" y="44"/>
                  <a:pt x="200" y="43"/>
                  <a:pt x="201" y="42"/>
                </a:cubicBezTo>
                <a:cubicBezTo>
                  <a:pt x="203" y="42"/>
                  <a:pt x="204" y="42"/>
                  <a:pt x="205" y="42"/>
                </a:cubicBezTo>
                <a:cubicBezTo>
                  <a:pt x="204" y="44"/>
                  <a:pt x="200" y="44"/>
                  <a:pt x="198" y="45"/>
                </a:cubicBezTo>
                <a:close/>
                <a:moveTo>
                  <a:pt x="217" y="42"/>
                </a:moveTo>
                <a:cubicBezTo>
                  <a:pt x="217" y="42"/>
                  <a:pt x="217" y="42"/>
                  <a:pt x="218" y="42"/>
                </a:cubicBezTo>
                <a:cubicBezTo>
                  <a:pt x="217" y="42"/>
                  <a:pt x="217" y="42"/>
                  <a:pt x="216" y="42"/>
                </a:cubicBezTo>
                <a:cubicBezTo>
                  <a:pt x="215" y="42"/>
                  <a:pt x="215" y="42"/>
                  <a:pt x="214" y="42"/>
                </a:cubicBezTo>
                <a:lnTo>
                  <a:pt x="217" y="42"/>
                </a:lnTo>
                <a:close/>
                <a:moveTo>
                  <a:pt x="229" y="228"/>
                </a:moveTo>
                <a:cubicBezTo>
                  <a:pt x="229" y="228"/>
                  <a:pt x="229" y="228"/>
                  <a:pt x="230" y="229"/>
                </a:cubicBezTo>
                <a:cubicBezTo>
                  <a:pt x="231" y="227"/>
                  <a:pt x="231" y="226"/>
                  <a:pt x="232" y="224"/>
                </a:cubicBezTo>
                <a:cubicBezTo>
                  <a:pt x="228" y="221"/>
                  <a:pt x="231" y="218"/>
                  <a:pt x="232" y="213"/>
                </a:cubicBezTo>
                <a:cubicBezTo>
                  <a:pt x="231" y="215"/>
                  <a:pt x="231" y="216"/>
                  <a:pt x="231" y="217"/>
                </a:cubicBezTo>
                <a:cubicBezTo>
                  <a:pt x="231" y="217"/>
                  <a:pt x="231" y="217"/>
                  <a:pt x="232" y="217"/>
                </a:cubicBezTo>
                <a:cubicBezTo>
                  <a:pt x="233" y="216"/>
                  <a:pt x="233" y="216"/>
                  <a:pt x="233" y="215"/>
                </a:cubicBezTo>
                <a:cubicBezTo>
                  <a:pt x="233" y="215"/>
                  <a:pt x="233" y="215"/>
                  <a:pt x="233" y="215"/>
                </a:cubicBezTo>
                <a:lnTo>
                  <a:pt x="233" y="210"/>
                </a:lnTo>
                <a:cubicBezTo>
                  <a:pt x="233" y="210"/>
                  <a:pt x="233" y="210"/>
                  <a:pt x="233" y="210"/>
                </a:cubicBezTo>
                <a:cubicBezTo>
                  <a:pt x="233" y="210"/>
                  <a:pt x="233" y="210"/>
                  <a:pt x="233" y="209"/>
                </a:cubicBezTo>
                <a:cubicBezTo>
                  <a:pt x="232" y="210"/>
                  <a:pt x="232" y="211"/>
                  <a:pt x="232" y="213"/>
                </a:cubicBezTo>
                <a:lnTo>
                  <a:pt x="234" y="200"/>
                </a:lnTo>
                <a:cubicBezTo>
                  <a:pt x="235" y="204"/>
                  <a:pt x="234" y="207"/>
                  <a:pt x="233" y="210"/>
                </a:cubicBezTo>
                <a:cubicBezTo>
                  <a:pt x="234" y="212"/>
                  <a:pt x="234" y="214"/>
                  <a:pt x="233" y="215"/>
                </a:cubicBezTo>
                <a:lnTo>
                  <a:pt x="233" y="219"/>
                </a:lnTo>
                <a:cubicBezTo>
                  <a:pt x="233" y="221"/>
                  <a:pt x="232" y="222"/>
                  <a:pt x="232" y="224"/>
                </a:cubicBezTo>
                <a:cubicBezTo>
                  <a:pt x="233" y="225"/>
                  <a:pt x="234" y="226"/>
                  <a:pt x="234" y="226"/>
                </a:cubicBezTo>
                <a:cubicBezTo>
                  <a:pt x="233" y="228"/>
                  <a:pt x="232" y="228"/>
                  <a:pt x="231" y="229"/>
                </a:cubicBezTo>
                <a:cubicBezTo>
                  <a:pt x="231" y="229"/>
                  <a:pt x="230" y="229"/>
                  <a:pt x="230" y="229"/>
                </a:cubicBezTo>
                <a:cubicBezTo>
                  <a:pt x="229" y="230"/>
                  <a:pt x="228" y="232"/>
                  <a:pt x="227" y="233"/>
                </a:cubicBezTo>
                <a:cubicBezTo>
                  <a:pt x="228" y="230"/>
                  <a:pt x="229" y="228"/>
                  <a:pt x="229" y="228"/>
                </a:cubicBezTo>
                <a:close/>
                <a:moveTo>
                  <a:pt x="234" y="159"/>
                </a:moveTo>
                <a:cubicBezTo>
                  <a:pt x="235" y="160"/>
                  <a:pt x="238" y="163"/>
                  <a:pt x="237" y="165"/>
                </a:cubicBezTo>
                <a:cubicBezTo>
                  <a:pt x="237" y="167"/>
                  <a:pt x="235" y="167"/>
                  <a:pt x="234" y="167"/>
                </a:cubicBezTo>
                <a:cubicBezTo>
                  <a:pt x="233" y="167"/>
                  <a:pt x="233" y="167"/>
                  <a:pt x="232" y="166"/>
                </a:cubicBezTo>
                <a:cubicBezTo>
                  <a:pt x="232" y="164"/>
                  <a:pt x="233" y="162"/>
                  <a:pt x="234" y="159"/>
                </a:cubicBezTo>
                <a:close/>
                <a:moveTo>
                  <a:pt x="54" y="46"/>
                </a:moveTo>
                <a:cubicBezTo>
                  <a:pt x="52" y="47"/>
                  <a:pt x="50" y="50"/>
                  <a:pt x="48" y="51"/>
                </a:cubicBezTo>
                <a:cubicBezTo>
                  <a:pt x="48" y="51"/>
                  <a:pt x="48" y="51"/>
                  <a:pt x="47" y="51"/>
                </a:cubicBezTo>
                <a:cubicBezTo>
                  <a:pt x="47" y="51"/>
                  <a:pt x="47" y="50"/>
                  <a:pt x="47" y="50"/>
                </a:cubicBezTo>
                <a:cubicBezTo>
                  <a:pt x="47" y="47"/>
                  <a:pt x="47" y="46"/>
                  <a:pt x="48" y="45"/>
                </a:cubicBezTo>
                <a:cubicBezTo>
                  <a:pt x="51" y="45"/>
                  <a:pt x="52" y="45"/>
                  <a:pt x="54" y="46"/>
                </a:cubicBezTo>
                <a:close/>
                <a:moveTo>
                  <a:pt x="52" y="36"/>
                </a:moveTo>
                <a:cubicBezTo>
                  <a:pt x="52" y="36"/>
                  <a:pt x="51" y="37"/>
                  <a:pt x="50" y="38"/>
                </a:cubicBezTo>
                <a:cubicBezTo>
                  <a:pt x="48" y="39"/>
                  <a:pt x="46" y="40"/>
                  <a:pt x="44" y="40"/>
                </a:cubicBezTo>
                <a:cubicBezTo>
                  <a:pt x="43" y="41"/>
                  <a:pt x="42" y="43"/>
                  <a:pt x="41" y="44"/>
                </a:cubicBezTo>
                <a:cubicBezTo>
                  <a:pt x="40" y="44"/>
                  <a:pt x="39" y="45"/>
                  <a:pt x="38" y="45"/>
                </a:cubicBezTo>
                <a:cubicBezTo>
                  <a:pt x="38" y="50"/>
                  <a:pt x="41" y="52"/>
                  <a:pt x="42" y="56"/>
                </a:cubicBezTo>
                <a:cubicBezTo>
                  <a:pt x="43" y="59"/>
                  <a:pt x="40" y="60"/>
                  <a:pt x="40" y="62"/>
                </a:cubicBezTo>
                <a:cubicBezTo>
                  <a:pt x="39" y="63"/>
                  <a:pt x="39" y="65"/>
                  <a:pt x="39" y="67"/>
                </a:cubicBezTo>
                <a:cubicBezTo>
                  <a:pt x="39" y="67"/>
                  <a:pt x="39" y="67"/>
                  <a:pt x="39" y="67"/>
                </a:cubicBezTo>
                <a:lnTo>
                  <a:pt x="39" y="70"/>
                </a:lnTo>
                <a:cubicBezTo>
                  <a:pt x="39" y="69"/>
                  <a:pt x="39" y="68"/>
                  <a:pt x="39" y="67"/>
                </a:cubicBezTo>
                <a:cubicBezTo>
                  <a:pt x="39" y="67"/>
                  <a:pt x="38" y="67"/>
                  <a:pt x="38" y="68"/>
                </a:cubicBezTo>
                <a:cubicBezTo>
                  <a:pt x="36" y="69"/>
                  <a:pt x="34" y="71"/>
                  <a:pt x="33" y="73"/>
                </a:cubicBezTo>
                <a:cubicBezTo>
                  <a:pt x="32" y="74"/>
                  <a:pt x="32" y="76"/>
                  <a:pt x="31" y="77"/>
                </a:cubicBezTo>
                <a:cubicBezTo>
                  <a:pt x="32" y="81"/>
                  <a:pt x="35" y="84"/>
                  <a:pt x="39" y="86"/>
                </a:cubicBezTo>
                <a:lnTo>
                  <a:pt x="38" y="89"/>
                </a:lnTo>
                <a:cubicBezTo>
                  <a:pt x="38" y="91"/>
                  <a:pt x="38" y="92"/>
                  <a:pt x="38" y="94"/>
                </a:cubicBezTo>
                <a:lnTo>
                  <a:pt x="40" y="106"/>
                </a:lnTo>
                <a:cubicBezTo>
                  <a:pt x="40" y="107"/>
                  <a:pt x="40" y="107"/>
                  <a:pt x="40" y="107"/>
                </a:cubicBezTo>
                <a:lnTo>
                  <a:pt x="41" y="115"/>
                </a:lnTo>
                <a:cubicBezTo>
                  <a:pt x="41" y="116"/>
                  <a:pt x="41" y="116"/>
                  <a:pt x="41" y="116"/>
                </a:cubicBezTo>
                <a:cubicBezTo>
                  <a:pt x="41" y="119"/>
                  <a:pt x="41" y="123"/>
                  <a:pt x="40" y="125"/>
                </a:cubicBezTo>
                <a:cubicBezTo>
                  <a:pt x="40" y="126"/>
                  <a:pt x="38" y="128"/>
                  <a:pt x="38" y="130"/>
                </a:cubicBezTo>
                <a:cubicBezTo>
                  <a:pt x="37" y="132"/>
                  <a:pt x="38" y="134"/>
                  <a:pt x="36" y="135"/>
                </a:cubicBezTo>
                <a:cubicBezTo>
                  <a:pt x="36" y="137"/>
                  <a:pt x="38" y="139"/>
                  <a:pt x="39" y="140"/>
                </a:cubicBezTo>
                <a:cubicBezTo>
                  <a:pt x="39" y="142"/>
                  <a:pt x="39" y="143"/>
                  <a:pt x="38" y="145"/>
                </a:cubicBezTo>
                <a:cubicBezTo>
                  <a:pt x="38" y="146"/>
                  <a:pt x="38" y="148"/>
                  <a:pt x="38" y="150"/>
                </a:cubicBezTo>
                <a:lnTo>
                  <a:pt x="38" y="155"/>
                </a:lnTo>
                <a:cubicBezTo>
                  <a:pt x="38" y="159"/>
                  <a:pt x="38" y="164"/>
                  <a:pt x="38" y="167"/>
                </a:cubicBezTo>
                <a:lnTo>
                  <a:pt x="37" y="175"/>
                </a:lnTo>
                <a:lnTo>
                  <a:pt x="38" y="185"/>
                </a:lnTo>
                <a:cubicBezTo>
                  <a:pt x="38" y="184"/>
                  <a:pt x="37" y="184"/>
                  <a:pt x="36" y="183"/>
                </a:cubicBezTo>
                <a:cubicBezTo>
                  <a:pt x="36" y="183"/>
                  <a:pt x="36" y="183"/>
                  <a:pt x="35" y="184"/>
                </a:cubicBezTo>
                <a:cubicBezTo>
                  <a:pt x="34" y="185"/>
                  <a:pt x="35" y="187"/>
                  <a:pt x="36" y="188"/>
                </a:cubicBezTo>
                <a:cubicBezTo>
                  <a:pt x="36" y="189"/>
                  <a:pt x="35" y="190"/>
                  <a:pt x="36" y="191"/>
                </a:cubicBezTo>
                <a:cubicBezTo>
                  <a:pt x="36" y="192"/>
                  <a:pt x="36" y="192"/>
                  <a:pt x="37" y="192"/>
                </a:cubicBezTo>
                <a:cubicBezTo>
                  <a:pt x="37" y="192"/>
                  <a:pt x="38" y="192"/>
                  <a:pt x="39" y="191"/>
                </a:cubicBezTo>
                <a:lnTo>
                  <a:pt x="39" y="195"/>
                </a:lnTo>
                <a:cubicBezTo>
                  <a:pt x="38" y="203"/>
                  <a:pt x="35" y="210"/>
                  <a:pt x="36" y="218"/>
                </a:cubicBezTo>
                <a:cubicBezTo>
                  <a:pt x="36" y="219"/>
                  <a:pt x="36" y="220"/>
                  <a:pt x="35" y="221"/>
                </a:cubicBezTo>
                <a:cubicBezTo>
                  <a:pt x="37" y="220"/>
                  <a:pt x="38" y="219"/>
                  <a:pt x="40" y="218"/>
                </a:cubicBezTo>
                <a:lnTo>
                  <a:pt x="40" y="227"/>
                </a:lnTo>
                <a:cubicBezTo>
                  <a:pt x="39" y="226"/>
                  <a:pt x="38" y="225"/>
                  <a:pt x="37" y="225"/>
                </a:cubicBezTo>
                <a:cubicBezTo>
                  <a:pt x="37" y="225"/>
                  <a:pt x="37" y="225"/>
                  <a:pt x="36" y="225"/>
                </a:cubicBezTo>
                <a:cubicBezTo>
                  <a:pt x="36" y="225"/>
                  <a:pt x="36" y="225"/>
                  <a:pt x="36" y="224"/>
                </a:cubicBezTo>
                <a:cubicBezTo>
                  <a:pt x="35" y="223"/>
                  <a:pt x="35" y="222"/>
                  <a:pt x="35" y="221"/>
                </a:cubicBezTo>
                <a:cubicBezTo>
                  <a:pt x="35" y="222"/>
                  <a:pt x="34" y="223"/>
                  <a:pt x="33" y="223"/>
                </a:cubicBezTo>
                <a:cubicBezTo>
                  <a:pt x="30" y="228"/>
                  <a:pt x="32" y="232"/>
                  <a:pt x="35" y="235"/>
                </a:cubicBezTo>
                <a:cubicBezTo>
                  <a:pt x="35" y="234"/>
                  <a:pt x="35" y="233"/>
                  <a:pt x="36" y="232"/>
                </a:cubicBezTo>
                <a:lnTo>
                  <a:pt x="37" y="232"/>
                </a:lnTo>
                <a:cubicBezTo>
                  <a:pt x="37" y="233"/>
                  <a:pt x="38" y="234"/>
                  <a:pt x="39" y="234"/>
                </a:cubicBezTo>
                <a:cubicBezTo>
                  <a:pt x="40" y="235"/>
                  <a:pt x="40" y="236"/>
                  <a:pt x="40" y="237"/>
                </a:cubicBezTo>
                <a:cubicBezTo>
                  <a:pt x="41" y="237"/>
                  <a:pt x="41" y="237"/>
                  <a:pt x="42" y="238"/>
                </a:cubicBezTo>
                <a:cubicBezTo>
                  <a:pt x="46" y="238"/>
                  <a:pt x="49" y="238"/>
                  <a:pt x="53" y="238"/>
                </a:cubicBezTo>
                <a:cubicBezTo>
                  <a:pt x="53" y="238"/>
                  <a:pt x="53" y="237"/>
                  <a:pt x="54" y="237"/>
                </a:cubicBezTo>
                <a:cubicBezTo>
                  <a:pt x="52" y="237"/>
                  <a:pt x="50" y="236"/>
                  <a:pt x="49" y="235"/>
                </a:cubicBezTo>
                <a:lnTo>
                  <a:pt x="56" y="236"/>
                </a:lnTo>
                <a:cubicBezTo>
                  <a:pt x="55" y="236"/>
                  <a:pt x="55" y="237"/>
                  <a:pt x="54" y="237"/>
                </a:cubicBezTo>
                <a:cubicBezTo>
                  <a:pt x="54" y="237"/>
                  <a:pt x="54" y="237"/>
                  <a:pt x="54" y="237"/>
                </a:cubicBezTo>
                <a:lnTo>
                  <a:pt x="54" y="238"/>
                </a:lnTo>
                <a:lnTo>
                  <a:pt x="53" y="238"/>
                </a:lnTo>
                <a:cubicBezTo>
                  <a:pt x="53" y="238"/>
                  <a:pt x="53" y="238"/>
                  <a:pt x="52" y="238"/>
                </a:cubicBezTo>
                <a:cubicBezTo>
                  <a:pt x="48" y="240"/>
                  <a:pt x="43" y="239"/>
                  <a:pt x="38" y="238"/>
                </a:cubicBezTo>
                <a:cubicBezTo>
                  <a:pt x="37" y="237"/>
                  <a:pt x="36" y="236"/>
                  <a:pt x="35" y="235"/>
                </a:cubicBezTo>
                <a:cubicBezTo>
                  <a:pt x="35" y="237"/>
                  <a:pt x="35" y="237"/>
                  <a:pt x="36" y="240"/>
                </a:cubicBezTo>
                <a:cubicBezTo>
                  <a:pt x="37" y="240"/>
                  <a:pt x="38" y="241"/>
                  <a:pt x="39" y="241"/>
                </a:cubicBezTo>
                <a:cubicBezTo>
                  <a:pt x="41" y="241"/>
                  <a:pt x="43" y="240"/>
                  <a:pt x="45" y="240"/>
                </a:cubicBezTo>
                <a:cubicBezTo>
                  <a:pt x="47" y="240"/>
                  <a:pt x="49" y="240"/>
                  <a:pt x="50" y="241"/>
                </a:cubicBezTo>
                <a:cubicBezTo>
                  <a:pt x="53" y="241"/>
                  <a:pt x="57" y="240"/>
                  <a:pt x="60" y="239"/>
                </a:cubicBezTo>
                <a:cubicBezTo>
                  <a:pt x="62" y="239"/>
                  <a:pt x="63" y="240"/>
                  <a:pt x="65" y="240"/>
                </a:cubicBezTo>
                <a:cubicBezTo>
                  <a:pt x="68" y="239"/>
                  <a:pt x="70" y="239"/>
                  <a:pt x="72" y="238"/>
                </a:cubicBezTo>
                <a:cubicBezTo>
                  <a:pt x="77" y="237"/>
                  <a:pt x="80" y="239"/>
                  <a:pt x="82" y="240"/>
                </a:cubicBezTo>
                <a:cubicBezTo>
                  <a:pt x="84" y="240"/>
                  <a:pt x="86" y="240"/>
                  <a:pt x="88" y="240"/>
                </a:cubicBezTo>
                <a:cubicBezTo>
                  <a:pt x="91" y="241"/>
                  <a:pt x="94" y="240"/>
                  <a:pt x="97" y="239"/>
                </a:cubicBezTo>
                <a:cubicBezTo>
                  <a:pt x="102" y="239"/>
                  <a:pt x="108" y="239"/>
                  <a:pt x="114" y="239"/>
                </a:cubicBezTo>
                <a:cubicBezTo>
                  <a:pt x="123" y="239"/>
                  <a:pt x="134" y="240"/>
                  <a:pt x="142" y="238"/>
                </a:cubicBezTo>
                <a:cubicBezTo>
                  <a:pt x="145" y="238"/>
                  <a:pt x="148" y="238"/>
                  <a:pt x="150" y="237"/>
                </a:cubicBezTo>
                <a:cubicBezTo>
                  <a:pt x="153" y="237"/>
                  <a:pt x="154" y="239"/>
                  <a:pt x="156" y="240"/>
                </a:cubicBezTo>
                <a:cubicBezTo>
                  <a:pt x="157" y="241"/>
                  <a:pt x="159" y="240"/>
                  <a:pt x="161" y="239"/>
                </a:cubicBezTo>
                <a:cubicBezTo>
                  <a:pt x="160" y="239"/>
                  <a:pt x="159" y="239"/>
                  <a:pt x="159" y="239"/>
                </a:cubicBezTo>
                <a:cubicBezTo>
                  <a:pt x="157" y="238"/>
                  <a:pt x="156" y="237"/>
                  <a:pt x="155" y="237"/>
                </a:cubicBezTo>
                <a:lnTo>
                  <a:pt x="165" y="236"/>
                </a:lnTo>
                <a:cubicBezTo>
                  <a:pt x="166" y="236"/>
                  <a:pt x="166" y="236"/>
                  <a:pt x="166" y="237"/>
                </a:cubicBezTo>
                <a:cubicBezTo>
                  <a:pt x="165" y="237"/>
                  <a:pt x="163" y="238"/>
                  <a:pt x="161" y="239"/>
                </a:cubicBezTo>
                <a:cubicBezTo>
                  <a:pt x="165" y="240"/>
                  <a:pt x="169" y="239"/>
                  <a:pt x="174" y="240"/>
                </a:cubicBezTo>
                <a:cubicBezTo>
                  <a:pt x="178" y="241"/>
                  <a:pt x="183" y="241"/>
                  <a:pt x="187" y="242"/>
                </a:cubicBezTo>
                <a:lnTo>
                  <a:pt x="200" y="242"/>
                </a:lnTo>
                <a:cubicBezTo>
                  <a:pt x="205" y="244"/>
                  <a:pt x="212" y="244"/>
                  <a:pt x="217" y="241"/>
                </a:cubicBezTo>
                <a:cubicBezTo>
                  <a:pt x="219" y="241"/>
                  <a:pt x="220" y="240"/>
                  <a:pt x="221" y="239"/>
                </a:cubicBezTo>
                <a:cubicBezTo>
                  <a:pt x="221" y="239"/>
                  <a:pt x="221" y="239"/>
                  <a:pt x="221" y="239"/>
                </a:cubicBezTo>
                <a:cubicBezTo>
                  <a:pt x="222" y="240"/>
                  <a:pt x="222" y="240"/>
                  <a:pt x="223" y="240"/>
                </a:cubicBezTo>
                <a:cubicBezTo>
                  <a:pt x="226" y="240"/>
                  <a:pt x="226" y="238"/>
                  <a:pt x="227" y="238"/>
                </a:cubicBezTo>
                <a:cubicBezTo>
                  <a:pt x="229" y="237"/>
                  <a:pt x="231" y="238"/>
                  <a:pt x="233" y="237"/>
                </a:cubicBezTo>
                <a:cubicBezTo>
                  <a:pt x="236" y="237"/>
                  <a:pt x="238" y="234"/>
                  <a:pt x="239" y="232"/>
                </a:cubicBezTo>
                <a:cubicBezTo>
                  <a:pt x="239" y="229"/>
                  <a:pt x="237" y="226"/>
                  <a:pt x="235" y="225"/>
                </a:cubicBezTo>
                <a:cubicBezTo>
                  <a:pt x="236" y="223"/>
                  <a:pt x="237" y="220"/>
                  <a:pt x="238" y="218"/>
                </a:cubicBezTo>
                <a:cubicBezTo>
                  <a:pt x="239" y="214"/>
                  <a:pt x="238" y="211"/>
                  <a:pt x="238" y="208"/>
                </a:cubicBezTo>
                <a:cubicBezTo>
                  <a:pt x="239" y="205"/>
                  <a:pt x="241" y="202"/>
                  <a:pt x="241" y="200"/>
                </a:cubicBezTo>
                <a:cubicBezTo>
                  <a:pt x="242" y="197"/>
                  <a:pt x="241" y="190"/>
                  <a:pt x="241" y="188"/>
                </a:cubicBezTo>
                <a:cubicBezTo>
                  <a:pt x="240" y="187"/>
                  <a:pt x="238" y="185"/>
                  <a:pt x="239" y="182"/>
                </a:cubicBezTo>
                <a:cubicBezTo>
                  <a:pt x="240" y="179"/>
                  <a:pt x="241" y="177"/>
                  <a:pt x="242" y="174"/>
                </a:cubicBezTo>
                <a:cubicBezTo>
                  <a:pt x="242" y="170"/>
                  <a:pt x="242" y="166"/>
                  <a:pt x="243" y="162"/>
                </a:cubicBezTo>
                <a:cubicBezTo>
                  <a:pt x="243" y="161"/>
                  <a:pt x="243" y="160"/>
                  <a:pt x="244" y="159"/>
                </a:cubicBezTo>
                <a:cubicBezTo>
                  <a:pt x="242" y="158"/>
                  <a:pt x="241" y="157"/>
                  <a:pt x="240" y="156"/>
                </a:cubicBezTo>
                <a:cubicBezTo>
                  <a:pt x="240" y="152"/>
                  <a:pt x="242" y="151"/>
                  <a:pt x="244" y="150"/>
                </a:cubicBezTo>
                <a:cubicBezTo>
                  <a:pt x="244" y="149"/>
                  <a:pt x="243" y="147"/>
                  <a:pt x="244" y="145"/>
                </a:cubicBezTo>
                <a:cubicBezTo>
                  <a:pt x="244" y="143"/>
                  <a:pt x="246" y="140"/>
                  <a:pt x="245" y="137"/>
                </a:cubicBezTo>
                <a:cubicBezTo>
                  <a:pt x="244" y="134"/>
                  <a:pt x="243" y="132"/>
                  <a:pt x="242" y="129"/>
                </a:cubicBezTo>
                <a:cubicBezTo>
                  <a:pt x="242" y="127"/>
                  <a:pt x="242" y="126"/>
                  <a:pt x="242" y="124"/>
                </a:cubicBezTo>
                <a:cubicBezTo>
                  <a:pt x="241" y="123"/>
                  <a:pt x="241" y="121"/>
                  <a:pt x="241" y="120"/>
                </a:cubicBezTo>
                <a:cubicBezTo>
                  <a:pt x="241" y="117"/>
                  <a:pt x="241" y="114"/>
                  <a:pt x="241" y="111"/>
                </a:cubicBezTo>
                <a:cubicBezTo>
                  <a:pt x="241" y="110"/>
                  <a:pt x="240" y="109"/>
                  <a:pt x="239" y="109"/>
                </a:cubicBezTo>
                <a:cubicBezTo>
                  <a:pt x="239" y="108"/>
                  <a:pt x="240" y="105"/>
                  <a:pt x="240" y="104"/>
                </a:cubicBezTo>
                <a:cubicBezTo>
                  <a:pt x="241" y="101"/>
                  <a:pt x="242" y="97"/>
                  <a:pt x="242" y="94"/>
                </a:cubicBezTo>
                <a:lnTo>
                  <a:pt x="242" y="90"/>
                </a:lnTo>
                <a:cubicBezTo>
                  <a:pt x="242" y="83"/>
                  <a:pt x="241" y="79"/>
                  <a:pt x="240" y="74"/>
                </a:cubicBezTo>
                <a:cubicBezTo>
                  <a:pt x="240" y="71"/>
                  <a:pt x="242" y="66"/>
                  <a:pt x="241" y="63"/>
                </a:cubicBezTo>
                <a:cubicBezTo>
                  <a:pt x="241" y="61"/>
                  <a:pt x="240" y="57"/>
                  <a:pt x="239" y="55"/>
                </a:cubicBezTo>
                <a:cubicBezTo>
                  <a:pt x="238" y="54"/>
                  <a:pt x="237" y="53"/>
                  <a:pt x="236" y="52"/>
                </a:cubicBezTo>
                <a:cubicBezTo>
                  <a:pt x="234" y="52"/>
                  <a:pt x="233" y="52"/>
                  <a:pt x="233" y="52"/>
                </a:cubicBezTo>
                <a:cubicBezTo>
                  <a:pt x="231" y="50"/>
                  <a:pt x="229" y="48"/>
                  <a:pt x="227" y="47"/>
                </a:cubicBezTo>
                <a:cubicBezTo>
                  <a:pt x="227" y="46"/>
                  <a:pt x="227" y="45"/>
                  <a:pt x="227" y="45"/>
                </a:cubicBezTo>
                <a:cubicBezTo>
                  <a:pt x="228" y="44"/>
                  <a:pt x="228" y="44"/>
                  <a:pt x="229" y="43"/>
                </a:cubicBezTo>
                <a:cubicBezTo>
                  <a:pt x="234" y="43"/>
                  <a:pt x="232" y="49"/>
                  <a:pt x="236" y="50"/>
                </a:cubicBezTo>
                <a:lnTo>
                  <a:pt x="236" y="51"/>
                </a:lnTo>
                <a:cubicBezTo>
                  <a:pt x="237" y="49"/>
                  <a:pt x="243" y="42"/>
                  <a:pt x="240" y="39"/>
                </a:cubicBezTo>
                <a:cubicBezTo>
                  <a:pt x="239" y="37"/>
                  <a:pt x="236" y="38"/>
                  <a:pt x="233" y="37"/>
                </a:cubicBezTo>
                <a:cubicBezTo>
                  <a:pt x="233" y="37"/>
                  <a:pt x="232" y="36"/>
                  <a:pt x="231" y="36"/>
                </a:cubicBezTo>
                <a:cubicBezTo>
                  <a:pt x="229" y="37"/>
                  <a:pt x="229" y="40"/>
                  <a:pt x="225" y="39"/>
                </a:cubicBezTo>
                <a:cubicBezTo>
                  <a:pt x="221" y="38"/>
                  <a:pt x="219" y="35"/>
                  <a:pt x="215" y="34"/>
                </a:cubicBezTo>
                <a:cubicBezTo>
                  <a:pt x="212" y="34"/>
                  <a:pt x="211" y="35"/>
                  <a:pt x="209" y="36"/>
                </a:cubicBezTo>
                <a:cubicBezTo>
                  <a:pt x="206" y="36"/>
                  <a:pt x="203" y="34"/>
                  <a:pt x="202" y="33"/>
                </a:cubicBezTo>
                <a:cubicBezTo>
                  <a:pt x="198" y="33"/>
                  <a:pt x="197" y="36"/>
                  <a:pt x="194" y="37"/>
                </a:cubicBezTo>
                <a:cubicBezTo>
                  <a:pt x="191" y="38"/>
                  <a:pt x="187" y="39"/>
                  <a:pt x="184" y="40"/>
                </a:cubicBezTo>
                <a:cubicBezTo>
                  <a:pt x="178" y="41"/>
                  <a:pt x="177" y="36"/>
                  <a:pt x="174" y="36"/>
                </a:cubicBezTo>
                <a:cubicBezTo>
                  <a:pt x="171" y="35"/>
                  <a:pt x="169" y="37"/>
                  <a:pt x="165" y="36"/>
                </a:cubicBezTo>
                <a:cubicBezTo>
                  <a:pt x="164" y="35"/>
                  <a:pt x="163" y="35"/>
                  <a:pt x="161" y="35"/>
                </a:cubicBezTo>
                <a:cubicBezTo>
                  <a:pt x="155" y="33"/>
                  <a:pt x="153" y="38"/>
                  <a:pt x="149" y="39"/>
                </a:cubicBezTo>
                <a:cubicBezTo>
                  <a:pt x="146" y="40"/>
                  <a:pt x="143" y="39"/>
                  <a:pt x="140" y="38"/>
                </a:cubicBezTo>
                <a:cubicBezTo>
                  <a:pt x="139" y="38"/>
                  <a:pt x="137" y="39"/>
                  <a:pt x="135" y="39"/>
                </a:cubicBezTo>
                <a:cubicBezTo>
                  <a:pt x="135" y="40"/>
                  <a:pt x="136" y="40"/>
                  <a:pt x="136" y="40"/>
                </a:cubicBezTo>
                <a:cubicBezTo>
                  <a:pt x="131" y="39"/>
                  <a:pt x="127" y="39"/>
                  <a:pt x="123" y="38"/>
                </a:cubicBezTo>
                <a:cubicBezTo>
                  <a:pt x="125" y="38"/>
                  <a:pt x="127" y="37"/>
                  <a:pt x="129" y="38"/>
                </a:cubicBezTo>
                <a:cubicBezTo>
                  <a:pt x="130" y="38"/>
                  <a:pt x="132" y="40"/>
                  <a:pt x="134" y="40"/>
                </a:cubicBezTo>
                <a:cubicBezTo>
                  <a:pt x="134" y="39"/>
                  <a:pt x="135" y="39"/>
                  <a:pt x="135" y="39"/>
                </a:cubicBezTo>
                <a:cubicBezTo>
                  <a:pt x="134" y="37"/>
                  <a:pt x="132" y="35"/>
                  <a:pt x="126" y="35"/>
                </a:cubicBezTo>
                <a:cubicBezTo>
                  <a:pt x="124" y="36"/>
                  <a:pt x="122" y="36"/>
                  <a:pt x="120" y="37"/>
                </a:cubicBezTo>
                <a:cubicBezTo>
                  <a:pt x="120" y="37"/>
                  <a:pt x="119" y="38"/>
                  <a:pt x="118" y="39"/>
                </a:cubicBezTo>
                <a:cubicBezTo>
                  <a:pt x="115" y="39"/>
                  <a:pt x="114" y="39"/>
                  <a:pt x="114" y="39"/>
                </a:cubicBezTo>
                <a:lnTo>
                  <a:pt x="113" y="39"/>
                </a:lnTo>
                <a:cubicBezTo>
                  <a:pt x="109" y="39"/>
                  <a:pt x="106" y="39"/>
                  <a:pt x="105" y="39"/>
                </a:cubicBezTo>
                <a:cubicBezTo>
                  <a:pt x="104" y="38"/>
                  <a:pt x="104" y="37"/>
                  <a:pt x="103" y="36"/>
                </a:cubicBezTo>
                <a:cubicBezTo>
                  <a:pt x="102" y="35"/>
                  <a:pt x="101" y="35"/>
                  <a:pt x="101" y="34"/>
                </a:cubicBezTo>
                <a:cubicBezTo>
                  <a:pt x="98" y="34"/>
                  <a:pt x="96" y="36"/>
                  <a:pt x="93" y="36"/>
                </a:cubicBezTo>
                <a:cubicBezTo>
                  <a:pt x="91" y="37"/>
                  <a:pt x="90" y="36"/>
                  <a:pt x="88" y="37"/>
                </a:cubicBezTo>
                <a:cubicBezTo>
                  <a:pt x="86" y="38"/>
                  <a:pt x="82" y="39"/>
                  <a:pt x="79" y="38"/>
                </a:cubicBezTo>
                <a:cubicBezTo>
                  <a:pt x="77" y="38"/>
                  <a:pt x="75" y="37"/>
                  <a:pt x="74" y="37"/>
                </a:cubicBezTo>
                <a:cubicBezTo>
                  <a:pt x="73" y="37"/>
                  <a:pt x="73" y="37"/>
                  <a:pt x="72" y="37"/>
                </a:cubicBezTo>
                <a:cubicBezTo>
                  <a:pt x="71" y="37"/>
                  <a:pt x="70" y="37"/>
                  <a:pt x="69" y="36"/>
                </a:cubicBezTo>
                <a:cubicBezTo>
                  <a:pt x="67" y="36"/>
                  <a:pt x="64" y="34"/>
                  <a:pt x="61" y="35"/>
                </a:cubicBezTo>
                <a:cubicBezTo>
                  <a:pt x="59" y="35"/>
                  <a:pt x="58" y="36"/>
                  <a:pt x="56" y="36"/>
                </a:cubicBezTo>
                <a:cubicBezTo>
                  <a:pt x="55" y="36"/>
                  <a:pt x="54" y="36"/>
                  <a:pt x="52" y="36"/>
                </a:cubicBezTo>
                <a:close/>
                <a:moveTo>
                  <a:pt x="7" y="150"/>
                </a:moveTo>
                <a:cubicBezTo>
                  <a:pt x="9" y="149"/>
                  <a:pt x="9" y="149"/>
                  <a:pt x="10" y="148"/>
                </a:cubicBezTo>
                <a:cubicBezTo>
                  <a:pt x="10" y="146"/>
                  <a:pt x="10" y="146"/>
                  <a:pt x="9" y="145"/>
                </a:cubicBezTo>
                <a:cubicBezTo>
                  <a:pt x="9" y="145"/>
                  <a:pt x="9" y="145"/>
                  <a:pt x="8" y="145"/>
                </a:cubicBezTo>
                <a:cubicBezTo>
                  <a:pt x="8" y="145"/>
                  <a:pt x="8" y="145"/>
                  <a:pt x="7" y="145"/>
                </a:cubicBezTo>
                <a:cubicBezTo>
                  <a:pt x="7" y="146"/>
                  <a:pt x="6" y="148"/>
                  <a:pt x="7" y="149"/>
                </a:cubicBezTo>
                <a:cubicBezTo>
                  <a:pt x="7" y="149"/>
                  <a:pt x="7" y="149"/>
                  <a:pt x="7" y="150"/>
                </a:cubicBezTo>
                <a:close/>
                <a:moveTo>
                  <a:pt x="12" y="159"/>
                </a:moveTo>
                <a:cubicBezTo>
                  <a:pt x="14" y="159"/>
                  <a:pt x="15" y="160"/>
                  <a:pt x="16" y="159"/>
                </a:cubicBezTo>
                <a:cubicBezTo>
                  <a:pt x="16" y="159"/>
                  <a:pt x="16" y="159"/>
                  <a:pt x="16" y="158"/>
                </a:cubicBezTo>
                <a:cubicBezTo>
                  <a:pt x="16" y="158"/>
                  <a:pt x="16" y="158"/>
                  <a:pt x="16" y="157"/>
                </a:cubicBezTo>
                <a:cubicBezTo>
                  <a:pt x="12" y="157"/>
                  <a:pt x="9" y="157"/>
                  <a:pt x="7" y="156"/>
                </a:cubicBezTo>
                <a:cubicBezTo>
                  <a:pt x="6" y="156"/>
                  <a:pt x="7" y="156"/>
                  <a:pt x="6" y="156"/>
                </a:cubicBezTo>
                <a:cubicBezTo>
                  <a:pt x="6" y="157"/>
                  <a:pt x="6" y="158"/>
                  <a:pt x="6" y="158"/>
                </a:cubicBezTo>
                <a:cubicBezTo>
                  <a:pt x="6" y="159"/>
                  <a:pt x="6" y="159"/>
                  <a:pt x="7" y="160"/>
                </a:cubicBezTo>
                <a:cubicBezTo>
                  <a:pt x="9" y="161"/>
                  <a:pt x="10" y="160"/>
                  <a:pt x="12" y="159"/>
                </a:cubicBezTo>
                <a:close/>
                <a:moveTo>
                  <a:pt x="7" y="176"/>
                </a:moveTo>
                <a:cubicBezTo>
                  <a:pt x="7" y="175"/>
                  <a:pt x="7" y="175"/>
                  <a:pt x="7" y="175"/>
                </a:cubicBezTo>
                <a:cubicBezTo>
                  <a:pt x="7" y="174"/>
                  <a:pt x="6" y="174"/>
                  <a:pt x="6" y="174"/>
                </a:cubicBezTo>
                <a:lnTo>
                  <a:pt x="5" y="174"/>
                </a:lnTo>
                <a:cubicBezTo>
                  <a:pt x="5" y="174"/>
                  <a:pt x="4" y="175"/>
                  <a:pt x="4" y="175"/>
                </a:cubicBezTo>
                <a:cubicBezTo>
                  <a:pt x="4" y="176"/>
                  <a:pt x="4" y="177"/>
                  <a:pt x="5" y="177"/>
                </a:cubicBezTo>
                <a:cubicBezTo>
                  <a:pt x="7" y="177"/>
                  <a:pt x="6" y="177"/>
                  <a:pt x="7" y="176"/>
                </a:cubicBezTo>
                <a:close/>
                <a:moveTo>
                  <a:pt x="432" y="227"/>
                </a:moveTo>
                <a:lnTo>
                  <a:pt x="409" y="227"/>
                </a:lnTo>
                <a:cubicBezTo>
                  <a:pt x="405" y="227"/>
                  <a:pt x="454" y="227"/>
                  <a:pt x="432" y="227"/>
                </a:cubicBezTo>
                <a:close/>
                <a:moveTo>
                  <a:pt x="397" y="149"/>
                </a:moveTo>
                <a:cubicBezTo>
                  <a:pt x="396" y="149"/>
                  <a:pt x="395" y="149"/>
                  <a:pt x="394" y="149"/>
                </a:cubicBezTo>
                <a:cubicBezTo>
                  <a:pt x="392" y="149"/>
                  <a:pt x="391" y="149"/>
                  <a:pt x="389" y="149"/>
                </a:cubicBezTo>
                <a:cubicBezTo>
                  <a:pt x="387" y="149"/>
                  <a:pt x="385" y="149"/>
                  <a:pt x="384" y="149"/>
                </a:cubicBezTo>
                <a:cubicBezTo>
                  <a:pt x="383" y="149"/>
                  <a:pt x="382" y="149"/>
                  <a:pt x="381" y="149"/>
                </a:cubicBezTo>
                <a:lnTo>
                  <a:pt x="381" y="136"/>
                </a:lnTo>
                <a:lnTo>
                  <a:pt x="410" y="136"/>
                </a:lnTo>
                <a:cubicBezTo>
                  <a:pt x="411" y="136"/>
                  <a:pt x="411" y="136"/>
                  <a:pt x="412" y="136"/>
                </a:cubicBezTo>
                <a:cubicBezTo>
                  <a:pt x="412" y="136"/>
                  <a:pt x="413" y="136"/>
                  <a:pt x="414" y="137"/>
                </a:cubicBezTo>
                <a:cubicBezTo>
                  <a:pt x="415" y="137"/>
                  <a:pt x="416" y="138"/>
                  <a:pt x="416" y="138"/>
                </a:cubicBezTo>
                <a:cubicBezTo>
                  <a:pt x="417" y="139"/>
                  <a:pt x="418" y="140"/>
                  <a:pt x="418" y="141"/>
                </a:cubicBezTo>
                <a:cubicBezTo>
                  <a:pt x="418" y="141"/>
                  <a:pt x="418" y="142"/>
                  <a:pt x="418" y="142"/>
                </a:cubicBezTo>
                <a:cubicBezTo>
                  <a:pt x="418" y="143"/>
                  <a:pt x="418" y="144"/>
                  <a:pt x="417" y="145"/>
                </a:cubicBezTo>
                <a:cubicBezTo>
                  <a:pt x="417" y="146"/>
                  <a:pt x="417" y="147"/>
                  <a:pt x="416" y="147"/>
                </a:cubicBezTo>
                <a:cubicBezTo>
                  <a:pt x="416" y="148"/>
                  <a:pt x="415" y="149"/>
                  <a:pt x="415" y="149"/>
                </a:cubicBezTo>
                <a:lnTo>
                  <a:pt x="397" y="149"/>
                </a:lnTo>
                <a:close/>
                <a:moveTo>
                  <a:pt x="370" y="149"/>
                </a:moveTo>
                <a:lnTo>
                  <a:pt x="342" y="149"/>
                </a:lnTo>
                <a:cubicBezTo>
                  <a:pt x="341" y="149"/>
                  <a:pt x="341" y="149"/>
                  <a:pt x="340" y="149"/>
                </a:cubicBezTo>
                <a:cubicBezTo>
                  <a:pt x="339" y="149"/>
                  <a:pt x="339" y="149"/>
                  <a:pt x="338" y="149"/>
                </a:cubicBezTo>
                <a:cubicBezTo>
                  <a:pt x="337" y="149"/>
                  <a:pt x="337" y="149"/>
                  <a:pt x="336" y="149"/>
                </a:cubicBezTo>
                <a:cubicBezTo>
                  <a:pt x="335" y="149"/>
                  <a:pt x="335" y="149"/>
                  <a:pt x="334" y="149"/>
                </a:cubicBezTo>
                <a:lnTo>
                  <a:pt x="333" y="148"/>
                </a:lnTo>
                <a:cubicBezTo>
                  <a:pt x="333" y="147"/>
                  <a:pt x="332" y="146"/>
                  <a:pt x="332" y="145"/>
                </a:cubicBezTo>
                <a:cubicBezTo>
                  <a:pt x="332" y="144"/>
                  <a:pt x="332" y="143"/>
                  <a:pt x="332" y="142"/>
                </a:cubicBezTo>
                <a:cubicBezTo>
                  <a:pt x="332" y="141"/>
                  <a:pt x="332" y="140"/>
                  <a:pt x="332" y="139"/>
                </a:cubicBezTo>
                <a:cubicBezTo>
                  <a:pt x="332" y="139"/>
                  <a:pt x="333" y="138"/>
                  <a:pt x="333" y="138"/>
                </a:cubicBezTo>
                <a:lnTo>
                  <a:pt x="336" y="136"/>
                </a:lnTo>
                <a:cubicBezTo>
                  <a:pt x="338" y="136"/>
                  <a:pt x="340" y="136"/>
                  <a:pt x="342" y="136"/>
                </a:cubicBezTo>
                <a:cubicBezTo>
                  <a:pt x="345" y="136"/>
                  <a:pt x="348" y="136"/>
                  <a:pt x="352" y="136"/>
                </a:cubicBezTo>
                <a:cubicBezTo>
                  <a:pt x="356" y="136"/>
                  <a:pt x="359" y="136"/>
                  <a:pt x="362" y="136"/>
                </a:cubicBezTo>
                <a:cubicBezTo>
                  <a:pt x="365" y="136"/>
                  <a:pt x="368" y="136"/>
                  <a:pt x="370" y="136"/>
                </a:cubicBezTo>
                <a:lnTo>
                  <a:pt x="370" y="149"/>
                </a:lnTo>
                <a:close/>
                <a:moveTo>
                  <a:pt x="321" y="73"/>
                </a:moveTo>
                <a:lnTo>
                  <a:pt x="321" y="76"/>
                </a:lnTo>
                <a:lnTo>
                  <a:pt x="323" y="79"/>
                </a:lnTo>
                <a:lnTo>
                  <a:pt x="324" y="81"/>
                </a:lnTo>
                <a:cubicBezTo>
                  <a:pt x="330" y="81"/>
                  <a:pt x="336" y="80"/>
                  <a:pt x="344" y="80"/>
                </a:cubicBezTo>
                <a:cubicBezTo>
                  <a:pt x="352" y="80"/>
                  <a:pt x="361" y="80"/>
                  <a:pt x="372" y="80"/>
                </a:cubicBezTo>
                <a:cubicBezTo>
                  <a:pt x="382" y="80"/>
                  <a:pt x="391" y="80"/>
                  <a:pt x="399" y="80"/>
                </a:cubicBezTo>
                <a:cubicBezTo>
                  <a:pt x="407" y="80"/>
                  <a:pt x="414" y="80"/>
                  <a:pt x="419" y="81"/>
                </a:cubicBezTo>
                <a:cubicBezTo>
                  <a:pt x="420" y="81"/>
                  <a:pt x="421" y="81"/>
                  <a:pt x="423" y="81"/>
                </a:cubicBezTo>
                <a:cubicBezTo>
                  <a:pt x="424" y="81"/>
                  <a:pt x="426" y="81"/>
                  <a:pt x="428" y="81"/>
                </a:cubicBezTo>
                <a:cubicBezTo>
                  <a:pt x="430" y="80"/>
                  <a:pt x="432" y="80"/>
                  <a:pt x="433" y="79"/>
                </a:cubicBezTo>
                <a:cubicBezTo>
                  <a:pt x="434" y="78"/>
                  <a:pt x="435" y="77"/>
                  <a:pt x="435" y="76"/>
                </a:cubicBezTo>
                <a:cubicBezTo>
                  <a:pt x="435" y="76"/>
                  <a:pt x="435" y="75"/>
                  <a:pt x="435" y="74"/>
                </a:cubicBezTo>
                <a:cubicBezTo>
                  <a:pt x="435" y="74"/>
                  <a:pt x="435" y="73"/>
                  <a:pt x="434" y="72"/>
                </a:cubicBezTo>
                <a:cubicBezTo>
                  <a:pt x="434" y="71"/>
                  <a:pt x="433" y="70"/>
                  <a:pt x="433" y="70"/>
                </a:cubicBezTo>
                <a:cubicBezTo>
                  <a:pt x="432" y="69"/>
                  <a:pt x="431" y="69"/>
                  <a:pt x="431" y="69"/>
                </a:cubicBezTo>
                <a:cubicBezTo>
                  <a:pt x="427" y="69"/>
                  <a:pt x="421" y="69"/>
                  <a:pt x="414" y="69"/>
                </a:cubicBezTo>
                <a:cubicBezTo>
                  <a:pt x="408" y="70"/>
                  <a:pt x="400" y="70"/>
                  <a:pt x="391" y="69"/>
                </a:cubicBezTo>
                <a:cubicBezTo>
                  <a:pt x="383" y="69"/>
                  <a:pt x="375" y="69"/>
                  <a:pt x="368" y="69"/>
                </a:cubicBezTo>
                <a:cubicBezTo>
                  <a:pt x="362" y="69"/>
                  <a:pt x="356" y="69"/>
                  <a:pt x="352" y="69"/>
                </a:cubicBezTo>
                <a:cubicBezTo>
                  <a:pt x="350" y="69"/>
                  <a:pt x="348" y="70"/>
                  <a:pt x="345" y="69"/>
                </a:cubicBezTo>
                <a:cubicBezTo>
                  <a:pt x="343" y="69"/>
                  <a:pt x="340" y="69"/>
                  <a:pt x="336" y="69"/>
                </a:cubicBezTo>
                <a:cubicBezTo>
                  <a:pt x="333" y="69"/>
                  <a:pt x="330" y="69"/>
                  <a:pt x="327" y="70"/>
                </a:cubicBezTo>
                <a:cubicBezTo>
                  <a:pt x="325" y="71"/>
                  <a:pt x="323" y="72"/>
                  <a:pt x="321" y="73"/>
                </a:cubicBezTo>
                <a:close/>
                <a:moveTo>
                  <a:pt x="298" y="158"/>
                </a:moveTo>
                <a:cubicBezTo>
                  <a:pt x="298" y="161"/>
                  <a:pt x="297" y="165"/>
                  <a:pt x="297" y="170"/>
                </a:cubicBezTo>
                <a:cubicBezTo>
                  <a:pt x="296" y="175"/>
                  <a:pt x="295" y="180"/>
                  <a:pt x="294" y="187"/>
                </a:cubicBezTo>
                <a:cubicBezTo>
                  <a:pt x="293" y="193"/>
                  <a:pt x="292" y="199"/>
                  <a:pt x="292" y="204"/>
                </a:cubicBezTo>
                <a:cubicBezTo>
                  <a:pt x="291" y="209"/>
                  <a:pt x="291" y="213"/>
                  <a:pt x="291" y="217"/>
                </a:cubicBezTo>
                <a:lnTo>
                  <a:pt x="291" y="219"/>
                </a:lnTo>
                <a:lnTo>
                  <a:pt x="295" y="221"/>
                </a:lnTo>
                <a:lnTo>
                  <a:pt x="299" y="221"/>
                </a:lnTo>
                <a:cubicBezTo>
                  <a:pt x="299" y="221"/>
                  <a:pt x="299" y="220"/>
                  <a:pt x="299" y="220"/>
                </a:cubicBezTo>
                <a:cubicBezTo>
                  <a:pt x="299" y="220"/>
                  <a:pt x="299" y="220"/>
                  <a:pt x="299" y="219"/>
                </a:cubicBezTo>
                <a:cubicBezTo>
                  <a:pt x="300" y="219"/>
                  <a:pt x="300" y="219"/>
                  <a:pt x="300" y="219"/>
                </a:cubicBezTo>
                <a:cubicBezTo>
                  <a:pt x="300" y="219"/>
                  <a:pt x="301" y="218"/>
                  <a:pt x="301" y="218"/>
                </a:cubicBezTo>
                <a:cubicBezTo>
                  <a:pt x="302" y="214"/>
                  <a:pt x="302" y="210"/>
                  <a:pt x="303" y="204"/>
                </a:cubicBezTo>
                <a:cubicBezTo>
                  <a:pt x="304" y="199"/>
                  <a:pt x="305" y="192"/>
                  <a:pt x="306" y="185"/>
                </a:cubicBezTo>
                <a:cubicBezTo>
                  <a:pt x="307" y="178"/>
                  <a:pt x="307" y="171"/>
                  <a:pt x="308" y="166"/>
                </a:cubicBezTo>
                <a:cubicBezTo>
                  <a:pt x="309" y="160"/>
                  <a:pt x="309" y="156"/>
                  <a:pt x="310" y="152"/>
                </a:cubicBezTo>
                <a:lnTo>
                  <a:pt x="310" y="139"/>
                </a:lnTo>
                <a:cubicBezTo>
                  <a:pt x="310" y="137"/>
                  <a:pt x="310" y="134"/>
                  <a:pt x="309" y="131"/>
                </a:cubicBezTo>
                <a:cubicBezTo>
                  <a:pt x="309" y="128"/>
                  <a:pt x="309" y="124"/>
                  <a:pt x="309" y="120"/>
                </a:cubicBezTo>
                <a:cubicBezTo>
                  <a:pt x="308" y="116"/>
                  <a:pt x="308" y="113"/>
                  <a:pt x="308" y="110"/>
                </a:cubicBezTo>
                <a:cubicBezTo>
                  <a:pt x="307" y="107"/>
                  <a:pt x="307" y="104"/>
                  <a:pt x="307" y="102"/>
                </a:cubicBezTo>
                <a:cubicBezTo>
                  <a:pt x="307" y="100"/>
                  <a:pt x="306" y="98"/>
                  <a:pt x="305" y="94"/>
                </a:cubicBezTo>
                <a:cubicBezTo>
                  <a:pt x="304" y="91"/>
                  <a:pt x="303" y="87"/>
                  <a:pt x="302" y="82"/>
                </a:cubicBezTo>
                <a:cubicBezTo>
                  <a:pt x="301" y="78"/>
                  <a:pt x="301" y="74"/>
                  <a:pt x="302" y="71"/>
                </a:cubicBezTo>
                <a:cubicBezTo>
                  <a:pt x="304" y="68"/>
                  <a:pt x="306" y="65"/>
                  <a:pt x="308" y="63"/>
                </a:cubicBezTo>
                <a:cubicBezTo>
                  <a:pt x="315" y="63"/>
                  <a:pt x="325" y="62"/>
                  <a:pt x="336" y="62"/>
                </a:cubicBezTo>
                <a:cubicBezTo>
                  <a:pt x="346" y="62"/>
                  <a:pt x="359" y="62"/>
                  <a:pt x="374" y="62"/>
                </a:cubicBezTo>
                <a:cubicBezTo>
                  <a:pt x="389" y="62"/>
                  <a:pt x="402" y="62"/>
                  <a:pt x="413" y="63"/>
                </a:cubicBezTo>
                <a:cubicBezTo>
                  <a:pt x="424" y="63"/>
                  <a:pt x="434" y="63"/>
                  <a:pt x="441" y="63"/>
                </a:cubicBezTo>
                <a:cubicBezTo>
                  <a:pt x="441" y="63"/>
                  <a:pt x="442" y="64"/>
                  <a:pt x="442" y="64"/>
                </a:cubicBezTo>
                <a:cubicBezTo>
                  <a:pt x="442" y="64"/>
                  <a:pt x="443" y="65"/>
                  <a:pt x="444" y="65"/>
                </a:cubicBezTo>
                <a:cubicBezTo>
                  <a:pt x="444" y="66"/>
                  <a:pt x="445" y="66"/>
                  <a:pt x="445" y="66"/>
                </a:cubicBezTo>
                <a:cubicBezTo>
                  <a:pt x="446" y="67"/>
                  <a:pt x="447" y="67"/>
                  <a:pt x="447" y="67"/>
                </a:cubicBezTo>
                <a:lnTo>
                  <a:pt x="449" y="73"/>
                </a:lnTo>
                <a:cubicBezTo>
                  <a:pt x="449" y="74"/>
                  <a:pt x="448" y="75"/>
                  <a:pt x="448" y="76"/>
                </a:cubicBezTo>
                <a:cubicBezTo>
                  <a:pt x="448" y="77"/>
                  <a:pt x="448" y="78"/>
                  <a:pt x="447" y="80"/>
                </a:cubicBezTo>
                <a:cubicBezTo>
                  <a:pt x="447" y="81"/>
                  <a:pt x="446" y="83"/>
                  <a:pt x="446" y="84"/>
                </a:cubicBezTo>
                <a:cubicBezTo>
                  <a:pt x="445" y="85"/>
                  <a:pt x="445" y="86"/>
                  <a:pt x="444" y="86"/>
                </a:cubicBezTo>
                <a:cubicBezTo>
                  <a:pt x="444" y="87"/>
                  <a:pt x="443" y="87"/>
                  <a:pt x="442" y="87"/>
                </a:cubicBezTo>
                <a:cubicBezTo>
                  <a:pt x="442" y="87"/>
                  <a:pt x="441" y="88"/>
                  <a:pt x="440" y="88"/>
                </a:cubicBezTo>
                <a:cubicBezTo>
                  <a:pt x="439" y="88"/>
                  <a:pt x="438" y="88"/>
                  <a:pt x="438" y="88"/>
                </a:cubicBezTo>
                <a:cubicBezTo>
                  <a:pt x="437" y="88"/>
                  <a:pt x="437" y="88"/>
                  <a:pt x="437" y="88"/>
                </a:cubicBezTo>
                <a:lnTo>
                  <a:pt x="408" y="88"/>
                </a:lnTo>
                <a:cubicBezTo>
                  <a:pt x="407" y="88"/>
                  <a:pt x="407" y="88"/>
                  <a:pt x="406" y="88"/>
                </a:cubicBezTo>
                <a:cubicBezTo>
                  <a:pt x="405" y="88"/>
                  <a:pt x="405" y="88"/>
                  <a:pt x="404" y="88"/>
                </a:cubicBezTo>
                <a:cubicBezTo>
                  <a:pt x="403" y="88"/>
                  <a:pt x="402" y="88"/>
                  <a:pt x="402" y="88"/>
                </a:cubicBezTo>
                <a:cubicBezTo>
                  <a:pt x="401" y="88"/>
                  <a:pt x="401" y="88"/>
                  <a:pt x="400" y="88"/>
                </a:cubicBezTo>
                <a:lnTo>
                  <a:pt x="356" y="88"/>
                </a:lnTo>
                <a:cubicBezTo>
                  <a:pt x="354" y="88"/>
                  <a:pt x="352" y="88"/>
                  <a:pt x="349" y="88"/>
                </a:cubicBezTo>
                <a:cubicBezTo>
                  <a:pt x="346" y="88"/>
                  <a:pt x="342" y="88"/>
                  <a:pt x="338" y="88"/>
                </a:cubicBezTo>
                <a:cubicBezTo>
                  <a:pt x="334" y="88"/>
                  <a:pt x="330" y="90"/>
                  <a:pt x="327" y="92"/>
                </a:cubicBezTo>
                <a:cubicBezTo>
                  <a:pt x="325" y="93"/>
                  <a:pt x="323" y="96"/>
                  <a:pt x="321" y="98"/>
                </a:cubicBezTo>
                <a:cubicBezTo>
                  <a:pt x="321" y="99"/>
                  <a:pt x="321" y="99"/>
                  <a:pt x="321" y="100"/>
                </a:cubicBezTo>
                <a:cubicBezTo>
                  <a:pt x="321" y="101"/>
                  <a:pt x="321" y="102"/>
                  <a:pt x="321" y="103"/>
                </a:cubicBezTo>
                <a:cubicBezTo>
                  <a:pt x="321" y="104"/>
                  <a:pt x="321" y="105"/>
                  <a:pt x="321" y="106"/>
                </a:cubicBezTo>
                <a:cubicBezTo>
                  <a:pt x="321" y="107"/>
                  <a:pt x="321" y="108"/>
                  <a:pt x="321" y="108"/>
                </a:cubicBezTo>
                <a:cubicBezTo>
                  <a:pt x="322" y="109"/>
                  <a:pt x="322" y="110"/>
                  <a:pt x="323" y="111"/>
                </a:cubicBezTo>
                <a:cubicBezTo>
                  <a:pt x="323" y="112"/>
                  <a:pt x="324" y="113"/>
                  <a:pt x="325" y="115"/>
                </a:cubicBezTo>
                <a:cubicBezTo>
                  <a:pt x="327" y="116"/>
                  <a:pt x="328" y="117"/>
                  <a:pt x="329" y="117"/>
                </a:cubicBezTo>
                <a:cubicBezTo>
                  <a:pt x="331" y="118"/>
                  <a:pt x="332" y="118"/>
                  <a:pt x="333" y="119"/>
                </a:cubicBezTo>
                <a:cubicBezTo>
                  <a:pt x="335" y="119"/>
                  <a:pt x="337" y="119"/>
                  <a:pt x="340" y="119"/>
                </a:cubicBezTo>
                <a:cubicBezTo>
                  <a:pt x="343" y="119"/>
                  <a:pt x="347" y="119"/>
                  <a:pt x="351" y="119"/>
                </a:cubicBezTo>
                <a:cubicBezTo>
                  <a:pt x="355" y="119"/>
                  <a:pt x="358" y="119"/>
                  <a:pt x="361" y="119"/>
                </a:cubicBezTo>
                <a:cubicBezTo>
                  <a:pt x="365" y="120"/>
                  <a:pt x="367" y="120"/>
                  <a:pt x="370" y="120"/>
                </a:cubicBezTo>
                <a:cubicBezTo>
                  <a:pt x="370" y="120"/>
                  <a:pt x="370" y="121"/>
                  <a:pt x="370" y="121"/>
                </a:cubicBezTo>
                <a:cubicBezTo>
                  <a:pt x="370" y="121"/>
                  <a:pt x="370" y="122"/>
                  <a:pt x="370" y="122"/>
                </a:cubicBezTo>
                <a:cubicBezTo>
                  <a:pt x="370" y="123"/>
                  <a:pt x="370" y="124"/>
                  <a:pt x="370" y="124"/>
                </a:cubicBezTo>
                <a:cubicBezTo>
                  <a:pt x="370" y="125"/>
                  <a:pt x="370" y="125"/>
                  <a:pt x="370" y="126"/>
                </a:cubicBezTo>
                <a:lnTo>
                  <a:pt x="337" y="126"/>
                </a:lnTo>
                <a:cubicBezTo>
                  <a:pt x="336" y="126"/>
                  <a:pt x="334" y="126"/>
                  <a:pt x="331" y="127"/>
                </a:cubicBezTo>
                <a:cubicBezTo>
                  <a:pt x="329" y="128"/>
                  <a:pt x="326" y="130"/>
                  <a:pt x="324" y="132"/>
                </a:cubicBezTo>
                <a:cubicBezTo>
                  <a:pt x="322" y="135"/>
                  <a:pt x="321" y="138"/>
                  <a:pt x="321" y="140"/>
                </a:cubicBezTo>
                <a:cubicBezTo>
                  <a:pt x="321" y="143"/>
                  <a:pt x="321" y="145"/>
                  <a:pt x="321" y="146"/>
                </a:cubicBezTo>
                <a:cubicBezTo>
                  <a:pt x="322" y="147"/>
                  <a:pt x="322" y="148"/>
                  <a:pt x="322" y="149"/>
                </a:cubicBezTo>
                <a:cubicBezTo>
                  <a:pt x="323" y="151"/>
                  <a:pt x="324" y="152"/>
                  <a:pt x="325" y="153"/>
                </a:cubicBezTo>
                <a:cubicBezTo>
                  <a:pt x="326" y="155"/>
                  <a:pt x="327" y="156"/>
                  <a:pt x="328" y="157"/>
                </a:cubicBezTo>
                <a:cubicBezTo>
                  <a:pt x="329" y="157"/>
                  <a:pt x="331" y="158"/>
                  <a:pt x="332" y="158"/>
                </a:cubicBezTo>
                <a:cubicBezTo>
                  <a:pt x="333" y="159"/>
                  <a:pt x="336" y="159"/>
                  <a:pt x="339" y="159"/>
                </a:cubicBezTo>
                <a:cubicBezTo>
                  <a:pt x="342" y="160"/>
                  <a:pt x="346" y="160"/>
                  <a:pt x="350" y="160"/>
                </a:cubicBezTo>
                <a:cubicBezTo>
                  <a:pt x="354" y="160"/>
                  <a:pt x="358" y="160"/>
                  <a:pt x="361" y="160"/>
                </a:cubicBezTo>
                <a:cubicBezTo>
                  <a:pt x="365" y="160"/>
                  <a:pt x="367" y="160"/>
                  <a:pt x="370" y="160"/>
                </a:cubicBezTo>
                <a:lnTo>
                  <a:pt x="370" y="164"/>
                </a:lnTo>
                <a:cubicBezTo>
                  <a:pt x="369" y="164"/>
                  <a:pt x="368" y="165"/>
                  <a:pt x="368" y="165"/>
                </a:cubicBezTo>
                <a:cubicBezTo>
                  <a:pt x="367" y="166"/>
                  <a:pt x="367" y="166"/>
                  <a:pt x="366" y="167"/>
                </a:cubicBezTo>
                <a:cubicBezTo>
                  <a:pt x="365" y="168"/>
                  <a:pt x="365" y="168"/>
                  <a:pt x="365" y="169"/>
                </a:cubicBezTo>
                <a:cubicBezTo>
                  <a:pt x="364" y="169"/>
                  <a:pt x="364" y="170"/>
                  <a:pt x="364" y="170"/>
                </a:cubicBezTo>
                <a:cubicBezTo>
                  <a:pt x="362" y="170"/>
                  <a:pt x="360" y="170"/>
                  <a:pt x="358" y="170"/>
                </a:cubicBezTo>
                <a:cubicBezTo>
                  <a:pt x="356" y="169"/>
                  <a:pt x="353" y="169"/>
                  <a:pt x="351" y="169"/>
                </a:cubicBezTo>
                <a:cubicBezTo>
                  <a:pt x="348" y="169"/>
                  <a:pt x="346" y="169"/>
                  <a:pt x="344" y="169"/>
                </a:cubicBezTo>
                <a:cubicBezTo>
                  <a:pt x="342" y="168"/>
                  <a:pt x="340" y="168"/>
                  <a:pt x="339" y="168"/>
                </a:cubicBezTo>
                <a:cubicBezTo>
                  <a:pt x="336" y="169"/>
                  <a:pt x="332" y="171"/>
                  <a:pt x="329" y="173"/>
                </a:cubicBezTo>
                <a:cubicBezTo>
                  <a:pt x="326" y="176"/>
                  <a:pt x="324" y="179"/>
                  <a:pt x="322" y="184"/>
                </a:cubicBezTo>
                <a:cubicBezTo>
                  <a:pt x="321" y="189"/>
                  <a:pt x="320" y="193"/>
                  <a:pt x="321" y="196"/>
                </a:cubicBezTo>
                <a:cubicBezTo>
                  <a:pt x="321" y="200"/>
                  <a:pt x="321" y="203"/>
                  <a:pt x="321" y="205"/>
                </a:cubicBezTo>
                <a:cubicBezTo>
                  <a:pt x="322" y="206"/>
                  <a:pt x="322" y="207"/>
                  <a:pt x="322" y="208"/>
                </a:cubicBezTo>
                <a:cubicBezTo>
                  <a:pt x="323" y="209"/>
                  <a:pt x="324" y="210"/>
                  <a:pt x="325" y="212"/>
                </a:cubicBezTo>
                <a:cubicBezTo>
                  <a:pt x="326" y="214"/>
                  <a:pt x="327" y="215"/>
                  <a:pt x="327" y="216"/>
                </a:cubicBezTo>
                <a:cubicBezTo>
                  <a:pt x="328" y="217"/>
                  <a:pt x="329" y="218"/>
                  <a:pt x="330" y="218"/>
                </a:cubicBezTo>
                <a:cubicBezTo>
                  <a:pt x="332" y="219"/>
                  <a:pt x="335" y="220"/>
                  <a:pt x="338" y="220"/>
                </a:cubicBezTo>
                <a:cubicBezTo>
                  <a:pt x="341" y="221"/>
                  <a:pt x="345" y="221"/>
                  <a:pt x="349" y="221"/>
                </a:cubicBezTo>
                <a:cubicBezTo>
                  <a:pt x="353" y="221"/>
                  <a:pt x="357" y="221"/>
                  <a:pt x="360" y="221"/>
                </a:cubicBezTo>
                <a:cubicBezTo>
                  <a:pt x="363" y="221"/>
                  <a:pt x="366" y="221"/>
                  <a:pt x="368" y="221"/>
                </a:cubicBezTo>
                <a:lnTo>
                  <a:pt x="391" y="221"/>
                </a:lnTo>
                <a:cubicBezTo>
                  <a:pt x="393" y="221"/>
                  <a:pt x="394" y="221"/>
                  <a:pt x="396" y="220"/>
                </a:cubicBezTo>
                <a:cubicBezTo>
                  <a:pt x="398" y="220"/>
                  <a:pt x="400" y="220"/>
                  <a:pt x="403" y="220"/>
                </a:cubicBezTo>
                <a:cubicBezTo>
                  <a:pt x="406" y="220"/>
                  <a:pt x="408" y="220"/>
                  <a:pt x="410" y="220"/>
                </a:cubicBezTo>
                <a:cubicBezTo>
                  <a:pt x="412" y="220"/>
                  <a:pt x="414" y="220"/>
                  <a:pt x="415" y="219"/>
                </a:cubicBezTo>
                <a:cubicBezTo>
                  <a:pt x="417" y="219"/>
                  <a:pt x="420" y="217"/>
                  <a:pt x="422" y="215"/>
                </a:cubicBezTo>
                <a:cubicBezTo>
                  <a:pt x="425" y="212"/>
                  <a:pt x="426" y="209"/>
                  <a:pt x="427" y="205"/>
                </a:cubicBezTo>
                <a:cubicBezTo>
                  <a:pt x="429" y="201"/>
                  <a:pt x="429" y="197"/>
                  <a:pt x="429" y="194"/>
                </a:cubicBezTo>
                <a:cubicBezTo>
                  <a:pt x="429" y="191"/>
                  <a:pt x="428" y="189"/>
                  <a:pt x="428" y="187"/>
                </a:cubicBezTo>
                <a:cubicBezTo>
                  <a:pt x="428" y="184"/>
                  <a:pt x="427" y="181"/>
                  <a:pt x="425" y="178"/>
                </a:cubicBezTo>
                <a:cubicBezTo>
                  <a:pt x="423" y="174"/>
                  <a:pt x="420" y="172"/>
                  <a:pt x="416" y="170"/>
                </a:cubicBezTo>
                <a:cubicBezTo>
                  <a:pt x="411" y="169"/>
                  <a:pt x="407" y="168"/>
                  <a:pt x="403" y="169"/>
                </a:cubicBezTo>
                <a:cubicBezTo>
                  <a:pt x="399" y="169"/>
                  <a:pt x="396" y="169"/>
                  <a:pt x="394" y="170"/>
                </a:cubicBezTo>
                <a:lnTo>
                  <a:pt x="391" y="173"/>
                </a:lnTo>
                <a:lnTo>
                  <a:pt x="391" y="176"/>
                </a:lnTo>
                <a:cubicBezTo>
                  <a:pt x="391" y="176"/>
                  <a:pt x="392" y="176"/>
                  <a:pt x="392" y="177"/>
                </a:cubicBezTo>
                <a:cubicBezTo>
                  <a:pt x="392" y="177"/>
                  <a:pt x="392" y="177"/>
                  <a:pt x="392" y="178"/>
                </a:cubicBezTo>
                <a:cubicBezTo>
                  <a:pt x="393" y="178"/>
                  <a:pt x="393" y="179"/>
                  <a:pt x="393" y="179"/>
                </a:cubicBezTo>
                <a:cubicBezTo>
                  <a:pt x="394" y="179"/>
                  <a:pt x="394" y="180"/>
                  <a:pt x="394" y="180"/>
                </a:cubicBezTo>
                <a:lnTo>
                  <a:pt x="412" y="180"/>
                </a:lnTo>
                <a:cubicBezTo>
                  <a:pt x="412" y="180"/>
                  <a:pt x="413" y="181"/>
                  <a:pt x="414" y="181"/>
                </a:cubicBezTo>
                <a:cubicBezTo>
                  <a:pt x="414" y="182"/>
                  <a:pt x="415" y="182"/>
                  <a:pt x="415" y="183"/>
                </a:cubicBezTo>
                <a:cubicBezTo>
                  <a:pt x="416" y="184"/>
                  <a:pt x="416" y="184"/>
                  <a:pt x="417" y="185"/>
                </a:cubicBezTo>
                <a:cubicBezTo>
                  <a:pt x="417" y="185"/>
                  <a:pt x="418" y="186"/>
                  <a:pt x="418" y="186"/>
                </a:cubicBezTo>
                <a:lnTo>
                  <a:pt x="418" y="202"/>
                </a:lnTo>
                <a:lnTo>
                  <a:pt x="415" y="208"/>
                </a:lnTo>
                <a:cubicBezTo>
                  <a:pt x="411" y="208"/>
                  <a:pt x="406" y="209"/>
                  <a:pt x="399" y="209"/>
                </a:cubicBezTo>
                <a:cubicBezTo>
                  <a:pt x="393" y="209"/>
                  <a:pt x="386" y="210"/>
                  <a:pt x="378" y="210"/>
                </a:cubicBezTo>
                <a:cubicBezTo>
                  <a:pt x="369" y="210"/>
                  <a:pt x="362" y="210"/>
                  <a:pt x="356" y="210"/>
                </a:cubicBezTo>
                <a:cubicBezTo>
                  <a:pt x="350" y="210"/>
                  <a:pt x="344" y="210"/>
                  <a:pt x="340" y="211"/>
                </a:cubicBezTo>
                <a:cubicBezTo>
                  <a:pt x="340" y="210"/>
                  <a:pt x="339" y="210"/>
                  <a:pt x="339" y="210"/>
                </a:cubicBezTo>
                <a:cubicBezTo>
                  <a:pt x="338" y="209"/>
                  <a:pt x="337" y="209"/>
                  <a:pt x="337" y="209"/>
                </a:cubicBezTo>
                <a:cubicBezTo>
                  <a:pt x="336" y="208"/>
                  <a:pt x="335" y="208"/>
                  <a:pt x="335" y="207"/>
                </a:cubicBezTo>
                <a:cubicBezTo>
                  <a:pt x="334" y="207"/>
                  <a:pt x="333" y="207"/>
                  <a:pt x="333" y="206"/>
                </a:cubicBezTo>
                <a:cubicBezTo>
                  <a:pt x="332" y="205"/>
                  <a:pt x="332" y="204"/>
                  <a:pt x="332" y="202"/>
                </a:cubicBezTo>
                <a:cubicBezTo>
                  <a:pt x="331" y="201"/>
                  <a:pt x="331" y="199"/>
                  <a:pt x="331" y="197"/>
                </a:cubicBezTo>
                <a:cubicBezTo>
                  <a:pt x="331" y="195"/>
                  <a:pt x="331" y="193"/>
                  <a:pt x="331" y="191"/>
                </a:cubicBezTo>
                <a:cubicBezTo>
                  <a:pt x="331" y="190"/>
                  <a:pt x="332" y="188"/>
                  <a:pt x="332" y="187"/>
                </a:cubicBezTo>
                <a:cubicBezTo>
                  <a:pt x="332" y="187"/>
                  <a:pt x="332" y="186"/>
                  <a:pt x="333" y="185"/>
                </a:cubicBezTo>
                <a:cubicBezTo>
                  <a:pt x="334" y="183"/>
                  <a:pt x="335" y="182"/>
                  <a:pt x="336" y="181"/>
                </a:cubicBezTo>
                <a:cubicBezTo>
                  <a:pt x="337" y="180"/>
                  <a:pt x="339" y="180"/>
                  <a:pt x="340" y="180"/>
                </a:cubicBezTo>
                <a:cubicBezTo>
                  <a:pt x="341" y="180"/>
                  <a:pt x="341" y="180"/>
                  <a:pt x="342" y="180"/>
                </a:cubicBezTo>
                <a:lnTo>
                  <a:pt x="353" y="180"/>
                </a:lnTo>
                <a:cubicBezTo>
                  <a:pt x="355" y="180"/>
                  <a:pt x="358" y="181"/>
                  <a:pt x="361" y="180"/>
                </a:cubicBezTo>
                <a:cubicBezTo>
                  <a:pt x="364" y="180"/>
                  <a:pt x="367" y="178"/>
                  <a:pt x="371" y="176"/>
                </a:cubicBezTo>
                <a:cubicBezTo>
                  <a:pt x="375" y="173"/>
                  <a:pt x="378" y="170"/>
                  <a:pt x="379" y="167"/>
                </a:cubicBezTo>
                <a:cubicBezTo>
                  <a:pt x="380" y="164"/>
                  <a:pt x="381" y="162"/>
                  <a:pt x="381" y="160"/>
                </a:cubicBezTo>
                <a:cubicBezTo>
                  <a:pt x="383" y="160"/>
                  <a:pt x="385" y="160"/>
                  <a:pt x="388" y="160"/>
                </a:cubicBezTo>
                <a:cubicBezTo>
                  <a:pt x="390" y="160"/>
                  <a:pt x="393" y="160"/>
                  <a:pt x="397" y="160"/>
                </a:cubicBezTo>
                <a:cubicBezTo>
                  <a:pt x="400" y="160"/>
                  <a:pt x="403" y="160"/>
                  <a:pt x="406" y="160"/>
                </a:cubicBezTo>
                <a:cubicBezTo>
                  <a:pt x="408" y="160"/>
                  <a:pt x="410" y="160"/>
                  <a:pt x="412" y="160"/>
                </a:cubicBezTo>
                <a:cubicBezTo>
                  <a:pt x="414" y="160"/>
                  <a:pt x="417" y="159"/>
                  <a:pt x="420" y="157"/>
                </a:cubicBezTo>
                <a:cubicBezTo>
                  <a:pt x="423" y="156"/>
                  <a:pt x="426" y="153"/>
                  <a:pt x="427" y="149"/>
                </a:cubicBezTo>
                <a:cubicBezTo>
                  <a:pt x="429" y="145"/>
                  <a:pt x="429" y="141"/>
                  <a:pt x="428" y="138"/>
                </a:cubicBezTo>
                <a:cubicBezTo>
                  <a:pt x="427" y="135"/>
                  <a:pt x="425" y="132"/>
                  <a:pt x="424" y="130"/>
                </a:cubicBezTo>
                <a:cubicBezTo>
                  <a:pt x="421" y="129"/>
                  <a:pt x="419" y="127"/>
                  <a:pt x="415" y="126"/>
                </a:cubicBezTo>
                <a:cubicBezTo>
                  <a:pt x="411" y="125"/>
                  <a:pt x="407" y="124"/>
                  <a:pt x="402" y="125"/>
                </a:cubicBezTo>
                <a:cubicBezTo>
                  <a:pt x="398" y="125"/>
                  <a:pt x="393" y="125"/>
                  <a:pt x="390" y="125"/>
                </a:cubicBezTo>
                <a:cubicBezTo>
                  <a:pt x="386" y="125"/>
                  <a:pt x="383" y="125"/>
                  <a:pt x="381" y="124"/>
                </a:cubicBezTo>
                <a:cubicBezTo>
                  <a:pt x="381" y="124"/>
                  <a:pt x="381" y="124"/>
                  <a:pt x="381" y="124"/>
                </a:cubicBezTo>
                <a:cubicBezTo>
                  <a:pt x="381" y="123"/>
                  <a:pt x="381" y="123"/>
                  <a:pt x="381" y="122"/>
                </a:cubicBezTo>
                <a:cubicBezTo>
                  <a:pt x="381" y="122"/>
                  <a:pt x="381" y="121"/>
                  <a:pt x="381" y="121"/>
                </a:cubicBezTo>
                <a:cubicBezTo>
                  <a:pt x="381" y="121"/>
                  <a:pt x="381" y="120"/>
                  <a:pt x="381" y="120"/>
                </a:cubicBezTo>
                <a:lnTo>
                  <a:pt x="441" y="120"/>
                </a:lnTo>
                <a:cubicBezTo>
                  <a:pt x="442" y="120"/>
                  <a:pt x="442" y="121"/>
                  <a:pt x="443" y="121"/>
                </a:cubicBezTo>
                <a:cubicBezTo>
                  <a:pt x="444" y="122"/>
                  <a:pt x="445" y="122"/>
                  <a:pt x="445" y="123"/>
                </a:cubicBezTo>
                <a:cubicBezTo>
                  <a:pt x="446" y="124"/>
                  <a:pt x="447" y="125"/>
                  <a:pt x="447" y="126"/>
                </a:cubicBezTo>
                <a:cubicBezTo>
                  <a:pt x="448" y="126"/>
                  <a:pt x="448" y="127"/>
                  <a:pt x="449" y="127"/>
                </a:cubicBezTo>
                <a:cubicBezTo>
                  <a:pt x="448" y="130"/>
                  <a:pt x="447" y="132"/>
                  <a:pt x="446" y="136"/>
                </a:cubicBezTo>
                <a:cubicBezTo>
                  <a:pt x="445" y="139"/>
                  <a:pt x="444" y="143"/>
                  <a:pt x="443" y="147"/>
                </a:cubicBezTo>
                <a:cubicBezTo>
                  <a:pt x="442" y="152"/>
                  <a:pt x="441" y="155"/>
                  <a:pt x="441" y="159"/>
                </a:cubicBezTo>
                <a:cubicBezTo>
                  <a:pt x="440" y="162"/>
                  <a:pt x="440" y="165"/>
                  <a:pt x="440" y="167"/>
                </a:cubicBezTo>
                <a:cubicBezTo>
                  <a:pt x="440" y="170"/>
                  <a:pt x="440" y="173"/>
                  <a:pt x="440" y="178"/>
                </a:cubicBezTo>
                <a:cubicBezTo>
                  <a:pt x="441" y="182"/>
                  <a:pt x="441" y="187"/>
                  <a:pt x="442" y="193"/>
                </a:cubicBezTo>
                <a:cubicBezTo>
                  <a:pt x="443" y="199"/>
                  <a:pt x="444" y="204"/>
                  <a:pt x="445" y="209"/>
                </a:cubicBezTo>
                <a:cubicBezTo>
                  <a:pt x="446" y="213"/>
                  <a:pt x="447" y="217"/>
                  <a:pt x="449" y="219"/>
                </a:cubicBezTo>
                <a:lnTo>
                  <a:pt x="453" y="221"/>
                </a:lnTo>
                <a:lnTo>
                  <a:pt x="457" y="219"/>
                </a:lnTo>
                <a:lnTo>
                  <a:pt x="459" y="217"/>
                </a:lnTo>
                <a:cubicBezTo>
                  <a:pt x="459" y="217"/>
                  <a:pt x="459" y="217"/>
                  <a:pt x="459" y="217"/>
                </a:cubicBezTo>
                <a:cubicBezTo>
                  <a:pt x="459" y="217"/>
                  <a:pt x="459" y="217"/>
                  <a:pt x="459" y="216"/>
                </a:cubicBezTo>
                <a:cubicBezTo>
                  <a:pt x="459" y="216"/>
                  <a:pt x="459" y="216"/>
                  <a:pt x="459" y="216"/>
                </a:cubicBezTo>
                <a:cubicBezTo>
                  <a:pt x="459" y="216"/>
                  <a:pt x="459" y="215"/>
                  <a:pt x="459" y="215"/>
                </a:cubicBezTo>
                <a:cubicBezTo>
                  <a:pt x="457" y="211"/>
                  <a:pt x="456" y="206"/>
                  <a:pt x="454" y="200"/>
                </a:cubicBezTo>
                <a:cubicBezTo>
                  <a:pt x="452" y="193"/>
                  <a:pt x="451" y="186"/>
                  <a:pt x="451" y="178"/>
                </a:cubicBezTo>
                <a:cubicBezTo>
                  <a:pt x="450" y="170"/>
                  <a:pt x="451" y="162"/>
                  <a:pt x="452" y="156"/>
                </a:cubicBezTo>
                <a:cubicBezTo>
                  <a:pt x="453" y="150"/>
                  <a:pt x="454" y="145"/>
                  <a:pt x="456" y="141"/>
                </a:cubicBezTo>
                <a:cubicBezTo>
                  <a:pt x="457" y="139"/>
                  <a:pt x="458" y="136"/>
                  <a:pt x="459" y="132"/>
                </a:cubicBezTo>
                <a:cubicBezTo>
                  <a:pt x="460" y="128"/>
                  <a:pt x="459" y="124"/>
                  <a:pt x="456" y="120"/>
                </a:cubicBezTo>
                <a:cubicBezTo>
                  <a:pt x="454" y="115"/>
                  <a:pt x="451" y="112"/>
                  <a:pt x="448" y="110"/>
                </a:cubicBezTo>
                <a:cubicBezTo>
                  <a:pt x="444" y="109"/>
                  <a:pt x="441" y="108"/>
                  <a:pt x="438" y="108"/>
                </a:cubicBezTo>
                <a:lnTo>
                  <a:pt x="394" y="108"/>
                </a:lnTo>
                <a:cubicBezTo>
                  <a:pt x="394" y="108"/>
                  <a:pt x="393" y="108"/>
                  <a:pt x="393" y="108"/>
                </a:cubicBezTo>
                <a:cubicBezTo>
                  <a:pt x="392" y="108"/>
                  <a:pt x="391" y="108"/>
                  <a:pt x="391" y="108"/>
                </a:cubicBezTo>
                <a:cubicBezTo>
                  <a:pt x="390" y="108"/>
                  <a:pt x="389" y="108"/>
                  <a:pt x="389" y="108"/>
                </a:cubicBezTo>
                <a:cubicBezTo>
                  <a:pt x="388" y="108"/>
                  <a:pt x="388" y="108"/>
                  <a:pt x="387" y="108"/>
                </a:cubicBezTo>
                <a:lnTo>
                  <a:pt x="334" y="108"/>
                </a:lnTo>
                <a:cubicBezTo>
                  <a:pt x="334" y="108"/>
                  <a:pt x="334" y="108"/>
                  <a:pt x="333" y="108"/>
                </a:cubicBezTo>
                <a:cubicBezTo>
                  <a:pt x="333" y="107"/>
                  <a:pt x="333" y="107"/>
                  <a:pt x="332" y="107"/>
                </a:cubicBezTo>
                <a:cubicBezTo>
                  <a:pt x="332" y="107"/>
                  <a:pt x="332" y="106"/>
                  <a:pt x="332" y="106"/>
                </a:cubicBezTo>
                <a:cubicBezTo>
                  <a:pt x="332" y="106"/>
                  <a:pt x="332" y="106"/>
                  <a:pt x="332" y="105"/>
                </a:cubicBezTo>
                <a:cubicBezTo>
                  <a:pt x="332" y="105"/>
                  <a:pt x="332" y="104"/>
                  <a:pt x="332" y="104"/>
                </a:cubicBezTo>
                <a:cubicBezTo>
                  <a:pt x="332" y="103"/>
                  <a:pt x="332" y="103"/>
                  <a:pt x="332" y="102"/>
                </a:cubicBezTo>
                <a:cubicBezTo>
                  <a:pt x="332" y="101"/>
                  <a:pt x="332" y="101"/>
                  <a:pt x="333" y="100"/>
                </a:cubicBezTo>
                <a:cubicBezTo>
                  <a:pt x="333" y="100"/>
                  <a:pt x="334" y="100"/>
                  <a:pt x="334" y="100"/>
                </a:cubicBezTo>
                <a:cubicBezTo>
                  <a:pt x="335" y="100"/>
                  <a:pt x="336" y="100"/>
                  <a:pt x="336" y="100"/>
                </a:cubicBezTo>
                <a:cubicBezTo>
                  <a:pt x="337" y="100"/>
                  <a:pt x="338" y="100"/>
                  <a:pt x="339" y="100"/>
                </a:cubicBezTo>
                <a:cubicBezTo>
                  <a:pt x="340" y="100"/>
                  <a:pt x="341" y="100"/>
                  <a:pt x="342" y="100"/>
                </a:cubicBezTo>
                <a:cubicBezTo>
                  <a:pt x="343" y="100"/>
                  <a:pt x="344" y="100"/>
                  <a:pt x="345" y="100"/>
                </a:cubicBezTo>
                <a:lnTo>
                  <a:pt x="362" y="100"/>
                </a:lnTo>
                <a:cubicBezTo>
                  <a:pt x="362" y="100"/>
                  <a:pt x="363" y="100"/>
                  <a:pt x="363" y="100"/>
                </a:cubicBezTo>
                <a:cubicBezTo>
                  <a:pt x="364" y="100"/>
                  <a:pt x="364" y="100"/>
                  <a:pt x="365" y="100"/>
                </a:cubicBezTo>
                <a:cubicBezTo>
                  <a:pt x="366" y="100"/>
                  <a:pt x="367" y="100"/>
                  <a:pt x="368" y="100"/>
                </a:cubicBezTo>
                <a:cubicBezTo>
                  <a:pt x="368" y="100"/>
                  <a:pt x="369" y="100"/>
                  <a:pt x="370" y="100"/>
                </a:cubicBezTo>
                <a:lnTo>
                  <a:pt x="428" y="100"/>
                </a:lnTo>
                <a:cubicBezTo>
                  <a:pt x="429" y="100"/>
                  <a:pt x="430" y="100"/>
                  <a:pt x="431" y="99"/>
                </a:cubicBezTo>
                <a:cubicBezTo>
                  <a:pt x="432" y="99"/>
                  <a:pt x="433" y="99"/>
                  <a:pt x="434" y="99"/>
                </a:cubicBezTo>
                <a:cubicBezTo>
                  <a:pt x="435" y="99"/>
                  <a:pt x="436" y="98"/>
                  <a:pt x="437" y="98"/>
                </a:cubicBezTo>
                <a:cubicBezTo>
                  <a:pt x="438" y="98"/>
                  <a:pt x="439" y="98"/>
                  <a:pt x="440" y="98"/>
                </a:cubicBezTo>
                <a:cubicBezTo>
                  <a:pt x="444" y="97"/>
                  <a:pt x="448" y="95"/>
                  <a:pt x="452" y="92"/>
                </a:cubicBezTo>
                <a:cubicBezTo>
                  <a:pt x="456" y="88"/>
                  <a:pt x="458" y="83"/>
                  <a:pt x="459" y="76"/>
                </a:cubicBezTo>
                <a:cubicBezTo>
                  <a:pt x="459" y="69"/>
                  <a:pt x="457" y="64"/>
                  <a:pt x="453" y="59"/>
                </a:cubicBezTo>
                <a:cubicBezTo>
                  <a:pt x="449" y="55"/>
                  <a:pt x="445" y="53"/>
                  <a:pt x="441" y="51"/>
                </a:cubicBezTo>
                <a:cubicBezTo>
                  <a:pt x="434" y="51"/>
                  <a:pt x="425" y="51"/>
                  <a:pt x="415" y="51"/>
                </a:cubicBezTo>
                <a:cubicBezTo>
                  <a:pt x="404" y="51"/>
                  <a:pt x="392" y="51"/>
                  <a:pt x="378" y="51"/>
                </a:cubicBezTo>
                <a:cubicBezTo>
                  <a:pt x="364" y="51"/>
                  <a:pt x="352" y="51"/>
                  <a:pt x="342" y="51"/>
                </a:cubicBezTo>
                <a:cubicBezTo>
                  <a:pt x="331" y="51"/>
                  <a:pt x="322" y="51"/>
                  <a:pt x="315" y="51"/>
                </a:cubicBezTo>
                <a:cubicBezTo>
                  <a:pt x="313" y="51"/>
                  <a:pt x="311" y="50"/>
                  <a:pt x="308" y="51"/>
                </a:cubicBezTo>
                <a:cubicBezTo>
                  <a:pt x="304" y="51"/>
                  <a:pt x="301" y="53"/>
                  <a:pt x="297" y="56"/>
                </a:cubicBezTo>
                <a:cubicBezTo>
                  <a:pt x="294" y="60"/>
                  <a:pt x="292" y="63"/>
                  <a:pt x="291" y="66"/>
                </a:cubicBezTo>
                <a:cubicBezTo>
                  <a:pt x="290" y="70"/>
                  <a:pt x="290" y="73"/>
                  <a:pt x="291" y="75"/>
                </a:cubicBezTo>
                <a:cubicBezTo>
                  <a:pt x="291" y="78"/>
                  <a:pt x="292" y="82"/>
                  <a:pt x="293" y="88"/>
                </a:cubicBezTo>
                <a:cubicBezTo>
                  <a:pt x="293" y="93"/>
                  <a:pt x="294" y="99"/>
                  <a:pt x="295" y="105"/>
                </a:cubicBezTo>
                <a:cubicBezTo>
                  <a:pt x="295" y="112"/>
                  <a:pt x="296" y="118"/>
                  <a:pt x="296" y="123"/>
                </a:cubicBezTo>
                <a:cubicBezTo>
                  <a:pt x="297" y="128"/>
                  <a:pt x="297" y="133"/>
                  <a:pt x="298" y="136"/>
                </a:cubicBezTo>
                <a:lnTo>
                  <a:pt x="298" y="158"/>
                </a:lnTo>
                <a:close/>
                <a:moveTo>
                  <a:pt x="221" y="121"/>
                </a:moveTo>
                <a:cubicBezTo>
                  <a:pt x="221" y="121"/>
                  <a:pt x="222" y="120"/>
                  <a:pt x="222" y="120"/>
                </a:cubicBezTo>
                <a:cubicBezTo>
                  <a:pt x="223" y="120"/>
                  <a:pt x="223" y="119"/>
                  <a:pt x="224" y="118"/>
                </a:cubicBezTo>
                <a:cubicBezTo>
                  <a:pt x="225" y="118"/>
                  <a:pt x="225" y="117"/>
                  <a:pt x="226" y="117"/>
                </a:cubicBezTo>
                <a:cubicBezTo>
                  <a:pt x="226" y="116"/>
                  <a:pt x="227" y="116"/>
                  <a:pt x="227" y="116"/>
                </a:cubicBezTo>
                <a:cubicBezTo>
                  <a:pt x="227" y="113"/>
                  <a:pt x="227" y="110"/>
                  <a:pt x="227" y="105"/>
                </a:cubicBezTo>
                <a:cubicBezTo>
                  <a:pt x="228" y="100"/>
                  <a:pt x="228" y="95"/>
                  <a:pt x="227" y="89"/>
                </a:cubicBezTo>
                <a:cubicBezTo>
                  <a:pt x="226" y="83"/>
                  <a:pt x="224" y="78"/>
                  <a:pt x="221" y="74"/>
                </a:cubicBezTo>
                <a:cubicBezTo>
                  <a:pt x="218" y="71"/>
                  <a:pt x="215" y="68"/>
                  <a:pt x="212" y="67"/>
                </a:cubicBezTo>
                <a:cubicBezTo>
                  <a:pt x="205" y="66"/>
                  <a:pt x="195" y="65"/>
                  <a:pt x="184" y="65"/>
                </a:cubicBezTo>
                <a:cubicBezTo>
                  <a:pt x="173" y="64"/>
                  <a:pt x="160" y="64"/>
                  <a:pt x="145" y="64"/>
                </a:cubicBezTo>
                <a:cubicBezTo>
                  <a:pt x="130" y="64"/>
                  <a:pt x="117" y="64"/>
                  <a:pt x="106" y="64"/>
                </a:cubicBezTo>
                <a:cubicBezTo>
                  <a:pt x="95" y="64"/>
                  <a:pt x="85" y="64"/>
                  <a:pt x="78" y="63"/>
                </a:cubicBezTo>
                <a:cubicBezTo>
                  <a:pt x="76" y="63"/>
                  <a:pt x="73" y="63"/>
                  <a:pt x="70" y="64"/>
                </a:cubicBezTo>
                <a:cubicBezTo>
                  <a:pt x="67" y="65"/>
                  <a:pt x="63" y="67"/>
                  <a:pt x="60" y="71"/>
                </a:cubicBezTo>
                <a:cubicBezTo>
                  <a:pt x="56" y="75"/>
                  <a:pt x="53" y="79"/>
                  <a:pt x="52" y="83"/>
                </a:cubicBezTo>
                <a:cubicBezTo>
                  <a:pt x="51" y="87"/>
                  <a:pt x="51" y="90"/>
                  <a:pt x="51" y="93"/>
                </a:cubicBezTo>
                <a:lnTo>
                  <a:pt x="51" y="114"/>
                </a:lnTo>
                <a:lnTo>
                  <a:pt x="54" y="119"/>
                </a:lnTo>
                <a:cubicBezTo>
                  <a:pt x="55" y="119"/>
                  <a:pt x="55" y="119"/>
                  <a:pt x="56" y="119"/>
                </a:cubicBezTo>
                <a:cubicBezTo>
                  <a:pt x="57" y="119"/>
                  <a:pt x="57" y="119"/>
                  <a:pt x="58" y="118"/>
                </a:cubicBezTo>
                <a:cubicBezTo>
                  <a:pt x="59" y="118"/>
                  <a:pt x="59" y="118"/>
                  <a:pt x="60" y="118"/>
                </a:cubicBezTo>
                <a:cubicBezTo>
                  <a:pt x="61" y="118"/>
                  <a:pt x="61" y="118"/>
                  <a:pt x="62" y="118"/>
                </a:cubicBezTo>
                <a:lnTo>
                  <a:pt x="63" y="114"/>
                </a:lnTo>
                <a:cubicBezTo>
                  <a:pt x="63" y="114"/>
                  <a:pt x="63" y="113"/>
                  <a:pt x="63" y="113"/>
                </a:cubicBezTo>
                <a:cubicBezTo>
                  <a:pt x="63" y="112"/>
                  <a:pt x="63" y="111"/>
                  <a:pt x="63" y="111"/>
                </a:cubicBezTo>
                <a:cubicBezTo>
                  <a:pt x="63" y="110"/>
                  <a:pt x="63" y="109"/>
                  <a:pt x="63" y="108"/>
                </a:cubicBezTo>
                <a:cubicBezTo>
                  <a:pt x="63" y="108"/>
                  <a:pt x="63" y="107"/>
                  <a:pt x="63" y="107"/>
                </a:cubicBezTo>
                <a:lnTo>
                  <a:pt x="63" y="86"/>
                </a:lnTo>
                <a:lnTo>
                  <a:pt x="67" y="79"/>
                </a:lnTo>
                <a:cubicBezTo>
                  <a:pt x="68" y="79"/>
                  <a:pt x="70" y="79"/>
                  <a:pt x="71" y="78"/>
                </a:cubicBezTo>
                <a:cubicBezTo>
                  <a:pt x="73" y="78"/>
                  <a:pt x="74" y="78"/>
                  <a:pt x="76" y="78"/>
                </a:cubicBezTo>
                <a:cubicBezTo>
                  <a:pt x="79" y="79"/>
                  <a:pt x="80" y="79"/>
                  <a:pt x="82" y="79"/>
                </a:cubicBezTo>
                <a:cubicBezTo>
                  <a:pt x="84" y="79"/>
                  <a:pt x="85" y="79"/>
                  <a:pt x="86" y="79"/>
                </a:cubicBezTo>
                <a:lnTo>
                  <a:pt x="85" y="126"/>
                </a:lnTo>
                <a:cubicBezTo>
                  <a:pt x="85" y="126"/>
                  <a:pt x="84" y="126"/>
                  <a:pt x="83" y="126"/>
                </a:cubicBezTo>
                <a:cubicBezTo>
                  <a:pt x="82" y="126"/>
                  <a:pt x="82" y="126"/>
                  <a:pt x="81" y="126"/>
                </a:cubicBezTo>
                <a:cubicBezTo>
                  <a:pt x="80" y="126"/>
                  <a:pt x="79" y="126"/>
                  <a:pt x="78" y="126"/>
                </a:cubicBezTo>
                <a:cubicBezTo>
                  <a:pt x="77" y="126"/>
                  <a:pt x="77" y="126"/>
                  <a:pt x="76" y="126"/>
                </a:cubicBezTo>
                <a:cubicBezTo>
                  <a:pt x="74" y="126"/>
                  <a:pt x="71" y="126"/>
                  <a:pt x="68" y="127"/>
                </a:cubicBezTo>
                <a:cubicBezTo>
                  <a:pt x="64" y="128"/>
                  <a:pt x="61" y="131"/>
                  <a:pt x="58" y="135"/>
                </a:cubicBezTo>
                <a:cubicBezTo>
                  <a:pt x="54" y="138"/>
                  <a:pt x="52" y="142"/>
                  <a:pt x="52" y="146"/>
                </a:cubicBezTo>
                <a:cubicBezTo>
                  <a:pt x="51" y="150"/>
                  <a:pt x="51" y="153"/>
                  <a:pt x="51" y="156"/>
                </a:cubicBezTo>
                <a:cubicBezTo>
                  <a:pt x="52" y="158"/>
                  <a:pt x="53" y="159"/>
                  <a:pt x="53" y="162"/>
                </a:cubicBezTo>
                <a:cubicBezTo>
                  <a:pt x="54" y="164"/>
                  <a:pt x="55" y="167"/>
                  <a:pt x="56" y="170"/>
                </a:cubicBezTo>
                <a:cubicBezTo>
                  <a:pt x="57" y="174"/>
                  <a:pt x="58" y="177"/>
                  <a:pt x="58" y="179"/>
                </a:cubicBezTo>
                <a:cubicBezTo>
                  <a:pt x="59" y="182"/>
                  <a:pt x="59" y="184"/>
                  <a:pt x="59" y="186"/>
                </a:cubicBezTo>
                <a:cubicBezTo>
                  <a:pt x="59" y="188"/>
                  <a:pt x="58" y="190"/>
                  <a:pt x="58" y="192"/>
                </a:cubicBezTo>
                <a:cubicBezTo>
                  <a:pt x="57" y="195"/>
                  <a:pt x="57" y="198"/>
                  <a:pt x="56" y="202"/>
                </a:cubicBezTo>
                <a:cubicBezTo>
                  <a:pt x="54" y="205"/>
                  <a:pt x="54" y="208"/>
                  <a:pt x="53" y="211"/>
                </a:cubicBezTo>
                <a:cubicBezTo>
                  <a:pt x="52" y="213"/>
                  <a:pt x="52" y="216"/>
                  <a:pt x="51" y="217"/>
                </a:cubicBezTo>
                <a:lnTo>
                  <a:pt x="53" y="223"/>
                </a:lnTo>
                <a:lnTo>
                  <a:pt x="56" y="224"/>
                </a:lnTo>
                <a:lnTo>
                  <a:pt x="60" y="224"/>
                </a:lnTo>
                <a:cubicBezTo>
                  <a:pt x="60" y="224"/>
                  <a:pt x="60" y="224"/>
                  <a:pt x="60" y="223"/>
                </a:cubicBezTo>
                <a:cubicBezTo>
                  <a:pt x="60" y="223"/>
                  <a:pt x="61" y="223"/>
                  <a:pt x="61" y="223"/>
                </a:cubicBezTo>
                <a:cubicBezTo>
                  <a:pt x="61" y="222"/>
                  <a:pt x="62" y="222"/>
                  <a:pt x="62" y="222"/>
                </a:cubicBezTo>
                <a:cubicBezTo>
                  <a:pt x="63" y="221"/>
                  <a:pt x="63" y="221"/>
                  <a:pt x="63" y="221"/>
                </a:cubicBezTo>
                <a:cubicBezTo>
                  <a:pt x="64" y="219"/>
                  <a:pt x="65" y="216"/>
                  <a:pt x="66" y="213"/>
                </a:cubicBezTo>
                <a:cubicBezTo>
                  <a:pt x="67" y="210"/>
                  <a:pt x="68" y="207"/>
                  <a:pt x="69" y="203"/>
                </a:cubicBezTo>
                <a:cubicBezTo>
                  <a:pt x="70" y="200"/>
                  <a:pt x="70" y="197"/>
                  <a:pt x="70" y="194"/>
                </a:cubicBezTo>
                <a:cubicBezTo>
                  <a:pt x="70" y="191"/>
                  <a:pt x="70" y="189"/>
                  <a:pt x="70" y="188"/>
                </a:cubicBezTo>
                <a:cubicBezTo>
                  <a:pt x="71" y="185"/>
                  <a:pt x="71" y="182"/>
                  <a:pt x="70" y="178"/>
                </a:cubicBezTo>
                <a:cubicBezTo>
                  <a:pt x="69" y="174"/>
                  <a:pt x="68" y="169"/>
                  <a:pt x="66" y="164"/>
                </a:cubicBezTo>
                <a:cubicBezTo>
                  <a:pt x="64" y="159"/>
                  <a:pt x="64" y="155"/>
                  <a:pt x="64" y="151"/>
                </a:cubicBezTo>
                <a:cubicBezTo>
                  <a:pt x="64" y="147"/>
                  <a:pt x="66" y="144"/>
                  <a:pt x="67" y="142"/>
                </a:cubicBezTo>
                <a:cubicBezTo>
                  <a:pt x="74" y="141"/>
                  <a:pt x="83" y="141"/>
                  <a:pt x="93" y="141"/>
                </a:cubicBezTo>
                <a:cubicBezTo>
                  <a:pt x="103" y="140"/>
                  <a:pt x="115" y="140"/>
                  <a:pt x="128" y="141"/>
                </a:cubicBezTo>
                <a:cubicBezTo>
                  <a:pt x="142" y="141"/>
                  <a:pt x="153" y="141"/>
                  <a:pt x="163" y="142"/>
                </a:cubicBezTo>
                <a:cubicBezTo>
                  <a:pt x="174" y="142"/>
                  <a:pt x="182" y="142"/>
                  <a:pt x="189" y="142"/>
                </a:cubicBezTo>
                <a:lnTo>
                  <a:pt x="203" y="142"/>
                </a:lnTo>
                <a:cubicBezTo>
                  <a:pt x="204" y="142"/>
                  <a:pt x="206" y="142"/>
                  <a:pt x="207" y="142"/>
                </a:cubicBezTo>
                <a:cubicBezTo>
                  <a:pt x="209" y="143"/>
                  <a:pt x="210" y="144"/>
                  <a:pt x="211" y="146"/>
                </a:cubicBezTo>
                <a:cubicBezTo>
                  <a:pt x="213" y="148"/>
                  <a:pt x="214" y="150"/>
                  <a:pt x="214" y="151"/>
                </a:cubicBezTo>
                <a:cubicBezTo>
                  <a:pt x="215" y="153"/>
                  <a:pt x="215" y="155"/>
                  <a:pt x="215" y="156"/>
                </a:cubicBezTo>
                <a:cubicBezTo>
                  <a:pt x="214" y="158"/>
                  <a:pt x="213" y="159"/>
                  <a:pt x="211" y="162"/>
                </a:cubicBezTo>
                <a:cubicBezTo>
                  <a:pt x="210" y="164"/>
                  <a:pt x="209" y="167"/>
                  <a:pt x="208" y="170"/>
                </a:cubicBezTo>
                <a:cubicBezTo>
                  <a:pt x="207" y="173"/>
                  <a:pt x="207" y="176"/>
                  <a:pt x="207" y="178"/>
                </a:cubicBezTo>
                <a:cubicBezTo>
                  <a:pt x="206" y="181"/>
                  <a:pt x="206" y="183"/>
                  <a:pt x="206" y="184"/>
                </a:cubicBezTo>
                <a:cubicBezTo>
                  <a:pt x="206" y="186"/>
                  <a:pt x="206" y="189"/>
                  <a:pt x="206" y="192"/>
                </a:cubicBezTo>
                <a:cubicBezTo>
                  <a:pt x="206" y="195"/>
                  <a:pt x="207" y="199"/>
                  <a:pt x="208" y="203"/>
                </a:cubicBezTo>
                <a:cubicBezTo>
                  <a:pt x="209" y="208"/>
                  <a:pt x="211" y="211"/>
                  <a:pt x="212" y="215"/>
                </a:cubicBezTo>
                <a:cubicBezTo>
                  <a:pt x="214" y="218"/>
                  <a:pt x="215" y="220"/>
                  <a:pt x="217" y="223"/>
                </a:cubicBezTo>
                <a:lnTo>
                  <a:pt x="220" y="224"/>
                </a:lnTo>
                <a:lnTo>
                  <a:pt x="224" y="223"/>
                </a:lnTo>
                <a:lnTo>
                  <a:pt x="225" y="221"/>
                </a:lnTo>
                <a:lnTo>
                  <a:pt x="225" y="216"/>
                </a:lnTo>
                <a:cubicBezTo>
                  <a:pt x="225" y="215"/>
                  <a:pt x="225" y="215"/>
                  <a:pt x="225" y="214"/>
                </a:cubicBezTo>
                <a:cubicBezTo>
                  <a:pt x="224" y="214"/>
                  <a:pt x="224" y="213"/>
                  <a:pt x="224" y="213"/>
                </a:cubicBezTo>
                <a:cubicBezTo>
                  <a:pt x="224" y="212"/>
                  <a:pt x="224" y="212"/>
                  <a:pt x="224" y="211"/>
                </a:cubicBezTo>
                <a:cubicBezTo>
                  <a:pt x="224" y="211"/>
                  <a:pt x="224" y="211"/>
                  <a:pt x="224" y="210"/>
                </a:cubicBezTo>
                <a:cubicBezTo>
                  <a:pt x="222" y="207"/>
                  <a:pt x="221" y="203"/>
                  <a:pt x="220" y="198"/>
                </a:cubicBezTo>
                <a:cubicBezTo>
                  <a:pt x="219" y="193"/>
                  <a:pt x="219" y="188"/>
                  <a:pt x="220" y="181"/>
                </a:cubicBezTo>
                <a:cubicBezTo>
                  <a:pt x="222" y="175"/>
                  <a:pt x="223" y="169"/>
                  <a:pt x="224" y="164"/>
                </a:cubicBezTo>
                <a:cubicBezTo>
                  <a:pt x="225" y="159"/>
                  <a:pt x="226" y="154"/>
                  <a:pt x="227" y="151"/>
                </a:cubicBezTo>
                <a:cubicBezTo>
                  <a:pt x="227" y="147"/>
                  <a:pt x="226" y="144"/>
                  <a:pt x="224" y="140"/>
                </a:cubicBezTo>
                <a:cubicBezTo>
                  <a:pt x="222" y="136"/>
                  <a:pt x="218" y="133"/>
                  <a:pt x="214" y="130"/>
                </a:cubicBezTo>
                <a:cubicBezTo>
                  <a:pt x="209" y="128"/>
                  <a:pt x="205" y="127"/>
                  <a:pt x="201" y="127"/>
                </a:cubicBezTo>
                <a:cubicBezTo>
                  <a:pt x="197" y="127"/>
                  <a:pt x="194" y="127"/>
                  <a:pt x="192" y="128"/>
                </a:cubicBezTo>
                <a:lnTo>
                  <a:pt x="192" y="93"/>
                </a:lnTo>
                <a:cubicBezTo>
                  <a:pt x="192" y="92"/>
                  <a:pt x="192" y="91"/>
                  <a:pt x="192" y="90"/>
                </a:cubicBezTo>
                <a:cubicBezTo>
                  <a:pt x="192" y="88"/>
                  <a:pt x="192" y="87"/>
                  <a:pt x="192" y="85"/>
                </a:cubicBezTo>
                <a:cubicBezTo>
                  <a:pt x="192" y="84"/>
                  <a:pt x="192" y="82"/>
                  <a:pt x="192" y="81"/>
                </a:cubicBezTo>
                <a:cubicBezTo>
                  <a:pt x="192" y="80"/>
                  <a:pt x="192" y="80"/>
                  <a:pt x="192" y="79"/>
                </a:cubicBezTo>
                <a:lnTo>
                  <a:pt x="208" y="79"/>
                </a:lnTo>
                <a:lnTo>
                  <a:pt x="215" y="88"/>
                </a:lnTo>
                <a:cubicBezTo>
                  <a:pt x="215" y="89"/>
                  <a:pt x="215" y="91"/>
                  <a:pt x="215" y="93"/>
                </a:cubicBezTo>
                <a:cubicBezTo>
                  <a:pt x="215" y="96"/>
                  <a:pt x="215" y="99"/>
                  <a:pt x="215" y="102"/>
                </a:cubicBezTo>
                <a:cubicBezTo>
                  <a:pt x="215" y="105"/>
                  <a:pt x="215" y="108"/>
                  <a:pt x="215" y="110"/>
                </a:cubicBezTo>
                <a:cubicBezTo>
                  <a:pt x="215" y="112"/>
                  <a:pt x="215" y="114"/>
                  <a:pt x="215" y="116"/>
                </a:cubicBezTo>
                <a:cubicBezTo>
                  <a:pt x="215" y="116"/>
                  <a:pt x="215" y="116"/>
                  <a:pt x="215" y="117"/>
                </a:cubicBezTo>
                <a:cubicBezTo>
                  <a:pt x="215" y="117"/>
                  <a:pt x="216" y="118"/>
                  <a:pt x="216" y="118"/>
                </a:cubicBezTo>
                <a:cubicBezTo>
                  <a:pt x="216" y="119"/>
                  <a:pt x="217" y="120"/>
                  <a:pt x="217" y="120"/>
                </a:cubicBezTo>
                <a:cubicBezTo>
                  <a:pt x="218" y="120"/>
                  <a:pt x="218" y="121"/>
                  <a:pt x="218" y="121"/>
                </a:cubicBezTo>
                <a:lnTo>
                  <a:pt x="221" y="121"/>
                </a:lnTo>
                <a:close/>
                <a:moveTo>
                  <a:pt x="98" y="119"/>
                </a:moveTo>
                <a:lnTo>
                  <a:pt x="117" y="119"/>
                </a:lnTo>
                <a:cubicBezTo>
                  <a:pt x="121" y="119"/>
                  <a:pt x="125" y="119"/>
                  <a:pt x="130" y="120"/>
                </a:cubicBezTo>
                <a:cubicBezTo>
                  <a:pt x="135" y="120"/>
                  <a:pt x="141" y="120"/>
                  <a:pt x="148" y="120"/>
                </a:cubicBezTo>
                <a:cubicBezTo>
                  <a:pt x="155" y="120"/>
                  <a:pt x="161" y="121"/>
                  <a:pt x="167" y="121"/>
                </a:cubicBezTo>
                <a:cubicBezTo>
                  <a:pt x="172" y="121"/>
                  <a:pt x="176" y="121"/>
                  <a:pt x="180" y="121"/>
                </a:cubicBezTo>
                <a:lnTo>
                  <a:pt x="180" y="128"/>
                </a:lnTo>
                <a:cubicBezTo>
                  <a:pt x="175" y="128"/>
                  <a:pt x="170" y="128"/>
                  <a:pt x="163" y="127"/>
                </a:cubicBezTo>
                <a:cubicBezTo>
                  <a:pt x="156" y="127"/>
                  <a:pt x="148" y="127"/>
                  <a:pt x="139" y="127"/>
                </a:cubicBezTo>
                <a:cubicBezTo>
                  <a:pt x="129" y="127"/>
                  <a:pt x="122" y="127"/>
                  <a:pt x="115" y="127"/>
                </a:cubicBezTo>
                <a:cubicBezTo>
                  <a:pt x="108" y="127"/>
                  <a:pt x="103" y="127"/>
                  <a:pt x="98" y="126"/>
                </a:cubicBezTo>
                <a:lnTo>
                  <a:pt x="98" y="119"/>
                </a:lnTo>
                <a:close/>
                <a:moveTo>
                  <a:pt x="180" y="79"/>
                </a:moveTo>
                <a:lnTo>
                  <a:pt x="180" y="86"/>
                </a:lnTo>
                <a:cubicBezTo>
                  <a:pt x="175" y="86"/>
                  <a:pt x="170" y="86"/>
                  <a:pt x="163" y="85"/>
                </a:cubicBezTo>
                <a:cubicBezTo>
                  <a:pt x="156" y="85"/>
                  <a:pt x="148" y="85"/>
                  <a:pt x="139" y="85"/>
                </a:cubicBezTo>
                <a:cubicBezTo>
                  <a:pt x="129" y="85"/>
                  <a:pt x="122" y="85"/>
                  <a:pt x="115" y="85"/>
                </a:cubicBezTo>
                <a:cubicBezTo>
                  <a:pt x="108" y="85"/>
                  <a:pt x="103" y="85"/>
                  <a:pt x="98" y="84"/>
                </a:cubicBezTo>
                <a:lnTo>
                  <a:pt x="98" y="79"/>
                </a:lnTo>
                <a:lnTo>
                  <a:pt x="129" y="79"/>
                </a:lnTo>
                <a:cubicBezTo>
                  <a:pt x="130" y="79"/>
                  <a:pt x="132" y="79"/>
                  <a:pt x="133" y="79"/>
                </a:cubicBezTo>
                <a:cubicBezTo>
                  <a:pt x="135" y="79"/>
                  <a:pt x="137" y="79"/>
                  <a:pt x="140" y="79"/>
                </a:cubicBezTo>
                <a:cubicBezTo>
                  <a:pt x="142" y="79"/>
                  <a:pt x="144" y="79"/>
                  <a:pt x="146" y="79"/>
                </a:cubicBezTo>
                <a:cubicBezTo>
                  <a:pt x="148" y="79"/>
                  <a:pt x="150" y="79"/>
                  <a:pt x="151" y="79"/>
                </a:cubicBezTo>
                <a:lnTo>
                  <a:pt x="180" y="79"/>
                </a:lnTo>
                <a:close/>
                <a:moveTo>
                  <a:pt x="180" y="100"/>
                </a:moveTo>
                <a:lnTo>
                  <a:pt x="180" y="107"/>
                </a:lnTo>
                <a:cubicBezTo>
                  <a:pt x="175" y="107"/>
                  <a:pt x="170" y="106"/>
                  <a:pt x="163" y="106"/>
                </a:cubicBezTo>
                <a:cubicBezTo>
                  <a:pt x="156" y="106"/>
                  <a:pt x="148" y="106"/>
                  <a:pt x="139" y="106"/>
                </a:cubicBezTo>
                <a:cubicBezTo>
                  <a:pt x="129" y="105"/>
                  <a:pt x="122" y="105"/>
                  <a:pt x="115" y="105"/>
                </a:cubicBezTo>
                <a:cubicBezTo>
                  <a:pt x="108" y="105"/>
                  <a:pt x="103" y="105"/>
                  <a:pt x="98" y="105"/>
                </a:cubicBezTo>
                <a:lnTo>
                  <a:pt x="100" y="98"/>
                </a:lnTo>
                <a:cubicBezTo>
                  <a:pt x="104" y="99"/>
                  <a:pt x="110" y="99"/>
                  <a:pt x="116" y="99"/>
                </a:cubicBezTo>
                <a:cubicBezTo>
                  <a:pt x="123" y="99"/>
                  <a:pt x="130" y="99"/>
                  <a:pt x="139" y="99"/>
                </a:cubicBezTo>
                <a:cubicBezTo>
                  <a:pt x="148" y="99"/>
                  <a:pt x="156" y="99"/>
                  <a:pt x="163" y="99"/>
                </a:cubicBezTo>
                <a:cubicBezTo>
                  <a:pt x="170" y="100"/>
                  <a:pt x="175" y="100"/>
                  <a:pt x="180" y="100"/>
                </a:cubicBezTo>
                <a:close/>
                <a:moveTo>
                  <a:pt x="180" y="179"/>
                </a:moveTo>
                <a:lnTo>
                  <a:pt x="180" y="205"/>
                </a:lnTo>
                <a:cubicBezTo>
                  <a:pt x="180" y="205"/>
                  <a:pt x="180" y="205"/>
                  <a:pt x="179" y="205"/>
                </a:cubicBezTo>
                <a:cubicBezTo>
                  <a:pt x="179" y="205"/>
                  <a:pt x="179" y="206"/>
                  <a:pt x="179" y="206"/>
                </a:cubicBezTo>
                <a:cubicBezTo>
                  <a:pt x="178" y="207"/>
                  <a:pt x="178" y="207"/>
                  <a:pt x="178" y="207"/>
                </a:cubicBezTo>
                <a:cubicBezTo>
                  <a:pt x="178" y="208"/>
                  <a:pt x="177" y="208"/>
                  <a:pt x="177" y="209"/>
                </a:cubicBezTo>
                <a:cubicBezTo>
                  <a:pt x="175" y="209"/>
                  <a:pt x="173" y="210"/>
                  <a:pt x="171" y="211"/>
                </a:cubicBezTo>
                <a:cubicBezTo>
                  <a:pt x="168" y="211"/>
                  <a:pt x="165" y="212"/>
                  <a:pt x="162" y="211"/>
                </a:cubicBezTo>
                <a:cubicBezTo>
                  <a:pt x="158" y="211"/>
                  <a:pt x="155" y="211"/>
                  <a:pt x="152" y="211"/>
                </a:cubicBezTo>
                <a:cubicBezTo>
                  <a:pt x="149" y="210"/>
                  <a:pt x="147" y="210"/>
                  <a:pt x="145" y="210"/>
                </a:cubicBezTo>
                <a:cubicBezTo>
                  <a:pt x="143" y="210"/>
                  <a:pt x="139" y="210"/>
                  <a:pt x="136" y="210"/>
                </a:cubicBezTo>
                <a:cubicBezTo>
                  <a:pt x="132" y="210"/>
                  <a:pt x="127" y="210"/>
                  <a:pt x="122" y="211"/>
                </a:cubicBezTo>
                <a:cubicBezTo>
                  <a:pt x="117" y="211"/>
                  <a:pt x="113" y="210"/>
                  <a:pt x="109" y="210"/>
                </a:cubicBezTo>
                <a:cubicBezTo>
                  <a:pt x="105" y="209"/>
                  <a:pt x="102" y="208"/>
                  <a:pt x="100" y="207"/>
                </a:cubicBezTo>
                <a:cubicBezTo>
                  <a:pt x="99" y="206"/>
                  <a:pt x="99" y="205"/>
                  <a:pt x="99" y="205"/>
                </a:cubicBezTo>
                <a:cubicBezTo>
                  <a:pt x="98" y="204"/>
                  <a:pt x="98" y="203"/>
                  <a:pt x="98" y="202"/>
                </a:cubicBezTo>
                <a:cubicBezTo>
                  <a:pt x="98" y="201"/>
                  <a:pt x="98" y="200"/>
                  <a:pt x="98" y="199"/>
                </a:cubicBezTo>
                <a:cubicBezTo>
                  <a:pt x="98" y="199"/>
                  <a:pt x="98" y="198"/>
                  <a:pt x="98" y="198"/>
                </a:cubicBezTo>
                <a:lnTo>
                  <a:pt x="98" y="179"/>
                </a:lnTo>
                <a:cubicBezTo>
                  <a:pt x="103" y="179"/>
                  <a:pt x="108" y="179"/>
                  <a:pt x="115" y="179"/>
                </a:cubicBezTo>
                <a:cubicBezTo>
                  <a:pt x="122" y="178"/>
                  <a:pt x="129" y="178"/>
                  <a:pt x="139" y="178"/>
                </a:cubicBezTo>
                <a:cubicBezTo>
                  <a:pt x="148" y="178"/>
                  <a:pt x="156" y="178"/>
                  <a:pt x="163" y="178"/>
                </a:cubicBezTo>
                <a:cubicBezTo>
                  <a:pt x="170" y="178"/>
                  <a:pt x="175" y="178"/>
                  <a:pt x="180" y="179"/>
                </a:cubicBezTo>
                <a:close/>
                <a:moveTo>
                  <a:pt x="88" y="153"/>
                </a:moveTo>
                <a:cubicBezTo>
                  <a:pt x="87" y="155"/>
                  <a:pt x="87" y="158"/>
                  <a:pt x="86" y="162"/>
                </a:cubicBezTo>
                <a:cubicBezTo>
                  <a:pt x="86" y="166"/>
                  <a:pt x="85" y="171"/>
                  <a:pt x="85" y="176"/>
                </a:cubicBezTo>
                <a:cubicBezTo>
                  <a:pt x="85" y="181"/>
                  <a:pt x="85" y="186"/>
                  <a:pt x="85" y="190"/>
                </a:cubicBezTo>
                <a:cubicBezTo>
                  <a:pt x="85" y="194"/>
                  <a:pt x="85" y="197"/>
                  <a:pt x="85" y="200"/>
                </a:cubicBezTo>
                <a:cubicBezTo>
                  <a:pt x="85" y="201"/>
                  <a:pt x="86" y="203"/>
                  <a:pt x="86" y="205"/>
                </a:cubicBezTo>
                <a:cubicBezTo>
                  <a:pt x="87" y="207"/>
                  <a:pt x="88" y="209"/>
                  <a:pt x="89" y="212"/>
                </a:cubicBezTo>
                <a:cubicBezTo>
                  <a:pt x="91" y="215"/>
                  <a:pt x="92" y="217"/>
                  <a:pt x="94" y="218"/>
                </a:cubicBezTo>
                <a:cubicBezTo>
                  <a:pt x="96" y="220"/>
                  <a:pt x="97" y="220"/>
                  <a:pt x="98" y="221"/>
                </a:cubicBezTo>
                <a:cubicBezTo>
                  <a:pt x="101" y="222"/>
                  <a:pt x="105" y="223"/>
                  <a:pt x="109" y="224"/>
                </a:cubicBezTo>
                <a:cubicBezTo>
                  <a:pt x="113" y="225"/>
                  <a:pt x="118" y="225"/>
                  <a:pt x="124" y="225"/>
                </a:cubicBezTo>
                <a:cubicBezTo>
                  <a:pt x="129" y="225"/>
                  <a:pt x="134" y="225"/>
                  <a:pt x="139" y="225"/>
                </a:cubicBezTo>
                <a:cubicBezTo>
                  <a:pt x="143" y="224"/>
                  <a:pt x="146" y="224"/>
                  <a:pt x="149" y="224"/>
                </a:cubicBezTo>
                <a:cubicBezTo>
                  <a:pt x="151" y="224"/>
                  <a:pt x="153" y="224"/>
                  <a:pt x="156" y="225"/>
                </a:cubicBezTo>
                <a:cubicBezTo>
                  <a:pt x="158" y="225"/>
                  <a:pt x="161" y="225"/>
                  <a:pt x="165" y="225"/>
                </a:cubicBezTo>
                <a:cubicBezTo>
                  <a:pt x="168" y="225"/>
                  <a:pt x="172" y="225"/>
                  <a:pt x="174" y="224"/>
                </a:cubicBezTo>
                <a:cubicBezTo>
                  <a:pt x="177" y="223"/>
                  <a:pt x="180" y="222"/>
                  <a:pt x="182" y="221"/>
                </a:cubicBezTo>
                <a:cubicBezTo>
                  <a:pt x="183" y="220"/>
                  <a:pt x="185" y="218"/>
                  <a:pt x="187" y="216"/>
                </a:cubicBezTo>
                <a:cubicBezTo>
                  <a:pt x="188" y="214"/>
                  <a:pt x="190" y="211"/>
                  <a:pt x="190" y="207"/>
                </a:cubicBezTo>
                <a:cubicBezTo>
                  <a:pt x="191" y="204"/>
                  <a:pt x="192" y="201"/>
                  <a:pt x="192" y="199"/>
                </a:cubicBezTo>
                <a:cubicBezTo>
                  <a:pt x="192" y="196"/>
                  <a:pt x="192" y="194"/>
                  <a:pt x="192" y="193"/>
                </a:cubicBezTo>
                <a:lnTo>
                  <a:pt x="192" y="170"/>
                </a:lnTo>
                <a:cubicBezTo>
                  <a:pt x="192" y="169"/>
                  <a:pt x="192" y="168"/>
                  <a:pt x="192" y="167"/>
                </a:cubicBezTo>
                <a:cubicBezTo>
                  <a:pt x="192" y="165"/>
                  <a:pt x="192" y="164"/>
                  <a:pt x="192" y="162"/>
                </a:cubicBezTo>
                <a:cubicBezTo>
                  <a:pt x="191" y="160"/>
                  <a:pt x="191" y="159"/>
                  <a:pt x="191" y="158"/>
                </a:cubicBezTo>
                <a:cubicBezTo>
                  <a:pt x="191" y="156"/>
                  <a:pt x="191" y="155"/>
                  <a:pt x="190" y="154"/>
                </a:cubicBezTo>
                <a:lnTo>
                  <a:pt x="189" y="153"/>
                </a:lnTo>
                <a:lnTo>
                  <a:pt x="183" y="153"/>
                </a:lnTo>
                <a:cubicBezTo>
                  <a:pt x="183" y="153"/>
                  <a:pt x="182" y="154"/>
                  <a:pt x="181" y="155"/>
                </a:cubicBezTo>
                <a:cubicBezTo>
                  <a:pt x="181" y="156"/>
                  <a:pt x="180" y="157"/>
                  <a:pt x="180" y="158"/>
                </a:cubicBezTo>
                <a:cubicBezTo>
                  <a:pt x="180" y="159"/>
                  <a:pt x="179" y="161"/>
                  <a:pt x="180" y="162"/>
                </a:cubicBezTo>
                <a:cubicBezTo>
                  <a:pt x="180" y="163"/>
                  <a:pt x="180" y="164"/>
                  <a:pt x="180" y="165"/>
                </a:cubicBezTo>
                <a:cubicBezTo>
                  <a:pt x="175" y="165"/>
                  <a:pt x="170" y="165"/>
                  <a:pt x="163" y="165"/>
                </a:cubicBezTo>
                <a:cubicBezTo>
                  <a:pt x="156" y="165"/>
                  <a:pt x="148" y="165"/>
                  <a:pt x="139" y="165"/>
                </a:cubicBezTo>
                <a:cubicBezTo>
                  <a:pt x="129" y="164"/>
                  <a:pt x="122" y="164"/>
                  <a:pt x="115" y="164"/>
                </a:cubicBezTo>
                <a:cubicBezTo>
                  <a:pt x="108" y="164"/>
                  <a:pt x="103" y="164"/>
                  <a:pt x="98" y="165"/>
                </a:cubicBezTo>
                <a:lnTo>
                  <a:pt x="98" y="158"/>
                </a:lnTo>
                <a:lnTo>
                  <a:pt x="95" y="153"/>
                </a:lnTo>
                <a:cubicBezTo>
                  <a:pt x="95" y="152"/>
                  <a:pt x="94" y="152"/>
                  <a:pt x="94" y="152"/>
                </a:cubicBezTo>
                <a:cubicBezTo>
                  <a:pt x="93" y="152"/>
                  <a:pt x="92" y="152"/>
                  <a:pt x="92" y="152"/>
                </a:cubicBezTo>
                <a:cubicBezTo>
                  <a:pt x="91" y="152"/>
                  <a:pt x="90" y="152"/>
                  <a:pt x="90" y="152"/>
                </a:cubicBezTo>
                <a:cubicBezTo>
                  <a:pt x="89" y="152"/>
                  <a:pt x="88" y="153"/>
                  <a:pt x="88" y="153"/>
                </a:cubicBezTo>
                <a:cubicBezTo>
                  <a:pt x="88" y="153"/>
                  <a:pt x="88" y="153"/>
                  <a:pt x="88" y="153"/>
                </a:cubicBezTo>
                <a:cubicBezTo>
                  <a:pt x="88" y="153"/>
                  <a:pt x="88" y="153"/>
                  <a:pt x="88" y="153"/>
                </a:cubicBezTo>
                <a:cubicBezTo>
                  <a:pt x="88" y="153"/>
                  <a:pt x="88" y="153"/>
                  <a:pt x="88" y="153"/>
                </a:cubicBezTo>
                <a:cubicBezTo>
                  <a:pt x="88" y="153"/>
                  <a:pt x="88" y="153"/>
                  <a:pt x="88" y="153"/>
                </a:cubicBezTo>
                <a:close/>
                <a:moveTo>
                  <a:pt x="421" y="352"/>
                </a:moveTo>
                <a:lnTo>
                  <a:pt x="422" y="327"/>
                </a:lnTo>
                <a:cubicBezTo>
                  <a:pt x="424" y="327"/>
                  <a:pt x="426" y="327"/>
                  <a:pt x="428" y="326"/>
                </a:cubicBezTo>
                <a:cubicBezTo>
                  <a:pt x="431" y="326"/>
                  <a:pt x="434" y="326"/>
                  <a:pt x="437" y="327"/>
                </a:cubicBezTo>
                <a:cubicBezTo>
                  <a:pt x="440" y="328"/>
                  <a:pt x="442" y="329"/>
                  <a:pt x="444" y="331"/>
                </a:cubicBezTo>
                <a:cubicBezTo>
                  <a:pt x="445" y="333"/>
                  <a:pt x="447" y="335"/>
                  <a:pt x="447" y="338"/>
                </a:cubicBezTo>
                <a:cubicBezTo>
                  <a:pt x="447" y="338"/>
                  <a:pt x="447" y="339"/>
                  <a:pt x="447" y="341"/>
                </a:cubicBezTo>
                <a:cubicBezTo>
                  <a:pt x="447" y="342"/>
                  <a:pt x="446" y="344"/>
                  <a:pt x="445" y="345"/>
                </a:cubicBezTo>
                <a:cubicBezTo>
                  <a:pt x="444" y="347"/>
                  <a:pt x="443" y="349"/>
                  <a:pt x="442" y="350"/>
                </a:cubicBezTo>
                <a:cubicBezTo>
                  <a:pt x="440" y="351"/>
                  <a:pt x="439" y="352"/>
                  <a:pt x="438" y="352"/>
                </a:cubicBezTo>
                <a:lnTo>
                  <a:pt x="421" y="352"/>
                </a:lnTo>
                <a:close/>
                <a:moveTo>
                  <a:pt x="383" y="377"/>
                </a:moveTo>
                <a:lnTo>
                  <a:pt x="383" y="402"/>
                </a:lnTo>
                <a:cubicBezTo>
                  <a:pt x="383" y="402"/>
                  <a:pt x="383" y="402"/>
                  <a:pt x="383" y="403"/>
                </a:cubicBezTo>
                <a:cubicBezTo>
                  <a:pt x="383" y="403"/>
                  <a:pt x="383" y="403"/>
                  <a:pt x="383" y="403"/>
                </a:cubicBezTo>
                <a:cubicBezTo>
                  <a:pt x="383" y="404"/>
                  <a:pt x="383" y="404"/>
                  <a:pt x="383" y="404"/>
                </a:cubicBezTo>
                <a:cubicBezTo>
                  <a:pt x="384" y="404"/>
                  <a:pt x="384" y="405"/>
                  <a:pt x="384" y="405"/>
                </a:cubicBezTo>
                <a:cubicBezTo>
                  <a:pt x="385" y="408"/>
                  <a:pt x="386" y="411"/>
                  <a:pt x="389" y="413"/>
                </a:cubicBezTo>
                <a:cubicBezTo>
                  <a:pt x="391" y="416"/>
                  <a:pt x="394" y="418"/>
                  <a:pt x="398" y="420"/>
                </a:cubicBezTo>
                <a:cubicBezTo>
                  <a:pt x="402" y="421"/>
                  <a:pt x="406" y="422"/>
                  <a:pt x="409" y="422"/>
                </a:cubicBezTo>
                <a:cubicBezTo>
                  <a:pt x="412" y="422"/>
                  <a:pt x="415" y="422"/>
                  <a:pt x="416" y="422"/>
                </a:cubicBezTo>
                <a:cubicBezTo>
                  <a:pt x="418" y="423"/>
                  <a:pt x="420" y="424"/>
                  <a:pt x="423" y="425"/>
                </a:cubicBezTo>
                <a:cubicBezTo>
                  <a:pt x="426" y="426"/>
                  <a:pt x="430" y="428"/>
                  <a:pt x="433" y="430"/>
                </a:cubicBezTo>
                <a:cubicBezTo>
                  <a:pt x="437" y="432"/>
                  <a:pt x="441" y="435"/>
                  <a:pt x="443" y="437"/>
                </a:cubicBezTo>
                <a:cubicBezTo>
                  <a:pt x="445" y="439"/>
                  <a:pt x="447" y="441"/>
                  <a:pt x="449" y="443"/>
                </a:cubicBezTo>
                <a:lnTo>
                  <a:pt x="454" y="444"/>
                </a:lnTo>
                <a:cubicBezTo>
                  <a:pt x="455" y="444"/>
                  <a:pt x="455" y="444"/>
                  <a:pt x="455" y="443"/>
                </a:cubicBezTo>
                <a:cubicBezTo>
                  <a:pt x="456" y="443"/>
                  <a:pt x="456" y="443"/>
                  <a:pt x="457" y="442"/>
                </a:cubicBezTo>
                <a:cubicBezTo>
                  <a:pt x="457" y="442"/>
                  <a:pt x="457" y="441"/>
                  <a:pt x="458" y="441"/>
                </a:cubicBezTo>
                <a:cubicBezTo>
                  <a:pt x="458" y="440"/>
                  <a:pt x="458" y="440"/>
                  <a:pt x="459" y="440"/>
                </a:cubicBezTo>
                <a:cubicBezTo>
                  <a:pt x="458" y="438"/>
                  <a:pt x="458" y="436"/>
                  <a:pt x="456" y="434"/>
                </a:cubicBezTo>
                <a:cubicBezTo>
                  <a:pt x="455" y="431"/>
                  <a:pt x="452" y="428"/>
                  <a:pt x="449" y="426"/>
                </a:cubicBezTo>
                <a:cubicBezTo>
                  <a:pt x="446" y="423"/>
                  <a:pt x="443" y="421"/>
                  <a:pt x="440" y="419"/>
                </a:cubicBezTo>
                <a:cubicBezTo>
                  <a:pt x="437" y="418"/>
                  <a:pt x="435" y="417"/>
                  <a:pt x="434" y="417"/>
                </a:cubicBezTo>
                <a:cubicBezTo>
                  <a:pt x="432" y="415"/>
                  <a:pt x="429" y="414"/>
                  <a:pt x="426" y="413"/>
                </a:cubicBezTo>
                <a:cubicBezTo>
                  <a:pt x="423" y="412"/>
                  <a:pt x="420" y="411"/>
                  <a:pt x="416" y="411"/>
                </a:cubicBezTo>
                <a:cubicBezTo>
                  <a:pt x="411" y="410"/>
                  <a:pt x="408" y="410"/>
                  <a:pt x="405" y="409"/>
                </a:cubicBezTo>
                <a:cubicBezTo>
                  <a:pt x="402" y="409"/>
                  <a:pt x="399" y="409"/>
                  <a:pt x="397" y="408"/>
                </a:cubicBezTo>
                <a:lnTo>
                  <a:pt x="394" y="403"/>
                </a:lnTo>
                <a:cubicBezTo>
                  <a:pt x="395" y="401"/>
                  <a:pt x="395" y="399"/>
                  <a:pt x="395" y="396"/>
                </a:cubicBezTo>
                <a:cubicBezTo>
                  <a:pt x="395" y="393"/>
                  <a:pt x="395" y="389"/>
                  <a:pt x="395" y="385"/>
                </a:cubicBezTo>
                <a:cubicBezTo>
                  <a:pt x="395" y="381"/>
                  <a:pt x="395" y="377"/>
                  <a:pt x="395" y="374"/>
                </a:cubicBezTo>
                <a:cubicBezTo>
                  <a:pt x="396" y="371"/>
                  <a:pt x="397" y="369"/>
                  <a:pt x="397" y="367"/>
                </a:cubicBezTo>
                <a:cubicBezTo>
                  <a:pt x="398" y="367"/>
                  <a:pt x="398" y="366"/>
                  <a:pt x="399" y="366"/>
                </a:cubicBezTo>
                <a:cubicBezTo>
                  <a:pt x="400" y="366"/>
                  <a:pt x="401" y="365"/>
                  <a:pt x="402" y="365"/>
                </a:cubicBezTo>
                <a:cubicBezTo>
                  <a:pt x="403" y="364"/>
                  <a:pt x="404" y="364"/>
                  <a:pt x="404" y="364"/>
                </a:cubicBezTo>
                <a:cubicBezTo>
                  <a:pt x="405" y="364"/>
                  <a:pt x="406" y="364"/>
                  <a:pt x="406" y="364"/>
                </a:cubicBezTo>
                <a:lnTo>
                  <a:pt x="432" y="364"/>
                </a:lnTo>
                <a:cubicBezTo>
                  <a:pt x="433" y="364"/>
                  <a:pt x="434" y="364"/>
                  <a:pt x="435" y="364"/>
                </a:cubicBezTo>
                <a:cubicBezTo>
                  <a:pt x="437" y="364"/>
                  <a:pt x="438" y="364"/>
                  <a:pt x="440" y="363"/>
                </a:cubicBezTo>
                <a:cubicBezTo>
                  <a:pt x="442" y="363"/>
                  <a:pt x="443" y="362"/>
                  <a:pt x="445" y="362"/>
                </a:cubicBezTo>
                <a:cubicBezTo>
                  <a:pt x="446" y="361"/>
                  <a:pt x="448" y="360"/>
                  <a:pt x="449" y="360"/>
                </a:cubicBezTo>
                <a:cubicBezTo>
                  <a:pt x="451" y="358"/>
                  <a:pt x="453" y="355"/>
                  <a:pt x="455" y="351"/>
                </a:cubicBezTo>
                <a:cubicBezTo>
                  <a:pt x="458" y="348"/>
                  <a:pt x="459" y="344"/>
                  <a:pt x="459" y="339"/>
                </a:cubicBezTo>
                <a:cubicBezTo>
                  <a:pt x="459" y="334"/>
                  <a:pt x="457" y="330"/>
                  <a:pt x="455" y="327"/>
                </a:cubicBezTo>
                <a:cubicBezTo>
                  <a:pt x="452" y="323"/>
                  <a:pt x="450" y="321"/>
                  <a:pt x="447" y="319"/>
                </a:cubicBezTo>
                <a:cubicBezTo>
                  <a:pt x="444" y="317"/>
                  <a:pt x="440" y="316"/>
                  <a:pt x="435" y="315"/>
                </a:cubicBezTo>
                <a:cubicBezTo>
                  <a:pt x="430" y="314"/>
                  <a:pt x="424" y="314"/>
                  <a:pt x="418" y="314"/>
                </a:cubicBezTo>
                <a:cubicBezTo>
                  <a:pt x="411" y="315"/>
                  <a:pt x="405" y="315"/>
                  <a:pt x="401" y="315"/>
                </a:cubicBezTo>
                <a:cubicBezTo>
                  <a:pt x="396" y="316"/>
                  <a:pt x="392" y="316"/>
                  <a:pt x="389" y="316"/>
                </a:cubicBezTo>
                <a:cubicBezTo>
                  <a:pt x="388" y="316"/>
                  <a:pt x="388" y="316"/>
                  <a:pt x="387" y="317"/>
                </a:cubicBezTo>
                <a:cubicBezTo>
                  <a:pt x="386" y="317"/>
                  <a:pt x="386" y="317"/>
                  <a:pt x="385" y="318"/>
                </a:cubicBezTo>
                <a:cubicBezTo>
                  <a:pt x="385" y="318"/>
                  <a:pt x="384" y="319"/>
                  <a:pt x="384" y="319"/>
                </a:cubicBezTo>
                <a:cubicBezTo>
                  <a:pt x="384" y="319"/>
                  <a:pt x="384" y="320"/>
                  <a:pt x="384" y="320"/>
                </a:cubicBezTo>
                <a:lnTo>
                  <a:pt x="384" y="323"/>
                </a:lnTo>
                <a:cubicBezTo>
                  <a:pt x="384" y="323"/>
                  <a:pt x="384" y="324"/>
                  <a:pt x="384" y="324"/>
                </a:cubicBezTo>
                <a:cubicBezTo>
                  <a:pt x="384" y="324"/>
                  <a:pt x="385" y="325"/>
                  <a:pt x="385" y="325"/>
                </a:cubicBezTo>
                <a:cubicBezTo>
                  <a:pt x="385" y="326"/>
                  <a:pt x="386" y="326"/>
                  <a:pt x="386" y="326"/>
                </a:cubicBezTo>
                <a:cubicBezTo>
                  <a:pt x="387" y="327"/>
                  <a:pt x="387" y="327"/>
                  <a:pt x="387" y="327"/>
                </a:cubicBezTo>
                <a:cubicBezTo>
                  <a:pt x="387" y="327"/>
                  <a:pt x="388" y="327"/>
                  <a:pt x="388" y="327"/>
                </a:cubicBezTo>
                <a:cubicBezTo>
                  <a:pt x="388" y="327"/>
                  <a:pt x="389" y="327"/>
                  <a:pt x="389" y="327"/>
                </a:cubicBezTo>
                <a:cubicBezTo>
                  <a:pt x="390" y="327"/>
                  <a:pt x="391" y="327"/>
                  <a:pt x="391" y="327"/>
                </a:cubicBezTo>
                <a:cubicBezTo>
                  <a:pt x="392" y="327"/>
                  <a:pt x="392" y="327"/>
                  <a:pt x="393" y="327"/>
                </a:cubicBezTo>
                <a:lnTo>
                  <a:pt x="410" y="327"/>
                </a:lnTo>
                <a:lnTo>
                  <a:pt x="410" y="354"/>
                </a:lnTo>
                <a:lnTo>
                  <a:pt x="399" y="354"/>
                </a:lnTo>
                <a:cubicBezTo>
                  <a:pt x="397" y="354"/>
                  <a:pt x="395" y="355"/>
                  <a:pt x="393" y="357"/>
                </a:cubicBezTo>
                <a:cubicBezTo>
                  <a:pt x="390" y="358"/>
                  <a:pt x="388" y="360"/>
                  <a:pt x="386" y="363"/>
                </a:cubicBezTo>
                <a:cubicBezTo>
                  <a:pt x="384" y="366"/>
                  <a:pt x="383" y="369"/>
                  <a:pt x="383" y="371"/>
                </a:cubicBezTo>
                <a:cubicBezTo>
                  <a:pt x="383" y="374"/>
                  <a:pt x="382" y="376"/>
                  <a:pt x="383" y="377"/>
                </a:cubicBezTo>
                <a:close/>
                <a:moveTo>
                  <a:pt x="406" y="282"/>
                </a:moveTo>
                <a:cubicBezTo>
                  <a:pt x="404" y="282"/>
                  <a:pt x="402" y="282"/>
                  <a:pt x="399" y="282"/>
                </a:cubicBezTo>
                <a:cubicBezTo>
                  <a:pt x="396" y="283"/>
                  <a:pt x="392" y="284"/>
                  <a:pt x="389" y="287"/>
                </a:cubicBezTo>
                <a:cubicBezTo>
                  <a:pt x="385" y="290"/>
                  <a:pt x="382" y="293"/>
                  <a:pt x="381" y="296"/>
                </a:cubicBezTo>
                <a:cubicBezTo>
                  <a:pt x="380" y="299"/>
                  <a:pt x="380" y="302"/>
                  <a:pt x="380" y="304"/>
                </a:cubicBezTo>
                <a:lnTo>
                  <a:pt x="381" y="308"/>
                </a:lnTo>
                <a:lnTo>
                  <a:pt x="384" y="310"/>
                </a:lnTo>
                <a:lnTo>
                  <a:pt x="389" y="310"/>
                </a:lnTo>
                <a:lnTo>
                  <a:pt x="391" y="308"/>
                </a:lnTo>
                <a:cubicBezTo>
                  <a:pt x="391" y="308"/>
                  <a:pt x="391" y="307"/>
                  <a:pt x="391" y="307"/>
                </a:cubicBezTo>
                <a:cubicBezTo>
                  <a:pt x="391" y="306"/>
                  <a:pt x="391" y="305"/>
                  <a:pt x="391" y="304"/>
                </a:cubicBezTo>
                <a:cubicBezTo>
                  <a:pt x="391" y="303"/>
                  <a:pt x="391" y="303"/>
                  <a:pt x="391" y="302"/>
                </a:cubicBezTo>
                <a:cubicBezTo>
                  <a:pt x="391" y="302"/>
                  <a:pt x="391" y="301"/>
                  <a:pt x="391" y="301"/>
                </a:cubicBezTo>
                <a:cubicBezTo>
                  <a:pt x="392" y="301"/>
                  <a:pt x="392" y="300"/>
                  <a:pt x="392" y="299"/>
                </a:cubicBezTo>
                <a:cubicBezTo>
                  <a:pt x="393" y="298"/>
                  <a:pt x="393" y="298"/>
                  <a:pt x="394" y="297"/>
                </a:cubicBezTo>
                <a:cubicBezTo>
                  <a:pt x="394" y="296"/>
                  <a:pt x="395" y="295"/>
                  <a:pt x="396" y="295"/>
                </a:cubicBezTo>
                <a:cubicBezTo>
                  <a:pt x="396" y="294"/>
                  <a:pt x="397" y="294"/>
                  <a:pt x="397" y="294"/>
                </a:cubicBezTo>
                <a:lnTo>
                  <a:pt x="413" y="294"/>
                </a:lnTo>
                <a:cubicBezTo>
                  <a:pt x="413" y="295"/>
                  <a:pt x="413" y="296"/>
                  <a:pt x="413" y="297"/>
                </a:cubicBezTo>
                <a:cubicBezTo>
                  <a:pt x="413" y="299"/>
                  <a:pt x="413" y="300"/>
                  <a:pt x="413" y="302"/>
                </a:cubicBezTo>
                <a:cubicBezTo>
                  <a:pt x="413" y="303"/>
                  <a:pt x="414" y="305"/>
                  <a:pt x="414" y="306"/>
                </a:cubicBezTo>
                <a:cubicBezTo>
                  <a:pt x="415" y="308"/>
                  <a:pt x="416" y="309"/>
                  <a:pt x="416" y="310"/>
                </a:cubicBezTo>
                <a:cubicBezTo>
                  <a:pt x="417" y="310"/>
                  <a:pt x="417" y="310"/>
                  <a:pt x="418" y="310"/>
                </a:cubicBezTo>
                <a:cubicBezTo>
                  <a:pt x="419" y="310"/>
                  <a:pt x="420" y="310"/>
                  <a:pt x="421" y="309"/>
                </a:cubicBezTo>
                <a:cubicBezTo>
                  <a:pt x="422" y="309"/>
                  <a:pt x="423" y="309"/>
                  <a:pt x="423" y="308"/>
                </a:cubicBezTo>
                <a:cubicBezTo>
                  <a:pt x="424" y="308"/>
                  <a:pt x="425" y="307"/>
                  <a:pt x="425" y="307"/>
                </a:cubicBezTo>
                <a:lnTo>
                  <a:pt x="425" y="294"/>
                </a:lnTo>
                <a:lnTo>
                  <a:pt x="441" y="294"/>
                </a:lnTo>
                <a:cubicBezTo>
                  <a:pt x="442" y="294"/>
                  <a:pt x="443" y="295"/>
                  <a:pt x="444" y="297"/>
                </a:cubicBezTo>
                <a:cubicBezTo>
                  <a:pt x="445" y="298"/>
                  <a:pt x="446" y="299"/>
                  <a:pt x="446" y="301"/>
                </a:cubicBezTo>
                <a:cubicBezTo>
                  <a:pt x="447" y="303"/>
                  <a:pt x="448" y="304"/>
                  <a:pt x="448" y="305"/>
                </a:cubicBezTo>
                <a:cubicBezTo>
                  <a:pt x="448" y="307"/>
                  <a:pt x="448" y="308"/>
                  <a:pt x="449" y="308"/>
                </a:cubicBezTo>
                <a:lnTo>
                  <a:pt x="450" y="310"/>
                </a:lnTo>
                <a:cubicBezTo>
                  <a:pt x="450" y="310"/>
                  <a:pt x="451" y="310"/>
                  <a:pt x="452" y="310"/>
                </a:cubicBezTo>
                <a:cubicBezTo>
                  <a:pt x="453" y="310"/>
                  <a:pt x="453" y="310"/>
                  <a:pt x="454" y="309"/>
                </a:cubicBezTo>
                <a:cubicBezTo>
                  <a:pt x="455" y="309"/>
                  <a:pt x="456" y="308"/>
                  <a:pt x="457" y="308"/>
                </a:cubicBezTo>
                <a:cubicBezTo>
                  <a:pt x="458" y="307"/>
                  <a:pt x="458" y="306"/>
                  <a:pt x="459" y="305"/>
                </a:cubicBezTo>
                <a:cubicBezTo>
                  <a:pt x="459" y="305"/>
                  <a:pt x="459" y="305"/>
                  <a:pt x="459" y="305"/>
                </a:cubicBezTo>
                <a:cubicBezTo>
                  <a:pt x="459" y="304"/>
                  <a:pt x="459" y="304"/>
                  <a:pt x="459" y="303"/>
                </a:cubicBezTo>
                <a:cubicBezTo>
                  <a:pt x="459" y="303"/>
                  <a:pt x="459" y="302"/>
                  <a:pt x="459" y="302"/>
                </a:cubicBezTo>
                <a:cubicBezTo>
                  <a:pt x="459" y="302"/>
                  <a:pt x="459" y="301"/>
                  <a:pt x="459" y="301"/>
                </a:cubicBezTo>
                <a:cubicBezTo>
                  <a:pt x="458" y="298"/>
                  <a:pt x="457" y="295"/>
                  <a:pt x="455" y="292"/>
                </a:cubicBezTo>
                <a:cubicBezTo>
                  <a:pt x="453" y="289"/>
                  <a:pt x="450" y="286"/>
                  <a:pt x="445" y="284"/>
                </a:cubicBezTo>
                <a:cubicBezTo>
                  <a:pt x="441" y="282"/>
                  <a:pt x="437" y="281"/>
                  <a:pt x="433" y="281"/>
                </a:cubicBezTo>
                <a:cubicBezTo>
                  <a:pt x="430" y="281"/>
                  <a:pt x="427" y="282"/>
                  <a:pt x="425" y="282"/>
                </a:cubicBezTo>
                <a:lnTo>
                  <a:pt x="425" y="281"/>
                </a:lnTo>
                <a:cubicBezTo>
                  <a:pt x="425" y="280"/>
                  <a:pt x="424" y="279"/>
                  <a:pt x="423" y="278"/>
                </a:cubicBezTo>
                <a:cubicBezTo>
                  <a:pt x="423" y="277"/>
                  <a:pt x="422" y="277"/>
                  <a:pt x="421" y="276"/>
                </a:cubicBezTo>
                <a:cubicBezTo>
                  <a:pt x="420" y="276"/>
                  <a:pt x="419" y="275"/>
                  <a:pt x="419" y="276"/>
                </a:cubicBezTo>
                <a:cubicBezTo>
                  <a:pt x="418" y="276"/>
                  <a:pt x="418" y="276"/>
                  <a:pt x="418" y="276"/>
                </a:cubicBezTo>
                <a:cubicBezTo>
                  <a:pt x="417" y="276"/>
                  <a:pt x="417" y="276"/>
                  <a:pt x="416" y="276"/>
                </a:cubicBezTo>
                <a:cubicBezTo>
                  <a:pt x="416" y="276"/>
                  <a:pt x="415" y="277"/>
                  <a:pt x="414" y="277"/>
                </a:cubicBezTo>
                <a:cubicBezTo>
                  <a:pt x="414" y="278"/>
                  <a:pt x="414" y="278"/>
                  <a:pt x="414" y="279"/>
                </a:cubicBezTo>
                <a:cubicBezTo>
                  <a:pt x="413" y="280"/>
                  <a:pt x="413" y="280"/>
                  <a:pt x="413" y="281"/>
                </a:cubicBezTo>
                <a:lnTo>
                  <a:pt x="413" y="282"/>
                </a:lnTo>
                <a:cubicBezTo>
                  <a:pt x="413" y="282"/>
                  <a:pt x="412" y="282"/>
                  <a:pt x="412" y="282"/>
                </a:cubicBezTo>
                <a:cubicBezTo>
                  <a:pt x="411" y="282"/>
                  <a:pt x="410" y="282"/>
                  <a:pt x="410" y="282"/>
                </a:cubicBezTo>
                <a:cubicBezTo>
                  <a:pt x="409" y="282"/>
                  <a:pt x="408" y="282"/>
                  <a:pt x="408" y="282"/>
                </a:cubicBezTo>
                <a:cubicBezTo>
                  <a:pt x="407" y="282"/>
                  <a:pt x="407" y="282"/>
                  <a:pt x="406" y="282"/>
                </a:cubicBezTo>
                <a:close/>
                <a:moveTo>
                  <a:pt x="355" y="360"/>
                </a:moveTo>
                <a:lnTo>
                  <a:pt x="310" y="360"/>
                </a:lnTo>
                <a:cubicBezTo>
                  <a:pt x="309" y="359"/>
                  <a:pt x="308" y="359"/>
                  <a:pt x="307" y="358"/>
                </a:cubicBezTo>
                <a:cubicBezTo>
                  <a:pt x="306" y="358"/>
                  <a:pt x="305" y="357"/>
                  <a:pt x="304" y="356"/>
                </a:cubicBezTo>
                <a:cubicBezTo>
                  <a:pt x="303" y="355"/>
                  <a:pt x="302" y="354"/>
                  <a:pt x="302" y="353"/>
                </a:cubicBezTo>
                <a:cubicBezTo>
                  <a:pt x="301" y="352"/>
                  <a:pt x="301" y="351"/>
                  <a:pt x="301" y="351"/>
                </a:cubicBezTo>
                <a:lnTo>
                  <a:pt x="362" y="354"/>
                </a:lnTo>
                <a:cubicBezTo>
                  <a:pt x="362" y="354"/>
                  <a:pt x="362" y="355"/>
                  <a:pt x="361" y="355"/>
                </a:cubicBezTo>
                <a:cubicBezTo>
                  <a:pt x="361" y="356"/>
                  <a:pt x="360" y="357"/>
                  <a:pt x="359" y="357"/>
                </a:cubicBezTo>
                <a:cubicBezTo>
                  <a:pt x="358" y="358"/>
                  <a:pt x="357" y="358"/>
                  <a:pt x="357" y="359"/>
                </a:cubicBezTo>
                <a:cubicBezTo>
                  <a:pt x="356" y="359"/>
                  <a:pt x="355" y="359"/>
                  <a:pt x="355" y="360"/>
                </a:cubicBezTo>
                <a:close/>
                <a:moveTo>
                  <a:pt x="329" y="333"/>
                </a:moveTo>
                <a:cubicBezTo>
                  <a:pt x="331" y="333"/>
                  <a:pt x="333" y="333"/>
                  <a:pt x="336" y="333"/>
                </a:cubicBezTo>
                <a:cubicBezTo>
                  <a:pt x="339" y="333"/>
                  <a:pt x="343" y="332"/>
                  <a:pt x="347" y="332"/>
                </a:cubicBezTo>
                <a:cubicBezTo>
                  <a:pt x="351" y="332"/>
                  <a:pt x="354" y="333"/>
                  <a:pt x="357" y="335"/>
                </a:cubicBezTo>
                <a:cubicBezTo>
                  <a:pt x="360" y="336"/>
                  <a:pt x="362" y="338"/>
                  <a:pt x="364" y="341"/>
                </a:cubicBezTo>
                <a:lnTo>
                  <a:pt x="301" y="341"/>
                </a:lnTo>
                <a:cubicBezTo>
                  <a:pt x="301" y="340"/>
                  <a:pt x="301" y="339"/>
                  <a:pt x="302" y="339"/>
                </a:cubicBezTo>
                <a:cubicBezTo>
                  <a:pt x="302" y="338"/>
                  <a:pt x="303" y="337"/>
                  <a:pt x="304" y="336"/>
                </a:cubicBezTo>
                <a:cubicBezTo>
                  <a:pt x="305" y="335"/>
                  <a:pt x="306" y="335"/>
                  <a:pt x="307" y="334"/>
                </a:cubicBezTo>
                <a:cubicBezTo>
                  <a:pt x="308" y="334"/>
                  <a:pt x="309" y="333"/>
                  <a:pt x="310" y="333"/>
                </a:cubicBezTo>
                <a:cubicBezTo>
                  <a:pt x="311" y="333"/>
                  <a:pt x="312" y="333"/>
                  <a:pt x="313" y="333"/>
                </a:cubicBezTo>
                <a:cubicBezTo>
                  <a:pt x="315" y="333"/>
                  <a:pt x="317" y="333"/>
                  <a:pt x="319" y="333"/>
                </a:cubicBezTo>
                <a:cubicBezTo>
                  <a:pt x="321" y="333"/>
                  <a:pt x="323" y="333"/>
                  <a:pt x="325" y="333"/>
                </a:cubicBezTo>
                <a:cubicBezTo>
                  <a:pt x="326" y="333"/>
                  <a:pt x="328" y="333"/>
                  <a:pt x="329" y="333"/>
                </a:cubicBezTo>
                <a:close/>
                <a:moveTo>
                  <a:pt x="317" y="282"/>
                </a:moveTo>
                <a:cubicBezTo>
                  <a:pt x="315" y="282"/>
                  <a:pt x="312" y="282"/>
                  <a:pt x="309" y="282"/>
                </a:cubicBezTo>
                <a:cubicBezTo>
                  <a:pt x="305" y="283"/>
                  <a:pt x="301" y="285"/>
                  <a:pt x="298" y="288"/>
                </a:cubicBezTo>
                <a:cubicBezTo>
                  <a:pt x="294" y="291"/>
                  <a:pt x="292" y="294"/>
                  <a:pt x="291" y="297"/>
                </a:cubicBezTo>
                <a:cubicBezTo>
                  <a:pt x="290" y="300"/>
                  <a:pt x="290" y="303"/>
                  <a:pt x="291" y="305"/>
                </a:cubicBezTo>
                <a:lnTo>
                  <a:pt x="292" y="310"/>
                </a:lnTo>
                <a:lnTo>
                  <a:pt x="296" y="310"/>
                </a:lnTo>
                <a:cubicBezTo>
                  <a:pt x="297" y="310"/>
                  <a:pt x="297" y="309"/>
                  <a:pt x="297" y="309"/>
                </a:cubicBezTo>
                <a:cubicBezTo>
                  <a:pt x="298" y="309"/>
                  <a:pt x="298" y="308"/>
                  <a:pt x="299" y="308"/>
                </a:cubicBezTo>
                <a:cubicBezTo>
                  <a:pt x="299" y="307"/>
                  <a:pt x="299" y="307"/>
                  <a:pt x="300" y="306"/>
                </a:cubicBezTo>
                <a:cubicBezTo>
                  <a:pt x="300" y="306"/>
                  <a:pt x="301" y="306"/>
                  <a:pt x="301" y="305"/>
                </a:cubicBezTo>
                <a:cubicBezTo>
                  <a:pt x="301" y="305"/>
                  <a:pt x="301" y="304"/>
                  <a:pt x="301" y="304"/>
                </a:cubicBezTo>
                <a:cubicBezTo>
                  <a:pt x="301" y="303"/>
                  <a:pt x="301" y="302"/>
                  <a:pt x="302" y="301"/>
                </a:cubicBezTo>
                <a:cubicBezTo>
                  <a:pt x="302" y="300"/>
                  <a:pt x="302" y="299"/>
                  <a:pt x="303" y="298"/>
                </a:cubicBezTo>
                <a:cubicBezTo>
                  <a:pt x="303" y="298"/>
                  <a:pt x="303" y="297"/>
                  <a:pt x="304" y="297"/>
                </a:cubicBezTo>
                <a:cubicBezTo>
                  <a:pt x="305" y="296"/>
                  <a:pt x="306" y="295"/>
                  <a:pt x="308" y="295"/>
                </a:cubicBezTo>
                <a:cubicBezTo>
                  <a:pt x="309" y="294"/>
                  <a:pt x="311" y="294"/>
                  <a:pt x="313" y="294"/>
                </a:cubicBezTo>
                <a:cubicBezTo>
                  <a:pt x="315" y="294"/>
                  <a:pt x="317" y="294"/>
                  <a:pt x="319" y="294"/>
                </a:cubicBezTo>
                <a:cubicBezTo>
                  <a:pt x="320" y="294"/>
                  <a:pt x="322" y="294"/>
                  <a:pt x="323" y="294"/>
                </a:cubicBezTo>
                <a:cubicBezTo>
                  <a:pt x="323" y="295"/>
                  <a:pt x="323" y="296"/>
                  <a:pt x="323" y="297"/>
                </a:cubicBezTo>
                <a:cubicBezTo>
                  <a:pt x="323" y="299"/>
                  <a:pt x="324" y="300"/>
                  <a:pt x="324" y="302"/>
                </a:cubicBezTo>
                <a:cubicBezTo>
                  <a:pt x="324" y="303"/>
                  <a:pt x="324" y="305"/>
                  <a:pt x="324" y="306"/>
                </a:cubicBezTo>
                <a:cubicBezTo>
                  <a:pt x="325" y="308"/>
                  <a:pt x="325" y="309"/>
                  <a:pt x="326" y="310"/>
                </a:cubicBezTo>
                <a:lnTo>
                  <a:pt x="330" y="310"/>
                </a:lnTo>
                <a:cubicBezTo>
                  <a:pt x="330" y="310"/>
                  <a:pt x="331" y="310"/>
                  <a:pt x="331" y="310"/>
                </a:cubicBezTo>
                <a:cubicBezTo>
                  <a:pt x="331" y="310"/>
                  <a:pt x="332" y="309"/>
                  <a:pt x="332" y="309"/>
                </a:cubicBezTo>
                <a:cubicBezTo>
                  <a:pt x="333" y="309"/>
                  <a:pt x="333" y="308"/>
                  <a:pt x="333" y="308"/>
                </a:cubicBezTo>
                <a:cubicBezTo>
                  <a:pt x="334" y="307"/>
                  <a:pt x="334" y="307"/>
                  <a:pt x="334" y="307"/>
                </a:cubicBezTo>
                <a:lnTo>
                  <a:pt x="334" y="294"/>
                </a:lnTo>
                <a:lnTo>
                  <a:pt x="351" y="294"/>
                </a:lnTo>
                <a:cubicBezTo>
                  <a:pt x="352" y="294"/>
                  <a:pt x="353" y="295"/>
                  <a:pt x="354" y="296"/>
                </a:cubicBezTo>
                <a:cubicBezTo>
                  <a:pt x="355" y="297"/>
                  <a:pt x="356" y="298"/>
                  <a:pt x="356" y="300"/>
                </a:cubicBezTo>
                <a:cubicBezTo>
                  <a:pt x="357" y="302"/>
                  <a:pt x="358" y="303"/>
                  <a:pt x="358" y="305"/>
                </a:cubicBezTo>
                <a:cubicBezTo>
                  <a:pt x="358" y="306"/>
                  <a:pt x="358" y="307"/>
                  <a:pt x="358" y="308"/>
                </a:cubicBezTo>
                <a:lnTo>
                  <a:pt x="361" y="310"/>
                </a:lnTo>
                <a:lnTo>
                  <a:pt x="367" y="308"/>
                </a:lnTo>
                <a:lnTo>
                  <a:pt x="368" y="305"/>
                </a:lnTo>
                <a:cubicBezTo>
                  <a:pt x="368" y="305"/>
                  <a:pt x="368" y="305"/>
                  <a:pt x="368" y="305"/>
                </a:cubicBezTo>
                <a:cubicBezTo>
                  <a:pt x="368" y="304"/>
                  <a:pt x="368" y="304"/>
                  <a:pt x="368" y="303"/>
                </a:cubicBezTo>
                <a:cubicBezTo>
                  <a:pt x="368" y="303"/>
                  <a:pt x="368" y="303"/>
                  <a:pt x="368" y="303"/>
                </a:cubicBezTo>
                <a:cubicBezTo>
                  <a:pt x="368" y="303"/>
                  <a:pt x="368" y="302"/>
                  <a:pt x="368" y="302"/>
                </a:cubicBezTo>
                <a:cubicBezTo>
                  <a:pt x="368" y="299"/>
                  <a:pt x="367" y="296"/>
                  <a:pt x="365" y="293"/>
                </a:cubicBezTo>
                <a:cubicBezTo>
                  <a:pt x="363" y="289"/>
                  <a:pt x="360" y="287"/>
                  <a:pt x="356" y="285"/>
                </a:cubicBezTo>
                <a:cubicBezTo>
                  <a:pt x="351" y="283"/>
                  <a:pt x="347" y="282"/>
                  <a:pt x="343" y="282"/>
                </a:cubicBezTo>
                <a:cubicBezTo>
                  <a:pt x="339" y="282"/>
                  <a:pt x="336" y="282"/>
                  <a:pt x="334" y="282"/>
                </a:cubicBezTo>
                <a:lnTo>
                  <a:pt x="334" y="278"/>
                </a:lnTo>
                <a:cubicBezTo>
                  <a:pt x="334" y="277"/>
                  <a:pt x="334" y="277"/>
                  <a:pt x="333" y="277"/>
                </a:cubicBezTo>
                <a:cubicBezTo>
                  <a:pt x="333" y="276"/>
                  <a:pt x="333" y="276"/>
                  <a:pt x="332" y="276"/>
                </a:cubicBezTo>
                <a:cubicBezTo>
                  <a:pt x="332" y="275"/>
                  <a:pt x="331" y="275"/>
                  <a:pt x="331" y="275"/>
                </a:cubicBezTo>
                <a:cubicBezTo>
                  <a:pt x="331" y="275"/>
                  <a:pt x="330" y="275"/>
                  <a:pt x="330" y="275"/>
                </a:cubicBezTo>
                <a:cubicBezTo>
                  <a:pt x="330" y="275"/>
                  <a:pt x="329" y="275"/>
                  <a:pt x="328" y="275"/>
                </a:cubicBezTo>
                <a:cubicBezTo>
                  <a:pt x="328" y="276"/>
                  <a:pt x="327" y="276"/>
                  <a:pt x="327" y="276"/>
                </a:cubicBezTo>
                <a:cubicBezTo>
                  <a:pt x="326" y="276"/>
                  <a:pt x="325" y="277"/>
                  <a:pt x="325" y="277"/>
                </a:cubicBezTo>
                <a:cubicBezTo>
                  <a:pt x="325" y="277"/>
                  <a:pt x="324" y="277"/>
                  <a:pt x="324" y="278"/>
                </a:cubicBezTo>
                <a:lnTo>
                  <a:pt x="323" y="283"/>
                </a:lnTo>
                <a:cubicBezTo>
                  <a:pt x="322" y="283"/>
                  <a:pt x="322" y="283"/>
                  <a:pt x="322" y="283"/>
                </a:cubicBezTo>
                <a:cubicBezTo>
                  <a:pt x="321" y="283"/>
                  <a:pt x="321" y="283"/>
                  <a:pt x="320" y="283"/>
                </a:cubicBezTo>
                <a:cubicBezTo>
                  <a:pt x="319" y="283"/>
                  <a:pt x="318" y="282"/>
                  <a:pt x="318" y="282"/>
                </a:cubicBezTo>
                <a:cubicBezTo>
                  <a:pt x="317" y="282"/>
                  <a:pt x="317" y="282"/>
                  <a:pt x="317" y="282"/>
                </a:cubicBezTo>
                <a:close/>
                <a:moveTo>
                  <a:pt x="311" y="323"/>
                </a:moveTo>
                <a:cubicBezTo>
                  <a:pt x="309" y="323"/>
                  <a:pt x="306" y="323"/>
                  <a:pt x="303" y="324"/>
                </a:cubicBezTo>
                <a:cubicBezTo>
                  <a:pt x="300" y="326"/>
                  <a:pt x="297" y="328"/>
                  <a:pt x="295" y="332"/>
                </a:cubicBezTo>
                <a:cubicBezTo>
                  <a:pt x="292" y="335"/>
                  <a:pt x="291" y="339"/>
                  <a:pt x="290" y="342"/>
                </a:cubicBezTo>
                <a:cubicBezTo>
                  <a:pt x="290" y="345"/>
                  <a:pt x="290" y="348"/>
                  <a:pt x="291" y="349"/>
                </a:cubicBezTo>
                <a:lnTo>
                  <a:pt x="291" y="351"/>
                </a:lnTo>
                <a:cubicBezTo>
                  <a:pt x="291" y="353"/>
                  <a:pt x="292" y="356"/>
                  <a:pt x="294" y="359"/>
                </a:cubicBezTo>
                <a:cubicBezTo>
                  <a:pt x="296" y="362"/>
                  <a:pt x="299" y="365"/>
                  <a:pt x="303" y="367"/>
                </a:cubicBezTo>
                <a:cubicBezTo>
                  <a:pt x="307" y="369"/>
                  <a:pt x="311" y="370"/>
                  <a:pt x="315" y="370"/>
                </a:cubicBezTo>
                <a:cubicBezTo>
                  <a:pt x="318" y="370"/>
                  <a:pt x="321" y="370"/>
                  <a:pt x="323" y="370"/>
                </a:cubicBezTo>
                <a:cubicBezTo>
                  <a:pt x="323" y="370"/>
                  <a:pt x="323" y="370"/>
                  <a:pt x="323" y="371"/>
                </a:cubicBezTo>
                <a:cubicBezTo>
                  <a:pt x="322" y="371"/>
                  <a:pt x="322" y="371"/>
                  <a:pt x="322" y="372"/>
                </a:cubicBezTo>
                <a:cubicBezTo>
                  <a:pt x="321" y="372"/>
                  <a:pt x="321" y="373"/>
                  <a:pt x="321" y="373"/>
                </a:cubicBezTo>
                <a:cubicBezTo>
                  <a:pt x="320" y="374"/>
                  <a:pt x="320" y="374"/>
                  <a:pt x="320" y="374"/>
                </a:cubicBezTo>
                <a:cubicBezTo>
                  <a:pt x="318" y="374"/>
                  <a:pt x="315" y="374"/>
                  <a:pt x="311" y="375"/>
                </a:cubicBezTo>
                <a:cubicBezTo>
                  <a:pt x="308" y="376"/>
                  <a:pt x="304" y="378"/>
                  <a:pt x="300" y="382"/>
                </a:cubicBezTo>
                <a:cubicBezTo>
                  <a:pt x="296" y="386"/>
                  <a:pt x="294" y="389"/>
                  <a:pt x="293" y="393"/>
                </a:cubicBezTo>
                <a:cubicBezTo>
                  <a:pt x="291" y="396"/>
                  <a:pt x="291" y="400"/>
                  <a:pt x="291" y="402"/>
                </a:cubicBezTo>
                <a:cubicBezTo>
                  <a:pt x="290" y="404"/>
                  <a:pt x="291" y="407"/>
                  <a:pt x="291" y="410"/>
                </a:cubicBezTo>
                <a:cubicBezTo>
                  <a:pt x="292" y="413"/>
                  <a:pt x="293" y="417"/>
                  <a:pt x="296" y="422"/>
                </a:cubicBezTo>
                <a:cubicBezTo>
                  <a:pt x="298" y="426"/>
                  <a:pt x="300" y="430"/>
                  <a:pt x="302" y="434"/>
                </a:cubicBezTo>
                <a:cubicBezTo>
                  <a:pt x="303" y="437"/>
                  <a:pt x="304" y="440"/>
                  <a:pt x="305" y="443"/>
                </a:cubicBezTo>
                <a:lnTo>
                  <a:pt x="308" y="444"/>
                </a:lnTo>
                <a:cubicBezTo>
                  <a:pt x="308" y="444"/>
                  <a:pt x="309" y="444"/>
                  <a:pt x="309" y="444"/>
                </a:cubicBezTo>
                <a:cubicBezTo>
                  <a:pt x="310" y="444"/>
                  <a:pt x="311" y="444"/>
                  <a:pt x="312" y="444"/>
                </a:cubicBezTo>
                <a:cubicBezTo>
                  <a:pt x="313" y="443"/>
                  <a:pt x="314" y="443"/>
                  <a:pt x="314" y="442"/>
                </a:cubicBezTo>
                <a:cubicBezTo>
                  <a:pt x="315" y="441"/>
                  <a:pt x="315" y="441"/>
                  <a:pt x="315" y="440"/>
                </a:cubicBezTo>
                <a:lnTo>
                  <a:pt x="315" y="437"/>
                </a:lnTo>
                <a:cubicBezTo>
                  <a:pt x="315" y="436"/>
                  <a:pt x="314" y="435"/>
                  <a:pt x="314" y="434"/>
                </a:cubicBezTo>
                <a:cubicBezTo>
                  <a:pt x="313" y="433"/>
                  <a:pt x="312" y="432"/>
                  <a:pt x="311" y="430"/>
                </a:cubicBezTo>
                <a:cubicBezTo>
                  <a:pt x="310" y="429"/>
                  <a:pt x="310" y="427"/>
                  <a:pt x="309" y="426"/>
                </a:cubicBezTo>
                <a:cubicBezTo>
                  <a:pt x="309" y="425"/>
                  <a:pt x="308" y="423"/>
                  <a:pt x="308" y="422"/>
                </a:cubicBezTo>
                <a:cubicBezTo>
                  <a:pt x="307" y="420"/>
                  <a:pt x="305" y="418"/>
                  <a:pt x="304" y="414"/>
                </a:cubicBezTo>
                <a:cubicBezTo>
                  <a:pt x="302" y="411"/>
                  <a:pt x="302" y="407"/>
                  <a:pt x="302" y="402"/>
                </a:cubicBezTo>
                <a:cubicBezTo>
                  <a:pt x="302" y="397"/>
                  <a:pt x="303" y="394"/>
                  <a:pt x="306" y="391"/>
                </a:cubicBezTo>
                <a:cubicBezTo>
                  <a:pt x="308" y="389"/>
                  <a:pt x="311" y="387"/>
                  <a:pt x="314" y="386"/>
                </a:cubicBezTo>
                <a:cubicBezTo>
                  <a:pt x="314" y="386"/>
                  <a:pt x="315" y="387"/>
                  <a:pt x="316" y="388"/>
                </a:cubicBezTo>
                <a:cubicBezTo>
                  <a:pt x="316" y="388"/>
                  <a:pt x="317" y="389"/>
                  <a:pt x="318" y="390"/>
                </a:cubicBezTo>
                <a:cubicBezTo>
                  <a:pt x="318" y="391"/>
                  <a:pt x="319" y="392"/>
                  <a:pt x="320" y="393"/>
                </a:cubicBezTo>
                <a:cubicBezTo>
                  <a:pt x="320" y="394"/>
                  <a:pt x="321" y="394"/>
                  <a:pt x="321" y="395"/>
                </a:cubicBezTo>
                <a:cubicBezTo>
                  <a:pt x="323" y="398"/>
                  <a:pt x="325" y="402"/>
                  <a:pt x="329" y="406"/>
                </a:cubicBezTo>
                <a:cubicBezTo>
                  <a:pt x="332" y="411"/>
                  <a:pt x="336" y="416"/>
                  <a:pt x="342" y="421"/>
                </a:cubicBezTo>
                <a:cubicBezTo>
                  <a:pt x="347" y="427"/>
                  <a:pt x="352" y="431"/>
                  <a:pt x="357" y="435"/>
                </a:cubicBezTo>
                <a:cubicBezTo>
                  <a:pt x="361" y="439"/>
                  <a:pt x="365" y="442"/>
                  <a:pt x="368" y="444"/>
                </a:cubicBezTo>
                <a:lnTo>
                  <a:pt x="372" y="443"/>
                </a:lnTo>
                <a:lnTo>
                  <a:pt x="375" y="438"/>
                </a:lnTo>
                <a:cubicBezTo>
                  <a:pt x="375" y="438"/>
                  <a:pt x="375" y="438"/>
                  <a:pt x="374" y="438"/>
                </a:cubicBezTo>
                <a:cubicBezTo>
                  <a:pt x="374" y="437"/>
                  <a:pt x="374" y="437"/>
                  <a:pt x="373" y="436"/>
                </a:cubicBezTo>
                <a:cubicBezTo>
                  <a:pt x="373" y="436"/>
                  <a:pt x="372" y="435"/>
                  <a:pt x="372" y="435"/>
                </a:cubicBezTo>
                <a:cubicBezTo>
                  <a:pt x="372" y="435"/>
                  <a:pt x="371" y="434"/>
                  <a:pt x="371" y="434"/>
                </a:cubicBezTo>
                <a:cubicBezTo>
                  <a:pt x="368" y="431"/>
                  <a:pt x="364" y="428"/>
                  <a:pt x="360" y="424"/>
                </a:cubicBezTo>
                <a:cubicBezTo>
                  <a:pt x="356" y="420"/>
                  <a:pt x="351" y="415"/>
                  <a:pt x="346" y="409"/>
                </a:cubicBezTo>
                <a:cubicBezTo>
                  <a:pt x="342" y="403"/>
                  <a:pt x="338" y="398"/>
                  <a:pt x="335" y="394"/>
                </a:cubicBezTo>
                <a:cubicBezTo>
                  <a:pt x="332" y="389"/>
                  <a:pt x="329" y="386"/>
                  <a:pt x="327" y="383"/>
                </a:cubicBezTo>
                <a:cubicBezTo>
                  <a:pt x="328" y="382"/>
                  <a:pt x="329" y="382"/>
                  <a:pt x="330" y="381"/>
                </a:cubicBezTo>
                <a:cubicBezTo>
                  <a:pt x="331" y="380"/>
                  <a:pt x="332" y="378"/>
                  <a:pt x="333" y="377"/>
                </a:cubicBezTo>
                <a:cubicBezTo>
                  <a:pt x="335" y="375"/>
                  <a:pt x="335" y="374"/>
                  <a:pt x="336" y="373"/>
                </a:cubicBezTo>
                <a:cubicBezTo>
                  <a:pt x="337" y="371"/>
                  <a:pt x="337" y="370"/>
                  <a:pt x="337" y="370"/>
                </a:cubicBezTo>
                <a:cubicBezTo>
                  <a:pt x="338" y="370"/>
                  <a:pt x="339" y="370"/>
                  <a:pt x="340" y="370"/>
                </a:cubicBezTo>
                <a:cubicBezTo>
                  <a:pt x="341" y="370"/>
                  <a:pt x="342" y="370"/>
                  <a:pt x="344" y="370"/>
                </a:cubicBezTo>
                <a:cubicBezTo>
                  <a:pt x="345" y="370"/>
                  <a:pt x="347" y="370"/>
                  <a:pt x="348" y="370"/>
                </a:cubicBezTo>
                <a:cubicBezTo>
                  <a:pt x="349" y="370"/>
                  <a:pt x="350" y="370"/>
                  <a:pt x="351" y="370"/>
                </a:cubicBezTo>
                <a:cubicBezTo>
                  <a:pt x="353" y="370"/>
                  <a:pt x="356" y="369"/>
                  <a:pt x="360" y="368"/>
                </a:cubicBezTo>
                <a:cubicBezTo>
                  <a:pt x="363" y="367"/>
                  <a:pt x="367" y="364"/>
                  <a:pt x="370" y="360"/>
                </a:cubicBezTo>
                <a:cubicBezTo>
                  <a:pt x="373" y="356"/>
                  <a:pt x="375" y="352"/>
                  <a:pt x="375" y="348"/>
                </a:cubicBezTo>
                <a:cubicBezTo>
                  <a:pt x="375" y="344"/>
                  <a:pt x="375" y="341"/>
                  <a:pt x="374" y="339"/>
                </a:cubicBezTo>
                <a:cubicBezTo>
                  <a:pt x="373" y="336"/>
                  <a:pt x="371" y="333"/>
                  <a:pt x="369" y="330"/>
                </a:cubicBezTo>
                <a:cubicBezTo>
                  <a:pt x="366" y="328"/>
                  <a:pt x="363" y="326"/>
                  <a:pt x="358" y="324"/>
                </a:cubicBezTo>
                <a:cubicBezTo>
                  <a:pt x="354" y="323"/>
                  <a:pt x="350" y="323"/>
                  <a:pt x="346" y="323"/>
                </a:cubicBezTo>
                <a:cubicBezTo>
                  <a:pt x="342" y="323"/>
                  <a:pt x="340" y="323"/>
                  <a:pt x="337" y="323"/>
                </a:cubicBezTo>
                <a:cubicBezTo>
                  <a:pt x="337" y="322"/>
                  <a:pt x="337" y="322"/>
                  <a:pt x="338" y="321"/>
                </a:cubicBezTo>
                <a:cubicBezTo>
                  <a:pt x="338" y="320"/>
                  <a:pt x="338" y="320"/>
                  <a:pt x="338" y="319"/>
                </a:cubicBezTo>
                <a:cubicBezTo>
                  <a:pt x="338" y="318"/>
                  <a:pt x="338" y="317"/>
                  <a:pt x="337" y="316"/>
                </a:cubicBezTo>
                <a:cubicBezTo>
                  <a:pt x="337" y="315"/>
                  <a:pt x="336" y="315"/>
                  <a:pt x="336" y="314"/>
                </a:cubicBezTo>
                <a:cubicBezTo>
                  <a:pt x="335" y="314"/>
                  <a:pt x="335" y="314"/>
                  <a:pt x="334" y="313"/>
                </a:cubicBezTo>
                <a:cubicBezTo>
                  <a:pt x="334" y="313"/>
                  <a:pt x="333" y="313"/>
                  <a:pt x="332" y="313"/>
                </a:cubicBezTo>
                <a:cubicBezTo>
                  <a:pt x="332" y="313"/>
                  <a:pt x="331" y="313"/>
                  <a:pt x="330" y="313"/>
                </a:cubicBezTo>
                <a:cubicBezTo>
                  <a:pt x="330" y="314"/>
                  <a:pt x="329" y="314"/>
                  <a:pt x="329" y="314"/>
                </a:cubicBezTo>
                <a:lnTo>
                  <a:pt x="327" y="316"/>
                </a:lnTo>
                <a:lnTo>
                  <a:pt x="327" y="323"/>
                </a:lnTo>
                <a:cubicBezTo>
                  <a:pt x="326" y="323"/>
                  <a:pt x="325" y="323"/>
                  <a:pt x="324" y="323"/>
                </a:cubicBezTo>
                <a:cubicBezTo>
                  <a:pt x="322" y="323"/>
                  <a:pt x="321" y="323"/>
                  <a:pt x="319" y="323"/>
                </a:cubicBezTo>
                <a:cubicBezTo>
                  <a:pt x="317" y="323"/>
                  <a:pt x="316" y="323"/>
                  <a:pt x="315" y="323"/>
                </a:cubicBezTo>
                <a:cubicBezTo>
                  <a:pt x="313" y="323"/>
                  <a:pt x="312" y="323"/>
                  <a:pt x="311" y="323"/>
                </a:cubicBezTo>
                <a:close/>
                <a:moveTo>
                  <a:pt x="186" y="327"/>
                </a:moveTo>
                <a:lnTo>
                  <a:pt x="184" y="330"/>
                </a:lnTo>
                <a:cubicBezTo>
                  <a:pt x="179" y="331"/>
                  <a:pt x="172" y="331"/>
                  <a:pt x="164" y="332"/>
                </a:cubicBezTo>
                <a:cubicBezTo>
                  <a:pt x="156" y="332"/>
                  <a:pt x="147" y="333"/>
                  <a:pt x="136" y="333"/>
                </a:cubicBezTo>
                <a:cubicBezTo>
                  <a:pt x="125" y="333"/>
                  <a:pt x="116" y="333"/>
                  <a:pt x="108" y="332"/>
                </a:cubicBezTo>
                <a:cubicBezTo>
                  <a:pt x="100" y="332"/>
                  <a:pt x="93" y="332"/>
                  <a:pt x="88" y="332"/>
                </a:cubicBezTo>
                <a:cubicBezTo>
                  <a:pt x="88" y="331"/>
                  <a:pt x="87" y="331"/>
                  <a:pt x="87" y="330"/>
                </a:cubicBezTo>
                <a:cubicBezTo>
                  <a:pt x="87" y="329"/>
                  <a:pt x="87" y="328"/>
                  <a:pt x="87" y="327"/>
                </a:cubicBezTo>
                <a:cubicBezTo>
                  <a:pt x="87" y="325"/>
                  <a:pt x="87" y="324"/>
                  <a:pt x="87" y="324"/>
                </a:cubicBezTo>
                <a:cubicBezTo>
                  <a:pt x="87" y="323"/>
                  <a:pt x="88" y="322"/>
                  <a:pt x="88" y="322"/>
                </a:cubicBezTo>
                <a:lnTo>
                  <a:pt x="91" y="320"/>
                </a:lnTo>
                <a:cubicBezTo>
                  <a:pt x="96" y="320"/>
                  <a:pt x="102" y="320"/>
                  <a:pt x="110" y="320"/>
                </a:cubicBezTo>
                <a:cubicBezTo>
                  <a:pt x="118" y="320"/>
                  <a:pt x="127" y="320"/>
                  <a:pt x="137" y="320"/>
                </a:cubicBezTo>
                <a:cubicBezTo>
                  <a:pt x="147" y="320"/>
                  <a:pt x="156" y="320"/>
                  <a:pt x="164" y="319"/>
                </a:cubicBezTo>
                <a:cubicBezTo>
                  <a:pt x="171" y="319"/>
                  <a:pt x="178" y="319"/>
                  <a:pt x="183" y="319"/>
                </a:cubicBezTo>
                <a:lnTo>
                  <a:pt x="186" y="324"/>
                </a:lnTo>
                <a:lnTo>
                  <a:pt x="186" y="327"/>
                </a:lnTo>
                <a:close/>
                <a:moveTo>
                  <a:pt x="183" y="308"/>
                </a:moveTo>
                <a:cubicBezTo>
                  <a:pt x="178" y="308"/>
                  <a:pt x="171" y="308"/>
                  <a:pt x="163" y="308"/>
                </a:cubicBezTo>
                <a:cubicBezTo>
                  <a:pt x="155" y="308"/>
                  <a:pt x="146" y="308"/>
                  <a:pt x="135" y="309"/>
                </a:cubicBezTo>
                <a:cubicBezTo>
                  <a:pt x="125" y="309"/>
                  <a:pt x="116" y="309"/>
                  <a:pt x="108" y="309"/>
                </a:cubicBezTo>
                <a:cubicBezTo>
                  <a:pt x="100" y="310"/>
                  <a:pt x="93" y="310"/>
                  <a:pt x="88" y="310"/>
                </a:cubicBezTo>
                <a:cubicBezTo>
                  <a:pt x="86" y="311"/>
                  <a:pt x="85" y="312"/>
                  <a:pt x="83" y="313"/>
                </a:cubicBezTo>
                <a:cubicBezTo>
                  <a:pt x="81" y="315"/>
                  <a:pt x="79" y="317"/>
                  <a:pt x="78" y="319"/>
                </a:cubicBezTo>
                <a:cubicBezTo>
                  <a:pt x="76" y="321"/>
                  <a:pt x="76" y="324"/>
                  <a:pt x="76" y="326"/>
                </a:cubicBezTo>
                <a:cubicBezTo>
                  <a:pt x="76" y="327"/>
                  <a:pt x="76" y="329"/>
                  <a:pt x="76" y="330"/>
                </a:cubicBezTo>
                <a:cubicBezTo>
                  <a:pt x="77" y="331"/>
                  <a:pt x="77" y="332"/>
                  <a:pt x="78" y="334"/>
                </a:cubicBezTo>
                <a:cubicBezTo>
                  <a:pt x="79" y="335"/>
                  <a:pt x="80" y="337"/>
                  <a:pt x="81" y="339"/>
                </a:cubicBezTo>
                <a:cubicBezTo>
                  <a:pt x="82" y="340"/>
                  <a:pt x="83" y="341"/>
                  <a:pt x="85" y="342"/>
                </a:cubicBezTo>
                <a:cubicBezTo>
                  <a:pt x="86" y="343"/>
                  <a:pt x="87" y="343"/>
                  <a:pt x="88" y="343"/>
                </a:cubicBezTo>
                <a:cubicBezTo>
                  <a:pt x="93" y="343"/>
                  <a:pt x="100" y="343"/>
                  <a:pt x="108" y="343"/>
                </a:cubicBezTo>
                <a:cubicBezTo>
                  <a:pt x="116" y="343"/>
                  <a:pt x="125" y="343"/>
                  <a:pt x="135" y="343"/>
                </a:cubicBezTo>
                <a:cubicBezTo>
                  <a:pt x="146" y="343"/>
                  <a:pt x="155" y="343"/>
                  <a:pt x="163" y="343"/>
                </a:cubicBezTo>
                <a:cubicBezTo>
                  <a:pt x="171" y="342"/>
                  <a:pt x="178" y="342"/>
                  <a:pt x="183" y="342"/>
                </a:cubicBezTo>
                <a:cubicBezTo>
                  <a:pt x="186" y="341"/>
                  <a:pt x="189" y="340"/>
                  <a:pt x="192" y="337"/>
                </a:cubicBezTo>
                <a:cubicBezTo>
                  <a:pt x="195" y="334"/>
                  <a:pt x="196" y="330"/>
                  <a:pt x="196" y="325"/>
                </a:cubicBezTo>
                <a:cubicBezTo>
                  <a:pt x="196" y="320"/>
                  <a:pt x="195" y="316"/>
                  <a:pt x="192" y="313"/>
                </a:cubicBezTo>
                <a:cubicBezTo>
                  <a:pt x="189" y="310"/>
                  <a:pt x="186" y="309"/>
                  <a:pt x="183" y="308"/>
                </a:cubicBezTo>
                <a:close/>
                <a:moveTo>
                  <a:pt x="63" y="373"/>
                </a:moveTo>
                <a:cubicBezTo>
                  <a:pt x="63" y="376"/>
                  <a:pt x="63" y="381"/>
                  <a:pt x="63" y="386"/>
                </a:cubicBezTo>
                <a:cubicBezTo>
                  <a:pt x="63" y="392"/>
                  <a:pt x="62" y="398"/>
                  <a:pt x="61" y="406"/>
                </a:cubicBezTo>
                <a:cubicBezTo>
                  <a:pt x="60" y="413"/>
                  <a:pt x="59" y="419"/>
                  <a:pt x="57" y="425"/>
                </a:cubicBezTo>
                <a:cubicBezTo>
                  <a:pt x="56" y="430"/>
                  <a:pt x="54" y="435"/>
                  <a:pt x="53" y="438"/>
                </a:cubicBezTo>
                <a:cubicBezTo>
                  <a:pt x="53" y="439"/>
                  <a:pt x="53" y="439"/>
                  <a:pt x="54" y="439"/>
                </a:cubicBezTo>
                <a:cubicBezTo>
                  <a:pt x="54" y="440"/>
                  <a:pt x="54" y="440"/>
                  <a:pt x="54" y="441"/>
                </a:cubicBezTo>
                <a:cubicBezTo>
                  <a:pt x="55" y="441"/>
                  <a:pt x="55" y="442"/>
                  <a:pt x="56" y="442"/>
                </a:cubicBezTo>
                <a:cubicBezTo>
                  <a:pt x="56" y="442"/>
                  <a:pt x="57" y="443"/>
                  <a:pt x="57" y="443"/>
                </a:cubicBezTo>
                <a:lnTo>
                  <a:pt x="62" y="443"/>
                </a:lnTo>
                <a:lnTo>
                  <a:pt x="65" y="440"/>
                </a:lnTo>
                <a:cubicBezTo>
                  <a:pt x="66" y="436"/>
                  <a:pt x="68" y="431"/>
                  <a:pt x="69" y="424"/>
                </a:cubicBezTo>
                <a:cubicBezTo>
                  <a:pt x="71" y="418"/>
                  <a:pt x="72" y="411"/>
                  <a:pt x="73" y="403"/>
                </a:cubicBezTo>
                <a:cubicBezTo>
                  <a:pt x="74" y="394"/>
                  <a:pt x="74" y="387"/>
                  <a:pt x="74" y="381"/>
                </a:cubicBezTo>
                <a:cubicBezTo>
                  <a:pt x="74" y="375"/>
                  <a:pt x="74" y="370"/>
                  <a:pt x="73" y="365"/>
                </a:cubicBezTo>
                <a:lnTo>
                  <a:pt x="76" y="361"/>
                </a:lnTo>
                <a:cubicBezTo>
                  <a:pt x="79" y="361"/>
                  <a:pt x="83" y="360"/>
                  <a:pt x="87" y="360"/>
                </a:cubicBezTo>
                <a:cubicBezTo>
                  <a:pt x="92" y="360"/>
                  <a:pt x="97" y="359"/>
                  <a:pt x="103" y="359"/>
                </a:cubicBezTo>
                <a:cubicBezTo>
                  <a:pt x="109" y="359"/>
                  <a:pt x="115" y="359"/>
                  <a:pt x="119" y="359"/>
                </a:cubicBezTo>
                <a:cubicBezTo>
                  <a:pt x="124" y="359"/>
                  <a:pt x="127" y="359"/>
                  <a:pt x="130" y="360"/>
                </a:cubicBezTo>
                <a:lnTo>
                  <a:pt x="130" y="365"/>
                </a:lnTo>
                <a:cubicBezTo>
                  <a:pt x="128" y="365"/>
                  <a:pt x="125" y="365"/>
                  <a:pt x="121" y="365"/>
                </a:cubicBezTo>
                <a:cubicBezTo>
                  <a:pt x="116" y="364"/>
                  <a:pt x="112" y="364"/>
                  <a:pt x="106" y="365"/>
                </a:cubicBezTo>
                <a:cubicBezTo>
                  <a:pt x="101" y="366"/>
                  <a:pt x="97" y="369"/>
                  <a:pt x="94" y="372"/>
                </a:cubicBezTo>
                <a:cubicBezTo>
                  <a:pt x="91" y="375"/>
                  <a:pt x="90" y="379"/>
                  <a:pt x="89" y="383"/>
                </a:cubicBezTo>
                <a:lnTo>
                  <a:pt x="89" y="387"/>
                </a:lnTo>
                <a:cubicBezTo>
                  <a:pt x="89" y="390"/>
                  <a:pt x="89" y="393"/>
                  <a:pt x="89" y="397"/>
                </a:cubicBezTo>
                <a:cubicBezTo>
                  <a:pt x="89" y="401"/>
                  <a:pt x="89" y="406"/>
                  <a:pt x="88" y="411"/>
                </a:cubicBezTo>
                <a:cubicBezTo>
                  <a:pt x="87" y="417"/>
                  <a:pt x="85" y="422"/>
                  <a:pt x="84" y="426"/>
                </a:cubicBezTo>
                <a:cubicBezTo>
                  <a:pt x="82" y="430"/>
                  <a:pt x="81" y="433"/>
                  <a:pt x="79" y="436"/>
                </a:cubicBezTo>
                <a:lnTo>
                  <a:pt x="82" y="441"/>
                </a:lnTo>
                <a:lnTo>
                  <a:pt x="85" y="443"/>
                </a:lnTo>
                <a:cubicBezTo>
                  <a:pt x="85" y="443"/>
                  <a:pt x="86" y="442"/>
                  <a:pt x="86" y="442"/>
                </a:cubicBezTo>
                <a:cubicBezTo>
                  <a:pt x="86" y="442"/>
                  <a:pt x="87" y="442"/>
                  <a:pt x="87" y="441"/>
                </a:cubicBezTo>
                <a:cubicBezTo>
                  <a:pt x="88" y="441"/>
                  <a:pt x="89" y="441"/>
                  <a:pt x="89" y="441"/>
                </a:cubicBezTo>
                <a:cubicBezTo>
                  <a:pt x="90" y="440"/>
                  <a:pt x="90" y="440"/>
                  <a:pt x="91" y="440"/>
                </a:cubicBezTo>
                <a:cubicBezTo>
                  <a:pt x="92" y="437"/>
                  <a:pt x="94" y="432"/>
                  <a:pt x="96" y="427"/>
                </a:cubicBezTo>
                <a:cubicBezTo>
                  <a:pt x="97" y="422"/>
                  <a:pt x="99" y="417"/>
                  <a:pt x="100" y="410"/>
                </a:cubicBezTo>
                <a:cubicBezTo>
                  <a:pt x="101" y="403"/>
                  <a:pt x="101" y="398"/>
                  <a:pt x="101" y="393"/>
                </a:cubicBezTo>
                <a:cubicBezTo>
                  <a:pt x="101" y="388"/>
                  <a:pt x="100" y="383"/>
                  <a:pt x="100" y="380"/>
                </a:cubicBezTo>
                <a:cubicBezTo>
                  <a:pt x="100" y="380"/>
                  <a:pt x="100" y="380"/>
                  <a:pt x="100" y="379"/>
                </a:cubicBezTo>
                <a:cubicBezTo>
                  <a:pt x="100" y="379"/>
                  <a:pt x="100" y="379"/>
                  <a:pt x="100" y="379"/>
                </a:cubicBezTo>
                <a:cubicBezTo>
                  <a:pt x="101" y="378"/>
                  <a:pt x="101" y="378"/>
                  <a:pt x="101" y="378"/>
                </a:cubicBezTo>
                <a:cubicBezTo>
                  <a:pt x="101" y="378"/>
                  <a:pt x="101" y="377"/>
                  <a:pt x="101" y="377"/>
                </a:cubicBezTo>
                <a:cubicBezTo>
                  <a:pt x="104" y="377"/>
                  <a:pt x="107" y="376"/>
                  <a:pt x="110" y="376"/>
                </a:cubicBezTo>
                <a:cubicBezTo>
                  <a:pt x="114" y="375"/>
                  <a:pt x="118" y="375"/>
                  <a:pt x="123" y="375"/>
                </a:cubicBezTo>
                <a:cubicBezTo>
                  <a:pt x="128" y="375"/>
                  <a:pt x="132" y="375"/>
                  <a:pt x="136" y="375"/>
                </a:cubicBezTo>
                <a:cubicBezTo>
                  <a:pt x="139" y="375"/>
                  <a:pt x="143" y="374"/>
                  <a:pt x="145" y="374"/>
                </a:cubicBezTo>
                <a:cubicBezTo>
                  <a:pt x="146" y="374"/>
                  <a:pt x="148" y="374"/>
                  <a:pt x="151" y="374"/>
                </a:cubicBezTo>
                <a:cubicBezTo>
                  <a:pt x="153" y="374"/>
                  <a:pt x="156" y="374"/>
                  <a:pt x="159" y="374"/>
                </a:cubicBezTo>
                <a:cubicBezTo>
                  <a:pt x="163" y="373"/>
                  <a:pt x="165" y="374"/>
                  <a:pt x="168" y="375"/>
                </a:cubicBezTo>
                <a:cubicBezTo>
                  <a:pt x="170" y="376"/>
                  <a:pt x="172" y="377"/>
                  <a:pt x="173" y="379"/>
                </a:cubicBezTo>
                <a:cubicBezTo>
                  <a:pt x="173" y="379"/>
                  <a:pt x="173" y="380"/>
                  <a:pt x="173" y="380"/>
                </a:cubicBezTo>
                <a:cubicBezTo>
                  <a:pt x="173" y="381"/>
                  <a:pt x="173" y="382"/>
                  <a:pt x="173" y="383"/>
                </a:cubicBezTo>
                <a:cubicBezTo>
                  <a:pt x="172" y="384"/>
                  <a:pt x="172" y="385"/>
                  <a:pt x="172" y="385"/>
                </a:cubicBezTo>
                <a:cubicBezTo>
                  <a:pt x="172" y="386"/>
                  <a:pt x="172" y="387"/>
                  <a:pt x="171" y="387"/>
                </a:cubicBezTo>
                <a:cubicBezTo>
                  <a:pt x="171" y="387"/>
                  <a:pt x="171" y="387"/>
                  <a:pt x="171" y="387"/>
                </a:cubicBezTo>
                <a:cubicBezTo>
                  <a:pt x="170" y="387"/>
                  <a:pt x="170" y="387"/>
                  <a:pt x="170" y="387"/>
                </a:cubicBezTo>
                <a:cubicBezTo>
                  <a:pt x="170" y="387"/>
                  <a:pt x="169" y="387"/>
                  <a:pt x="169" y="387"/>
                </a:cubicBezTo>
                <a:cubicBezTo>
                  <a:pt x="169" y="387"/>
                  <a:pt x="169" y="387"/>
                  <a:pt x="168" y="387"/>
                </a:cubicBezTo>
                <a:cubicBezTo>
                  <a:pt x="166" y="388"/>
                  <a:pt x="162" y="388"/>
                  <a:pt x="158" y="388"/>
                </a:cubicBezTo>
                <a:cubicBezTo>
                  <a:pt x="154" y="388"/>
                  <a:pt x="149" y="388"/>
                  <a:pt x="143" y="388"/>
                </a:cubicBezTo>
                <a:cubicBezTo>
                  <a:pt x="138" y="388"/>
                  <a:pt x="133" y="389"/>
                  <a:pt x="129" y="392"/>
                </a:cubicBezTo>
                <a:cubicBezTo>
                  <a:pt x="125" y="394"/>
                  <a:pt x="122" y="397"/>
                  <a:pt x="120" y="400"/>
                </a:cubicBezTo>
                <a:cubicBezTo>
                  <a:pt x="120" y="401"/>
                  <a:pt x="120" y="402"/>
                  <a:pt x="120" y="403"/>
                </a:cubicBezTo>
                <a:cubicBezTo>
                  <a:pt x="120" y="404"/>
                  <a:pt x="120" y="406"/>
                  <a:pt x="120" y="407"/>
                </a:cubicBezTo>
                <a:cubicBezTo>
                  <a:pt x="120" y="409"/>
                  <a:pt x="120" y="410"/>
                  <a:pt x="120" y="412"/>
                </a:cubicBezTo>
                <a:cubicBezTo>
                  <a:pt x="120" y="413"/>
                  <a:pt x="120" y="414"/>
                  <a:pt x="120" y="415"/>
                </a:cubicBezTo>
                <a:cubicBezTo>
                  <a:pt x="120" y="417"/>
                  <a:pt x="119" y="419"/>
                  <a:pt x="120" y="423"/>
                </a:cubicBezTo>
                <a:cubicBezTo>
                  <a:pt x="120" y="426"/>
                  <a:pt x="121" y="429"/>
                  <a:pt x="123" y="433"/>
                </a:cubicBezTo>
                <a:cubicBezTo>
                  <a:pt x="125" y="437"/>
                  <a:pt x="128" y="440"/>
                  <a:pt x="131" y="441"/>
                </a:cubicBezTo>
                <a:cubicBezTo>
                  <a:pt x="134" y="443"/>
                  <a:pt x="137" y="443"/>
                  <a:pt x="139" y="443"/>
                </a:cubicBezTo>
                <a:cubicBezTo>
                  <a:pt x="141" y="442"/>
                  <a:pt x="144" y="441"/>
                  <a:pt x="147" y="440"/>
                </a:cubicBezTo>
                <a:cubicBezTo>
                  <a:pt x="150" y="439"/>
                  <a:pt x="154" y="438"/>
                  <a:pt x="158" y="438"/>
                </a:cubicBezTo>
                <a:cubicBezTo>
                  <a:pt x="162" y="438"/>
                  <a:pt x="166" y="438"/>
                  <a:pt x="169" y="439"/>
                </a:cubicBezTo>
                <a:cubicBezTo>
                  <a:pt x="172" y="440"/>
                  <a:pt x="175" y="440"/>
                  <a:pt x="177" y="441"/>
                </a:cubicBezTo>
                <a:cubicBezTo>
                  <a:pt x="177" y="441"/>
                  <a:pt x="178" y="441"/>
                  <a:pt x="178" y="441"/>
                </a:cubicBezTo>
                <a:cubicBezTo>
                  <a:pt x="179" y="441"/>
                  <a:pt x="179" y="441"/>
                  <a:pt x="180" y="441"/>
                </a:cubicBezTo>
                <a:cubicBezTo>
                  <a:pt x="181" y="440"/>
                  <a:pt x="181" y="440"/>
                  <a:pt x="182" y="440"/>
                </a:cubicBezTo>
                <a:cubicBezTo>
                  <a:pt x="182" y="440"/>
                  <a:pt x="183" y="440"/>
                  <a:pt x="183" y="440"/>
                </a:cubicBezTo>
                <a:lnTo>
                  <a:pt x="184" y="437"/>
                </a:lnTo>
                <a:lnTo>
                  <a:pt x="184" y="433"/>
                </a:lnTo>
                <a:cubicBezTo>
                  <a:pt x="184" y="432"/>
                  <a:pt x="183" y="432"/>
                  <a:pt x="182" y="431"/>
                </a:cubicBezTo>
                <a:cubicBezTo>
                  <a:pt x="181" y="430"/>
                  <a:pt x="179" y="430"/>
                  <a:pt x="178" y="429"/>
                </a:cubicBezTo>
                <a:cubicBezTo>
                  <a:pt x="177" y="429"/>
                  <a:pt x="176" y="429"/>
                  <a:pt x="175" y="428"/>
                </a:cubicBezTo>
                <a:cubicBezTo>
                  <a:pt x="174" y="428"/>
                  <a:pt x="173" y="428"/>
                  <a:pt x="173" y="428"/>
                </a:cubicBezTo>
                <a:cubicBezTo>
                  <a:pt x="171" y="428"/>
                  <a:pt x="168" y="427"/>
                  <a:pt x="165" y="427"/>
                </a:cubicBezTo>
                <a:cubicBezTo>
                  <a:pt x="162" y="427"/>
                  <a:pt x="158" y="427"/>
                  <a:pt x="154" y="428"/>
                </a:cubicBezTo>
                <a:cubicBezTo>
                  <a:pt x="150" y="429"/>
                  <a:pt x="146" y="429"/>
                  <a:pt x="144" y="430"/>
                </a:cubicBezTo>
                <a:cubicBezTo>
                  <a:pt x="141" y="431"/>
                  <a:pt x="138" y="432"/>
                  <a:pt x="136" y="433"/>
                </a:cubicBezTo>
                <a:lnTo>
                  <a:pt x="132" y="430"/>
                </a:lnTo>
                <a:cubicBezTo>
                  <a:pt x="132" y="429"/>
                  <a:pt x="131" y="429"/>
                  <a:pt x="131" y="428"/>
                </a:cubicBezTo>
                <a:cubicBezTo>
                  <a:pt x="131" y="427"/>
                  <a:pt x="131" y="427"/>
                  <a:pt x="131" y="426"/>
                </a:cubicBezTo>
                <a:cubicBezTo>
                  <a:pt x="130" y="425"/>
                  <a:pt x="130" y="425"/>
                  <a:pt x="130" y="424"/>
                </a:cubicBezTo>
                <a:cubicBezTo>
                  <a:pt x="130" y="423"/>
                  <a:pt x="130" y="423"/>
                  <a:pt x="130" y="422"/>
                </a:cubicBezTo>
                <a:lnTo>
                  <a:pt x="130" y="408"/>
                </a:lnTo>
                <a:cubicBezTo>
                  <a:pt x="130" y="407"/>
                  <a:pt x="130" y="407"/>
                  <a:pt x="130" y="406"/>
                </a:cubicBezTo>
                <a:cubicBezTo>
                  <a:pt x="130" y="405"/>
                  <a:pt x="130" y="404"/>
                  <a:pt x="131" y="403"/>
                </a:cubicBezTo>
                <a:cubicBezTo>
                  <a:pt x="131" y="402"/>
                  <a:pt x="131" y="402"/>
                  <a:pt x="132" y="401"/>
                </a:cubicBezTo>
                <a:cubicBezTo>
                  <a:pt x="132" y="400"/>
                  <a:pt x="133" y="400"/>
                  <a:pt x="133" y="399"/>
                </a:cubicBezTo>
                <a:cubicBezTo>
                  <a:pt x="133" y="399"/>
                  <a:pt x="134" y="399"/>
                  <a:pt x="134" y="398"/>
                </a:cubicBezTo>
                <a:cubicBezTo>
                  <a:pt x="135" y="398"/>
                  <a:pt x="135" y="398"/>
                  <a:pt x="136" y="398"/>
                </a:cubicBezTo>
                <a:cubicBezTo>
                  <a:pt x="136" y="399"/>
                  <a:pt x="137" y="399"/>
                  <a:pt x="137" y="399"/>
                </a:cubicBezTo>
                <a:cubicBezTo>
                  <a:pt x="138" y="399"/>
                  <a:pt x="139" y="399"/>
                  <a:pt x="139" y="399"/>
                </a:cubicBezTo>
                <a:lnTo>
                  <a:pt x="167" y="399"/>
                </a:lnTo>
                <a:cubicBezTo>
                  <a:pt x="168" y="399"/>
                  <a:pt x="169" y="399"/>
                  <a:pt x="171" y="398"/>
                </a:cubicBezTo>
                <a:cubicBezTo>
                  <a:pt x="173" y="397"/>
                  <a:pt x="175" y="396"/>
                  <a:pt x="177" y="394"/>
                </a:cubicBezTo>
                <a:cubicBezTo>
                  <a:pt x="180" y="393"/>
                  <a:pt x="181" y="391"/>
                  <a:pt x="182" y="389"/>
                </a:cubicBezTo>
                <a:cubicBezTo>
                  <a:pt x="184" y="387"/>
                  <a:pt x="184" y="386"/>
                  <a:pt x="184" y="384"/>
                </a:cubicBezTo>
                <a:cubicBezTo>
                  <a:pt x="184" y="383"/>
                  <a:pt x="184" y="382"/>
                  <a:pt x="184" y="381"/>
                </a:cubicBezTo>
                <a:cubicBezTo>
                  <a:pt x="183" y="380"/>
                  <a:pt x="183" y="378"/>
                  <a:pt x="182" y="376"/>
                </a:cubicBezTo>
                <a:cubicBezTo>
                  <a:pt x="182" y="375"/>
                  <a:pt x="181" y="373"/>
                  <a:pt x="180" y="372"/>
                </a:cubicBezTo>
                <a:cubicBezTo>
                  <a:pt x="179" y="370"/>
                  <a:pt x="178" y="369"/>
                  <a:pt x="177" y="368"/>
                </a:cubicBezTo>
                <a:cubicBezTo>
                  <a:pt x="175" y="367"/>
                  <a:pt x="173" y="366"/>
                  <a:pt x="170" y="365"/>
                </a:cubicBezTo>
                <a:cubicBezTo>
                  <a:pt x="167" y="364"/>
                  <a:pt x="163" y="364"/>
                  <a:pt x="160" y="364"/>
                </a:cubicBezTo>
                <a:cubicBezTo>
                  <a:pt x="156" y="364"/>
                  <a:pt x="152" y="364"/>
                  <a:pt x="149" y="365"/>
                </a:cubicBezTo>
                <a:cubicBezTo>
                  <a:pt x="146" y="365"/>
                  <a:pt x="144" y="365"/>
                  <a:pt x="142" y="365"/>
                </a:cubicBezTo>
                <a:lnTo>
                  <a:pt x="142" y="361"/>
                </a:lnTo>
                <a:lnTo>
                  <a:pt x="144" y="360"/>
                </a:lnTo>
                <a:lnTo>
                  <a:pt x="198" y="360"/>
                </a:lnTo>
                <a:lnTo>
                  <a:pt x="199" y="361"/>
                </a:lnTo>
                <a:lnTo>
                  <a:pt x="199" y="380"/>
                </a:lnTo>
                <a:cubicBezTo>
                  <a:pt x="199" y="383"/>
                  <a:pt x="200" y="387"/>
                  <a:pt x="200" y="392"/>
                </a:cubicBezTo>
                <a:cubicBezTo>
                  <a:pt x="200" y="397"/>
                  <a:pt x="201" y="403"/>
                  <a:pt x="202" y="409"/>
                </a:cubicBezTo>
                <a:cubicBezTo>
                  <a:pt x="204" y="416"/>
                  <a:pt x="205" y="422"/>
                  <a:pt x="207" y="427"/>
                </a:cubicBezTo>
                <a:cubicBezTo>
                  <a:pt x="209" y="432"/>
                  <a:pt x="211" y="437"/>
                  <a:pt x="212" y="440"/>
                </a:cubicBezTo>
                <a:cubicBezTo>
                  <a:pt x="213" y="440"/>
                  <a:pt x="213" y="440"/>
                  <a:pt x="213" y="441"/>
                </a:cubicBezTo>
                <a:cubicBezTo>
                  <a:pt x="214" y="441"/>
                  <a:pt x="214" y="441"/>
                  <a:pt x="215" y="441"/>
                </a:cubicBezTo>
                <a:cubicBezTo>
                  <a:pt x="215" y="441"/>
                  <a:pt x="216" y="441"/>
                  <a:pt x="216" y="441"/>
                </a:cubicBezTo>
                <a:cubicBezTo>
                  <a:pt x="217" y="441"/>
                  <a:pt x="218" y="441"/>
                  <a:pt x="218" y="441"/>
                </a:cubicBezTo>
                <a:cubicBezTo>
                  <a:pt x="218" y="441"/>
                  <a:pt x="219" y="441"/>
                  <a:pt x="219" y="440"/>
                </a:cubicBezTo>
                <a:cubicBezTo>
                  <a:pt x="219" y="440"/>
                  <a:pt x="220" y="440"/>
                  <a:pt x="220" y="439"/>
                </a:cubicBezTo>
                <a:cubicBezTo>
                  <a:pt x="220" y="438"/>
                  <a:pt x="221" y="438"/>
                  <a:pt x="221" y="437"/>
                </a:cubicBezTo>
                <a:cubicBezTo>
                  <a:pt x="221" y="437"/>
                  <a:pt x="221" y="436"/>
                  <a:pt x="221" y="436"/>
                </a:cubicBezTo>
                <a:cubicBezTo>
                  <a:pt x="220" y="433"/>
                  <a:pt x="219" y="430"/>
                  <a:pt x="218" y="426"/>
                </a:cubicBezTo>
                <a:cubicBezTo>
                  <a:pt x="217" y="423"/>
                  <a:pt x="216" y="419"/>
                  <a:pt x="214" y="414"/>
                </a:cubicBezTo>
                <a:cubicBezTo>
                  <a:pt x="213" y="409"/>
                  <a:pt x="212" y="404"/>
                  <a:pt x="211" y="401"/>
                </a:cubicBezTo>
                <a:cubicBezTo>
                  <a:pt x="211" y="397"/>
                  <a:pt x="211" y="394"/>
                  <a:pt x="211" y="392"/>
                </a:cubicBezTo>
                <a:cubicBezTo>
                  <a:pt x="210" y="389"/>
                  <a:pt x="210" y="386"/>
                  <a:pt x="210" y="382"/>
                </a:cubicBezTo>
                <a:cubicBezTo>
                  <a:pt x="210" y="378"/>
                  <a:pt x="210" y="373"/>
                  <a:pt x="210" y="368"/>
                </a:cubicBezTo>
                <a:cubicBezTo>
                  <a:pt x="210" y="363"/>
                  <a:pt x="209" y="359"/>
                  <a:pt x="207" y="355"/>
                </a:cubicBezTo>
                <a:cubicBezTo>
                  <a:pt x="205" y="352"/>
                  <a:pt x="202" y="350"/>
                  <a:pt x="199" y="348"/>
                </a:cubicBezTo>
                <a:cubicBezTo>
                  <a:pt x="194" y="348"/>
                  <a:pt x="188" y="347"/>
                  <a:pt x="180" y="347"/>
                </a:cubicBezTo>
                <a:cubicBezTo>
                  <a:pt x="172" y="347"/>
                  <a:pt x="163" y="348"/>
                  <a:pt x="153" y="348"/>
                </a:cubicBezTo>
                <a:cubicBezTo>
                  <a:pt x="143" y="348"/>
                  <a:pt x="134" y="349"/>
                  <a:pt x="126" y="349"/>
                </a:cubicBezTo>
                <a:cubicBezTo>
                  <a:pt x="118" y="349"/>
                  <a:pt x="112" y="349"/>
                  <a:pt x="107" y="349"/>
                </a:cubicBezTo>
                <a:cubicBezTo>
                  <a:pt x="105" y="350"/>
                  <a:pt x="101" y="349"/>
                  <a:pt x="97" y="349"/>
                </a:cubicBezTo>
                <a:cubicBezTo>
                  <a:pt x="92" y="348"/>
                  <a:pt x="87" y="348"/>
                  <a:pt x="82" y="349"/>
                </a:cubicBezTo>
                <a:cubicBezTo>
                  <a:pt x="76" y="349"/>
                  <a:pt x="72" y="351"/>
                  <a:pt x="69" y="354"/>
                </a:cubicBezTo>
                <a:cubicBezTo>
                  <a:pt x="66" y="357"/>
                  <a:pt x="64" y="360"/>
                  <a:pt x="63" y="364"/>
                </a:cubicBezTo>
                <a:lnTo>
                  <a:pt x="63" y="373"/>
                </a:lnTo>
                <a:close/>
                <a:moveTo>
                  <a:pt x="53" y="297"/>
                </a:moveTo>
                <a:lnTo>
                  <a:pt x="53" y="300"/>
                </a:lnTo>
                <a:lnTo>
                  <a:pt x="54" y="302"/>
                </a:lnTo>
                <a:lnTo>
                  <a:pt x="57" y="304"/>
                </a:lnTo>
                <a:cubicBezTo>
                  <a:pt x="59" y="304"/>
                  <a:pt x="60" y="304"/>
                  <a:pt x="63" y="304"/>
                </a:cubicBezTo>
                <a:cubicBezTo>
                  <a:pt x="65" y="304"/>
                  <a:pt x="67" y="303"/>
                  <a:pt x="70" y="303"/>
                </a:cubicBezTo>
                <a:cubicBezTo>
                  <a:pt x="73" y="303"/>
                  <a:pt x="75" y="303"/>
                  <a:pt x="78" y="303"/>
                </a:cubicBezTo>
                <a:cubicBezTo>
                  <a:pt x="80" y="303"/>
                  <a:pt x="82" y="302"/>
                  <a:pt x="84" y="302"/>
                </a:cubicBezTo>
                <a:cubicBezTo>
                  <a:pt x="91" y="301"/>
                  <a:pt x="100" y="300"/>
                  <a:pt x="111" y="299"/>
                </a:cubicBezTo>
                <a:cubicBezTo>
                  <a:pt x="122" y="299"/>
                  <a:pt x="135" y="298"/>
                  <a:pt x="150" y="299"/>
                </a:cubicBezTo>
                <a:cubicBezTo>
                  <a:pt x="164" y="299"/>
                  <a:pt x="177" y="300"/>
                  <a:pt x="188" y="300"/>
                </a:cubicBezTo>
                <a:cubicBezTo>
                  <a:pt x="200" y="301"/>
                  <a:pt x="209" y="302"/>
                  <a:pt x="217" y="302"/>
                </a:cubicBezTo>
                <a:lnTo>
                  <a:pt x="220" y="300"/>
                </a:lnTo>
                <a:cubicBezTo>
                  <a:pt x="220" y="299"/>
                  <a:pt x="220" y="299"/>
                  <a:pt x="220" y="298"/>
                </a:cubicBezTo>
                <a:cubicBezTo>
                  <a:pt x="220" y="297"/>
                  <a:pt x="220" y="297"/>
                  <a:pt x="220" y="296"/>
                </a:cubicBezTo>
                <a:cubicBezTo>
                  <a:pt x="220" y="295"/>
                  <a:pt x="220" y="294"/>
                  <a:pt x="220" y="294"/>
                </a:cubicBezTo>
                <a:cubicBezTo>
                  <a:pt x="220" y="293"/>
                  <a:pt x="220" y="293"/>
                  <a:pt x="220" y="292"/>
                </a:cubicBezTo>
                <a:cubicBezTo>
                  <a:pt x="219" y="292"/>
                  <a:pt x="219" y="292"/>
                  <a:pt x="219" y="292"/>
                </a:cubicBezTo>
                <a:cubicBezTo>
                  <a:pt x="219" y="292"/>
                  <a:pt x="218" y="292"/>
                  <a:pt x="218" y="292"/>
                </a:cubicBezTo>
                <a:cubicBezTo>
                  <a:pt x="218" y="292"/>
                  <a:pt x="218" y="292"/>
                  <a:pt x="218" y="292"/>
                </a:cubicBezTo>
                <a:cubicBezTo>
                  <a:pt x="218" y="291"/>
                  <a:pt x="218" y="291"/>
                  <a:pt x="218" y="291"/>
                </a:cubicBezTo>
                <a:cubicBezTo>
                  <a:pt x="214" y="290"/>
                  <a:pt x="208" y="290"/>
                  <a:pt x="202" y="289"/>
                </a:cubicBezTo>
                <a:cubicBezTo>
                  <a:pt x="195" y="289"/>
                  <a:pt x="188" y="288"/>
                  <a:pt x="180" y="288"/>
                </a:cubicBezTo>
                <a:cubicBezTo>
                  <a:pt x="171" y="288"/>
                  <a:pt x="164" y="287"/>
                  <a:pt x="158" y="287"/>
                </a:cubicBezTo>
                <a:cubicBezTo>
                  <a:pt x="151" y="287"/>
                  <a:pt x="146" y="287"/>
                  <a:pt x="142" y="286"/>
                </a:cubicBezTo>
                <a:cubicBezTo>
                  <a:pt x="142" y="286"/>
                  <a:pt x="142" y="285"/>
                  <a:pt x="141" y="285"/>
                </a:cubicBezTo>
                <a:cubicBezTo>
                  <a:pt x="141" y="284"/>
                  <a:pt x="141" y="283"/>
                  <a:pt x="141" y="282"/>
                </a:cubicBezTo>
                <a:cubicBezTo>
                  <a:pt x="141" y="281"/>
                  <a:pt x="141" y="280"/>
                  <a:pt x="141" y="279"/>
                </a:cubicBezTo>
                <a:cubicBezTo>
                  <a:pt x="141" y="279"/>
                  <a:pt x="141" y="278"/>
                  <a:pt x="141" y="278"/>
                </a:cubicBezTo>
                <a:cubicBezTo>
                  <a:pt x="140" y="277"/>
                  <a:pt x="140" y="277"/>
                  <a:pt x="140" y="277"/>
                </a:cubicBezTo>
                <a:cubicBezTo>
                  <a:pt x="139" y="277"/>
                  <a:pt x="139" y="276"/>
                  <a:pt x="139" y="276"/>
                </a:cubicBezTo>
                <a:cubicBezTo>
                  <a:pt x="138" y="276"/>
                  <a:pt x="138" y="276"/>
                  <a:pt x="138" y="276"/>
                </a:cubicBezTo>
                <a:cubicBezTo>
                  <a:pt x="138" y="276"/>
                  <a:pt x="138" y="276"/>
                  <a:pt x="138" y="276"/>
                </a:cubicBezTo>
                <a:cubicBezTo>
                  <a:pt x="137" y="276"/>
                  <a:pt x="137" y="276"/>
                  <a:pt x="136" y="276"/>
                </a:cubicBezTo>
                <a:cubicBezTo>
                  <a:pt x="135" y="276"/>
                  <a:pt x="135" y="276"/>
                  <a:pt x="134" y="276"/>
                </a:cubicBezTo>
                <a:cubicBezTo>
                  <a:pt x="133" y="276"/>
                  <a:pt x="133" y="277"/>
                  <a:pt x="132" y="277"/>
                </a:cubicBezTo>
                <a:cubicBezTo>
                  <a:pt x="131" y="277"/>
                  <a:pt x="131" y="277"/>
                  <a:pt x="130" y="278"/>
                </a:cubicBezTo>
                <a:cubicBezTo>
                  <a:pt x="130" y="278"/>
                  <a:pt x="130" y="279"/>
                  <a:pt x="130" y="279"/>
                </a:cubicBezTo>
                <a:cubicBezTo>
                  <a:pt x="130" y="280"/>
                  <a:pt x="130" y="281"/>
                  <a:pt x="130" y="282"/>
                </a:cubicBezTo>
                <a:cubicBezTo>
                  <a:pt x="130" y="283"/>
                  <a:pt x="130" y="284"/>
                  <a:pt x="129" y="285"/>
                </a:cubicBezTo>
                <a:cubicBezTo>
                  <a:pt x="129" y="285"/>
                  <a:pt x="129" y="286"/>
                  <a:pt x="129" y="286"/>
                </a:cubicBezTo>
                <a:cubicBezTo>
                  <a:pt x="125" y="287"/>
                  <a:pt x="120" y="287"/>
                  <a:pt x="113" y="288"/>
                </a:cubicBezTo>
                <a:cubicBezTo>
                  <a:pt x="107" y="288"/>
                  <a:pt x="100" y="289"/>
                  <a:pt x="92" y="290"/>
                </a:cubicBezTo>
                <a:cubicBezTo>
                  <a:pt x="83" y="290"/>
                  <a:pt x="76" y="291"/>
                  <a:pt x="70" y="292"/>
                </a:cubicBezTo>
                <a:cubicBezTo>
                  <a:pt x="64" y="293"/>
                  <a:pt x="58" y="294"/>
                  <a:pt x="54" y="295"/>
                </a:cubicBezTo>
                <a:lnTo>
                  <a:pt x="53" y="297"/>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2" name="TextBox 63"/>
          <p:cNvSpPr txBox="1">
            <a:spLocks noChangeArrowheads="1"/>
          </p:cNvSpPr>
          <p:nvPr/>
        </p:nvSpPr>
        <p:spPr bwMode="auto">
          <a:xfrm>
            <a:off x="7275513" y="923925"/>
            <a:ext cx="1414462"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a:solidFill>
                  <a:srgbClr val="1E2122"/>
                </a:solidFill>
                <a:latin typeface="方正隶二简体" panose="03000509000000000000" pitchFamily="65" charset="-122"/>
                <a:ea typeface="方正隶二简体" panose="03000509000000000000" pitchFamily="65" charset="-122"/>
              </a:rPr>
              <a:t>谢谢大家</a:t>
            </a:r>
            <a:endParaRPr lang="zh-CN" altLang="en-US" sz="8000">
              <a:solidFill>
                <a:srgbClr val="1E2122"/>
              </a:solidFill>
              <a:latin typeface="方正隶二简体" panose="03000509000000000000" pitchFamily="65" charset="-122"/>
              <a:ea typeface="方正隶二简体" panose="03000509000000000000" pitchFamily="65" charset="-122"/>
            </a:endParaRPr>
          </a:p>
        </p:txBody>
      </p:sp>
      <p:sp>
        <p:nvSpPr>
          <p:cNvPr id="44064" name="TextBox 65"/>
          <p:cNvSpPr txBox="1">
            <a:spLocks noChangeArrowheads="1"/>
          </p:cNvSpPr>
          <p:nvPr/>
        </p:nvSpPr>
        <p:spPr bwMode="auto">
          <a:xfrm>
            <a:off x="6896398" y="4275138"/>
            <a:ext cx="46166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rgbClr val="1E2122"/>
                </a:solidFill>
                <a:latin typeface="微软雅黑" panose="020B0503020204020204" pitchFamily="34" charset="-122"/>
                <a:ea typeface="微软雅黑" panose="020B0503020204020204" pitchFamily="34" charset="-122"/>
              </a:rPr>
              <a:t> </a:t>
            </a:r>
            <a:endParaRPr lang="zh-CN" altLang="en-US" dirty="0">
              <a:solidFill>
                <a:srgbClr val="1E2122"/>
              </a:solidFill>
              <a:latin typeface="微软雅黑" panose="020B0503020204020204" pitchFamily="34" charset="-122"/>
              <a:ea typeface="微软雅黑" panose="020B0503020204020204" pitchFamily="34" charset="-122"/>
            </a:endParaRPr>
          </a:p>
        </p:txBody>
      </p:sp>
      <p:pic>
        <p:nvPicPr>
          <p:cNvPr id="44065"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900" y="5538788"/>
            <a:ext cx="515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35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4051"/>
                                        </p:tgtEl>
                                        <p:attrNameLst>
                                          <p:attrName>style.visibility</p:attrName>
                                        </p:attrNameLst>
                                      </p:cBhvr>
                                      <p:to>
                                        <p:strVal val="visible"/>
                                      </p:to>
                                    </p:set>
                                    <p:anim calcmode="lin" valueType="num">
                                      <p:cBhvr>
                                        <p:cTn id="7" dur="1000" fill="hold"/>
                                        <p:tgtEl>
                                          <p:spTgt spid="44051"/>
                                        </p:tgtEl>
                                        <p:attrNameLst>
                                          <p:attrName>ppt_w</p:attrName>
                                        </p:attrNameLst>
                                      </p:cBhvr>
                                      <p:tavLst>
                                        <p:tav tm="0">
                                          <p:val>
                                            <p:fltVal val="0"/>
                                          </p:val>
                                        </p:tav>
                                        <p:tav tm="100000">
                                          <p:val>
                                            <p:strVal val="#ppt_w"/>
                                          </p:val>
                                        </p:tav>
                                      </p:tavLst>
                                    </p:anim>
                                    <p:anim calcmode="lin" valueType="num">
                                      <p:cBhvr>
                                        <p:cTn id="8" dur="1000" fill="hold"/>
                                        <p:tgtEl>
                                          <p:spTgt spid="44051"/>
                                        </p:tgtEl>
                                        <p:attrNameLst>
                                          <p:attrName>ppt_h</p:attrName>
                                        </p:attrNameLst>
                                      </p:cBhvr>
                                      <p:tavLst>
                                        <p:tav tm="0">
                                          <p:val>
                                            <p:fltVal val="0"/>
                                          </p:val>
                                        </p:tav>
                                        <p:tav tm="100000">
                                          <p:val>
                                            <p:strVal val="#ppt_h"/>
                                          </p:val>
                                        </p:tav>
                                      </p:tavLst>
                                    </p:anim>
                                    <p:anim calcmode="lin" valueType="num">
                                      <p:cBhvr>
                                        <p:cTn id="9" dur="1000" fill="hold"/>
                                        <p:tgtEl>
                                          <p:spTgt spid="44051"/>
                                        </p:tgtEl>
                                        <p:attrNameLst>
                                          <p:attrName>style.rotation</p:attrName>
                                        </p:attrNameLst>
                                      </p:cBhvr>
                                      <p:tavLst>
                                        <p:tav tm="0">
                                          <p:val>
                                            <p:fltVal val="90"/>
                                          </p:val>
                                        </p:tav>
                                        <p:tav tm="100000">
                                          <p:val>
                                            <p:fltVal val="0"/>
                                          </p:val>
                                        </p:tav>
                                      </p:tavLst>
                                    </p:anim>
                                    <p:animEffect transition="in" filter="fade">
                                      <p:cBhvr>
                                        <p:cTn id="10" dur="1000"/>
                                        <p:tgtEl>
                                          <p:spTgt spid="44051"/>
                                        </p:tgtEl>
                                      </p:cBhvr>
                                    </p:animEffect>
                                  </p:childTnLst>
                                </p:cTn>
                              </p:par>
                            </p:childTnLst>
                          </p:cTn>
                        </p:par>
                        <p:par>
                          <p:cTn id="11" fill="hold">
                            <p:stCondLst>
                              <p:cond delay="1000"/>
                            </p:stCondLst>
                            <p:childTnLst>
                              <p:par>
                                <p:cTn id="12" presetID="22" presetClass="entr" presetSubtype="1" fill="hold" nodeType="afterEffect">
                                  <p:stCondLst>
                                    <p:cond delay="200"/>
                                  </p:stCondLst>
                                  <p:childTnLst>
                                    <p:set>
                                      <p:cBhvr>
                                        <p:cTn id="13" dur="1" fill="hold">
                                          <p:stCondLst>
                                            <p:cond delay="0"/>
                                          </p:stCondLst>
                                        </p:cTn>
                                        <p:tgtEl>
                                          <p:spTgt spid="44052"/>
                                        </p:tgtEl>
                                        <p:attrNameLst>
                                          <p:attrName>style.visibility</p:attrName>
                                        </p:attrNameLst>
                                      </p:cBhvr>
                                      <p:to>
                                        <p:strVal val="visible"/>
                                      </p:to>
                                    </p:set>
                                    <p:animEffect transition="in" filter="wipe(up)">
                                      <p:cBhvr>
                                        <p:cTn id="14" dur="1000"/>
                                        <p:tgtEl>
                                          <p:spTgt spid="44052"/>
                                        </p:tgtEl>
                                      </p:cBhvr>
                                    </p:animEffect>
                                  </p:childTnLst>
                                </p:cTn>
                              </p:par>
                            </p:childTnLst>
                          </p:cTn>
                        </p:par>
                        <p:par>
                          <p:cTn id="15" fill="hold">
                            <p:stCondLst>
                              <p:cond delay="22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44062"/>
                                        </p:tgtEl>
                                        <p:attrNameLst>
                                          <p:attrName>style.visibility</p:attrName>
                                        </p:attrNameLst>
                                      </p:cBhvr>
                                      <p:to>
                                        <p:strVal val="visible"/>
                                      </p:to>
                                    </p:set>
                                    <p:anim by="(-#ppt_w*2)" calcmode="lin" valueType="num">
                                      <p:cBhvr rctx="PPT">
                                        <p:cTn id="18" dur="500" autoRev="1" fill="hold">
                                          <p:stCondLst>
                                            <p:cond delay="0"/>
                                          </p:stCondLst>
                                        </p:cTn>
                                        <p:tgtEl>
                                          <p:spTgt spid="44062"/>
                                        </p:tgtEl>
                                        <p:attrNameLst>
                                          <p:attrName>ppt_w</p:attrName>
                                        </p:attrNameLst>
                                      </p:cBhvr>
                                    </p:anim>
                                    <p:anim by="(#ppt_w*0.50)" calcmode="lin" valueType="num">
                                      <p:cBhvr>
                                        <p:cTn id="19" dur="500" decel="50000" autoRev="1" fill="hold">
                                          <p:stCondLst>
                                            <p:cond delay="0"/>
                                          </p:stCondLst>
                                        </p:cTn>
                                        <p:tgtEl>
                                          <p:spTgt spid="44062"/>
                                        </p:tgtEl>
                                        <p:attrNameLst>
                                          <p:attrName>ppt_x</p:attrName>
                                        </p:attrNameLst>
                                      </p:cBhvr>
                                    </p:anim>
                                    <p:anim from="(-#ppt_h/2)" to="(#ppt_y)" calcmode="lin" valueType="num">
                                      <p:cBhvr>
                                        <p:cTn id="20" dur="1000" fill="hold">
                                          <p:stCondLst>
                                            <p:cond delay="0"/>
                                          </p:stCondLst>
                                        </p:cTn>
                                        <p:tgtEl>
                                          <p:spTgt spid="44062"/>
                                        </p:tgtEl>
                                        <p:attrNameLst>
                                          <p:attrName>ppt_y</p:attrName>
                                        </p:attrNameLst>
                                      </p:cBhvr>
                                    </p:anim>
                                    <p:animRot by="21600000">
                                      <p:cBhvr>
                                        <p:cTn id="21" dur="1000" fill="hold">
                                          <p:stCondLst>
                                            <p:cond delay="0"/>
                                          </p:stCondLst>
                                        </p:cTn>
                                        <p:tgtEl>
                                          <p:spTgt spid="44062"/>
                                        </p:tgtEl>
                                        <p:attrNameLst>
                                          <p:attrName>r</p:attrName>
                                        </p:attrNameLst>
                                      </p:cBhvr>
                                    </p:animRo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44064"/>
                                        </p:tgtEl>
                                        <p:attrNameLst>
                                          <p:attrName>style.visibility</p:attrName>
                                        </p:attrNameLst>
                                      </p:cBhvr>
                                      <p:to>
                                        <p:strVal val="visible"/>
                                      </p:to>
                                    </p:set>
                                    <p:animEffect transition="in" filter="wipe(up)">
                                      <p:cBhvr>
                                        <p:cTn id="25" dur="500"/>
                                        <p:tgtEl>
                                          <p:spTgt spid="44064"/>
                                        </p:tgtEl>
                                      </p:cBhvr>
                                    </p:animEffect>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44034"/>
                                        </p:tgtEl>
                                        <p:attrNameLst>
                                          <p:attrName>style.visibility</p:attrName>
                                        </p:attrNameLst>
                                      </p:cBhvr>
                                      <p:to>
                                        <p:strVal val="visible"/>
                                      </p:to>
                                    </p:set>
                                    <p:anim calcmode="lin" valueType="num">
                                      <p:cBhvr additive="base">
                                        <p:cTn id="29" dur="300" fill="hold"/>
                                        <p:tgtEl>
                                          <p:spTgt spid="44034"/>
                                        </p:tgtEl>
                                        <p:attrNameLst>
                                          <p:attrName>ppt_x</p:attrName>
                                        </p:attrNameLst>
                                      </p:cBhvr>
                                      <p:tavLst>
                                        <p:tav tm="0">
                                          <p:val>
                                            <p:strVal val="0-#ppt_w/2"/>
                                          </p:val>
                                        </p:tav>
                                        <p:tav tm="100000">
                                          <p:val>
                                            <p:strVal val="#ppt_x"/>
                                          </p:val>
                                        </p:tav>
                                      </p:tavLst>
                                    </p:anim>
                                    <p:anim calcmode="lin" valueType="num">
                                      <p:cBhvr additive="base">
                                        <p:cTn id="30" dur="300" fill="hold"/>
                                        <p:tgtEl>
                                          <p:spTgt spid="4403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4035"/>
                                        </p:tgtEl>
                                        <p:attrNameLst>
                                          <p:attrName>style.visibility</p:attrName>
                                        </p:attrNameLst>
                                      </p:cBhvr>
                                      <p:to>
                                        <p:strVal val="visible"/>
                                      </p:to>
                                    </p:set>
                                    <p:anim calcmode="lin" valueType="num">
                                      <p:cBhvr additive="base">
                                        <p:cTn id="33" dur="300" fill="hold"/>
                                        <p:tgtEl>
                                          <p:spTgt spid="44035"/>
                                        </p:tgtEl>
                                        <p:attrNameLst>
                                          <p:attrName>ppt_x</p:attrName>
                                        </p:attrNameLst>
                                      </p:cBhvr>
                                      <p:tavLst>
                                        <p:tav tm="0">
                                          <p:val>
                                            <p:strVal val="1+#ppt_w/2"/>
                                          </p:val>
                                        </p:tav>
                                        <p:tav tm="100000">
                                          <p:val>
                                            <p:strVal val="#ppt_x"/>
                                          </p:val>
                                        </p:tav>
                                      </p:tavLst>
                                    </p:anim>
                                    <p:anim calcmode="lin" valueType="num">
                                      <p:cBhvr additive="base">
                                        <p:cTn id="34" dur="300" fill="hold"/>
                                        <p:tgtEl>
                                          <p:spTgt spid="44035"/>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52" presetClass="entr" presetSubtype="0" fill="hold" nodeType="afterEffect">
                                  <p:stCondLst>
                                    <p:cond delay="0"/>
                                  </p:stCondLst>
                                  <p:childTnLst>
                                    <p:set>
                                      <p:cBhvr>
                                        <p:cTn id="37" dur="1" fill="hold">
                                          <p:stCondLst>
                                            <p:cond delay="0"/>
                                          </p:stCondLst>
                                        </p:cTn>
                                        <p:tgtEl>
                                          <p:spTgt spid="44065"/>
                                        </p:tgtEl>
                                        <p:attrNameLst>
                                          <p:attrName>style.visibility</p:attrName>
                                        </p:attrNameLst>
                                      </p:cBhvr>
                                      <p:to>
                                        <p:strVal val="visible"/>
                                      </p:to>
                                    </p:set>
                                    <p:animScale>
                                      <p:cBhvr>
                                        <p:cTn id="38" dur="1000" decel="50000" fill="hold">
                                          <p:stCondLst>
                                            <p:cond delay="0"/>
                                          </p:stCondLst>
                                        </p:cTn>
                                        <p:tgtEl>
                                          <p:spTgt spid="440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9" dur="1000" decel="50000" fill="hold">
                                          <p:stCondLst>
                                            <p:cond delay="0"/>
                                          </p:stCondLst>
                                        </p:cTn>
                                        <p:tgtEl>
                                          <p:spTgt spid="44065"/>
                                        </p:tgtEl>
                                        <p:attrNameLst>
                                          <p:attrName>ppt_x</p:attrName>
                                          <p:attrName>ppt_y</p:attrName>
                                        </p:attrNameLst>
                                      </p:cBhvr>
                                      <p:rCtr x="0" y="0"/>
                                    </p:animMotion>
                                    <p:animEffect transition="in" filter="fade">
                                      <p:cBhvr>
                                        <p:cTn id="40" dur="1000"/>
                                        <p:tgtEl>
                                          <p:spTgt spid="44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1" grpId="0" animBg="1" autoUpdateAnimBg="0"/>
      <p:bldP spid="44062" grpId="0" autoUpdateAnimBg="0"/>
      <p:bldP spid="4406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5"/>
          <p:cNvSpPr>
            <a:spLocks noEditPoints="1"/>
          </p:cNvSpPr>
          <p:nvPr/>
        </p:nvSpPr>
        <p:spPr bwMode="auto">
          <a:xfrm>
            <a:off x="6216650" y="1700213"/>
            <a:ext cx="1617663" cy="1624012"/>
          </a:xfrm>
          <a:custGeom>
            <a:avLst/>
            <a:gdLst>
              <a:gd name="T0" fmla="*/ 1181948320 w 2214"/>
              <a:gd name="T1" fmla="*/ 595622172 h 2214"/>
              <a:gd name="T2" fmla="*/ 590974526 w 2214"/>
              <a:gd name="T3" fmla="*/ 1013149495 h 2214"/>
              <a:gd name="T4" fmla="*/ 600049951 w 2214"/>
              <a:gd name="T5" fmla="*/ 146349594 h 2214"/>
              <a:gd name="T6" fmla="*/ 590974526 w 2214"/>
              <a:gd name="T7" fmla="*/ 146349594 h 2214"/>
              <a:gd name="T8" fmla="*/ 623538944 w 2214"/>
              <a:gd name="T9" fmla="*/ 120523109 h 2214"/>
              <a:gd name="T10" fmla="*/ 822132285 w 2214"/>
              <a:gd name="T11" fmla="*/ 95772697 h 2214"/>
              <a:gd name="T12" fmla="*/ 857366505 w 2214"/>
              <a:gd name="T13" fmla="*/ 235128184 h 2214"/>
              <a:gd name="T14" fmla="*/ 836012476 w 2214"/>
              <a:gd name="T15" fmla="*/ 102767538 h 2214"/>
              <a:gd name="T16" fmla="*/ 882991192 w 2214"/>
              <a:gd name="T17" fmla="*/ 251807682 h 2214"/>
              <a:gd name="T18" fmla="*/ 991897030 w 2214"/>
              <a:gd name="T19" fmla="*/ 220600831 h 2214"/>
              <a:gd name="T20" fmla="*/ 997235171 w 2214"/>
              <a:gd name="T21" fmla="*/ 409994813 h 2214"/>
              <a:gd name="T22" fmla="*/ 936376263 w 2214"/>
              <a:gd name="T23" fmla="*/ 310993163 h 2214"/>
              <a:gd name="T24" fmla="*/ 1138172782 w 2214"/>
              <a:gd name="T25" fmla="*/ 605845232 h 2214"/>
              <a:gd name="T26" fmla="*/ 1034070980 w 2214"/>
              <a:gd name="T27" fmla="*/ 543431531 h 2214"/>
              <a:gd name="T28" fmla="*/ 1034070980 w 2214"/>
              <a:gd name="T29" fmla="*/ 543431531 h 2214"/>
              <a:gd name="T30" fmla="*/ 1134969604 w 2214"/>
              <a:gd name="T31" fmla="*/ 656422130 h 2214"/>
              <a:gd name="T32" fmla="*/ 973212072 w 2214"/>
              <a:gd name="T33" fmla="*/ 826983733 h 2214"/>
              <a:gd name="T34" fmla="*/ 894735689 w 2214"/>
              <a:gd name="T35" fmla="*/ 924909309 h 2214"/>
              <a:gd name="T36" fmla="*/ 794905277 w 2214"/>
              <a:gd name="T37" fmla="*/ 995393924 h 2214"/>
              <a:gd name="T38" fmla="*/ 881923710 w 2214"/>
              <a:gd name="T39" fmla="*/ 936746112 h 2214"/>
              <a:gd name="T40" fmla="*/ 779424228 w 2214"/>
              <a:gd name="T41" fmla="*/ 1113764887 h 2214"/>
              <a:gd name="T42" fmla="*/ 566417320 w 2214"/>
              <a:gd name="T43" fmla="*/ 1044356346 h 2214"/>
              <a:gd name="T44" fmla="*/ 598981738 w 2214"/>
              <a:gd name="T45" fmla="*/ 1044894749 h 2214"/>
              <a:gd name="T46" fmla="*/ 557341164 w 2214"/>
              <a:gd name="T47" fmla="*/ 1146047811 h 2214"/>
              <a:gd name="T48" fmla="*/ 304296000 w 2214"/>
              <a:gd name="T49" fmla="*/ 965800817 h 2214"/>
              <a:gd name="T50" fmla="*/ 316573873 w 2214"/>
              <a:gd name="T51" fmla="*/ 950197391 h 2214"/>
              <a:gd name="T52" fmla="*/ 286144419 w 2214"/>
              <a:gd name="T53" fmla="*/ 923833236 h 2214"/>
              <a:gd name="T54" fmla="*/ 286144419 w 2214"/>
              <a:gd name="T55" fmla="*/ 923833236 h 2214"/>
              <a:gd name="T56" fmla="*/ 261053837 w 2214"/>
              <a:gd name="T57" fmla="*/ 898006751 h 2214"/>
              <a:gd name="T58" fmla="*/ 169764745 w 2214"/>
              <a:gd name="T59" fmla="*/ 948045245 h 2214"/>
              <a:gd name="T60" fmla="*/ 177772688 w 2214"/>
              <a:gd name="T61" fmla="*/ 765108436 h 2214"/>
              <a:gd name="T62" fmla="*/ 147343234 w 2214"/>
              <a:gd name="T63" fmla="*/ 643508520 h 2214"/>
              <a:gd name="T64" fmla="*/ 162290908 w 2214"/>
              <a:gd name="T65" fmla="*/ 720450306 h 2214"/>
              <a:gd name="T66" fmla="*/ 72070028 w 2214"/>
              <a:gd name="T67" fmla="*/ 548811896 h 2214"/>
              <a:gd name="T68" fmla="*/ 146275752 w 2214"/>
              <a:gd name="T69" fmla="*/ 627367425 h 2214"/>
              <a:gd name="T70" fmla="*/ 83814525 w 2214"/>
              <a:gd name="T71" fmla="*/ 536974360 h 2214"/>
              <a:gd name="T72" fmla="*/ 168163156 w 2214"/>
              <a:gd name="T73" fmla="*/ 369102572 h 2214"/>
              <a:gd name="T74" fmla="*/ 252511787 w 2214"/>
              <a:gd name="T75" fmla="*/ 162491423 h 2214"/>
              <a:gd name="T76" fmla="*/ 263722908 w 2214"/>
              <a:gd name="T77" fmla="*/ 290547043 h 2214"/>
              <a:gd name="T78" fmla="*/ 347004057 w 2214"/>
              <a:gd name="T79" fmla="*/ 219524758 h 2214"/>
              <a:gd name="T80" fmla="*/ 276001511 w 2214"/>
              <a:gd name="T81" fmla="*/ 277634167 h 2214"/>
              <a:gd name="T82" fmla="*/ 323514334 w 2214"/>
              <a:gd name="T83" fmla="*/ 114605074 h 2214"/>
              <a:gd name="T84" fmla="*/ 517302908 w 2214"/>
              <a:gd name="T85" fmla="*/ 48962421 h 2214"/>
              <a:gd name="T86" fmla="*/ 513565625 w 2214"/>
              <a:gd name="T87" fmla="*/ 102767538 h 2214"/>
              <a:gd name="T88" fmla="*/ 535453760 w 2214"/>
              <a:gd name="T89" fmla="*/ 46810275 h 2214"/>
              <a:gd name="T90" fmla="*/ 1027131249 w 2214"/>
              <a:gd name="T91" fmla="*/ 262568412 h 2214"/>
              <a:gd name="T92" fmla="*/ 1057026597 w 2214"/>
              <a:gd name="T93" fmla="*/ 884555472 h 2214"/>
              <a:gd name="T94" fmla="*/ 913954753 w 2214"/>
              <a:gd name="T95" fmla="*/ 1041128127 h 2214"/>
              <a:gd name="T96" fmla="*/ 347537433 w 2214"/>
              <a:gd name="T97" fmla="*/ 1089552878 h 2214"/>
              <a:gd name="T98" fmla="*/ 151613894 w 2214"/>
              <a:gd name="T99" fmla="*/ 359955585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0243" name="直接连接符 19"/>
          <p:cNvCxnSpPr>
            <a:cxnSpLocks noChangeShapeType="1"/>
          </p:cNvCxnSpPr>
          <p:nvPr/>
        </p:nvCxnSpPr>
        <p:spPr bwMode="auto">
          <a:xfrm>
            <a:off x="4086225" y="4027488"/>
            <a:ext cx="5905500" cy="0"/>
          </a:xfrm>
          <a:prstGeom prst="line">
            <a:avLst/>
          </a:prstGeom>
          <a:noFill/>
          <a:ln w="9525">
            <a:solidFill>
              <a:srgbClr val="1E212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4" name="TextBox 20"/>
          <p:cNvSpPr txBox="1">
            <a:spLocks noChangeArrowheads="1"/>
          </p:cNvSpPr>
          <p:nvPr/>
        </p:nvSpPr>
        <p:spPr bwMode="auto">
          <a:xfrm>
            <a:off x="4854575" y="3381375"/>
            <a:ext cx="434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latin typeface="方正小标宋简体" panose="02010601030101010101" pitchFamily="2" charset="-122"/>
                <a:ea typeface="方正小标宋简体" panose="02010601030101010101" pitchFamily="2" charset="-122"/>
              </a:rPr>
              <a:t>请输入第一部分标题</a:t>
            </a:r>
            <a:endParaRPr lang="zh-CN" altLang="en-US" sz="3600">
              <a:latin typeface="方正小标宋简体" panose="02010601030101010101" pitchFamily="2" charset="-122"/>
              <a:ea typeface="方正小标宋简体" panose="02010601030101010101" pitchFamily="2" charset="-122"/>
            </a:endParaRPr>
          </a:p>
        </p:txBody>
      </p:sp>
      <p:sp>
        <p:nvSpPr>
          <p:cNvPr id="10245" name="TextBox 21"/>
          <p:cNvSpPr txBox="1">
            <a:spLocks noChangeArrowheads="1"/>
          </p:cNvSpPr>
          <p:nvPr/>
        </p:nvSpPr>
        <p:spPr bwMode="auto">
          <a:xfrm>
            <a:off x="4159250" y="4044950"/>
            <a:ext cx="57610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这里是小节标题一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这里是小节标题二</a:t>
            </a:r>
            <a:endParaRPr lang="zh-CN" altLang="en-US" sz="2000">
              <a:solidFill>
                <a:srgbClr val="1E2122"/>
              </a:solidFill>
              <a:latin typeface="微软雅黑" panose="020B0503020204020204" pitchFamily="34" charset="-122"/>
              <a:ea typeface="微软雅黑" panose="020B0503020204020204" pitchFamily="34" charset="-122"/>
            </a:endParaRPr>
          </a:p>
          <a:p>
            <a:pPr algn="ctr" eaLnBrk="1" hangingPunct="1">
              <a:lnSpc>
                <a:spcPct val="150000"/>
              </a:lnSpc>
            </a:pP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这里是小节标题三         </a:t>
            </a:r>
            <a:r>
              <a:rPr lang="en-US" altLang="zh-CN" sz="2000">
                <a:solidFill>
                  <a:srgbClr val="1E2122"/>
                </a:solidFill>
                <a:latin typeface="微软雅黑" panose="020B0503020204020204" pitchFamily="34" charset="-122"/>
                <a:ea typeface="微软雅黑" panose="020B0503020204020204" pitchFamily="34" charset="-122"/>
              </a:rPr>
              <a:t>◎</a:t>
            </a:r>
            <a:r>
              <a:rPr lang="zh-CN" altLang="en-US" sz="2000">
                <a:solidFill>
                  <a:srgbClr val="1E2122"/>
                </a:solidFill>
                <a:latin typeface="微软雅黑" panose="020B0503020204020204" pitchFamily="34" charset="-122"/>
                <a:ea typeface="微软雅黑" panose="020B0503020204020204" pitchFamily="34" charset="-122"/>
              </a:rPr>
              <a:t>这里是小节标题四</a:t>
            </a:r>
            <a:endParaRPr lang="zh-CN" altLang="en-US" sz="2000">
              <a:solidFill>
                <a:srgbClr val="1E2122"/>
              </a:solidFill>
              <a:latin typeface="微软雅黑" panose="020B0503020204020204" pitchFamily="34" charset="-122"/>
              <a:ea typeface="微软雅黑" panose="020B0503020204020204" pitchFamily="34" charset="-122"/>
            </a:endParaRPr>
          </a:p>
        </p:txBody>
      </p:sp>
      <p:sp>
        <p:nvSpPr>
          <p:cNvPr id="10246" name="TextBox 17"/>
          <p:cNvSpPr txBox="1">
            <a:spLocks noChangeArrowheads="1"/>
          </p:cNvSpPr>
          <p:nvPr/>
        </p:nvSpPr>
        <p:spPr bwMode="auto">
          <a:xfrm>
            <a:off x="6419850" y="1851025"/>
            <a:ext cx="1209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a:solidFill>
                  <a:schemeClr val="bg1"/>
                </a:solidFill>
                <a:latin typeface="方正隶二简体" panose="03000509000000000000" pitchFamily="65" charset="-122"/>
                <a:ea typeface="方正隶二简体" panose="03000509000000000000" pitchFamily="65" charset="-122"/>
              </a:rPr>
              <a:t>壹</a:t>
            </a:r>
            <a:endParaRPr lang="zh-CN" altLang="en-US" sz="8000">
              <a:solidFill>
                <a:schemeClr val="bg1"/>
              </a:solidFill>
              <a:latin typeface="方正隶二简体" panose="03000509000000000000" pitchFamily="65" charset="-122"/>
              <a:ea typeface="方正隶二简体" panose="03000509000000000000" pitchFamily="65" charset="-122"/>
            </a:endParaRPr>
          </a:p>
        </p:txBody>
      </p:sp>
    </p:spTree>
  </p:cSld>
  <p:clrMapOvr>
    <a:masterClrMapping/>
  </p:clrMapOvr>
  <p:transition spd="slow" advTm="64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1000" fill="hold"/>
                                        <p:tgtEl>
                                          <p:spTgt spid="10246"/>
                                        </p:tgtEl>
                                        <p:attrNameLst>
                                          <p:attrName>ppt_w</p:attrName>
                                        </p:attrNameLst>
                                      </p:cBhvr>
                                      <p:tavLst>
                                        <p:tav tm="0">
                                          <p:val>
                                            <p:fltVal val="0"/>
                                          </p:val>
                                        </p:tav>
                                        <p:tav tm="100000">
                                          <p:val>
                                            <p:strVal val="#ppt_w"/>
                                          </p:val>
                                        </p:tav>
                                      </p:tavLst>
                                    </p:anim>
                                    <p:anim calcmode="lin" valueType="num">
                                      <p:cBhvr>
                                        <p:cTn id="14" dur="1000" fill="hold"/>
                                        <p:tgtEl>
                                          <p:spTgt spid="10246"/>
                                        </p:tgtEl>
                                        <p:attrNameLst>
                                          <p:attrName>ppt_h</p:attrName>
                                        </p:attrNameLst>
                                      </p:cBhvr>
                                      <p:tavLst>
                                        <p:tav tm="0">
                                          <p:val>
                                            <p:fltVal val="0"/>
                                          </p:val>
                                        </p:tav>
                                        <p:tav tm="100000">
                                          <p:val>
                                            <p:strVal val="#ppt_h"/>
                                          </p:val>
                                        </p:tav>
                                      </p:tavLst>
                                    </p:anim>
                                    <p:anim calcmode="lin" valueType="num">
                                      <p:cBhvr>
                                        <p:cTn id="15" dur="1000" fill="hold"/>
                                        <p:tgtEl>
                                          <p:spTgt spid="10246"/>
                                        </p:tgtEl>
                                        <p:attrNameLst>
                                          <p:attrName>style.rotation</p:attrName>
                                        </p:attrNameLst>
                                      </p:cBhvr>
                                      <p:tavLst>
                                        <p:tav tm="0">
                                          <p:val>
                                            <p:fltVal val="90"/>
                                          </p:val>
                                        </p:tav>
                                        <p:tav tm="100000">
                                          <p:val>
                                            <p:fltVal val="0"/>
                                          </p:val>
                                        </p:tav>
                                      </p:tavLst>
                                    </p:anim>
                                    <p:animEffect transition="in" filter="fade">
                                      <p:cBhvr>
                                        <p:cTn id="16" dur="1000"/>
                                        <p:tgtEl>
                                          <p:spTgt spid="10246"/>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10243"/>
                                        </p:tgtEl>
                                        <p:attrNameLst>
                                          <p:attrName>style.visibility</p:attrName>
                                        </p:attrNameLst>
                                      </p:cBhvr>
                                      <p:to>
                                        <p:strVal val="visible"/>
                                      </p:to>
                                    </p:set>
                                    <p:anim calcmode="lin" valueType="num">
                                      <p:cBhvr>
                                        <p:cTn id="20" dur="500" fill="hold"/>
                                        <p:tgtEl>
                                          <p:spTgt spid="10243"/>
                                        </p:tgtEl>
                                        <p:attrNameLst>
                                          <p:attrName>ppt_w</p:attrName>
                                        </p:attrNameLst>
                                      </p:cBhvr>
                                      <p:tavLst>
                                        <p:tav tm="0">
                                          <p:val>
                                            <p:fltVal val="0"/>
                                          </p:val>
                                        </p:tav>
                                        <p:tav tm="100000">
                                          <p:val>
                                            <p:strVal val="#ppt_w"/>
                                          </p:val>
                                        </p:tav>
                                      </p:tavLst>
                                    </p:anim>
                                    <p:anim calcmode="lin" valueType="num">
                                      <p:cBhvr>
                                        <p:cTn id="21" dur="500" fill="hold"/>
                                        <p:tgtEl>
                                          <p:spTgt spid="10243"/>
                                        </p:tgtEl>
                                        <p:attrNameLst>
                                          <p:attrName>ppt_h</p:attrName>
                                        </p:attrNameLst>
                                      </p:cBhvr>
                                      <p:tavLst>
                                        <p:tav tm="0">
                                          <p:val>
                                            <p:fltVal val="0"/>
                                          </p:val>
                                        </p:tav>
                                        <p:tav tm="100000">
                                          <p:val>
                                            <p:strVal val="#ppt_h"/>
                                          </p:val>
                                        </p:tav>
                                      </p:tavLst>
                                    </p:anim>
                                    <p:anim calcmode="lin" valueType="num">
                                      <p:cBhvr>
                                        <p:cTn id="22" dur="500" fill="hold"/>
                                        <p:tgtEl>
                                          <p:spTgt spid="10243"/>
                                        </p:tgtEl>
                                        <p:attrNameLst>
                                          <p:attrName>style.rotation</p:attrName>
                                        </p:attrNameLst>
                                      </p:cBhvr>
                                      <p:tavLst>
                                        <p:tav tm="0">
                                          <p:val>
                                            <p:fltVal val="90"/>
                                          </p:val>
                                        </p:tav>
                                        <p:tav tm="100000">
                                          <p:val>
                                            <p:fltVal val="0"/>
                                          </p:val>
                                        </p:tav>
                                      </p:tavLst>
                                    </p:anim>
                                    <p:animEffect transition="in" filter="fade">
                                      <p:cBhvr>
                                        <p:cTn id="23" dur="500"/>
                                        <p:tgtEl>
                                          <p:spTgt spid="10243"/>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244"/>
                                        </p:tgtEl>
                                        <p:attrNameLst>
                                          <p:attrName>style.visibility</p:attrName>
                                        </p:attrNameLst>
                                      </p:cBhvr>
                                      <p:to>
                                        <p:strVal val="visible"/>
                                      </p:to>
                                    </p:set>
                                    <p:anim calcmode="lin" valueType="num">
                                      <p:cBhvr>
                                        <p:cTn id="27" dur="500" fill="hold"/>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244"/>
                                        </p:tgtEl>
                                        <p:attrNameLst>
                                          <p:attrName>ppt_y</p:attrName>
                                        </p:attrNameLst>
                                      </p:cBhvr>
                                      <p:tavLst>
                                        <p:tav tm="0">
                                          <p:val>
                                            <p:strVal val="#ppt_y"/>
                                          </p:val>
                                        </p:tav>
                                        <p:tav tm="100000">
                                          <p:val>
                                            <p:strVal val="#ppt_y"/>
                                          </p:val>
                                        </p:tav>
                                      </p:tavLst>
                                    </p:anim>
                                    <p:anim calcmode="lin" valueType="num">
                                      <p:cBhvr>
                                        <p:cTn id="29" dur="500" fill="hold"/>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24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244"/>
                                        </p:tgtEl>
                                      </p:cBhvr>
                                    </p:animEffect>
                                  </p:childTnLst>
                                </p:cTn>
                              </p:par>
                            </p:childTnLst>
                          </p:cTn>
                        </p:par>
                        <p:par>
                          <p:cTn id="32" fill="hold">
                            <p:stCondLst>
                              <p:cond delay="3400"/>
                            </p:stCondLst>
                            <p:childTnLst>
                              <p:par>
                                <p:cTn id="33" presetID="22" presetClass="entr" presetSubtype="1" fill="hold" grpId="0" nodeType="afterEffect">
                                  <p:stCondLst>
                                    <p:cond delay="0"/>
                                  </p:stCondLst>
                                  <p:childTnLst>
                                    <p:set>
                                      <p:cBhvr>
                                        <p:cTn id="34" dur="1" fill="hold">
                                          <p:stCondLst>
                                            <p:cond delay="0"/>
                                          </p:stCondLst>
                                        </p:cTn>
                                        <p:tgtEl>
                                          <p:spTgt spid="10245"/>
                                        </p:tgtEl>
                                        <p:attrNameLst>
                                          <p:attrName>style.visibility</p:attrName>
                                        </p:attrNameLst>
                                      </p:cBhvr>
                                      <p:to>
                                        <p:strVal val="visible"/>
                                      </p:to>
                                    </p:set>
                                    <p:animEffect transition="in" filter="wipe(up)">
                                      <p:cBhvr>
                                        <p:cTn id="35"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P spid="1024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p:cNvSpPr>
            <a:spLocks noChangeAspect="1" noChangeArrowheads="1" noTextEdit="1"/>
          </p:cNvSpPr>
          <p:nvPr/>
        </p:nvSpPr>
        <p:spPr bwMode="auto">
          <a:xfrm>
            <a:off x="5210175" y="1484313"/>
            <a:ext cx="60563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67" name="Freeform 6"/>
          <p:cNvSpPr/>
          <p:nvPr/>
        </p:nvSpPr>
        <p:spPr bwMode="auto">
          <a:xfrm>
            <a:off x="5233988" y="1503363"/>
            <a:ext cx="6086475" cy="3835400"/>
          </a:xfrm>
          <a:custGeom>
            <a:avLst/>
            <a:gdLst>
              <a:gd name="T0" fmla="*/ 91810365 w 7649"/>
              <a:gd name="T1" fmla="*/ 88012086 h 4820"/>
              <a:gd name="T2" fmla="*/ 181087153 w 7649"/>
              <a:gd name="T3" fmla="*/ 88012086 h 4820"/>
              <a:gd name="T4" fmla="*/ 181087153 w 7649"/>
              <a:gd name="T5" fmla="*/ 0 h 4820"/>
              <a:gd name="T6" fmla="*/ 2147483647 w 7649"/>
              <a:gd name="T7" fmla="*/ 0 h 4820"/>
              <a:gd name="T8" fmla="*/ 2147483647 w 7649"/>
              <a:gd name="T9" fmla="*/ 88012086 h 4820"/>
              <a:gd name="T10" fmla="*/ 2147483647 w 7649"/>
              <a:gd name="T11" fmla="*/ 88012086 h 4820"/>
              <a:gd name="T12" fmla="*/ 2147483647 w 7649"/>
              <a:gd name="T13" fmla="*/ 181089764 h 4820"/>
              <a:gd name="T14" fmla="*/ 2147483647 w 7649"/>
              <a:gd name="T15" fmla="*/ 181089764 h 4820"/>
              <a:gd name="T16" fmla="*/ 2147483647 w 7649"/>
              <a:gd name="T17" fmla="*/ 2147483647 h 4820"/>
              <a:gd name="T18" fmla="*/ 2147483647 w 7649"/>
              <a:gd name="T19" fmla="*/ 2147483647 h 4820"/>
              <a:gd name="T20" fmla="*/ 2147483647 w 7649"/>
              <a:gd name="T21" fmla="*/ 2147483647 h 4820"/>
              <a:gd name="T22" fmla="*/ 2147483647 w 7649"/>
              <a:gd name="T23" fmla="*/ 2147483647 h 4820"/>
              <a:gd name="T24" fmla="*/ 2147483647 w 7649"/>
              <a:gd name="T25" fmla="*/ 2147483647 h 4820"/>
              <a:gd name="T26" fmla="*/ 179187766 w 7649"/>
              <a:gd name="T27" fmla="*/ 2147483647 h 4820"/>
              <a:gd name="T28" fmla="*/ 179187766 w 7649"/>
              <a:gd name="T29" fmla="*/ 2147483647 h 4820"/>
              <a:gd name="T30" fmla="*/ 86111407 w 7649"/>
              <a:gd name="T31" fmla="*/ 2147483647 h 4820"/>
              <a:gd name="T32" fmla="*/ 86111407 w 7649"/>
              <a:gd name="T33" fmla="*/ 2147483647 h 4820"/>
              <a:gd name="T34" fmla="*/ 0 w 7649"/>
              <a:gd name="T35" fmla="*/ 2147483647 h 4820"/>
              <a:gd name="T36" fmla="*/ 0 w 7649"/>
              <a:gd name="T37" fmla="*/ 181089764 h 4820"/>
              <a:gd name="T38" fmla="*/ 91810365 w 7649"/>
              <a:gd name="T39" fmla="*/ 181089764 h 4820"/>
              <a:gd name="T40" fmla="*/ 91810365 w 7649"/>
              <a:gd name="T41" fmla="*/ 88012086 h 48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49" h="4820">
                <a:moveTo>
                  <a:pt x="145" y="139"/>
                </a:moveTo>
                <a:cubicBezTo>
                  <a:pt x="192" y="139"/>
                  <a:pt x="239" y="139"/>
                  <a:pt x="286" y="139"/>
                </a:cubicBezTo>
                <a:cubicBezTo>
                  <a:pt x="286" y="92"/>
                  <a:pt x="286" y="46"/>
                  <a:pt x="286" y="0"/>
                </a:cubicBezTo>
                <a:cubicBezTo>
                  <a:pt x="1967" y="0"/>
                  <a:pt x="5684" y="0"/>
                  <a:pt x="7364" y="0"/>
                </a:cubicBezTo>
                <a:cubicBezTo>
                  <a:pt x="7364" y="46"/>
                  <a:pt x="7364" y="92"/>
                  <a:pt x="7364" y="139"/>
                </a:cubicBezTo>
                <a:cubicBezTo>
                  <a:pt x="7411" y="139"/>
                  <a:pt x="7458" y="139"/>
                  <a:pt x="7505" y="139"/>
                </a:cubicBezTo>
                <a:cubicBezTo>
                  <a:pt x="7505" y="188"/>
                  <a:pt x="7505" y="237"/>
                  <a:pt x="7505" y="286"/>
                </a:cubicBezTo>
                <a:cubicBezTo>
                  <a:pt x="7553" y="286"/>
                  <a:pt x="7601" y="286"/>
                  <a:pt x="7649" y="286"/>
                </a:cubicBezTo>
                <a:cubicBezTo>
                  <a:pt x="7649" y="700"/>
                  <a:pt x="7649" y="4121"/>
                  <a:pt x="7649" y="4535"/>
                </a:cubicBezTo>
                <a:cubicBezTo>
                  <a:pt x="7603" y="4535"/>
                  <a:pt x="7557" y="4534"/>
                  <a:pt x="7511" y="4534"/>
                </a:cubicBezTo>
                <a:cubicBezTo>
                  <a:pt x="7511" y="4581"/>
                  <a:pt x="7511" y="4629"/>
                  <a:pt x="7511" y="4676"/>
                </a:cubicBezTo>
                <a:cubicBezTo>
                  <a:pt x="7462" y="4676"/>
                  <a:pt x="7414" y="4676"/>
                  <a:pt x="7365" y="4676"/>
                </a:cubicBezTo>
                <a:cubicBezTo>
                  <a:pt x="7365" y="4724"/>
                  <a:pt x="7365" y="4772"/>
                  <a:pt x="7365" y="4820"/>
                </a:cubicBezTo>
                <a:cubicBezTo>
                  <a:pt x="5684" y="4820"/>
                  <a:pt x="1965" y="4820"/>
                  <a:pt x="283" y="4820"/>
                </a:cubicBezTo>
                <a:cubicBezTo>
                  <a:pt x="283" y="4772"/>
                  <a:pt x="283" y="4724"/>
                  <a:pt x="283" y="4676"/>
                </a:cubicBezTo>
                <a:cubicBezTo>
                  <a:pt x="234" y="4676"/>
                  <a:pt x="185" y="4676"/>
                  <a:pt x="136" y="4676"/>
                </a:cubicBezTo>
                <a:cubicBezTo>
                  <a:pt x="136" y="4629"/>
                  <a:pt x="136" y="4581"/>
                  <a:pt x="136" y="4534"/>
                </a:cubicBezTo>
                <a:cubicBezTo>
                  <a:pt x="91" y="4534"/>
                  <a:pt x="45" y="4534"/>
                  <a:pt x="0" y="4534"/>
                </a:cubicBezTo>
                <a:cubicBezTo>
                  <a:pt x="0" y="4120"/>
                  <a:pt x="0" y="699"/>
                  <a:pt x="0" y="286"/>
                </a:cubicBezTo>
                <a:cubicBezTo>
                  <a:pt x="48" y="286"/>
                  <a:pt x="97" y="286"/>
                  <a:pt x="145" y="286"/>
                </a:cubicBezTo>
                <a:cubicBezTo>
                  <a:pt x="145" y="237"/>
                  <a:pt x="145" y="188"/>
                  <a:pt x="145" y="139"/>
                </a:cubicBezTo>
                <a:close/>
              </a:path>
            </a:pathLst>
          </a:cu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8" name="Freeform 5"/>
          <p:cNvSpPr>
            <a:spLocks noEditPoints="1"/>
          </p:cNvSpPr>
          <p:nvPr/>
        </p:nvSpPr>
        <p:spPr bwMode="auto">
          <a:xfrm>
            <a:off x="5210175" y="1484313"/>
            <a:ext cx="6132513" cy="3870325"/>
          </a:xfrm>
          <a:custGeom>
            <a:avLst/>
            <a:gdLst>
              <a:gd name="T0" fmla="*/ 2147483647 w 7708"/>
              <a:gd name="T1" fmla="*/ 24050112 h 4865"/>
              <a:gd name="T2" fmla="*/ 2147483647 w 7708"/>
              <a:gd name="T3" fmla="*/ 49365140 h 4865"/>
              <a:gd name="T4" fmla="*/ 2147483647 w 7708"/>
              <a:gd name="T5" fmla="*/ 93034976 h 4865"/>
              <a:gd name="T6" fmla="*/ 2147483647 w 7708"/>
              <a:gd name="T7" fmla="*/ 112021446 h 4865"/>
              <a:gd name="T8" fmla="*/ 2147483647 w 7708"/>
              <a:gd name="T9" fmla="*/ 112021446 h 4865"/>
              <a:gd name="T10" fmla="*/ 27218397 w 7708"/>
              <a:gd name="T11" fmla="*/ 24050112 h 4865"/>
              <a:gd name="T12" fmla="*/ 119000826 w 7708"/>
              <a:gd name="T13" fmla="*/ 49365140 h 4865"/>
              <a:gd name="T14" fmla="*/ 99378853 w 7708"/>
              <a:gd name="T15" fmla="*/ 93034976 h 4865"/>
              <a:gd name="T16" fmla="*/ 54436794 w 7708"/>
              <a:gd name="T17" fmla="*/ 112021446 h 4865"/>
              <a:gd name="T18" fmla="*/ 54436794 w 7708"/>
              <a:gd name="T19" fmla="*/ 112021446 h 4865"/>
              <a:gd name="T20" fmla="*/ 2147483647 w 7708"/>
              <a:gd name="T21" fmla="*/ 2147483647 h 4865"/>
              <a:gd name="T22" fmla="*/ 2147483647 w 7708"/>
              <a:gd name="T23" fmla="*/ 2147483647 h 4865"/>
              <a:gd name="T24" fmla="*/ 2147483647 w 7708"/>
              <a:gd name="T25" fmla="*/ 2147483647 h 4865"/>
              <a:gd name="T26" fmla="*/ 2147483647 w 7708"/>
              <a:gd name="T27" fmla="*/ 2147483647 h 4865"/>
              <a:gd name="T28" fmla="*/ 2147483647 w 7708"/>
              <a:gd name="T29" fmla="*/ 2147483647 h 4865"/>
              <a:gd name="T30" fmla="*/ 120899932 w 7708"/>
              <a:gd name="T31" fmla="*/ 2147483647 h 4865"/>
              <a:gd name="T32" fmla="*/ 91149924 w 7708"/>
              <a:gd name="T33" fmla="*/ 2147483647 h 4865"/>
              <a:gd name="T34" fmla="*/ 0 w 7708"/>
              <a:gd name="T35" fmla="*/ 2147483647 h 4865"/>
              <a:gd name="T36" fmla="*/ 0 w 7708"/>
              <a:gd name="T37" fmla="*/ 2147483647 h 4865"/>
              <a:gd name="T38" fmla="*/ 91149924 w 7708"/>
              <a:gd name="T39" fmla="*/ 2147483647 h 4865"/>
              <a:gd name="T40" fmla="*/ 91149924 w 7708"/>
              <a:gd name="T41" fmla="*/ 179108140 h 4865"/>
              <a:gd name="T42" fmla="*/ 0 w 7708"/>
              <a:gd name="T43" fmla="*/ 162019840 h 4865"/>
              <a:gd name="T44" fmla="*/ 0 w 7708"/>
              <a:gd name="T45" fmla="*/ 71517083 h 4865"/>
              <a:gd name="T46" fmla="*/ 91149924 w 7708"/>
              <a:gd name="T47" fmla="*/ 41770870 h 4865"/>
              <a:gd name="T48" fmla="*/ 120899932 w 7708"/>
              <a:gd name="T49" fmla="*/ 71517083 h 4865"/>
              <a:gd name="T50" fmla="*/ 2147483647 w 7708"/>
              <a:gd name="T51" fmla="*/ 0 h 4865"/>
              <a:gd name="T52" fmla="*/ 2147483647 w 7708"/>
              <a:gd name="T53" fmla="*/ 71517083 h 4865"/>
              <a:gd name="T54" fmla="*/ 2147483647 w 7708"/>
              <a:gd name="T55" fmla="*/ 41770870 h 4865"/>
              <a:gd name="T56" fmla="*/ 2147483647 w 7708"/>
              <a:gd name="T57" fmla="*/ 71517083 h 4865"/>
              <a:gd name="T58" fmla="*/ 2147483647 w 7708"/>
              <a:gd name="T59" fmla="*/ 162019840 h 4865"/>
              <a:gd name="T60" fmla="*/ 2147483647 w 7708"/>
              <a:gd name="T61" fmla="*/ 179108140 h 4865"/>
              <a:gd name="T62" fmla="*/ 2147483647 w 7708"/>
              <a:gd name="T63" fmla="*/ 2147483647 h 4865"/>
              <a:gd name="T64" fmla="*/ 2147483647 w 7708"/>
              <a:gd name="T65" fmla="*/ 2147483647 h 4865"/>
              <a:gd name="T66" fmla="*/ 2147483647 w 7708"/>
              <a:gd name="T67" fmla="*/ 2147483647 h 4865"/>
              <a:gd name="T68" fmla="*/ 2147483647 w 7708"/>
              <a:gd name="T69" fmla="*/ 2147483647 h 4865"/>
              <a:gd name="T70" fmla="*/ 2147483647 w 7708"/>
              <a:gd name="T71" fmla="*/ 2147483647 h 4865"/>
              <a:gd name="T72" fmla="*/ 2147483647 w 7708"/>
              <a:gd name="T73" fmla="*/ 2147483647 h 4865"/>
              <a:gd name="T74" fmla="*/ 2147483647 w 7708"/>
              <a:gd name="T75" fmla="*/ 2147483647 h 4865"/>
              <a:gd name="T76" fmla="*/ 2147483647 w 7708"/>
              <a:gd name="T77" fmla="*/ 2147483647 h 4865"/>
              <a:gd name="T78" fmla="*/ 2147483647 w 7708"/>
              <a:gd name="T79" fmla="*/ 2147483647 h 4865"/>
              <a:gd name="T80" fmla="*/ 2147483647 w 7708"/>
              <a:gd name="T81" fmla="*/ 2147483647 h 4865"/>
              <a:gd name="T82" fmla="*/ 2147483647 w 7708"/>
              <a:gd name="T83" fmla="*/ 2147483647 h 4865"/>
              <a:gd name="T84" fmla="*/ 2147483647 w 7708"/>
              <a:gd name="T85" fmla="*/ 2147483647 h 4865"/>
              <a:gd name="T86" fmla="*/ 2147483647 w 7708"/>
              <a:gd name="T87" fmla="*/ 2147483647 h 4865"/>
              <a:gd name="T88" fmla="*/ 27218397 w 7708"/>
              <a:gd name="T89" fmla="*/ 2147483647 h 4865"/>
              <a:gd name="T90" fmla="*/ 146219223 w 7708"/>
              <a:gd name="T91" fmla="*/ 2147483647 h 4865"/>
              <a:gd name="T92" fmla="*/ 99378853 w 7708"/>
              <a:gd name="T93" fmla="*/ 2147483647 h 4865"/>
              <a:gd name="T94" fmla="*/ 99378853 w 7708"/>
              <a:gd name="T95" fmla="*/ 2147483647 h 4865"/>
              <a:gd name="T96" fmla="*/ 27218397 w 7708"/>
              <a:gd name="T97" fmla="*/ 2147483647 h 4865"/>
              <a:gd name="T98" fmla="*/ 200023511 w 7708"/>
              <a:gd name="T99" fmla="*/ 15822589 h 4865"/>
              <a:gd name="T100" fmla="*/ 2147483647 w 7708"/>
              <a:gd name="T101" fmla="*/ 197462152 h 4865"/>
              <a:gd name="T102" fmla="*/ 2147483647 w 7708"/>
              <a:gd name="T103" fmla="*/ 2147483647 h 4865"/>
              <a:gd name="T104" fmla="*/ 198124405 w 7708"/>
              <a:gd name="T105" fmla="*/ 2147483647 h 4865"/>
              <a:gd name="T106" fmla="*/ 18989468 w 7708"/>
              <a:gd name="T107" fmla="*/ 197462152 h 48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08" h="4865">
                <a:moveTo>
                  <a:pt x="7623" y="38"/>
                </a:moveTo>
                <a:cubicBezTo>
                  <a:pt x="7623" y="53"/>
                  <a:pt x="7623" y="67"/>
                  <a:pt x="7623" y="81"/>
                </a:cubicBezTo>
                <a:cubicBezTo>
                  <a:pt x="7637" y="81"/>
                  <a:pt x="7652" y="81"/>
                  <a:pt x="7666" y="81"/>
                </a:cubicBezTo>
                <a:cubicBezTo>
                  <a:pt x="7666" y="67"/>
                  <a:pt x="7666" y="53"/>
                  <a:pt x="7666" y="38"/>
                </a:cubicBezTo>
                <a:cubicBezTo>
                  <a:pt x="7652" y="38"/>
                  <a:pt x="7637" y="38"/>
                  <a:pt x="7623" y="38"/>
                </a:cubicBezTo>
                <a:close/>
                <a:moveTo>
                  <a:pt x="7478" y="36"/>
                </a:moveTo>
                <a:cubicBezTo>
                  <a:pt x="7478" y="50"/>
                  <a:pt x="7478" y="64"/>
                  <a:pt x="7478" y="78"/>
                </a:cubicBezTo>
                <a:cubicBezTo>
                  <a:pt x="7492" y="78"/>
                  <a:pt x="7507" y="78"/>
                  <a:pt x="7521" y="78"/>
                </a:cubicBezTo>
                <a:cubicBezTo>
                  <a:pt x="7521" y="64"/>
                  <a:pt x="7521" y="50"/>
                  <a:pt x="7521" y="36"/>
                </a:cubicBezTo>
                <a:cubicBezTo>
                  <a:pt x="7507" y="36"/>
                  <a:pt x="7492" y="36"/>
                  <a:pt x="7478" y="36"/>
                </a:cubicBezTo>
                <a:close/>
                <a:moveTo>
                  <a:pt x="7551" y="104"/>
                </a:moveTo>
                <a:cubicBezTo>
                  <a:pt x="7551" y="118"/>
                  <a:pt x="7551" y="133"/>
                  <a:pt x="7551" y="147"/>
                </a:cubicBezTo>
                <a:cubicBezTo>
                  <a:pt x="7565" y="147"/>
                  <a:pt x="7580" y="147"/>
                  <a:pt x="7594" y="147"/>
                </a:cubicBezTo>
                <a:cubicBezTo>
                  <a:pt x="7594" y="133"/>
                  <a:pt x="7594" y="118"/>
                  <a:pt x="7594" y="104"/>
                </a:cubicBezTo>
                <a:cubicBezTo>
                  <a:pt x="7580" y="104"/>
                  <a:pt x="7565" y="104"/>
                  <a:pt x="7551" y="104"/>
                </a:cubicBezTo>
                <a:close/>
                <a:moveTo>
                  <a:pt x="7623" y="177"/>
                </a:moveTo>
                <a:cubicBezTo>
                  <a:pt x="7623" y="191"/>
                  <a:pt x="7623" y="205"/>
                  <a:pt x="7623" y="219"/>
                </a:cubicBezTo>
                <a:cubicBezTo>
                  <a:pt x="7637" y="219"/>
                  <a:pt x="7651" y="219"/>
                  <a:pt x="7666" y="219"/>
                </a:cubicBezTo>
                <a:cubicBezTo>
                  <a:pt x="7666" y="205"/>
                  <a:pt x="7666" y="191"/>
                  <a:pt x="7666" y="177"/>
                </a:cubicBezTo>
                <a:cubicBezTo>
                  <a:pt x="7651" y="177"/>
                  <a:pt x="7637" y="177"/>
                  <a:pt x="7623"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7708" y="4582"/>
                </a:moveTo>
                <a:cubicBezTo>
                  <a:pt x="7660" y="4582"/>
                  <a:pt x="7612" y="4582"/>
                  <a:pt x="7564" y="4582"/>
                </a:cubicBezTo>
                <a:cubicBezTo>
                  <a:pt x="7564" y="4615"/>
                  <a:pt x="7564" y="4647"/>
                  <a:pt x="7564" y="4680"/>
                </a:cubicBezTo>
                <a:cubicBezTo>
                  <a:pt x="7572" y="4680"/>
                  <a:pt x="7579" y="4680"/>
                  <a:pt x="7587" y="4680"/>
                </a:cubicBezTo>
                <a:cubicBezTo>
                  <a:pt x="7587" y="4656"/>
                  <a:pt x="7587" y="4633"/>
                  <a:pt x="7587" y="4609"/>
                </a:cubicBezTo>
                <a:cubicBezTo>
                  <a:pt x="7627" y="4609"/>
                  <a:pt x="7668" y="4609"/>
                  <a:pt x="7708" y="4609"/>
                </a:cubicBezTo>
                <a:cubicBezTo>
                  <a:pt x="7708" y="4648"/>
                  <a:pt x="7708" y="4686"/>
                  <a:pt x="7708" y="4725"/>
                </a:cubicBezTo>
                <a:cubicBezTo>
                  <a:pt x="7684" y="4725"/>
                  <a:pt x="7660" y="4725"/>
                  <a:pt x="7636" y="4725"/>
                </a:cubicBezTo>
                <a:cubicBezTo>
                  <a:pt x="7636" y="4734"/>
                  <a:pt x="7636" y="4743"/>
                  <a:pt x="7636" y="4752"/>
                </a:cubicBezTo>
                <a:cubicBezTo>
                  <a:pt x="7660" y="4752"/>
                  <a:pt x="7684" y="4752"/>
                  <a:pt x="7708" y="4752"/>
                </a:cubicBezTo>
                <a:cubicBezTo>
                  <a:pt x="7708" y="4790"/>
                  <a:pt x="7708" y="4827"/>
                  <a:pt x="7708" y="4865"/>
                </a:cubicBezTo>
                <a:cubicBezTo>
                  <a:pt x="7668" y="4865"/>
                  <a:pt x="7627" y="4865"/>
                  <a:pt x="7587" y="4865"/>
                </a:cubicBezTo>
                <a:cubicBezTo>
                  <a:pt x="7587" y="4843"/>
                  <a:pt x="7587" y="4821"/>
                  <a:pt x="7587" y="4799"/>
                </a:cubicBezTo>
                <a:cubicBezTo>
                  <a:pt x="7579" y="4799"/>
                  <a:pt x="7572" y="4799"/>
                  <a:pt x="7564" y="4799"/>
                </a:cubicBezTo>
                <a:cubicBezTo>
                  <a:pt x="7564" y="4821"/>
                  <a:pt x="7564" y="4843"/>
                  <a:pt x="7564" y="4865"/>
                </a:cubicBezTo>
                <a:cubicBezTo>
                  <a:pt x="7525" y="4865"/>
                  <a:pt x="7486" y="4865"/>
                  <a:pt x="7447" y="4865"/>
                </a:cubicBezTo>
                <a:cubicBezTo>
                  <a:pt x="7447" y="4827"/>
                  <a:pt x="7447" y="4790"/>
                  <a:pt x="7447" y="4752"/>
                </a:cubicBezTo>
                <a:cubicBezTo>
                  <a:pt x="7471" y="4752"/>
                  <a:pt x="7494" y="4752"/>
                  <a:pt x="7517" y="4752"/>
                </a:cubicBezTo>
                <a:cubicBezTo>
                  <a:pt x="7517" y="4745"/>
                  <a:pt x="7517" y="4738"/>
                  <a:pt x="7517" y="4731"/>
                </a:cubicBezTo>
                <a:cubicBezTo>
                  <a:pt x="7486" y="4731"/>
                  <a:pt x="7454" y="4731"/>
                  <a:pt x="7423" y="4731"/>
                </a:cubicBezTo>
                <a:cubicBezTo>
                  <a:pt x="7423" y="4776"/>
                  <a:pt x="7423" y="4820"/>
                  <a:pt x="7423" y="4865"/>
                </a:cubicBezTo>
                <a:cubicBezTo>
                  <a:pt x="5723" y="4865"/>
                  <a:pt x="1986" y="4865"/>
                  <a:pt x="285" y="4865"/>
                </a:cubicBezTo>
                <a:cubicBezTo>
                  <a:pt x="285" y="4820"/>
                  <a:pt x="285" y="4776"/>
                  <a:pt x="285" y="4731"/>
                </a:cubicBezTo>
                <a:cubicBezTo>
                  <a:pt x="254" y="4731"/>
                  <a:pt x="223" y="4731"/>
                  <a:pt x="191" y="4731"/>
                </a:cubicBezTo>
                <a:cubicBezTo>
                  <a:pt x="191" y="4738"/>
                  <a:pt x="191" y="4745"/>
                  <a:pt x="191" y="4752"/>
                </a:cubicBezTo>
                <a:cubicBezTo>
                  <a:pt x="215" y="4752"/>
                  <a:pt x="238" y="4752"/>
                  <a:pt x="261" y="4752"/>
                </a:cubicBezTo>
                <a:cubicBezTo>
                  <a:pt x="261" y="4790"/>
                  <a:pt x="261" y="4827"/>
                  <a:pt x="261" y="4865"/>
                </a:cubicBezTo>
                <a:cubicBezTo>
                  <a:pt x="222" y="4865"/>
                  <a:pt x="183" y="4865"/>
                  <a:pt x="144" y="4865"/>
                </a:cubicBezTo>
                <a:cubicBezTo>
                  <a:pt x="144" y="4843"/>
                  <a:pt x="144" y="4821"/>
                  <a:pt x="144" y="4799"/>
                </a:cubicBezTo>
                <a:cubicBezTo>
                  <a:pt x="137" y="4799"/>
                  <a:pt x="129" y="4799"/>
                  <a:pt x="122" y="4799"/>
                </a:cubicBezTo>
                <a:cubicBezTo>
                  <a:pt x="122" y="4821"/>
                  <a:pt x="122" y="4843"/>
                  <a:pt x="122" y="4865"/>
                </a:cubicBezTo>
                <a:cubicBezTo>
                  <a:pt x="81" y="4865"/>
                  <a:pt x="41" y="4865"/>
                  <a:pt x="0" y="4865"/>
                </a:cubicBezTo>
                <a:cubicBezTo>
                  <a:pt x="0" y="4827"/>
                  <a:pt x="0" y="4790"/>
                  <a:pt x="0" y="4752"/>
                </a:cubicBezTo>
                <a:cubicBezTo>
                  <a:pt x="24" y="4752"/>
                  <a:pt x="48" y="4752"/>
                  <a:pt x="72" y="4752"/>
                </a:cubicBezTo>
                <a:cubicBezTo>
                  <a:pt x="72" y="4743"/>
                  <a:pt x="72" y="4734"/>
                  <a:pt x="72" y="4725"/>
                </a:cubicBezTo>
                <a:cubicBezTo>
                  <a:pt x="48" y="4725"/>
                  <a:pt x="24" y="4725"/>
                  <a:pt x="0" y="4725"/>
                </a:cubicBezTo>
                <a:cubicBezTo>
                  <a:pt x="0" y="4686"/>
                  <a:pt x="0" y="4648"/>
                  <a:pt x="0" y="4609"/>
                </a:cubicBezTo>
                <a:cubicBezTo>
                  <a:pt x="41" y="4609"/>
                  <a:pt x="81" y="4609"/>
                  <a:pt x="122" y="4609"/>
                </a:cubicBezTo>
                <a:cubicBezTo>
                  <a:pt x="122" y="4633"/>
                  <a:pt x="122" y="4656"/>
                  <a:pt x="122" y="4680"/>
                </a:cubicBezTo>
                <a:cubicBezTo>
                  <a:pt x="129" y="4680"/>
                  <a:pt x="137" y="4680"/>
                  <a:pt x="144" y="4680"/>
                </a:cubicBezTo>
                <a:cubicBezTo>
                  <a:pt x="144" y="4647"/>
                  <a:pt x="144" y="4615"/>
                  <a:pt x="144" y="4582"/>
                </a:cubicBezTo>
                <a:cubicBezTo>
                  <a:pt x="96" y="4582"/>
                  <a:pt x="48" y="4582"/>
                  <a:pt x="0" y="4582"/>
                </a:cubicBezTo>
                <a:cubicBezTo>
                  <a:pt x="0" y="4151"/>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5723" y="0"/>
                  <a:pt x="7423" y="0"/>
                </a:cubicBezTo>
                <a:cubicBezTo>
                  <a:pt x="7423" y="45"/>
                  <a:pt x="7423" y="89"/>
                  <a:pt x="7423" y="134"/>
                </a:cubicBezTo>
                <a:cubicBezTo>
                  <a:pt x="7454" y="134"/>
                  <a:pt x="7486" y="134"/>
                  <a:pt x="7517" y="134"/>
                </a:cubicBezTo>
                <a:cubicBezTo>
                  <a:pt x="7517" y="127"/>
                  <a:pt x="7517" y="120"/>
                  <a:pt x="7517" y="113"/>
                </a:cubicBezTo>
                <a:cubicBezTo>
                  <a:pt x="7494" y="113"/>
                  <a:pt x="7471" y="113"/>
                  <a:pt x="7447" y="113"/>
                </a:cubicBezTo>
                <a:cubicBezTo>
                  <a:pt x="7447" y="75"/>
                  <a:pt x="7447" y="38"/>
                  <a:pt x="7447" y="0"/>
                </a:cubicBezTo>
                <a:cubicBezTo>
                  <a:pt x="7486" y="0"/>
                  <a:pt x="7525" y="0"/>
                  <a:pt x="7564" y="0"/>
                </a:cubicBezTo>
                <a:cubicBezTo>
                  <a:pt x="7564" y="22"/>
                  <a:pt x="7564" y="44"/>
                  <a:pt x="7564" y="66"/>
                </a:cubicBezTo>
                <a:cubicBezTo>
                  <a:pt x="7572" y="66"/>
                  <a:pt x="7579" y="66"/>
                  <a:pt x="7587" y="66"/>
                </a:cubicBezTo>
                <a:cubicBezTo>
                  <a:pt x="7587" y="44"/>
                  <a:pt x="7587" y="22"/>
                  <a:pt x="7587" y="0"/>
                </a:cubicBezTo>
                <a:cubicBezTo>
                  <a:pt x="7627" y="0"/>
                  <a:pt x="7668" y="0"/>
                  <a:pt x="7708" y="0"/>
                </a:cubicBezTo>
                <a:cubicBezTo>
                  <a:pt x="7708" y="38"/>
                  <a:pt x="7708" y="75"/>
                  <a:pt x="7708" y="113"/>
                </a:cubicBezTo>
                <a:cubicBezTo>
                  <a:pt x="7684" y="113"/>
                  <a:pt x="7660" y="113"/>
                  <a:pt x="7636" y="113"/>
                </a:cubicBezTo>
                <a:cubicBezTo>
                  <a:pt x="7636" y="122"/>
                  <a:pt x="7636" y="131"/>
                  <a:pt x="7636" y="140"/>
                </a:cubicBezTo>
                <a:cubicBezTo>
                  <a:pt x="7660" y="140"/>
                  <a:pt x="7684" y="140"/>
                  <a:pt x="7708" y="140"/>
                </a:cubicBezTo>
                <a:cubicBezTo>
                  <a:pt x="7708" y="179"/>
                  <a:pt x="7708" y="217"/>
                  <a:pt x="7708" y="256"/>
                </a:cubicBezTo>
                <a:cubicBezTo>
                  <a:pt x="7668" y="256"/>
                  <a:pt x="7627" y="256"/>
                  <a:pt x="7587" y="256"/>
                </a:cubicBezTo>
                <a:cubicBezTo>
                  <a:pt x="7587" y="232"/>
                  <a:pt x="7587" y="209"/>
                  <a:pt x="7587" y="185"/>
                </a:cubicBezTo>
                <a:cubicBezTo>
                  <a:pt x="7579" y="185"/>
                  <a:pt x="7572" y="185"/>
                  <a:pt x="7564" y="185"/>
                </a:cubicBezTo>
                <a:cubicBezTo>
                  <a:pt x="7564" y="218"/>
                  <a:pt x="7564" y="250"/>
                  <a:pt x="7564" y="283"/>
                </a:cubicBezTo>
                <a:cubicBezTo>
                  <a:pt x="7612" y="283"/>
                  <a:pt x="7660" y="283"/>
                  <a:pt x="7708" y="283"/>
                </a:cubicBezTo>
                <a:cubicBezTo>
                  <a:pt x="7708" y="714"/>
                  <a:pt x="7708" y="4151"/>
                  <a:pt x="7708" y="4582"/>
                </a:cubicBezTo>
                <a:close/>
                <a:moveTo>
                  <a:pt x="7655" y="4827"/>
                </a:moveTo>
                <a:cubicBezTo>
                  <a:pt x="7648" y="4827"/>
                  <a:pt x="7641" y="4827"/>
                  <a:pt x="7634" y="4827"/>
                </a:cubicBezTo>
                <a:cubicBezTo>
                  <a:pt x="7630" y="4827"/>
                  <a:pt x="7627" y="4827"/>
                  <a:pt x="7623" y="4827"/>
                </a:cubicBezTo>
                <a:cubicBezTo>
                  <a:pt x="7623" y="4823"/>
                  <a:pt x="7623" y="4819"/>
                  <a:pt x="7623" y="4815"/>
                </a:cubicBezTo>
                <a:cubicBezTo>
                  <a:pt x="7623" y="4809"/>
                  <a:pt x="7623" y="4802"/>
                  <a:pt x="7623" y="4795"/>
                </a:cubicBezTo>
                <a:cubicBezTo>
                  <a:pt x="7623" y="4791"/>
                  <a:pt x="7623" y="4788"/>
                  <a:pt x="7623" y="4784"/>
                </a:cubicBezTo>
                <a:cubicBezTo>
                  <a:pt x="7627" y="4784"/>
                  <a:pt x="7630" y="4784"/>
                  <a:pt x="7634" y="4784"/>
                </a:cubicBezTo>
                <a:cubicBezTo>
                  <a:pt x="7641" y="4784"/>
                  <a:pt x="7648" y="4784"/>
                  <a:pt x="7655" y="4784"/>
                </a:cubicBezTo>
                <a:cubicBezTo>
                  <a:pt x="7659" y="4784"/>
                  <a:pt x="7662" y="4784"/>
                  <a:pt x="7666" y="4784"/>
                </a:cubicBezTo>
                <a:cubicBezTo>
                  <a:pt x="7666" y="4788"/>
                  <a:pt x="7666" y="4791"/>
                  <a:pt x="7666" y="4795"/>
                </a:cubicBezTo>
                <a:cubicBezTo>
                  <a:pt x="7666" y="4802"/>
                  <a:pt x="7666" y="4809"/>
                  <a:pt x="7666" y="4815"/>
                </a:cubicBezTo>
                <a:cubicBezTo>
                  <a:pt x="7666" y="4819"/>
                  <a:pt x="7666" y="4823"/>
                  <a:pt x="7666" y="4827"/>
                </a:cubicBezTo>
                <a:cubicBezTo>
                  <a:pt x="7662" y="4827"/>
                  <a:pt x="7659" y="4827"/>
                  <a:pt x="7655" y="4827"/>
                </a:cubicBezTo>
                <a:close/>
                <a:moveTo>
                  <a:pt x="7510" y="4829"/>
                </a:moveTo>
                <a:cubicBezTo>
                  <a:pt x="7503" y="4829"/>
                  <a:pt x="7496" y="4829"/>
                  <a:pt x="7489" y="4829"/>
                </a:cubicBezTo>
                <a:cubicBezTo>
                  <a:pt x="7485" y="4829"/>
                  <a:pt x="7482" y="4829"/>
                  <a:pt x="7478" y="4829"/>
                </a:cubicBezTo>
                <a:cubicBezTo>
                  <a:pt x="7478" y="4826"/>
                  <a:pt x="7478" y="4822"/>
                  <a:pt x="7478" y="4818"/>
                </a:cubicBezTo>
                <a:cubicBezTo>
                  <a:pt x="7478" y="4811"/>
                  <a:pt x="7478" y="4805"/>
                  <a:pt x="7478" y="4798"/>
                </a:cubicBezTo>
                <a:cubicBezTo>
                  <a:pt x="7478" y="4794"/>
                  <a:pt x="7478" y="4790"/>
                  <a:pt x="7478" y="4787"/>
                </a:cubicBezTo>
                <a:cubicBezTo>
                  <a:pt x="7482" y="4787"/>
                  <a:pt x="7485" y="4787"/>
                  <a:pt x="7489" y="4787"/>
                </a:cubicBezTo>
                <a:cubicBezTo>
                  <a:pt x="7496" y="4787"/>
                  <a:pt x="7503" y="4787"/>
                  <a:pt x="7510" y="4787"/>
                </a:cubicBezTo>
                <a:cubicBezTo>
                  <a:pt x="7514" y="4787"/>
                  <a:pt x="7517" y="4787"/>
                  <a:pt x="7521" y="4787"/>
                </a:cubicBezTo>
                <a:cubicBezTo>
                  <a:pt x="7521" y="4790"/>
                  <a:pt x="7521" y="4794"/>
                  <a:pt x="7521" y="4798"/>
                </a:cubicBezTo>
                <a:cubicBezTo>
                  <a:pt x="7521" y="4805"/>
                  <a:pt x="7521" y="4811"/>
                  <a:pt x="7521" y="4818"/>
                </a:cubicBezTo>
                <a:cubicBezTo>
                  <a:pt x="7521" y="4822"/>
                  <a:pt x="7521" y="4826"/>
                  <a:pt x="7521" y="4829"/>
                </a:cubicBezTo>
                <a:cubicBezTo>
                  <a:pt x="7517" y="4829"/>
                  <a:pt x="7514" y="4829"/>
                  <a:pt x="7510" y="4829"/>
                </a:cubicBezTo>
                <a:close/>
                <a:moveTo>
                  <a:pt x="7583" y="4761"/>
                </a:moveTo>
                <a:cubicBezTo>
                  <a:pt x="7576" y="4761"/>
                  <a:pt x="7569" y="4761"/>
                  <a:pt x="7562" y="4761"/>
                </a:cubicBezTo>
                <a:cubicBezTo>
                  <a:pt x="7558" y="4761"/>
                  <a:pt x="7555" y="4761"/>
                  <a:pt x="7551" y="4761"/>
                </a:cubicBezTo>
                <a:cubicBezTo>
                  <a:pt x="7551" y="4757"/>
                  <a:pt x="7551" y="4753"/>
                  <a:pt x="7551" y="4749"/>
                </a:cubicBezTo>
                <a:cubicBezTo>
                  <a:pt x="7551" y="4743"/>
                  <a:pt x="7551" y="4736"/>
                  <a:pt x="7551" y="4729"/>
                </a:cubicBezTo>
                <a:cubicBezTo>
                  <a:pt x="7551" y="4725"/>
                  <a:pt x="7551" y="4722"/>
                  <a:pt x="7551" y="4718"/>
                </a:cubicBezTo>
                <a:cubicBezTo>
                  <a:pt x="7555" y="4718"/>
                  <a:pt x="7558" y="4718"/>
                  <a:pt x="7562" y="4718"/>
                </a:cubicBezTo>
                <a:cubicBezTo>
                  <a:pt x="7569" y="4718"/>
                  <a:pt x="7576" y="4718"/>
                  <a:pt x="7583" y="4718"/>
                </a:cubicBezTo>
                <a:cubicBezTo>
                  <a:pt x="7587" y="4718"/>
                  <a:pt x="7590" y="4718"/>
                  <a:pt x="7594" y="4718"/>
                </a:cubicBezTo>
                <a:cubicBezTo>
                  <a:pt x="7594" y="4722"/>
                  <a:pt x="7594" y="4725"/>
                  <a:pt x="7594" y="4729"/>
                </a:cubicBezTo>
                <a:cubicBezTo>
                  <a:pt x="7594" y="4736"/>
                  <a:pt x="7594" y="4743"/>
                  <a:pt x="7594" y="4749"/>
                </a:cubicBezTo>
                <a:cubicBezTo>
                  <a:pt x="7594" y="4753"/>
                  <a:pt x="7594" y="4757"/>
                  <a:pt x="7594" y="4761"/>
                </a:cubicBezTo>
                <a:cubicBezTo>
                  <a:pt x="7590" y="4761"/>
                  <a:pt x="7587" y="4761"/>
                  <a:pt x="7583" y="4761"/>
                </a:cubicBezTo>
                <a:close/>
                <a:moveTo>
                  <a:pt x="7655" y="4688"/>
                </a:moveTo>
                <a:cubicBezTo>
                  <a:pt x="7648" y="4688"/>
                  <a:pt x="7641" y="4688"/>
                  <a:pt x="7634" y="4688"/>
                </a:cubicBezTo>
                <a:cubicBezTo>
                  <a:pt x="7630" y="4688"/>
                  <a:pt x="7626" y="4688"/>
                  <a:pt x="7623" y="4688"/>
                </a:cubicBezTo>
                <a:cubicBezTo>
                  <a:pt x="7623" y="4684"/>
                  <a:pt x="7623" y="4681"/>
                  <a:pt x="7623" y="4677"/>
                </a:cubicBezTo>
                <a:cubicBezTo>
                  <a:pt x="7623" y="4670"/>
                  <a:pt x="7623" y="4663"/>
                  <a:pt x="7623" y="4657"/>
                </a:cubicBezTo>
                <a:cubicBezTo>
                  <a:pt x="7623" y="4653"/>
                  <a:pt x="7623" y="4649"/>
                  <a:pt x="7623" y="4645"/>
                </a:cubicBezTo>
                <a:cubicBezTo>
                  <a:pt x="7626" y="4645"/>
                  <a:pt x="7630" y="4645"/>
                  <a:pt x="7634" y="4645"/>
                </a:cubicBezTo>
                <a:cubicBezTo>
                  <a:pt x="7641" y="4645"/>
                  <a:pt x="7648" y="4645"/>
                  <a:pt x="7655" y="4645"/>
                </a:cubicBezTo>
                <a:cubicBezTo>
                  <a:pt x="7658" y="4645"/>
                  <a:pt x="7662" y="4645"/>
                  <a:pt x="7666" y="4645"/>
                </a:cubicBezTo>
                <a:cubicBezTo>
                  <a:pt x="7666" y="4649"/>
                  <a:pt x="7666" y="4653"/>
                  <a:pt x="7666" y="4657"/>
                </a:cubicBezTo>
                <a:cubicBezTo>
                  <a:pt x="7666" y="4663"/>
                  <a:pt x="7666" y="4670"/>
                  <a:pt x="7666" y="4677"/>
                </a:cubicBezTo>
                <a:cubicBezTo>
                  <a:pt x="7666" y="4681"/>
                  <a:pt x="7666" y="4684"/>
                  <a:pt x="7666" y="4688"/>
                </a:cubicBezTo>
                <a:cubicBezTo>
                  <a:pt x="7662" y="4688"/>
                  <a:pt x="7658" y="4688"/>
                  <a:pt x="7655" y="4688"/>
                </a:cubicBezTo>
                <a:close/>
                <a:moveTo>
                  <a:pt x="86" y="4827"/>
                </a:moveTo>
                <a:cubicBezTo>
                  <a:pt x="86" y="4812"/>
                  <a:pt x="86" y="4798"/>
                  <a:pt x="86" y="4784"/>
                </a:cubicBezTo>
                <a:cubicBezTo>
                  <a:pt x="71" y="4784"/>
                  <a:pt x="57" y="4784"/>
                  <a:pt x="43" y="4784"/>
                </a:cubicBezTo>
                <a:cubicBezTo>
                  <a:pt x="43" y="4798"/>
                  <a:pt x="43" y="4812"/>
                  <a:pt x="43" y="4827"/>
                </a:cubicBezTo>
                <a:cubicBezTo>
                  <a:pt x="57" y="4827"/>
                  <a:pt x="71" y="4827"/>
                  <a:pt x="86" y="4827"/>
                </a:cubicBezTo>
                <a:close/>
                <a:moveTo>
                  <a:pt x="231" y="4829"/>
                </a:moveTo>
                <a:cubicBezTo>
                  <a:pt x="231" y="4815"/>
                  <a:pt x="231" y="4801"/>
                  <a:pt x="231" y="4787"/>
                </a:cubicBezTo>
                <a:cubicBezTo>
                  <a:pt x="216" y="4787"/>
                  <a:pt x="202" y="4787"/>
                  <a:pt x="188" y="4787"/>
                </a:cubicBezTo>
                <a:cubicBezTo>
                  <a:pt x="188" y="4801"/>
                  <a:pt x="188" y="4815"/>
                  <a:pt x="188" y="4829"/>
                </a:cubicBezTo>
                <a:cubicBezTo>
                  <a:pt x="202" y="4829"/>
                  <a:pt x="216" y="4829"/>
                  <a:pt x="231" y="4829"/>
                </a:cubicBezTo>
                <a:close/>
                <a:moveTo>
                  <a:pt x="157" y="4761"/>
                </a:moveTo>
                <a:cubicBezTo>
                  <a:pt x="157" y="4746"/>
                  <a:pt x="157" y="4732"/>
                  <a:pt x="157" y="4718"/>
                </a:cubicBezTo>
                <a:cubicBezTo>
                  <a:pt x="143" y="4718"/>
                  <a:pt x="129" y="4718"/>
                  <a:pt x="114" y="4718"/>
                </a:cubicBezTo>
                <a:cubicBezTo>
                  <a:pt x="114" y="4732"/>
                  <a:pt x="114" y="4746"/>
                  <a:pt x="114" y="4761"/>
                </a:cubicBezTo>
                <a:cubicBezTo>
                  <a:pt x="129" y="4761"/>
                  <a:pt x="143" y="4761"/>
                  <a:pt x="157" y="4761"/>
                </a:cubicBezTo>
                <a:close/>
                <a:moveTo>
                  <a:pt x="86" y="4688"/>
                </a:moveTo>
                <a:cubicBezTo>
                  <a:pt x="86" y="4674"/>
                  <a:pt x="86" y="4660"/>
                  <a:pt x="86" y="4645"/>
                </a:cubicBezTo>
                <a:cubicBezTo>
                  <a:pt x="71" y="4645"/>
                  <a:pt x="57" y="4645"/>
                  <a:pt x="43" y="4645"/>
                </a:cubicBezTo>
                <a:cubicBezTo>
                  <a:pt x="43" y="4660"/>
                  <a:pt x="43" y="4674"/>
                  <a:pt x="43" y="4688"/>
                </a:cubicBezTo>
                <a:cubicBezTo>
                  <a:pt x="57" y="4688"/>
                  <a:pt x="71" y="4688"/>
                  <a:pt x="86" y="4688"/>
                </a:cubicBezTo>
                <a:close/>
                <a:moveTo>
                  <a:pt x="176" y="165"/>
                </a:moveTo>
                <a:cubicBezTo>
                  <a:pt x="223" y="165"/>
                  <a:pt x="270" y="165"/>
                  <a:pt x="316" y="165"/>
                </a:cubicBezTo>
                <a:cubicBezTo>
                  <a:pt x="316" y="118"/>
                  <a:pt x="316" y="72"/>
                  <a:pt x="316" y="25"/>
                </a:cubicBezTo>
                <a:cubicBezTo>
                  <a:pt x="1997" y="25"/>
                  <a:pt x="5714" y="25"/>
                  <a:pt x="7394" y="25"/>
                </a:cubicBezTo>
                <a:cubicBezTo>
                  <a:pt x="7394" y="72"/>
                  <a:pt x="7394" y="118"/>
                  <a:pt x="7394" y="165"/>
                </a:cubicBezTo>
                <a:cubicBezTo>
                  <a:pt x="7441" y="165"/>
                  <a:pt x="7488" y="165"/>
                  <a:pt x="7535" y="165"/>
                </a:cubicBezTo>
                <a:cubicBezTo>
                  <a:pt x="7535" y="214"/>
                  <a:pt x="7535" y="263"/>
                  <a:pt x="7535" y="312"/>
                </a:cubicBezTo>
                <a:cubicBezTo>
                  <a:pt x="7583" y="312"/>
                  <a:pt x="7631" y="312"/>
                  <a:pt x="7679" y="312"/>
                </a:cubicBezTo>
                <a:cubicBezTo>
                  <a:pt x="7679" y="726"/>
                  <a:pt x="7679" y="4144"/>
                  <a:pt x="7679" y="4558"/>
                </a:cubicBezTo>
                <a:cubicBezTo>
                  <a:pt x="7633" y="4558"/>
                  <a:pt x="7587" y="4557"/>
                  <a:pt x="7541" y="4557"/>
                </a:cubicBezTo>
                <a:cubicBezTo>
                  <a:pt x="7541" y="4604"/>
                  <a:pt x="7541" y="4652"/>
                  <a:pt x="7541" y="4699"/>
                </a:cubicBezTo>
                <a:cubicBezTo>
                  <a:pt x="7493" y="4699"/>
                  <a:pt x="7444" y="4699"/>
                  <a:pt x="7396" y="4699"/>
                </a:cubicBezTo>
                <a:cubicBezTo>
                  <a:pt x="7396" y="4747"/>
                  <a:pt x="7396" y="4795"/>
                  <a:pt x="7396" y="4843"/>
                </a:cubicBezTo>
                <a:cubicBezTo>
                  <a:pt x="5714" y="4843"/>
                  <a:pt x="1995" y="4843"/>
                  <a:pt x="313" y="4843"/>
                </a:cubicBezTo>
                <a:cubicBezTo>
                  <a:pt x="313" y="4795"/>
                  <a:pt x="313" y="4747"/>
                  <a:pt x="313" y="4699"/>
                </a:cubicBezTo>
                <a:cubicBezTo>
                  <a:pt x="264" y="4699"/>
                  <a:pt x="215" y="4699"/>
                  <a:pt x="166" y="4699"/>
                </a:cubicBezTo>
                <a:cubicBezTo>
                  <a:pt x="166" y="4652"/>
                  <a:pt x="166" y="4604"/>
                  <a:pt x="166" y="4557"/>
                </a:cubicBezTo>
                <a:cubicBezTo>
                  <a:pt x="121" y="4557"/>
                  <a:pt x="75" y="4557"/>
                  <a:pt x="30" y="4557"/>
                </a:cubicBezTo>
                <a:cubicBezTo>
                  <a:pt x="30" y="4143"/>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9" name="TextBox 37"/>
          <p:cNvSpPr txBox="1">
            <a:spLocks noChangeArrowheads="1"/>
          </p:cNvSpPr>
          <p:nvPr/>
        </p:nvSpPr>
        <p:spPr bwMode="auto">
          <a:xfrm>
            <a:off x="1490663" y="1989138"/>
            <a:ext cx="358457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这里是一个古典式图片文本展示框，您可以对图片点右键，选择“设置对象格式”</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a:solidFill>
                  <a:schemeClr val="bg1"/>
                </a:solidFill>
                <a:latin typeface="微软雅黑" panose="020B0503020204020204" pitchFamily="34" charset="-122"/>
                <a:ea typeface="微软雅黑" panose="020B0503020204020204" pitchFamily="34" charset="-122"/>
              </a:rPr>
              <a:t>”填充” </a:t>
            </a:r>
            <a:r>
              <a:rPr lang="en-US" altLang="zh-CN">
                <a:solidFill>
                  <a:schemeClr val="bg1"/>
                </a:solidFill>
                <a:latin typeface="微软雅黑" panose="020B0503020204020204" pitchFamily="34" charset="-122"/>
                <a:sym typeface="Wingdings" panose="05000000000000000000" pitchFamily="2" charset="2"/>
              </a:rPr>
              <a:t> </a:t>
            </a:r>
            <a:r>
              <a:rPr lang="zh-CN" altLang="en-US">
                <a:solidFill>
                  <a:schemeClr val="bg1"/>
                </a:solidFill>
                <a:latin typeface="微软雅黑" panose="020B0503020204020204" pitchFamily="34" charset="-122"/>
                <a:ea typeface="微软雅黑" panose="020B0503020204020204" pitchFamily="34" charset="-122"/>
              </a:rPr>
              <a:t>“填充效果” </a:t>
            </a:r>
            <a:r>
              <a:rPr lang="en-US" altLang="zh-CN">
                <a:solidFill>
                  <a:schemeClr val="bg1"/>
                </a:solidFill>
                <a:latin typeface="微软雅黑" panose="020B0503020204020204" pitchFamily="34" charset="-122"/>
                <a:sym typeface="Wingdings" panose="05000000000000000000" pitchFamily="2" charset="2"/>
              </a:rPr>
              <a:t> </a:t>
            </a:r>
            <a:r>
              <a:rPr lang="zh-CN" altLang="en-US">
                <a:solidFill>
                  <a:schemeClr val="bg1"/>
                </a:solidFill>
                <a:latin typeface="微软雅黑" panose="020B0503020204020204" pitchFamily="34" charset="-122"/>
                <a:ea typeface="微软雅黑" panose="020B0503020204020204" pitchFamily="34" charset="-122"/>
              </a:rPr>
              <a:t>“图片”，选择事先准备好的图片即可。</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1270" name="图片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42875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39"/>
          <p:cNvSpPr txBox="1">
            <a:spLocks noChangeArrowheads="1"/>
          </p:cNvSpPr>
          <p:nvPr/>
        </p:nvSpPr>
        <p:spPr bwMode="auto">
          <a:xfrm>
            <a:off x="1844675" y="143986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您的文字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1272"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1+#ppt_w/2"/>
                                          </p:val>
                                        </p:tav>
                                        <p:tav tm="100000">
                                          <p:val>
                                            <p:strVal val="#ppt_x"/>
                                          </p:val>
                                        </p:tav>
                                      </p:tavLst>
                                    </p:anim>
                                    <p:anim calcmode="lin" valueType="num">
                                      <p:cBhvr additive="base">
                                        <p:cTn id="12" dur="500" fill="hold"/>
                                        <p:tgtEl>
                                          <p:spTgt spid="1126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 calcmode="lin" valueType="num">
                                      <p:cBhvr additive="base">
                                        <p:cTn id="15" dur="500" fill="hold"/>
                                        <p:tgtEl>
                                          <p:spTgt spid="11268"/>
                                        </p:tgtEl>
                                        <p:attrNameLst>
                                          <p:attrName>ppt_x</p:attrName>
                                        </p:attrNameLst>
                                      </p:cBhvr>
                                      <p:tavLst>
                                        <p:tav tm="0">
                                          <p:val>
                                            <p:strVal val="1+#ppt_w/2"/>
                                          </p:val>
                                        </p:tav>
                                        <p:tav tm="100000">
                                          <p:val>
                                            <p:strVal val="#ppt_x"/>
                                          </p:val>
                                        </p:tav>
                                      </p:tavLst>
                                    </p:anim>
                                    <p:anim calcmode="lin" valueType="num">
                                      <p:cBhvr additive="base">
                                        <p:cTn id="16" dur="500" fill="hold"/>
                                        <p:tgtEl>
                                          <p:spTgt spid="1126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wipe(right)">
                                      <p:cBhvr>
                                        <p:cTn id="20" dur="500"/>
                                        <p:tgtEl>
                                          <p:spTgt spid="11269"/>
                                        </p:tgtEl>
                                      </p:cBhvr>
                                    </p:animEffect>
                                  </p:childTnLst>
                                </p:cTn>
                              </p:par>
                              <p:par>
                                <p:cTn id="21" presetID="22" presetClass="entr" presetSubtype="2" fill="hold" nodeType="withEffect">
                                  <p:stCondLst>
                                    <p:cond delay="0"/>
                                  </p:stCondLst>
                                  <p:childTnLst>
                                    <p:set>
                                      <p:cBhvr>
                                        <p:cTn id="22" dur="1" fill="hold">
                                          <p:stCondLst>
                                            <p:cond delay="0"/>
                                          </p:stCondLst>
                                        </p:cTn>
                                        <p:tgtEl>
                                          <p:spTgt spid="11270"/>
                                        </p:tgtEl>
                                        <p:attrNameLst>
                                          <p:attrName>style.visibility</p:attrName>
                                        </p:attrNameLst>
                                      </p:cBhvr>
                                      <p:to>
                                        <p:strVal val="visible"/>
                                      </p:to>
                                    </p:set>
                                    <p:animEffect transition="in" filter="wipe(right)">
                                      <p:cBhvr>
                                        <p:cTn id="23" dur="500"/>
                                        <p:tgtEl>
                                          <p:spTgt spid="1127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wipe(right)">
                                      <p:cBhvr>
                                        <p:cTn id="26" dur="500"/>
                                        <p:tgtEl>
                                          <p:spTgt spid="11271"/>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1272"/>
                                        </p:tgtEl>
                                        <p:attrNameLst>
                                          <p:attrName>style.visibility</p:attrName>
                                        </p:attrNameLst>
                                      </p:cBhvr>
                                      <p:to>
                                        <p:strVal val="visible"/>
                                      </p:to>
                                    </p:set>
                                    <p:anim calcmode="lin" valueType="num">
                                      <p:cBhvr>
                                        <p:cTn id="29"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1272"/>
                                        </p:tgtEl>
                                        <p:attrNameLst>
                                          <p:attrName>ppt_y</p:attrName>
                                        </p:attrNameLst>
                                      </p:cBhvr>
                                      <p:tavLst>
                                        <p:tav tm="0">
                                          <p:val>
                                            <p:strVal val="#ppt_y"/>
                                          </p:val>
                                        </p:tav>
                                        <p:tav tm="100000">
                                          <p:val>
                                            <p:strVal val="#ppt_y"/>
                                          </p:val>
                                        </p:tav>
                                      </p:tavLst>
                                    </p:anim>
                                    <p:anim calcmode="lin" valueType="num">
                                      <p:cBhvr>
                                        <p:cTn id="31"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1" grpId="0" autoUpdateAnimBg="0"/>
      <p:bldP spid="1127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12291" name="Freeform 15"/>
          <p:cNvSpPr>
            <a:spLocks noEditPoints="1"/>
          </p:cNvSpPr>
          <p:nvPr/>
        </p:nvSpPr>
        <p:spPr bwMode="auto">
          <a:xfrm>
            <a:off x="2173288" y="1189038"/>
            <a:ext cx="3070225" cy="4725987"/>
          </a:xfrm>
          <a:custGeom>
            <a:avLst/>
            <a:gdLst>
              <a:gd name="T0" fmla="*/ 2147483647 w 3822"/>
              <a:gd name="T1" fmla="*/ 24523237 h 5883"/>
              <a:gd name="T2" fmla="*/ 2147483647 w 3822"/>
              <a:gd name="T3" fmla="*/ 50336622 h 5883"/>
              <a:gd name="T4" fmla="*/ 2147483647 w 3822"/>
              <a:gd name="T5" fmla="*/ 94864368 h 5883"/>
              <a:gd name="T6" fmla="*/ 2147483647 w 3822"/>
              <a:gd name="T7" fmla="*/ 114224607 h 5883"/>
              <a:gd name="T8" fmla="*/ 2147483647 w 3822"/>
              <a:gd name="T9" fmla="*/ 114224607 h 5883"/>
              <a:gd name="T10" fmla="*/ 27747701 w 3822"/>
              <a:gd name="T11" fmla="*/ 24523237 h 5883"/>
              <a:gd name="T12" fmla="*/ 121315659 w 3822"/>
              <a:gd name="T13" fmla="*/ 50336622 h 5883"/>
              <a:gd name="T14" fmla="*/ 101311802 w 3822"/>
              <a:gd name="T15" fmla="*/ 94864368 h 5883"/>
              <a:gd name="T16" fmla="*/ 55495401 w 3822"/>
              <a:gd name="T17" fmla="*/ 114224607 h 5883"/>
              <a:gd name="T18" fmla="*/ 55495401 w 3822"/>
              <a:gd name="T19" fmla="*/ 114224607 h 5883"/>
              <a:gd name="T20" fmla="*/ 2147483647 w 3822"/>
              <a:gd name="T21" fmla="*/ 2147483647 h 5883"/>
              <a:gd name="T22" fmla="*/ 2147483647 w 3822"/>
              <a:gd name="T23" fmla="*/ 2147483647 h 5883"/>
              <a:gd name="T24" fmla="*/ 2147483647 w 3822"/>
              <a:gd name="T25" fmla="*/ 2147483647 h 5883"/>
              <a:gd name="T26" fmla="*/ 2147483647 w 3822"/>
              <a:gd name="T27" fmla="*/ 2147483647 h 5883"/>
              <a:gd name="T28" fmla="*/ 2147483647 w 3822"/>
              <a:gd name="T29" fmla="*/ 2147483647 h 5883"/>
              <a:gd name="T30" fmla="*/ 123251620 w 3822"/>
              <a:gd name="T31" fmla="*/ 2147483647 h 5883"/>
              <a:gd name="T32" fmla="*/ 92922906 w 3822"/>
              <a:gd name="T33" fmla="*/ 2147483647 h 5883"/>
              <a:gd name="T34" fmla="*/ 0 w 3822"/>
              <a:gd name="T35" fmla="*/ 2147483647 h 5883"/>
              <a:gd name="T36" fmla="*/ 0 w 3822"/>
              <a:gd name="T37" fmla="*/ 2147483647 h 5883"/>
              <a:gd name="T38" fmla="*/ 92922906 w 3822"/>
              <a:gd name="T39" fmla="*/ 2147483647 h 5883"/>
              <a:gd name="T40" fmla="*/ 92922906 w 3822"/>
              <a:gd name="T41" fmla="*/ 182630518 h 5883"/>
              <a:gd name="T42" fmla="*/ 0 w 3822"/>
              <a:gd name="T43" fmla="*/ 165206303 h 5883"/>
              <a:gd name="T44" fmla="*/ 0 w 3822"/>
              <a:gd name="T45" fmla="*/ 72923032 h 5883"/>
              <a:gd name="T46" fmla="*/ 92922906 w 3822"/>
              <a:gd name="T47" fmla="*/ 42592526 h 5883"/>
              <a:gd name="T48" fmla="*/ 123251620 w 3822"/>
              <a:gd name="T49" fmla="*/ 72923032 h 5883"/>
              <a:gd name="T50" fmla="*/ 2147483647 w 3822"/>
              <a:gd name="T51" fmla="*/ 0 h 5883"/>
              <a:gd name="T52" fmla="*/ 2147483647 w 3822"/>
              <a:gd name="T53" fmla="*/ 72923032 h 5883"/>
              <a:gd name="T54" fmla="*/ 2147483647 w 3822"/>
              <a:gd name="T55" fmla="*/ 42592526 h 5883"/>
              <a:gd name="T56" fmla="*/ 2147483647 w 3822"/>
              <a:gd name="T57" fmla="*/ 72923032 h 5883"/>
              <a:gd name="T58" fmla="*/ 2147483647 w 3822"/>
              <a:gd name="T59" fmla="*/ 165206303 h 5883"/>
              <a:gd name="T60" fmla="*/ 2147483647 w 3822"/>
              <a:gd name="T61" fmla="*/ 182630518 h 5883"/>
              <a:gd name="T62" fmla="*/ 2147483647 w 3822"/>
              <a:gd name="T63" fmla="*/ 2147483647 h 5883"/>
              <a:gd name="T64" fmla="*/ 2147483647 w 3822"/>
              <a:gd name="T65" fmla="*/ 2147483647 h 5883"/>
              <a:gd name="T66" fmla="*/ 2147483647 w 3822"/>
              <a:gd name="T67" fmla="*/ 2147483647 h 5883"/>
              <a:gd name="T68" fmla="*/ 2147483647 w 3822"/>
              <a:gd name="T69" fmla="*/ 2147483647 h 5883"/>
              <a:gd name="T70" fmla="*/ 2147483647 w 3822"/>
              <a:gd name="T71" fmla="*/ 2147483647 h 5883"/>
              <a:gd name="T72" fmla="*/ 2147483647 w 3822"/>
              <a:gd name="T73" fmla="*/ 2147483647 h 5883"/>
              <a:gd name="T74" fmla="*/ 2147483647 w 3822"/>
              <a:gd name="T75" fmla="*/ 2147483647 h 5883"/>
              <a:gd name="T76" fmla="*/ 2147483647 w 3822"/>
              <a:gd name="T77" fmla="*/ 2147483647 h 5883"/>
              <a:gd name="T78" fmla="*/ 2147483647 w 3822"/>
              <a:gd name="T79" fmla="*/ 2147483647 h 5883"/>
              <a:gd name="T80" fmla="*/ 2147483647 w 3822"/>
              <a:gd name="T81" fmla="*/ 2147483647 h 5883"/>
              <a:gd name="T82" fmla="*/ 2147483647 w 3822"/>
              <a:gd name="T83" fmla="*/ 2147483647 h 5883"/>
              <a:gd name="T84" fmla="*/ 2147483647 w 3822"/>
              <a:gd name="T85" fmla="*/ 2147483647 h 5883"/>
              <a:gd name="T86" fmla="*/ 2147483647 w 3822"/>
              <a:gd name="T87" fmla="*/ 2147483647 h 5883"/>
              <a:gd name="T88" fmla="*/ 27747701 w 3822"/>
              <a:gd name="T89" fmla="*/ 2147483647 h 5883"/>
              <a:gd name="T90" fmla="*/ 149063360 w 3822"/>
              <a:gd name="T91" fmla="*/ 2147483647 h 5883"/>
              <a:gd name="T92" fmla="*/ 101311802 w 3822"/>
              <a:gd name="T93" fmla="*/ 2147483647 h 5883"/>
              <a:gd name="T94" fmla="*/ 101311802 w 3822"/>
              <a:gd name="T95" fmla="*/ 2147483647 h 5883"/>
              <a:gd name="T96" fmla="*/ 27747701 w 3822"/>
              <a:gd name="T97" fmla="*/ 2147483647 h 5883"/>
              <a:gd name="T98" fmla="*/ 203913709 w 3822"/>
              <a:gd name="T99" fmla="*/ 16133265 h 5883"/>
              <a:gd name="T100" fmla="*/ 2147483647 w 3822"/>
              <a:gd name="T101" fmla="*/ 201345683 h 5883"/>
              <a:gd name="T102" fmla="*/ 2147483647 w 3822"/>
              <a:gd name="T103" fmla="*/ 2147483647 h 5883"/>
              <a:gd name="T104" fmla="*/ 201977748 w 3822"/>
              <a:gd name="T105" fmla="*/ 2147483647 h 5883"/>
              <a:gd name="T106" fmla="*/ 19358805 w 3822"/>
              <a:gd name="T107" fmla="*/ 201345683 h 58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22" h="5883">
                <a:moveTo>
                  <a:pt x="3737" y="38"/>
                </a:moveTo>
                <a:cubicBezTo>
                  <a:pt x="3737" y="53"/>
                  <a:pt x="3737" y="67"/>
                  <a:pt x="3737" y="81"/>
                </a:cubicBezTo>
                <a:cubicBezTo>
                  <a:pt x="3751" y="81"/>
                  <a:pt x="3765" y="81"/>
                  <a:pt x="3780" y="81"/>
                </a:cubicBezTo>
                <a:cubicBezTo>
                  <a:pt x="3780" y="67"/>
                  <a:pt x="3780" y="53"/>
                  <a:pt x="3780" y="38"/>
                </a:cubicBezTo>
                <a:cubicBezTo>
                  <a:pt x="3765" y="38"/>
                  <a:pt x="3751" y="38"/>
                  <a:pt x="3737" y="38"/>
                </a:cubicBezTo>
                <a:close/>
                <a:moveTo>
                  <a:pt x="3592" y="36"/>
                </a:moveTo>
                <a:cubicBezTo>
                  <a:pt x="3592" y="50"/>
                  <a:pt x="3592" y="64"/>
                  <a:pt x="3592" y="78"/>
                </a:cubicBezTo>
                <a:cubicBezTo>
                  <a:pt x="3606" y="78"/>
                  <a:pt x="3620" y="78"/>
                  <a:pt x="3635" y="78"/>
                </a:cubicBezTo>
                <a:cubicBezTo>
                  <a:pt x="3635" y="64"/>
                  <a:pt x="3635" y="50"/>
                  <a:pt x="3635" y="36"/>
                </a:cubicBezTo>
                <a:cubicBezTo>
                  <a:pt x="3620" y="36"/>
                  <a:pt x="3606" y="36"/>
                  <a:pt x="3592" y="36"/>
                </a:cubicBezTo>
                <a:close/>
                <a:moveTo>
                  <a:pt x="3665" y="104"/>
                </a:moveTo>
                <a:cubicBezTo>
                  <a:pt x="3665" y="118"/>
                  <a:pt x="3665" y="133"/>
                  <a:pt x="3665" y="147"/>
                </a:cubicBezTo>
                <a:cubicBezTo>
                  <a:pt x="3679" y="147"/>
                  <a:pt x="3694" y="147"/>
                  <a:pt x="3708" y="147"/>
                </a:cubicBezTo>
                <a:cubicBezTo>
                  <a:pt x="3708" y="133"/>
                  <a:pt x="3708" y="118"/>
                  <a:pt x="3708" y="104"/>
                </a:cubicBezTo>
                <a:cubicBezTo>
                  <a:pt x="3694" y="104"/>
                  <a:pt x="3679" y="104"/>
                  <a:pt x="3665" y="104"/>
                </a:cubicBezTo>
                <a:close/>
                <a:moveTo>
                  <a:pt x="3737" y="177"/>
                </a:moveTo>
                <a:cubicBezTo>
                  <a:pt x="3737" y="191"/>
                  <a:pt x="3737" y="205"/>
                  <a:pt x="3737" y="219"/>
                </a:cubicBezTo>
                <a:cubicBezTo>
                  <a:pt x="3751" y="219"/>
                  <a:pt x="3765" y="219"/>
                  <a:pt x="3780" y="219"/>
                </a:cubicBezTo>
                <a:cubicBezTo>
                  <a:pt x="3780" y="205"/>
                  <a:pt x="3780" y="191"/>
                  <a:pt x="3780" y="177"/>
                </a:cubicBezTo>
                <a:cubicBezTo>
                  <a:pt x="3765" y="177"/>
                  <a:pt x="3751" y="177"/>
                  <a:pt x="3737"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3822" y="5600"/>
                </a:moveTo>
                <a:cubicBezTo>
                  <a:pt x="3774" y="5600"/>
                  <a:pt x="3726" y="5600"/>
                  <a:pt x="3678" y="5600"/>
                </a:cubicBezTo>
                <a:cubicBezTo>
                  <a:pt x="3678" y="5633"/>
                  <a:pt x="3678" y="5665"/>
                  <a:pt x="3678" y="5697"/>
                </a:cubicBezTo>
                <a:cubicBezTo>
                  <a:pt x="3685" y="5697"/>
                  <a:pt x="3693" y="5697"/>
                  <a:pt x="3700" y="5697"/>
                </a:cubicBezTo>
                <a:cubicBezTo>
                  <a:pt x="3700" y="5674"/>
                  <a:pt x="3700" y="5650"/>
                  <a:pt x="3700" y="5627"/>
                </a:cubicBezTo>
                <a:cubicBezTo>
                  <a:pt x="3741" y="5627"/>
                  <a:pt x="3782" y="5627"/>
                  <a:pt x="3822" y="5627"/>
                </a:cubicBezTo>
                <a:cubicBezTo>
                  <a:pt x="3822" y="5666"/>
                  <a:pt x="3822" y="5704"/>
                  <a:pt x="3822" y="5743"/>
                </a:cubicBezTo>
                <a:cubicBezTo>
                  <a:pt x="3798" y="5743"/>
                  <a:pt x="3774" y="5743"/>
                  <a:pt x="3750" y="5743"/>
                </a:cubicBezTo>
                <a:cubicBezTo>
                  <a:pt x="3750" y="5752"/>
                  <a:pt x="3750" y="5761"/>
                  <a:pt x="3750" y="5770"/>
                </a:cubicBezTo>
                <a:cubicBezTo>
                  <a:pt x="3774" y="5770"/>
                  <a:pt x="3798" y="5770"/>
                  <a:pt x="3822" y="5770"/>
                </a:cubicBezTo>
                <a:cubicBezTo>
                  <a:pt x="3822" y="5807"/>
                  <a:pt x="3822" y="5845"/>
                  <a:pt x="3822" y="5883"/>
                </a:cubicBezTo>
                <a:cubicBezTo>
                  <a:pt x="3782" y="5883"/>
                  <a:pt x="3741" y="5883"/>
                  <a:pt x="3700" y="5883"/>
                </a:cubicBezTo>
                <a:cubicBezTo>
                  <a:pt x="3700" y="5861"/>
                  <a:pt x="3700" y="5839"/>
                  <a:pt x="3700" y="5817"/>
                </a:cubicBezTo>
                <a:cubicBezTo>
                  <a:pt x="3693" y="5817"/>
                  <a:pt x="3685" y="5817"/>
                  <a:pt x="3678" y="5817"/>
                </a:cubicBezTo>
                <a:cubicBezTo>
                  <a:pt x="3678" y="5839"/>
                  <a:pt x="3678" y="5861"/>
                  <a:pt x="3678" y="5883"/>
                </a:cubicBezTo>
                <a:cubicBezTo>
                  <a:pt x="3639" y="5883"/>
                  <a:pt x="3600" y="5883"/>
                  <a:pt x="3561" y="5883"/>
                </a:cubicBezTo>
                <a:cubicBezTo>
                  <a:pt x="3561" y="5845"/>
                  <a:pt x="3561" y="5807"/>
                  <a:pt x="3561" y="5770"/>
                </a:cubicBezTo>
                <a:cubicBezTo>
                  <a:pt x="3584" y="5770"/>
                  <a:pt x="3608" y="5770"/>
                  <a:pt x="3631" y="5770"/>
                </a:cubicBezTo>
                <a:cubicBezTo>
                  <a:pt x="3631" y="5763"/>
                  <a:pt x="3631" y="5756"/>
                  <a:pt x="3631" y="5749"/>
                </a:cubicBezTo>
                <a:cubicBezTo>
                  <a:pt x="3600" y="5749"/>
                  <a:pt x="3568" y="5749"/>
                  <a:pt x="3537" y="5749"/>
                </a:cubicBezTo>
                <a:cubicBezTo>
                  <a:pt x="3537" y="5793"/>
                  <a:pt x="3537" y="5838"/>
                  <a:pt x="3537" y="5883"/>
                </a:cubicBezTo>
                <a:cubicBezTo>
                  <a:pt x="1837" y="5883"/>
                  <a:pt x="1986" y="5883"/>
                  <a:pt x="285" y="5883"/>
                </a:cubicBezTo>
                <a:cubicBezTo>
                  <a:pt x="285" y="5838"/>
                  <a:pt x="285" y="5793"/>
                  <a:pt x="285" y="5749"/>
                </a:cubicBezTo>
                <a:cubicBezTo>
                  <a:pt x="254" y="5749"/>
                  <a:pt x="223" y="5749"/>
                  <a:pt x="191" y="5749"/>
                </a:cubicBezTo>
                <a:cubicBezTo>
                  <a:pt x="191" y="5756"/>
                  <a:pt x="191" y="5763"/>
                  <a:pt x="191" y="5770"/>
                </a:cubicBezTo>
                <a:cubicBezTo>
                  <a:pt x="215" y="5770"/>
                  <a:pt x="238" y="5770"/>
                  <a:pt x="261" y="5770"/>
                </a:cubicBezTo>
                <a:cubicBezTo>
                  <a:pt x="261" y="5807"/>
                  <a:pt x="261" y="5845"/>
                  <a:pt x="261" y="5883"/>
                </a:cubicBezTo>
                <a:cubicBezTo>
                  <a:pt x="222" y="5883"/>
                  <a:pt x="183" y="5883"/>
                  <a:pt x="144" y="5883"/>
                </a:cubicBezTo>
                <a:cubicBezTo>
                  <a:pt x="144" y="5861"/>
                  <a:pt x="144" y="5839"/>
                  <a:pt x="144" y="5817"/>
                </a:cubicBezTo>
                <a:cubicBezTo>
                  <a:pt x="137" y="5817"/>
                  <a:pt x="129" y="5817"/>
                  <a:pt x="122" y="5817"/>
                </a:cubicBezTo>
                <a:cubicBezTo>
                  <a:pt x="122" y="5839"/>
                  <a:pt x="122" y="5861"/>
                  <a:pt x="122" y="5883"/>
                </a:cubicBezTo>
                <a:cubicBezTo>
                  <a:pt x="81" y="5883"/>
                  <a:pt x="41" y="5883"/>
                  <a:pt x="0" y="5883"/>
                </a:cubicBezTo>
                <a:cubicBezTo>
                  <a:pt x="0" y="5845"/>
                  <a:pt x="0" y="5807"/>
                  <a:pt x="0" y="5770"/>
                </a:cubicBezTo>
                <a:cubicBezTo>
                  <a:pt x="24" y="5770"/>
                  <a:pt x="48" y="5770"/>
                  <a:pt x="72" y="5770"/>
                </a:cubicBezTo>
                <a:cubicBezTo>
                  <a:pt x="72" y="5761"/>
                  <a:pt x="72" y="5752"/>
                  <a:pt x="72" y="5743"/>
                </a:cubicBezTo>
                <a:cubicBezTo>
                  <a:pt x="48" y="5743"/>
                  <a:pt x="24" y="5743"/>
                  <a:pt x="0" y="5743"/>
                </a:cubicBezTo>
                <a:cubicBezTo>
                  <a:pt x="0" y="5704"/>
                  <a:pt x="0" y="5666"/>
                  <a:pt x="0" y="5627"/>
                </a:cubicBezTo>
                <a:cubicBezTo>
                  <a:pt x="41" y="5627"/>
                  <a:pt x="81" y="5627"/>
                  <a:pt x="122" y="5627"/>
                </a:cubicBezTo>
                <a:cubicBezTo>
                  <a:pt x="122" y="5650"/>
                  <a:pt x="122" y="5674"/>
                  <a:pt x="122" y="5697"/>
                </a:cubicBezTo>
                <a:cubicBezTo>
                  <a:pt x="129" y="5697"/>
                  <a:pt x="137" y="5697"/>
                  <a:pt x="144" y="5697"/>
                </a:cubicBezTo>
                <a:cubicBezTo>
                  <a:pt x="144" y="5665"/>
                  <a:pt x="144" y="5633"/>
                  <a:pt x="144" y="5600"/>
                </a:cubicBezTo>
                <a:cubicBezTo>
                  <a:pt x="96" y="5600"/>
                  <a:pt x="48" y="5600"/>
                  <a:pt x="0" y="5600"/>
                </a:cubicBezTo>
                <a:cubicBezTo>
                  <a:pt x="0" y="5168"/>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1837" y="0"/>
                  <a:pt x="3537" y="0"/>
                </a:cubicBezTo>
                <a:cubicBezTo>
                  <a:pt x="3537" y="45"/>
                  <a:pt x="3537" y="89"/>
                  <a:pt x="3537" y="134"/>
                </a:cubicBezTo>
                <a:cubicBezTo>
                  <a:pt x="3568" y="134"/>
                  <a:pt x="3600" y="134"/>
                  <a:pt x="3631" y="134"/>
                </a:cubicBezTo>
                <a:cubicBezTo>
                  <a:pt x="3631" y="127"/>
                  <a:pt x="3631" y="120"/>
                  <a:pt x="3631" y="113"/>
                </a:cubicBezTo>
                <a:cubicBezTo>
                  <a:pt x="3608" y="113"/>
                  <a:pt x="3584" y="113"/>
                  <a:pt x="3561" y="113"/>
                </a:cubicBezTo>
                <a:cubicBezTo>
                  <a:pt x="3561" y="75"/>
                  <a:pt x="3561" y="38"/>
                  <a:pt x="3561" y="0"/>
                </a:cubicBezTo>
                <a:cubicBezTo>
                  <a:pt x="3600" y="0"/>
                  <a:pt x="3639" y="0"/>
                  <a:pt x="3678" y="0"/>
                </a:cubicBezTo>
                <a:cubicBezTo>
                  <a:pt x="3678" y="22"/>
                  <a:pt x="3678" y="44"/>
                  <a:pt x="3678" y="66"/>
                </a:cubicBezTo>
                <a:cubicBezTo>
                  <a:pt x="3685" y="66"/>
                  <a:pt x="3693" y="66"/>
                  <a:pt x="3700" y="66"/>
                </a:cubicBezTo>
                <a:cubicBezTo>
                  <a:pt x="3700" y="44"/>
                  <a:pt x="3700" y="22"/>
                  <a:pt x="3700" y="0"/>
                </a:cubicBezTo>
                <a:cubicBezTo>
                  <a:pt x="3741" y="0"/>
                  <a:pt x="3782" y="0"/>
                  <a:pt x="3822" y="0"/>
                </a:cubicBezTo>
                <a:cubicBezTo>
                  <a:pt x="3822" y="38"/>
                  <a:pt x="3822" y="75"/>
                  <a:pt x="3822" y="113"/>
                </a:cubicBezTo>
                <a:cubicBezTo>
                  <a:pt x="3798" y="113"/>
                  <a:pt x="3774" y="113"/>
                  <a:pt x="3750" y="113"/>
                </a:cubicBezTo>
                <a:cubicBezTo>
                  <a:pt x="3750" y="122"/>
                  <a:pt x="3750" y="131"/>
                  <a:pt x="3750" y="140"/>
                </a:cubicBezTo>
                <a:cubicBezTo>
                  <a:pt x="3774" y="140"/>
                  <a:pt x="3798" y="140"/>
                  <a:pt x="3822" y="140"/>
                </a:cubicBezTo>
                <a:cubicBezTo>
                  <a:pt x="3822" y="179"/>
                  <a:pt x="3822" y="217"/>
                  <a:pt x="3822" y="256"/>
                </a:cubicBezTo>
                <a:cubicBezTo>
                  <a:pt x="3782" y="256"/>
                  <a:pt x="3741" y="256"/>
                  <a:pt x="3700" y="256"/>
                </a:cubicBezTo>
                <a:cubicBezTo>
                  <a:pt x="3700" y="232"/>
                  <a:pt x="3700" y="209"/>
                  <a:pt x="3700" y="185"/>
                </a:cubicBezTo>
                <a:cubicBezTo>
                  <a:pt x="3693" y="185"/>
                  <a:pt x="3685" y="185"/>
                  <a:pt x="3678" y="185"/>
                </a:cubicBezTo>
                <a:cubicBezTo>
                  <a:pt x="3678" y="218"/>
                  <a:pt x="3678" y="250"/>
                  <a:pt x="3678" y="283"/>
                </a:cubicBezTo>
                <a:cubicBezTo>
                  <a:pt x="3726" y="283"/>
                  <a:pt x="3774" y="283"/>
                  <a:pt x="3822" y="283"/>
                </a:cubicBezTo>
                <a:cubicBezTo>
                  <a:pt x="3822" y="714"/>
                  <a:pt x="3822" y="5168"/>
                  <a:pt x="3822" y="5600"/>
                </a:cubicBezTo>
                <a:close/>
                <a:moveTo>
                  <a:pt x="3769" y="5844"/>
                </a:moveTo>
                <a:cubicBezTo>
                  <a:pt x="3762" y="5844"/>
                  <a:pt x="3755" y="5844"/>
                  <a:pt x="3748" y="5844"/>
                </a:cubicBezTo>
                <a:cubicBezTo>
                  <a:pt x="3744" y="5844"/>
                  <a:pt x="3740" y="5844"/>
                  <a:pt x="3737" y="5844"/>
                </a:cubicBezTo>
                <a:cubicBezTo>
                  <a:pt x="3737" y="5841"/>
                  <a:pt x="3737" y="5837"/>
                  <a:pt x="3737" y="5833"/>
                </a:cubicBezTo>
                <a:cubicBezTo>
                  <a:pt x="3737" y="5826"/>
                  <a:pt x="3737" y="5820"/>
                  <a:pt x="3737" y="5813"/>
                </a:cubicBezTo>
                <a:cubicBezTo>
                  <a:pt x="3737" y="5809"/>
                  <a:pt x="3737" y="5805"/>
                  <a:pt x="3737" y="5802"/>
                </a:cubicBezTo>
                <a:cubicBezTo>
                  <a:pt x="3740" y="5802"/>
                  <a:pt x="3744" y="5802"/>
                  <a:pt x="3748" y="5802"/>
                </a:cubicBezTo>
                <a:cubicBezTo>
                  <a:pt x="3755" y="5802"/>
                  <a:pt x="3762" y="5802"/>
                  <a:pt x="3769" y="5802"/>
                </a:cubicBezTo>
                <a:cubicBezTo>
                  <a:pt x="3772" y="5802"/>
                  <a:pt x="3776" y="5802"/>
                  <a:pt x="3780" y="5802"/>
                </a:cubicBezTo>
                <a:cubicBezTo>
                  <a:pt x="3780" y="5805"/>
                  <a:pt x="3780" y="5809"/>
                  <a:pt x="3780" y="5813"/>
                </a:cubicBezTo>
                <a:cubicBezTo>
                  <a:pt x="3780" y="5820"/>
                  <a:pt x="3780" y="5826"/>
                  <a:pt x="3780" y="5833"/>
                </a:cubicBezTo>
                <a:cubicBezTo>
                  <a:pt x="3780" y="5837"/>
                  <a:pt x="3780" y="5841"/>
                  <a:pt x="3780" y="5844"/>
                </a:cubicBezTo>
                <a:cubicBezTo>
                  <a:pt x="3776" y="5844"/>
                  <a:pt x="3772" y="5844"/>
                  <a:pt x="3769" y="5844"/>
                </a:cubicBezTo>
                <a:close/>
                <a:moveTo>
                  <a:pt x="3624" y="5847"/>
                </a:moveTo>
                <a:cubicBezTo>
                  <a:pt x="3617" y="5847"/>
                  <a:pt x="3610" y="5847"/>
                  <a:pt x="3603" y="5847"/>
                </a:cubicBezTo>
                <a:cubicBezTo>
                  <a:pt x="3599" y="5847"/>
                  <a:pt x="3595" y="5847"/>
                  <a:pt x="3592" y="5847"/>
                </a:cubicBezTo>
                <a:cubicBezTo>
                  <a:pt x="3592" y="5844"/>
                  <a:pt x="3592" y="5840"/>
                  <a:pt x="3592" y="5836"/>
                </a:cubicBezTo>
                <a:cubicBezTo>
                  <a:pt x="3592" y="5829"/>
                  <a:pt x="3592" y="5822"/>
                  <a:pt x="3592" y="5816"/>
                </a:cubicBezTo>
                <a:cubicBezTo>
                  <a:pt x="3592" y="5812"/>
                  <a:pt x="3592" y="5808"/>
                  <a:pt x="3592" y="5804"/>
                </a:cubicBezTo>
                <a:cubicBezTo>
                  <a:pt x="3595" y="5804"/>
                  <a:pt x="3599" y="5804"/>
                  <a:pt x="3603" y="5804"/>
                </a:cubicBezTo>
                <a:cubicBezTo>
                  <a:pt x="3610" y="5804"/>
                  <a:pt x="3617" y="5804"/>
                  <a:pt x="3624" y="5804"/>
                </a:cubicBezTo>
                <a:cubicBezTo>
                  <a:pt x="3627" y="5804"/>
                  <a:pt x="3631" y="5804"/>
                  <a:pt x="3635" y="5804"/>
                </a:cubicBezTo>
                <a:cubicBezTo>
                  <a:pt x="3635" y="5808"/>
                  <a:pt x="3635" y="5812"/>
                  <a:pt x="3635" y="5816"/>
                </a:cubicBezTo>
                <a:cubicBezTo>
                  <a:pt x="3635" y="5822"/>
                  <a:pt x="3635" y="5829"/>
                  <a:pt x="3635" y="5836"/>
                </a:cubicBezTo>
                <a:cubicBezTo>
                  <a:pt x="3635" y="5840"/>
                  <a:pt x="3635" y="5844"/>
                  <a:pt x="3635" y="5847"/>
                </a:cubicBezTo>
                <a:cubicBezTo>
                  <a:pt x="3631" y="5847"/>
                  <a:pt x="3627" y="5847"/>
                  <a:pt x="3624" y="5847"/>
                </a:cubicBezTo>
                <a:close/>
                <a:moveTo>
                  <a:pt x="3697" y="5778"/>
                </a:moveTo>
                <a:cubicBezTo>
                  <a:pt x="3690" y="5778"/>
                  <a:pt x="3683" y="5778"/>
                  <a:pt x="3676" y="5778"/>
                </a:cubicBezTo>
                <a:cubicBezTo>
                  <a:pt x="3672" y="5778"/>
                  <a:pt x="3669" y="5778"/>
                  <a:pt x="3665" y="5778"/>
                </a:cubicBezTo>
                <a:cubicBezTo>
                  <a:pt x="3665" y="5775"/>
                  <a:pt x="3665" y="5771"/>
                  <a:pt x="3665" y="5767"/>
                </a:cubicBezTo>
                <a:cubicBezTo>
                  <a:pt x="3665" y="5761"/>
                  <a:pt x="3665" y="5754"/>
                  <a:pt x="3665" y="5747"/>
                </a:cubicBezTo>
                <a:cubicBezTo>
                  <a:pt x="3665" y="5743"/>
                  <a:pt x="3665" y="5739"/>
                  <a:pt x="3665" y="5736"/>
                </a:cubicBezTo>
                <a:cubicBezTo>
                  <a:pt x="3669" y="5736"/>
                  <a:pt x="3672" y="5736"/>
                  <a:pt x="3676" y="5736"/>
                </a:cubicBezTo>
                <a:cubicBezTo>
                  <a:pt x="3683" y="5736"/>
                  <a:pt x="3690" y="5736"/>
                  <a:pt x="3697" y="5736"/>
                </a:cubicBezTo>
                <a:cubicBezTo>
                  <a:pt x="3700" y="5736"/>
                  <a:pt x="3704" y="5736"/>
                  <a:pt x="3708" y="5736"/>
                </a:cubicBezTo>
                <a:cubicBezTo>
                  <a:pt x="3708" y="5739"/>
                  <a:pt x="3708" y="5743"/>
                  <a:pt x="3708" y="5747"/>
                </a:cubicBezTo>
                <a:cubicBezTo>
                  <a:pt x="3708" y="5754"/>
                  <a:pt x="3708" y="5761"/>
                  <a:pt x="3708" y="5767"/>
                </a:cubicBezTo>
                <a:cubicBezTo>
                  <a:pt x="3708" y="5771"/>
                  <a:pt x="3708" y="5775"/>
                  <a:pt x="3708" y="5778"/>
                </a:cubicBezTo>
                <a:cubicBezTo>
                  <a:pt x="3704" y="5778"/>
                  <a:pt x="3700" y="5778"/>
                  <a:pt x="3697" y="5778"/>
                </a:cubicBezTo>
                <a:close/>
                <a:moveTo>
                  <a:pt x="3768" y="5706"/>
                </a:moveTo>
                <a:cubicBezTo>
                  <a:pt x="3762" y="5706"/>
                  <a:pt x="3755" y="5706"/>
                  <a:pt x="3748" y="5706"/>
                </a:cubicBezTo>
                <a:cubicBezTo>
                  <a:pt x="3744" y="5706"/>
                  <a:pt x="3740" y="5706"/>
                  <a:pt x="3737" y="5706"/>
                </a:cubicBezTo>
                <a:cubicBezTo>
                  <a:pt x="3737" y="5702"/>
                  <a:pt x="3737" y="5699"/>
                  <a:pt x="3737" y="5695"/>
                </a:cubicBezTo>
                <a:cubicBezTo>
                  <a:pt x="3737" y="5688"/>
                  <a:pt x="3737" y="5681"/>
                  <a:pt x="3737" y="5674"/>
                </a:cubicBezTo>
                <a:cubicBezTo>
                  <a:pt x="3737" y="5671"/>
                  <a:pt x="3737" y="5667"/>
                  <a:pt x="3737" y="5663"/>
                </a:cubicBezTo>
                <a:cubicBezTo>
                  <a:pt x="3740" y="5663"/>
                  <a:pt x="3744" y="5663"/>
                  <a:pt x="3748" y="5663"/>
                </a:cubicBezTo>
                <a:cubicBezTo>
                  <a:pt x="3755" y="5663"/>
                  <a:pt x="3762" y="5663"/>
                  <a:pt x="3768" y="5663"/>
                </a:cubicBezTo>
                <a:cubicBezTo>
                  <a:pt x="3772" y="5663"/>
                  <a:pt x="3776" y="5663"/>
                  <a:pt x="3780" y="5663"/>
                </a:cubicBezTo>
                <a:cubicBezTo>
                  <a:pt x="3780" y="5667"/>
                  <a:pt x="3780" y="5671"/>
                  <a:pt x="3780" y="5674"/>
                </a:cubicBezTo>
                <a:cubicBezTo>
                  <a:pt x="3780" y="5681"/>
                  <a:pt x="3780" y="5688"/>
                  <a:pt x="3780" y="5695"/>
                </a:cubicBezTo>
                <a:cubicBezTo>
                  <a:pt x="3780" y="5699"/>
                  <a:pt x="3780" y="5702"/>
                  <a:pt x="3780" y="5706"/>
                </a:cubicBezTo>
                <a:cubicBezTo>
                  <a:pt x="3776" y="5706"/>
                  <a:pt x="3772" y="5706"/>
                  <a:pt x="3768" y="5706"/>
                </a:cubicBezTo>
                <a:close/>
                <a:moveTo>
                  <a:pt x="86" y="5844"/>
                </a:moveTo>
                <a:cubicBezTo>
                  <a:pt x="86" y="5830"/>
                  <a:pt x="86" y="5816"/>
                  <a:pt x="86" y="5802"/>
                </a:cubicBezTo>
                <a:cubicBezTo>
                  <a:pt x="71" y="5802"/>
                  <a:pt x="57" y="5802"/>
                  <a:pt x="43" y="5802"/>
                </a:cubicBezTo>
                <a:cubicBezTo>
                  <a:pt x="43" y="5816"/>
                  <a:pt x="43" y="5830"/>
                  <a:pt x="43" y="5844"/>
                </a:cubicBezTo>
                <a:cubicBezTo>
                  <a:pt x="57" y="5844"/>
                  <a:pt x="71" y="5844"/>
                  <a:pt x="86" y="5844"/>
                </a:cubicBezTo>
                <a:close/>
                <a:moveTo>
                  <a:pt x="231" y="5847"/>
                </a:moveTo>
                <a:cubicBezTo>
                  <a:pt x="231" y="5833"/>
                  <a:pt x="231" y="5819"/>
                  <a:pt x="231" y="5804"/>
                </a:cubicBezTo>
                <a:cubicBezTo>
                  <a:pt x="216" y="5804"/>
                  <a:pt x="202" y="5804"/>
                  <a:pt x="188" y="5804"/>
                </a:cubicBezTo>
                <a:cubicBezTo>
                  <a:pt x="188" y="5819"/>
                  <a:pt x="188" y="5833"/>
                  <a:pt x="188" y="5847"/>
                </a:cubicBezTo>
                <a:cubicBezTo>
                  <a:pt x="202" y="5847"/>
                  <a:pt x="216" y="5847"/>
                  <a:pt x="231" y="5847"/>
                </a:cubicBezTo>
                <a:close/>
                <a:moveTo>
                  <a:pt x="157" y="5778"/>
                </a:moveTo>
                <a:cubicBezTo>
                  <a:pt x="157" y="5764"/>
                  <a:pt x="157" y="5750"/>
                  <a:pt x="157" y="5736"/>
                </a:cubicBezTo>
                <a:cubicBezTo>
                  <a:pt x="143" y="5736"/>
                  <a:pt x="129" y="5736"/>
                  <a:pt x="114" y="5736"/>
                </a:cubicBezTo>
                <a:cubicBezTo>
                  <a:pt x="114" y="5750"/>
                  <a:pt x="114" y="5764"/>
                  <a:pt x="114" y="5778"/>
                </a:cubicBezTo>
                <a:cubicBezTo>
                  <a:pt x="129" y="5778"/>
                  <a:pt x="143" y="5778"/>
                  <a:pt x="157" y="5778"/>
                </a:cubicBezTo>
                <a:close/>
                <a:moveTo>
                  <a:pt x="86" y="5706"/>
                </a:moveTo>
                <a:cubicBezTo>
                  <a:pt x="86" y="5692"/>
                  <a:pt x="86" y="5677"/>
                  <a:pt x="86" y="5663"/>
                </a:cubicBezTo>
                <a:cubicBezTo>
                  <a:pt x="71" y="5663"/>
                  <a:pt x="57" y="5663"/>
                  <a:pt x="43" y="5663"/>
                </a:cubicBezTo>
                <a:cubicBezTo>
                  <a:pt x="43" y="5677"/>
                  <a:pt x="43" y="5692"/>
                  <a:pt x="43" y="5706"/>
                </a:cubicBezTo>
                <a:cubicBezTo>
                  <a:pt x="57" y="5706"/>
                  <a:pt x="71" y="5706"/>
                  <a:pt x="86" y="5706"/>
                </a:cubicBezTo>
                <a:close/>
                <a:moveTo>
                  <a:pt x="176" y="165"/>
                </a:moveTo>
                <a:cubicBezTo>
                  <a:pt x="223" y="165"/>
                  <a:pt x="270" y="165"/>
                  <a:pt x="316" y="165"/>
                </a:cubicBezTo>
                <a:cubicBezTo>
                  <a:pt x="316" y="118"/>
                  <a:pt x="316" y="72"/>
                  <a:pt x="316" y="25"/>
                </a:cubicBezTo>
                <a:cubicBezTo>
                  <a:pt x="1997" y="25"/>
                  <a:pt x="1827" y="25"/>
                  <a:pt x="3508" y="25"/>
                </a:cubicBezTo>
                <a:cubicBezTo>
                  <a:pt x="3508" y="72"/>
                  <a:pt x="3508" y="118"/>
                  <a:pt x="3508" y="165"/>
                </a:cubicBezTo>
                <a:cubicBezTo>
                  <a:pt x="3555" y="165"/>
                  <a:pt x="3602" y="165"/>
                  <a:pt x="3649" y="165"/>
                </a:cubicBezTo>
                <a:cubicBezTo>
                  <a:pt x="3649" y="214"/>
                  <a:pt x="3649" y="263"/>
                  <a:pt x="3649" y="312"/>
                </a:cubicBezTo>
                <a:cubicBezTo>
                  <a:pt x="3697" y="312"/>
                  <a:pt x="3745" y="312"/>
                  <a:pt x="3793" y="312"/>
                </a:cubicBezTo>
                <a:cubicBezTo>
                  <a:pt x="3793" y="726"/>
                  <a:pt x="3793" y="5162"/>
                  <a:pt x="3793" y="5576"/>
                </a:cubicBezTo>
                <a:cubicBezTo>
                  <a:pt x="3747" y="5576"/>
                  <a:pt x="3701" y="5575"/>
                  <a:pt x="3655" y="5575"/>
                </a:cubicBezTo>
                <a:cubicBezTo>
                  <a:pt x="3655" y="5622"/>
                  <a:pt x="3655" y="5669"/>
                  <a:pt x="3655" y="5717"/>
                </a:cubicBezTo>
                <a:cubicBezTo>
                  <a:pt x="3606" y="5717"/>
                  <a:pt x="3558" y="5717"/>
                  <a:pt x="3509" y="5717"/>
                </a:cubicBezTo>
                <a:cubicBezTo>
                  <a:pt x="3509" y="5765"/>
                  <a:pt x="3509" y="5813"/>
                  <a:pt x="3509" y="5861"/>
                </a:cubicBezTo>
                <a:cubicBezTo>
                  <a:pt x="1827" y="5861"/>
                  <a:pt x="1995" y="5861"/>
                  <a:pt x="313" y="5861"/>
                </a:cubicBezTo>
                <a:cubicBezTo>
                  <a:pt x="313" y="5813"/>
                  <a:pt x="313" y="5765"/>
                  <a:pt x="313" y="5717"/>
                </a:cubicBezTo>
                <a:cubicBezTo>
                  <a:pt x="264" y="5717"/>
                  <a:pt x="215" y="5717"/>
                  <a:pt x="166" y="5717"/>
                </a:cubicBezTo>
                <a:cubicBezTo>
                  <a:pt x="166" y="5669"/>
                  <a:pt x="166" y="5622"/>
                  <a:pt x="166" y="5575"/>
                </a:cubicBezTo>
                <a:cubicBezTo>
                  <a:pt x="121" y="5575"/>
                  <a:pt x="75" y="5575"/>
                  <a:pt x="30" y="5575"/>
                </a:cubicBezTo>
                <a:cubicBezTo>
                  <a:pt x="30" y="5161"/>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2" name="Freeform 16"/>
          <p:cNvSpPr/>
          <p:nvPr/>
        </p:nvSpPr>
        <p:spPr bwMode="auto">
          <a:xfrm>
            <a:off x="2200275" y="1200150"/>
            <a:ext cx="3022600" cy="4689475"/>
          </a:xfrm>
          <a:custGeom>
            <a:avLst/>
            <a:gdLst>
              <a:gd name="T0" fmla="*/ 93703012 w 3760"/>
              <a:gd name="T1" fmla="*/ 89688017 h 5838"/>
              <a:gd name="T2" fmla="*/ 184821540 w 3760"/>
              <a:gd name="T3" fmla="*/ 89688017 h 5838"/>
              <a:gd name="T4" fmla="*/ 184821540 w 3760"/>
              <a:gd name="T5" fmla="*/ 0 h 5838"/>
              <a:gd name="T6" fmla="*/ 2147483647 w 3760"/>
              <a:gd name="T7" fmla="*/ 0 h 5838"/>
              <a:gd name="T8" fmla="*/ 2147483647 w 3760"/>
              <a:gd name="T9" fmla="*/ 89688017 h 5838"/>
              <a:gd name="T10" fmla="*/ 2147483647 w 3760"/>
              <a:gd name="T11" fmla="*/ 89688017 h 5838"/>
              <a:gd name="T12" fmla="*/ 2147483647 w 3760"/>
              <a:gd name="T13" fmla="*/ 184537830 h 5838"/>
              <a:gd name="T14" fmla="*/ 2147483647 w 3760"/>
              <a:gd name="T15" fmla="*/ 184537830 h 5838"/>
              <a:gd name="T16" fmla="*/ 2147483647 w 3760"/>
              <a:gd name="T17" fmla="*/ 2147483647 h 5838"/>
              <a:gd name="T18" fmla="*/ 2147483647 w 3760"/>
              <a:gd name="T19" fmla="*/ 2147483647 h 5838"/>
              <a:gd name="T20" fmla="*/ 2147483647 w 3760"/>
              <a:gd name="T21" fmla="*/ 2147483647 h 5838"/>
              <a:gd name="T22" fmla="*/ 2147483647 w 3760"/>
              <a:gd name="T23" fmla="*/ 2147483647 h 5838"/>
              <a:gd name="T24" fmla="*/ 2147483647 w 3760"/>
              <a:gd name="T25" fmla="*/ 2147483647 h 5838"/>
              <a:gd name="T26" fmla="*/ 182882574 w 3760"/>
              <a:gd name="T27" fmla="*/ 2147483647 h 5838"/>
              <a:gd name="T28" fmla="*/ 182882574 w 3760"/>
              <a:gd name="T29" fmla="*/ 2147483647 h 5838"/>
              <a:gd name="T30" fmla="*/ 87886918 w 3760"/>
              <a:gd name="T31" fmla="*/ 2147483647 h 5838"/>
              <a:gd name="T32" fmla="*/ 87886918 w 3760"/>
              <a:gd name="T33" fmla="*/ 2147483647 h 5838"/>
              <a:gd name="T34" fmla="*/ 0 w 3760"/>
              <a:gd name="T35" fmla="*/ 2147483647 h 5838"/>
              <a:gd name="T36" fmla="*/ 0 w 3760"/>
              <a:gd name="T37" fmla="*/ 184537830 h 5838"/>
              <a:gd name="T38" fmla="*/ 93703012 w 3760"/>
              <a:gd name="T39" fmla="*/ 184537830 h 5838"/>
              <a:gd name="T40" fmla="*/ 93703012 w 3760"/>
              <a:gd name="T41" fmla="*/ 89688017 h 58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60" h="5838">
                <a:moveTo>
                  <a:pt x="145" y="139"/>
                </a:moveTo>
                <a:cubicBezTo>
                  <a:pt x="192" y="139"/>
                  <a:pt x="239" y="139"/>
                  <a:pt x="286" y="139"/>
                </a:cubicBezTo>
                <a:cubicBezTo>
                  <a:pt x="286" y="92"/>
                  <a:pt x="286" y="46"/>
                  <a:pt x="286" y="0"/>
                </a:cubicBezTo>
                <a:cubicBezTo>
                  <a:pt x="1967" y="0"/>
                  <a:pt x="1795" y="0"/>
                  <a:pt x="3475" y="0"/>
                </a:cubicBezTo>
                <a:cubicBezTo>
                  <a:pt x="3475" y="46"/>
                  <a:pt x="3475" y="92"/>
                  <a:pt x="3475" y="139"/>
                </a:cubicBezTo>
                <a:cubicBezTo>
                  <a:pt x="3522" y="139"/>
                  <a:pt x="3569" y="139"/>
                  <a:pt x="3616" y="139"/>
                </a:cubicBezTo>
                <a:cubicBezTo>
                  <a:pt x="3616" y="188"/>
                  <a:pt x="3616" y="237"/>
                  <a:pt x="3616" y="286"/>
                </a:cubicBezTo>
                <a:cubicBezTo>
                  <a:pt x="3664" y="286"/>
                  <a:pt x="3712" y="286"/>
                  <a:pt x="3760" y="286"/>
                </a:cubicBezTo>
                <a:cubicBezTo>
                  <a:pt x="3760" y="700"/>
                  <a:pt x="3760" y="5139"/>
                  <a:pt x="3760" y="5554"/>
                </a:cubicBezTo>
                <a:cubicBezTo>
                  <a:pt x="3714" y="5553"/>
                  <a:pt x="3668" y="5552"/>
                  <a:pt x="3622" y="5552"/>
                </a:cubicBezTo>
                <a:cubicBezTo>
                  <a:pt x="3622" y="5599"/>
                  <a:pt x="3622" y="5647"/>
                  <a:pt x="3622" y="5694"/>
                </a:cubicBezTo>
                <a:cubicBezTo>
                  <a:pt x="3574" y="5694"/>
                  <a:pt x="3525" y="5694"/>
                  <a:pt x="3477" y="5694"/>
                </a:cubicBezTo>
                <a:cubicBezTo>
                  <a:pt x="3477" y="5742"/>
                  <a:pt x="3477" y="5790"/>
                  <a:pt x="3477" y="5838"/>
                </a:cubicBezTo>
                <a:cubicBezTo>
                  <a:pt x="1795" y="5838"/>
                  <a:pt x="1965" y="5838"/>
                  <a:pt x="283" y="5838"/>
                </a:cubicBezTo>
                <a:cubicBezTo>
                  <a:pt x="283" y="5790"/>
                  <a:pt x="283" y="5742"/>
                  <a:pt x="283" y="5694"/>
                </a:cubicBezTo>
                <a:cubicBezTo>
                  <a:pt x="234" y="5694"/>
                  <a:pt x="185" y="5694"/>
                  <a:pt x="136" y="5694"/>
                </a:cubicBezTo>
                <a:cubicBezTo>
                  <a:pt x="136" y="5647"/>
                  <a:pt x="136" y="5599"/>
                  <a:pt x="136" y="5552"/>
                </a:cubicBezTo>
                <a:cubicBezTo>
                  <a:pt x="91" y="5552"/>
                  <a:pt x="45" y="5552"/>
                  <a:pt x="0" y="5552"/>
                </a:cubicBezTo>
                <a:cubicBezTo>
                  <a:pt x="0" y="5138"/>
                  <a:pt x="0" y="699"/>
                  <a:pt x="0" y="286"/>
                </a:cubicBezTo>
                <a:cubicBezTo>
                  <a:pt x="48" y="286"/>
                  <a:pt x="97" y="286"/>
                  <a:pt x="145" y="286"/>
                </a:cubicBezTo>
                <a:cubicBezTo>
                  <a:pt x="145" y="237"/>
                  <a:pt x="145" y="188"/>
                  <a:pt x="145" y="139"/>
                </a:cubicBezTo>
                <a:close/>
              </a:path>
            </a:pathLst>
          </a:cu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2293"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13" y="1206500"/>
            <a:ext cx="1722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11"/>
          <p:cNvSpPr txBox="1">
            <a:spLocks noChangeArrowheads="1"/>
          </p:cNvSpPr>
          <p:nvPr/>
        </p:nvSpPr>
        <p:spPr bwMode="auto">
          <a:xfrm>
            <a:off x="5907088" y="121761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您的文字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2295" name="TextBox 12"/>
          <p:cNvSpPr txBox="1">
            <a:spLocks noChangeArrowheads="1"/>
          </p:cNvSpPr>
          <p:nvPr/>
        </p:nvSpPr>
        <p:spPr bwMode="auto">
          <a:xfrm>
            <a:off x="5594350" y="1692275"/>
            <a:ext cx="5280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这里是一个古典式图片文本展示框，您可以对图片点右键，选择“设置对象格式”</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a:solidFill>
                  <a:schemeClr val="bg1"/>
                </a:solidFill>
                <a:latin typeface="微软雅黑" panose="020B0503020204020204" pitchFamily="34" charset="-122"/>
                <a:ea typeface="微软雅黑" panose="020B0503020204020204" pitchFamily="34" charset="-122"/>
              </a:rPr>
              <a:t>”填充” </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a:solidFill>
                  <a:schemeClr val="bg1"/>
                </a:solidFill>
                <a:latin typeface="微软雅黑" panose="020B0503020204020204" pitchFamily="34" charset="-122"/>
                <a:ea typeface="微软雅黑" panose="020B0503020204020204" pitchFamily="34" charset="-122"/>
              </a:rPr>
              <a:t>“填充效果” </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a:solidFill>
                  <a:schemeClr val="bg1"/>
                </a:solidFill>
                <a:latin typeface="微软雅黑" panose="020B0503020204020204" pitchFamily="34" charset="-122"/>
                <a:ea typeface="微软雅黑" panose="020B0503020204020204" pitchFamily="34" charset="-122"/>
              </a:rPr>
              <a:t>“图片”，选择事先准备好的图片即可。</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2296" name="图片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13" y="3854450"/>
            <a:ext cx="1722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14"/>
          <p:cNvSpPr txBox="1">
            <a:spLocks noChangeArrowheads="1"/>
          </p:cNvSpPr>
          <p:nvPr/>
        </p:nvSpPr>
        <p:spPr bwMode="auto">
          <a:xfrm>
            <a:off x="5907088" y="386556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您的文字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2298" name="TextBox 15"/>
          <p:cNvSpPr txBox="1">
            <a:spLocks noChangeArrowheads="1"/>
          </p:cNvSpPr>
          <p:nvPr/>
        </p:nvSpPr>
        <p:spPr bwMode="auto">
          <a:xfrm>
            <a:off x="5594350" y="4183063"/>
            <a:ext cx="52800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这里是一个古典式图片文本展示框，您可以对图片点右键，选择“设置对象格式”</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a:solidFill>
                  <a:schemeClr val="bg1"/>
                </a:solidFill>
                <a:latin typeface="微软雅黑" panose="020B0503020204020204" pitchFamily="34" charset="-122"/>
                <a:ea typeface="微软雅黑" panose="020B0503020204020204" pitchFamily="34" charset="-122"/>
              </a:rPr>
              <a:t>”填充” </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a:solidFill>
                  <a:schemeClr val="bg1"/>
                </a:solidFill>
                <a:latin typeface="微软雅黑" panose="020B0503020204020204" pitchFamily="34" charset="-122"/>
                <a:ea typeface="微软雅黑" panose="020B0503020204020204" pitchFamily="34" charset="-122"/>
              </a:rPr>
              <a:t>“填充效果” </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a:solidFill>
                  <a:schemeClr val="bg1"/>
                </a:solidFill>
                <a:latin typeface="微软雅黑" panose="020B0503020204020204" pitchFamily="34" charset="-122"/>
                <a:ea typeface="微软雅黑" panose="020B0503020204020204" pitchFamily="34" charset="-122"/>
              </a:rPr>
              <a:t>“图片”，选择事先准备好的图片即可。</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12299" name="直接连接符 16"/>
          <p:cNvCxnSpPr>
            <a:cxnSpLocks noChangeShapeType="1"/>
          </p:cNvCxnSpPr>
          <p:nvPr/>
        </p:nvCxnSpPr>
        <p:spPr bwMode="auto">
          <a:xfrm>
            <a:off x="5624513" y="3552825"/>
            <a:ext cx="5899150" cy="0"/>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0"/>
                                        </p:tgtEl>
                                        <p:attrNameLst>
                                          <p:attrName>ppt_y</p:attrName>
                                        </p:attrNameLst>
                                      </p:cBhvr>
                                      <p:tavLst>
                                        <p:tav tm="0">
                                          <p:val>
                                            <p:strVal val="#ppt_y"/>
                                          </p:val>
                                        </p:tav>
                                        <p:tav tm="100000">
                                          <p:val>
                                            <p:strVal val="#ppt_y"/>
                                          </p:val>
                                        </p:tav>
                                      </p:tavLst>
                                    </p:anim>
                                    <p:anim calcmode="lin" valueType="num">
                                      <p:cBhvr>
                                        <p:cTn id="9" dur="5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0"/>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additive="base">
                                        <p:cTn id="15" dur="500" fill="hold"/>
                                        <p:tgtEl>
                                          <p:spTgt spid="12292"/>
                                        </p:tgtEl>
                                        <p:attrNameLst>
                                          <p:attrName>ppt_x</p:attrName>
                                        </p:attrNameLst>
                                      </p:cBhvr>
                                      <p:tavLst>
                                        <p:tav tm="0">
                                          <p:val>
                                            <p:strVal val="0-#ppt_w/2"/>
                                          </p:val>
                                        </p:tav>
                                        <p:tav tm="100000">
                                          <p:val>
                                            <p:strVal val="#ppt_x"/>
                                          </p:val>
                                        </p:tav>
                                      </p:tavLst>
                                    </p:anim>
                                    <p:anim calcmode="lin" valueType="num">
                                      <p:cBhvr additive="base">
                                        <p:cTn id="16" dur="500" fill="hold"/>
                                        <p:tgtEl>
                                          <p:spTgt spid="1229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additive="base">
                                        <p:cTn id="19" dur="500" fill="hold"/>
                                        <p:tgtEl>
                                          <p:spTgt spid="12291"/>
                                        </p:tgtEl>
                                        <p:attrNameLst>
                                          <p:attrName>ppt_x</p:attrName>
                                        </p:attrNameLst>
                                      </p:cBhvr>
                                      <p:tavLst>
                                        <p:tav tm="0">
                                          <p:val>
                                            <p:strVal val="0-#ppt_w/2"/>
                                          </p:val>
                                        </p:tav>
                                        <p:tav tm="100000">
                                          <p:val>
                                            <p:strVal val="#ppt_x"/>
                                          </p:val>
                                        </p:tav>
                                      </p:tavLst>
                                    </p:anim>
                                    <p:anim calcmode="lin" valueType="num">
                                      <p:cBhvr additive="base">
                                        <p:cTn id="20" dur="500" fill="hold"/>
                                        <p:tgtEl>
                                          <p:spTgt spid="1229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294"/>
                                        </p:tgtEl>
                                        <p:attrNameLst>
                                          <p:attrName>style.visibility</p:attrName>
                                        </p:attrNameLst>
                                      </p:cBhvr>
                                      <p:to>
                                        <p:strVal val="visible"/>
                                      </p:to>
                                    </p:set>
                                    <p:animEffect transition="in" filter="wipe(left)">
                                      <p:cBhvr>
                                        <p:cTn id="24" dur="500"/>
                                        <p:tgtEl>
                                          <p:spTgt spid="1229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wipe(left)">
                                      <p:cBhvr>
                                        <p:cTn id="27" dur="500"/>
                                        <p:tgtEl>
                                          <p:spTgt spid="1229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297"/>
                                        </p:tgtEl>
                                        <p:attrNameLst>
                                          <p:attrName>style.visibility</p:attrName>
                                        </p:attrNameLst>
                                      </p:cBhvr>
                                      <p:to>
                                        <p:strVal val="visible"/>
                                      </p:to>
                                    </p:set>
                                    <p:animEffect transition="in" filter="wipe(left)">
                                      <p:cBhvr>
                                        <p:cTn id="30" dur="500"/>
                                        <p:tgtEl>
                                          <p:spTgt spid="1229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298"/>
                                        </p:tgtEl>
                                        <p:attrNameLst>
                                          <p:attrName>style.visibility</p:attrName>
                                        </p:attrNameLst>
                                      </p:cBhvr>
                                      <p:to>
                                        <p:strVal val="visible"/>
                                      </p:to>
                                    </p:set>
                                    <p:animEffect transition="in" filter="wipe(left)">
                                      <p:cBhvr>
                                        <p:cTn id="33" dur="500"/>
                                        <p:tgtEl>
                                          <p:spTgt spid="12298"/>
                                        </p:tgtEl>
                                      </p:cBhvr>
                                    </p:animEffect>
                                  </p:childTnLst>
                                </p:cTn>
                              </p:par>
                              <p:par>
                                <p:cTn id="34" presetID="22" presetClass="entr" presetSubtype="8" fill="hold" nodeType="withEffect">
                                  <p:stCondLst>
                                    <p:cond delay="0"/>
                                  </p:stCondLst>
                                  <p:childTnLst>
                                    <p:set>
                                      <p:cBhvr>
                                        <p:cTn id="35" dur="1" fill="hold">
                                          <p:stCondLst>
                                            <p:cond delay="0"/>
                                          </p:stCondLst>
                                        </p:cTn>
                                        <p:tgtEl>
                                          <p:spTgt spid="12293"/>
                                        </p:tgtEl>
                                        <p:attrNameLst>
                                          <p:attrName>style.visibility</p:attrName>
                                        </p:attrNameLst>
                                      </p:cBhvr>
                                      <p:to>
                                        <p:strVal val="visible"/>
                                      </p:to>
                                    </p:set>
                                    <p:animEffect transition="in" filter="wipe(left)">
                                      <p:cBhvr>
                                        <p:cTn id="36" dur="500"/>
                                        <p:tgtEl>
                                          <p:spTgt spid="12293"/>
                                        </p:tgtEl>
                                      </p:cBhvr>
                                    </p:animEffect>
                                  </p:childTnLst>
                                </p:cTn>
                              </p:par>
                              <p:par>
                                <p:cTn id="37" presetID="22" presetClass="entr" presetSubtype="8" fill="hold" nodeType="withEffect">
                                  <p:stCondLst>
                                    <p:cond delay="0"/>
                                  </p:stCondLst>
                                  <p:childTnLst>
                                    <p:set>
                                      <p:cBhvr>
                                        <p:cTn id="38" dur="1" fill="hold">
                                          <p:stCondLst>
                                            <p:cond delay="0"/>
                                          </p:stCondLst>
                                        </p:cTn>
                                        <p:tgtEl>
                                          <p:spTgt spid="12296"/>
                                        </p:tgtEl>
                                        <p:attrNameLst>
                                          <p:attrName>style.visibility</p:attrName>
                                        </p:attrNameLst>
                                      </p:cBhvr>
                                      <p:to>
                                        <p:strVal val="visible"/>
                                      </p:to>
                                    </p:set>
                                    <p:animEffect transition="in" filter="wipe(left)">
                                      <p:cBhvr>
                                        <p:cTn id="39" dur="500"/>
                                        <p:tgtEl>
                                          <p:spTgt spid="12296"/>
                                        </p:tgtEl>
                                      </p:cBhvr>
                                    </p:animEffect>
                                  </p:childTnLst>
                                </p:cTn>
                              </p:par>
                              <p:par>
                                <p:cTn id="40" presetID="22" presetClass="entr" presetSubtype="8" fill="hold" nodeType="withEffect">
                                  <p:stCondLst>
                                    <p:cond delay="0"/>
                                  </p:stCondLst>
                                  <p:childTnLst>
                                    <p:set>
                                      <p:cBhvr>
                                        <p:cTn id="41" dur="1" fill="hold">
                                          <p:stCondLst>
                                            <p:cond delay="0"/>
                                          </p:stCondLst>
                                        </p:cTn>
                                        <p:tgtEl>
                                          <p:spTgt spid="12299"/>
                                        </p:tgtEl>
                                        <p:attrNameLst>
                                          <p:attrName>style.visibility</p:attrName>
                                        </p:attrNameLst>
                                      </p:cBhvr>
                                      <p:to>
                                        <p:strVal val="visible"/>
                                      </p:to>
                                    </p:set>
                                    <p:animEffect transition="in" filter="wipe(left)">
                                      <p:cBhvr>
                                        <p:cTn id="42"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4" grpId="0" autoUpdateAnimBg="0"/>
      <p:bldP spid="12295" grpId="0" autoUpdateAnimBg="0"/>
      <p:bldP spid="12297" grpId="0" autoUpdateAnimBg="0"/>
      <p:bldP spid="1229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13315" name="Freeform 11"/>
          <p:cNvSpPr/>
          <p:nvPr/>
        </p:nvSpPr>
        <p:spPr bwMode="auto">
          <a:xfrm>
            <a:off x="1817688" y="3436938"/>
            <a:ext cx="5611812" cy="2540000"/>
          </a:xfrm>
          <a:custGeom>
            <a:avLst/>
            <a:gdLst>
              <a:gd name="T0" fmla="*/ 76619407 w 7720"/>
              <a:gd name="T1" fmla="*/ 113976727 h 2805"/>
              <a:gd name="T2" fmla="*/ 151125661 w 7720"/>
              <a:gd name="T3" fmla="*/ 113976727 h 2805"/>
              <a:gd name="T4" fmla="*/ 151125661 w 7720"/>
              <a:gd name="T5" fmla="*/ 0 h 2805"/>
              <a:gd name="T6" fmla="*/ 2147483647 w 7720"/>
              <a:gd name="T7" fmla="*/ 0 h 2805"/>
              <a:gd name="T8" fmla="*/ 2147483647 w 7720"/>
              <a:gd name="T9" fmla="*/ 113976727 h 2805"/>
              <a:gd name="T10" fmla="*/ 2147483647 w 7720"/>
              <a:gd name="T11" fmla="*/ 113976727 h 2805"/>
              <a:gd name="T12" fmla="*/ 2147483647 w 7720"/>
              <a:gd name="T13" fmla="*/ 234513084 h 2805"/>
              <a:gd name="T14" fmla="*/ 2147483647 w 7720"/>
              <a:gd name="T15" fmla="*/ 234513084 h 2805"/>
              <a:gd name="T16" fmla="*/ 2147483647 w 7720"/>
              <a:gd name="T17" fmla="*/ 2066342068 h 2805"/>
              <a:gd name="T18" fmla="*/ 2147483647 w 7720"/>
              <a:gd name="T19" fmla="*/ 2064702160 h 2805"/>
              <a:gd name="T20" fmla="*/ 2147483647 w 7720"/>
              <a:gd name="T21" fmla="*/ 2147483647 h 2805"/>
              <a:gd name="T22" fmla="*/ 2147483647 w 7720"/>
              <a:gd name="T23" fmla="*/ 2147483647 h 2805"/>
              <a:gd name="T24" fmla="*/ 2147483647 w 7720"/>
              <a:gd name="T25" fmla="*/ 2147483647 h 2805"/>
              <a:gd name="T26" fmla="*/ 149540251 w 7720"/>
              <a:gd name="T27" fmla="*/ 2147483647 h 2805"/>
              <a:gd name="T28" fmla="*/ 149540251 w 7720"/>
              <a:gd name="T29" fmla="*/ 2147483647 h 2805"/>
              <a:gd name="T30" fmla="*/ 71863905 w 7720"/>
              <a:gd name="T31" fmla="*/ 2147483647 h 2805"/>
              <a:gd name="T32" fmla="*/ 71863905 w 7720"/>
              <a:gd name="T33" fmla="*/ 2064702160 h 2805"/>
              <a:gd name="T34" fmla="*/ 0 w 7720"/>
              <a:gd name="T35" fmla="*/ 2064702160 h 2805"/>
              <a:gd name="T36" fmla="*/ 0 w 7720"/>
              <a:gd name="T37" fmla="*/ 234513084 h 2805"/>
              <a:gd name="T38" fmla="*/ 76619407 w 7720"/>
              <a:gd name="T39" fmla="*/ 234513084 h 2805"/>
              <a:gd name="T40" fmla="*/ 76619407 w 7720"/>
              <a:gd name="T41" fmla="*/ 113976727 h 2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20" h="2805">
                <a:moveTo>
                  <a:pt x="145" y="139"/>
                </a:moveTo>
                <a:cubicBezTo>
                  <a:pt x="192" y="139"/>
                  <a:pt x="239" y="139"/>
                  <a:pt x="286" y="139"/>
                </a:cubicBezTo>
                <a:cubicBezTo>
                  <a:pt x="286" y="92"/>
                  <a:pt x="286" y="46"/>
                  <a:pt x="286" y="0"/>
                </a:cubicBezTo>
                <a:cubicBezTo>
                  <a:pt x="1967" y="0"/>
                  <a:pt x="5755" y="0"/>
                  <a:pt x="7435" y="0"/>
                </a:cubicBezTo>
                <a:cubicBezTo>
                  <a:pt x="7435" y="46"/>
                  <a:pt x="7435" y="92"/>
                  <a:pt x="7435" y="139"/>
                </a:cubicBezTo>
                <a:cubicBezTo>
                  <a:pt x="7482" y="139"/>
                  <a:pt x="7529" y="139"/>
                  <a:pt x="7576" y="139"/>
                </a:cubicBezTo>
                <a:cubicBezTo>
                  <a:pt x="7576" y="188"/>
                  <a:pt x="7576" y="237"/>
                  <a:pt x="7576" y="286"/>
                </a:cubicBezTo>
                <a:cubicBezTo>
                  <a:pt x="7624" y="286"/>
                  <a:pt x="7672" y="286"/>
                  <a:pt x="7720" y="286"/>
                </a:cubicBezTo>
                <a:cubicBezTo>
                  <a:pt x="7720" y="700"/>
                  <a:pt x="7720" y="2106"/>
                  <a:pt x="7720" y="2520"/>
                </a:cubicBezTo>
                <a:cubicBezTo>
                  <a:pt x="7674" y="2519"/>
                  <a:pt x="7628" y="2519"/>
                  <a:pt x="7582" y="2518"/>
                </a:cubicBezTo>
                <a:cubicBezTo>
                  <a:pt x="7582" y="2566"/>
                  <a:pt x="7582" y="2613"/>
                  <a:pt x="7582" y="2661"/>
                </a:cubicBezTo>
                <a:cubicBezTo>
                  <a:pt x="7534" y="2661"/>
                  <a:pt x="7485" y="2661"/>
                  <a:pt x="7437" y="2661"/>
                </a:cubicBezTo>
                <a:cubicBezTo>
                  <a:pt x="7437" y="2709"/>
                  <a:pt x="7437" y="2757"/>
                  <a:pt x="7437" y="2805"/>
                </a:cubicBezTo>
                <a:cubicBezTo>
                  <a:pt x="5755" y="2805"/>
                  <a:pt x="1965" y="2805"/>
                  <a:pt x="283" y="2805"/>
                </a:cubicBezTo>
                <a:cubicBezTo>
                  <a:pt x="283" y="2757"/>
                  <a:pt x="283" y="2709"/>
                  <a:pt x="283" y="2661"/>
                </a:cubicBezTo>
                <a:cubicBezTo>
                  <a:pt x="234" y="2661"/>
                  <a:pt x="185" y="2661"/>
                  <a:pt x="136" y="2661"/>
                </a:cubicBezTo>
                <a:cubicBezTo>
                  <a:pt x="136" y="2613"/>
                  <a:pt x="136" y="2566"/>
                  <a:pt x="136" y="2518"/>
                </a:cubicBezTo>
                <a:cubicBezTo>
                  <a:pt x="91" y="2518"/>
                  <a:pt x="45" y="2518"/>
                  <a:pt x="0" y="2518"/>
                </a:cubicBezTo>
                <a:cubicBezTo>
                  <a:pt x="0" y="2105"/>
                  <a:pt x="0" y="699"/>
                  <a:pt x="0" y="286"/>
                </a:cubicBezTo>
                <a:cubicBezTo>
                  <a:pt x="48" y="286"/>
                  <a:pt x="97" y="286"/>
                  <a:pt x="145" y="286"/>
                </a:cubicBezTo>
                <a:cubicBezTo>
                  <a:pt x="145" y="237"/>
                  <a:pt x="145" y="188"/>
                  <a:pt x="145" y="139"/>
                </a:cubicBezTo>
                <a:close/>
              </a:path>
            </a:pathLst>
          </a:cu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3316" name="组合 3"/>
          <p:cNvGrpSpPr/>
          <p:nvPr/>
        </p:nvGrpSpPr>
        <p:grpSpPr bwMode="auto">
          <a:xfrm>
            <a:off x="1778000" y="1212850"/>
            <a:ext cx="5624513" cy="2009775"/>
            <a:chOff x="0" y="0"/>
            <a:chExt cx="5624118" cy="2009318"/>
          </a:xfrm>
        </p:grpSpPr>
        <p:sp>
          <p:nvSpPr>
            <p:cNvPr id="11275" name="Freeform 6"/>
            <p:cNvSpPr/>
            <p:nvPr/>
          </p:nvSpPr>
          <p:spPr bwMode="auto">
            <a:xfrm>
              <a:off x="14287" y="11113"/>
              <a:ext cx="2641489" cy="1978766"/>
            </a:xfrm>
            <a:custGeom>
              <a:avLst/>
              <a:gdLst>
                <a:gd name="T0" fmla="*/ 71563276 w 3760"/>
                <a:gd name="T1" fmla="*/ 69172862 h 2805"/>
                <a:gd name="T2" fmla="*/ 141152461 w 3760"/>
                <a:gd name="T3" fmla="*/ 69172862 h 2805"/>
                <a:gd name="T4" fmla="*/ 141152461 w 3760"/>
                <a:gd name="T5" fmla="*/ 0 h 2805"/>
                <a:gd name="T6" fmla="*/ 1715049960 w 3760"/>
                <a:gd name="T7" fmla="*/ 0 h 2805"/>
                <a:gd name="T8" fmla="*/ 1715049960 w 3760"/>
                <a:gd name="T9" fmla="*/ 69172862 h 2805"/>
                <a:gd name="T10" fmla="*/ 1784639145 w 3760"/>
                <a:gd name="T11" fmla="*/ 69172862 h 2805"/>
                <a:gd name="T12" fmla="*/ 1784639145 w 3760"/>
                <a:gd name="T13" fmla="*/ 142327947 h 2805"/>
                <a:gd name="T14" fmla="*/ 1855708547 w 3760"/>
                <a:gd name="T15" fmla="*/ 142327947 h 2805"/>
                <a:gd name="T16" fmla="*/ 1855708547 w 3760"/>
                <a:gd name="T17" fmla="*/ 1254075579 h 2805"/>
                <a:gd name="T18" fmla="*/ 1787600282 w 3760"/>
                <a:gd name="T19" fmla="*/ 1253080200 h 2805"/>
                <a:gd name="T20" fmla="*/ 1787600282 w 3760"/>
                <a:gd name="T21" fmla="*/ 1324243821 h 2805"/>
                <a:gd name="T22" fmla="*/ 1716037006 w 3760"/>
                <a:gd name="T23" fmla="*/ 1324243821 h 2805"/>
                <a:gd name="T24" fmla="*/ 1716037006 w 3760"/>
                <a:gd name="T25" fmla="*/ 1395905484 h 2805"/>
                <a:gd name="T26" fmla="*/ 139671541 w 3760"/>
                <a:gd name="T27" fmla="*/ 1395905484 h 2805"/>
                <a:gd name="T28" fmla="*/ 139671541 w 3760"/>
                <a:gd name="T29" fmla="*/ 1324243821 h 2805"/>
                <a:gd name="T30" fmla="*/ 67121219 w 3760"/>
                <a:gd name="T31" fmla="*/ 1324243821 h 2805"/>
                <a:gd name="T32" fmla="*/ 67121219 w 3760"/>
                <a:gd name="T33" fmla="*/ 1253080200 h 2805"/>
                <a:gd name="T34" fmla="*/ 0 w 3760"/>
                <a:gd name="T35" fmla="*/ 1253080200 h 2805"/>
                <a:gd name="T36" fmla="*/ 0 w 3760"/>
                <a:gd name="T37" fmla="*/ 142327947 h 2805"/>
                <a:gd name="T38" fmla="*/ 71563276 w 3760"/>
                <a:gd name="T39" fmla="*/ 142327947 h 2805"/>
                <a:gd name="T40" fmla="*/ 71563276 w 3760"/>
                <a:gd name="T41" fmla="*/ 69172862 h 2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60" h="2805">
                  <a:moveTo>
                    <a:pt x="145" y="139"/>
                  </a:moveTo>
                  <a:cubicBezTo>
                    <a:pt x="192" y="139"/>
                    <a:pt x="239" y="139"/>
                    <a:pt x="286" y="139"/>
                  </a:cubicBezTo>
                  <a:cubicBezTo>
                    <a:pt x="286" y="92"/>
                    <a:pt x="286" y="46"/>
                    <a:pt x="286" y="0"/>
                  </a:cubicBezTo>
                  <a:cubicBezTo>
                    <a:pt x="1967" y="0"/>
                    <a:pt x="1795" y="0"/>
                    <a:pt x="3475" y="0"/>
                  </a:cubicBezTo>
                  <a:cubicBezTo>
                    <a:pt x="3475" y="46"/>
                    <a:pt x="3475" y="92"/>
                    <a:pt x="3475" y="139"/>
                  </a:cubicBezTo>
                  <a:cubicBezTo>
                    <a:pt x="3522" y="139"/>
                    <a:pt x="3569" y="139"/>
                    <a:pt x="3616" y="139"/>
                  </a:cubicBezTo>
                  <a:cubicBezTo>
                    <a:pt x="3616" y="188"/>
                    <a:pt x="3616" y="237"/>
                    <a:pt x="3616" y="286"/>
                  </a:cubicBezTo>
                  <a:cubicBezTo>
                    <a:pt x="3664" y="286"/>
                    <a:pt x="3712" y="286"/>
                    <a:pt x="3760" y="286"/>
                  </a:cubicBezTo>
                  <a:cubicBezTo>
                    <a:pt x="3760" y="700"/>
                    <a:pt x="3760" y="2106"/>
                    <a:pt x="3760" y="2520"/>
                  </a:cubicBezTo>
                  <a:cubicBezTo>
                    <a:pt x="3714" y="2519"/>
                    <a:pt x="3668" y="2519"/>
                    <a:pt x="3622" y="2518"/>
                  </a:cubicBezTo>
                  <a:cubicBezTo>
                    <a:pt x="3622" y="2566"/>
                    <a:pt x="3622" y="2613"/>
                    <a:pt x="3622" y="2661"/>
                  </a:cubicBezTo>
                  <a:cubicBezTo>
                    <a:pt x="3574" y="2661"/>
                    <a:pt x="3525" y="2661"/>
                    <a:pt x="3477" y="2661"/>
                  </a:cubicBezTo>
                  <a:cubicBezTo>
                    <a:pt x="3477" y="2709"/>
                    <a:pt x="3477" y="2757"/>
                    <a:pt x="3477" y="2805"/>
                  </a:cubicBezTo>
                  <a:cubicBezTo>
                    <a:pt x="1795" y="2805"/>
                    <a:pt x="1965" y="2805"/>
                    <a:pt x="283" y="2805"/>
                  </a:cubicBezTo>
                  <a:cubicBezTo>
                    <a:pt x="283" y="2757"/>
                    <a:pt x="283" y="2709"/>
                    <a:pt x="283" y="2661"/>
                  </a:cubicBezTo>
                  <a:cubicBezTo>
                    <a:pt x="234" y="2661"/>
                    <a:pt x="185" y="2661"/>
                    <a:pt x="136" y="2661"/>
                  </a:cubicBezTo>
                  <a:cubicBezTo>
                    <a:pt x="136" y="2613"/>
                    <a:pt x="136" y="2566"/>
                    <a:pt x="136" y="2518"/>
                  </a:cubicBezTo>
                  <a:cubicBezTo>
                    <a:pt x="91" y="2518"/>
                    <a:pt x="45" y="2518"/>
                    <a:pt x="0" y="2518"/>
                  </a:cubicBezTo>
                  <a:cubicBezTo>
                    <a:pt x="0" y="2105"/>
                    <a:pt x="0" y="699"/>
                    <a:pt x="0" y="286"/>
                  </a:cubicBezTo>
                  <a:cubicBezTo>
                    <a:pt x="48" y="286"/>
                    <a:pt x="97" y="286"/>
                    <a:pt x="145" y="286"/>
                  </a:cubicBezTo>
                  <a:cubicBezTo>
                    <a:pt x="145" y="237"/>
                    <a:pt x="145" y="188"/>
                    <a:pt x="145" y="139"/>
                  </a:cubicBez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6" name="Freeform 6"/>
            <p:cNvSpPr/>
            <p:nvPr/>
          </p:nvSpPr>
          <p:spPr bwMode="auto">
            <a:xfrm>
              <a:off x="2954615" y="11113"/>
              <a:ext cx="2641489" cy="1978766"/>
            </a:xfrm>
            <a:custGeom>
              <a:avLst/>
              <a:gdLst>
                <a:gd name="T0" fmla="*/ 71563276 w 3760"/>
                <a:gd name="T1" fmla="*/ 69172862 h 2805"/>
                <a:gd name="T2" fmla="*/ 141152461 w 3760"/>
                <a:gd name="T3" fmla="*/ 69172862 h 2805"/>
                <a:gd name="T4" fmla="*/ 141152461 w 3760"/>
                <a:gd name="T5" fmla="*/ 0 h 2805"/>
                <a:gd name="T6" fmla="*/ 1715049960 w 3760"/>
                <a:gd name="T7" fmla="*/ 0 h 2805"/>
                <a:gd name="T8" fmla="*/ 1715049960 w 3760"/>
                <a:gd name="T9" fmla="*/ 69172862 h 2805"/>
                <a:gd name="T10" fmla="*/ 1784639145 w 3760"/>
                <a:gd name="T11" fmla="*/ 69172862 h 2805"/>
                <a:gd name="T12" fmla="*/ 1784639145 w 3760"/>
                <a:gd name="T13" fmla="*/ 142327947 h 2805"/>
                <a:gd name="T14" fmla="*/ 1855708547 w 3760"/>
                <a:gd name="T15" fmla="*/ 142327947 h 2805"/>
                <a:gd name="T16" fmla="*/ 1855708547 w 3760"/>
                <a:gd name="T17" fmla="*/ 1254075579 h 2805"/>
                <a:gd name="T18" fmla="*/ 1787600282 w 3760"/>
                <a:gd name="T19" fmla="*/ 1253080200 h 2805"/>
                <a:gd name="T20" fmla="*/ 1787600282 w 3760"/>
                <a:gd name="T21" fmla="*/ 1324243821 h 2805"/>
                <a:gd name="T22" fmla="*/ 1716037006 w 3760"/>
                <a:gd name="T23" fmla="*/ 1324243821 h 2805"/>
                <a:gd name="T24" fmla="*/ 1716037006 w 3760"/>
                <a:gd name="T25" fmla="*/ 1395905484 h 2805"/>
                <a:gd name="T26" fmla="*/ 139671541 w 3760"/>
                <a:gd name="T27" fmla="*/ 1395905484 h 2805"/>
                <a:gd name="T28" fmla="*/ 139671541 w 3760"/>
                <a:gd name="T29" fmla="*/ 1324243821 h 2805"/>
                <a:gd name="T30" fmla="*/ 67121219 w 3760"/>
                <a:gd name="T31" fmla="*/ 1324243821 h 2805"/>
                <a:gd name="T32" fmla="*/ 67121219 w 3760"/>
                <a:gd name="T33" fmla="*/ 1253080200 h 2805"/>
                <a:gd name="T34" fmla="*/ 0 w 3760"/>
                <a:gd name="T35" fmla="*/ 1253080200 h 2805"/>
                <a:gd name="T36" fmla="*/ 0 w 3760"/>
                <a:gd name="T37" fmla="*/ 142327947 h 2805"/>
                <a:gd name="T38" fmla="*/ 71563276 w 3760"/>
                <a:gd name="T39" fmla="*/ 142327947 h 2805"/>
                <a:gd name="T40" fmla="*/ 71563276 w 3760"/>
                <a:gd name="T41" fmla="*/ 69172862 h 2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60" h="2805">
                  <a:moveTo>
                    <a:pt x="145" y="139"/>
                  </a:moveTo>
                  <a:cubicBezTo>
                    <a:pt x="192" y="139"/>
                    <a:pt x="239" y="139"/>
                    <a:pt x="286" y="139"/>
                  </a:cubicBezTo>
                  <a:cubicBezTo>
                    <a:pt x="286" y="92"/>
                    <a:pt x="286" y="46"/>
                    <a:pt x="286" y="0"/>
                  </a:cubicBezTo>
                  <a:cubicBezTo>
                    <a:pt x="1967" y="0"/>
                    <a:pt x="1795" y="0"/>
                    <a:pt x="3475" y="0"/>
                  </a:cubicBezTo>
                  <a:cubicBezTo>
                    <a:pt x="3475" y="46"/>
                    <a:pt x="3475" y="92"/>
                    <a:pt x="3475" y="139"/>
                  </a:cubicBezTo>
                  <a:cubicBezTo>
                    <a:pt x="3522" y="139"/>
                    <a:pt x="3569" y="139"/>
                    <a:pt x="3616" y="139"/>
                  </a:cubicBezTo>
                  <a:cubicBezTo>
                    <a:pt x="3616" y="188"/>
                    <a:pt x="3616" y="237"/>
                    <a:pt x="3616" y="286"/>
                  </a:cubicBezTo>
                  <a:cubicBezTo>
                    <a:pt x="3664" y="286"/>
                    <a:pt x="3712" y="286"/>
                    <a:pt x="3760" y="286"/>
                  </a:cubicBezTo>
                  <a:cubicBezTo>
                    <a:pt x="3760" y="700"/>
                    <a:pt x="3760" y="2106"/>
                    <a:pt x="3760" y="2520"/>
                  </a:cubicBezTo>
                  <a:cubicBezTo>
                    <a:pt x="3714" y="2519"/>
                    <a:pt x="3668" y="2519"/>
                    <a:pt x="3622" y="2518"/>
                  </a:cubicBezTo>
                  <a:cubicBezTo>
                    <a:pt x="3622" y="2566"/>
                    <a:pt x="3622" y="2613"/>
                    <a:pt x="3622" y="2661"/>
                  </a:cubicBezTo>
                  <a:cubicBezTo>
                    <a:pt x="3574" y="2661"/>
                    <a:pt x="3525" y="2661"/>
                    <a:pt x="3477" y="2661"/>
                  </a:cubicBezTo>
                  <a:cubicBezTo>
                    <a:pt x="3477" y="2709"/>
                    <a:pt x="3477" y="2757"/>
                    <a:pt x="3477" y="2805"/>
                  </a:cubicBezTo>
                  <a:cubicBezTo>
                    <a:pt x="1795" y="2805"/>
                    <a:pt x="1965" y="2805"/>
                    <a:pt x="283" y="2805"/>
                  </a:cubicBezTo>
                  <a:cubicBezTo>
                    <a:pt x="283" y="2757"/>
                    <a:pt x="283" y="2709"/>
                    <a:pt x="283" y="2661"/>
                  </a:cubicBezTo>
                  <a:cubicBezTo>
                    <a:pt x="234" y="2661"/>
                    <a:pt x="185" y="2661"/>
                    <a:pt x="136" y="2661"/>
                  </a:cubicBezTo>
                  <a:cubicBezTo>
                    <a:pt x="136" y="2613"/>
                    <a:pt x="136" y="2566"/>
                    <a:pt x="136" y="2518"/>
                  </a:cubicBezTo>
                  <a:cubicBezTo>
                    <a:pt x="91" y="2518"/>
                    <a:pt x="45" y="2518"/>
                    <a:pt x="0" y="2518"/>
                  </a:cubicBezTo>
                  <a:cubicBezTo>
                    <a:pt x="0" y="2105"/>
                    <a:pt x="0" y="699"/>
                    <a:pt x="0" y="286"/>
                  </a:cubicBezTo>
                  <a:cubicBezTo>
                    <a:pt x="48" y="286"/>
                    <a:pt x="97" y="286"/>
                    <a:pt x="145" y="286"/>
                  </a:cubicBezTo>
                  <a:cubicBezTo>
                    <a:pt x="145" y="237"/>
                    <a:pt x="145" y="188"/>
                    <a:pt x="145" y="139"/>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7" name="Freeform 5"/>
            <p:cNvSpPr>
              <a:spLocks noEditPoints="1"/>
            </p:cNvSpPr>
            <p:nvPr/>
          </p:nvSpPr>
          <p:spPr bwMode="auto">
            <a:xfrm>
              <a:off x="0" y="0"/>
              <a:ext cx="2683790" cy="2009318"/>
            </a:xfrm>
            <a:custGeom>
              <a:avLst/>
              <a:gdLst>
                <a:gd name="T0" fmla="*/ 1863835277 w 3822"/>
                <a:gd name="T1" fmla="*/ 18901271 h 2849"/>
                <a:gd name="T2" fmla="*/ 1792339168 w 3822"/>
                <a:gd name="T3" fmla="*/ 38797681 h 2849"/>
                <a:gd name="T4" fmla="*/ 1807130909 w 3822"/>
                <a:gd name="T5" fmla="*/ 73119004 h 2849"/>
                <a:gd name="T6" fmla="*/ 1842632494 w 3822"/>
                <a:gd name="T7" fmla="*/ 88041135 h 2849"/>
                <a:gd name="T8" fmla="*/ 1842632494 w 3822"/>
                <a:gd name="T9" fmla="*/ 88041135 h 2849"/>
                <a:gd name="T10" fmla="*/ 21202081 w 3822"/>
                <a:gd name="T11" fmla="*/ 18901271 h 2849"/>
                <a:gd name="T12" fmla="*/ 92698893 w 3822"/>
                <a:gd name="T13" fmla="*/ 38797681 h 2849"/>
                <a:gd name="T14" fmla="*/ 77413508 w 3822"/>
                <a:gd name="T15" fmla="*/ 73119004 h 2849"/>
                <a:gd name="T16" fmla="*/ 42404865 w 3822"/>
                <a:gd name="T17" fmla="*/ 88041135 h 2849"/>
                <a:gd name="T18" fmla="*/ 42404865 w 3822"/>
                <a:gd name="T19" fmla="*/ 88041135 h 2849"/>
                <a:gd name="T20" fmla="*/ 1824388760 w 3822"/>
                <a:gd name="T21" fmla="*/ 1325094089 h 2849"/>
                <a:gd name="T22" fmla="*/ 1849042833 w 3822"/>
                <a:gd name="T23" fmla="*/ 1347477285 h 2849"/>
                <a:gd name="T24" fmla="*/ 1824388760 w 3822"/>
                <a:gd name="T25" fmla="*/ 1417114365 h 2849"/>
                <a:gd name="T26" fmla="*/ 1755850999 w 3822"/>
                <a:gd name="T27" fmla="*/ 1417114365 h 2849"/>
                <a:gd name="T28" fmla="*/ 1744016904 w 3822"/>
                <a:gd name="T29" fmla="*/ 1350461993 h 2849"/>
                <a:gd name="T30" fmla="*/ 94177716 w 3822"/>
                <a:gd name="T31" fmla="*/ 1350461993 h 2849"/>
                <a:gd name="T32" fmla="*/ 71003168 w 3822"/>
                <a:gd name="T33" fmla="*/ 1417114365 h 2849"/>
                <a:gd name="T34" fmla="*/ 0 w 3822"/>
                <a:gd name="T35" fmla="*/ 1417114365 h 2849"/>
                <a:gd name="T36" fmla="*/ 0 w 3822"/>
                <a:gd name="T37" fmla="*/ 1347477285 h 2849"/>
                <a:gd name="T38" fmla="*/ 71003168 w 3822"/>
                <a:gd name="T39" fmla="*/ 1325094089 h 2849"/>
                <a:gd name="T40" fmla="*/ 71003168 w 3822"/>
                <a:gd name="T41" fmla="*/ 140766514 h 2849"/>
                <a:gd name="T42" fmla="*/ 0 w 3822"/>
                <a:gd name="T43" fmla="*/ 127336032 h 2849"/>
                <a:gd name="T44" fmla="*/ 0 w 3822"/>
                <a:gd name="T45" fmla="*/ 56207303 h 2849"/>
                <a:gd name="T46" fmla="*/ 71003168 w 3822"/>
                <a:gd name="T47" fmla="*/ 32828970 h 2849"/>
                <a:gd name="T48" fmla="*/ 94177716 w 3822"/>
                <a:gd name="T49" fmla="*/ 56207303 h 2849"/>
                <a:gd name="T50" fmla="*/ 1744016904 w 3822"/>
                <a:gd name="T51" fmla="*/ 0 h 2849"/>
                <a:gd name="T52" fmla="*/ 1755850999 w 3822"/>
                <a:gd name="T53" fmla="*/ 56207303 h 2849"/>
                <a:gd name="T54" fmla="*/ 1824388760 w 3822"/>
                <a:gd name="T55" fmla="*/ 32828970 h 2849"/>
                <a:gd name="T56" fmla="*/ 1849042833 w 3822"/>
                <a:gd name="T57" fmla="*/ 56207303 h 2849"/>
                <a:gd name="T58" fmla="*/ 1824388760 w 3822"/>
                <a:gd name="T59" fmla="*/ 127336032 h 2849"/>
                <a:gd name="T60" fmla="*/ 1884544418 w 3822"/>
                <a:gd name="T61" fmla="*/ 140766514 h 2849"/>
                <a:gd name="T62" fmla="*/ 1842632494 w 3822"/>
                <a:gd name="T63" fmla="*/ 1398213093 h 2849"/>
                <a:gd name="T64" fmla="*/ 1848056951 w 3822"/>
                <a:gd name="T65" fmla="*/ 1376824330 h 2849"/>
                <a:gd name="T66" fmla="*/ 1863835277 w 3822"/>
                <a:gd name="T67" fmla="*/ 1392741598 h 2849"/>
                <a:gd name="T68" fmla="*/ 1776560140 w 3822"/>
                <a:gd name="T69" fmla="*/ 1399207526 h 2849"/>
                <a:gd name="T70" fmla="*/ 1771136384 w 3822"/>
                <a:gd name="T71" fmla="*/ 1378316684 h 2849"/>
                <a:gd name="T72" fmla="*/ 1792339168 w 3822"/>
                <a:gd name="T73" fmla="*/ 1383788179 h 2849"/>
                <a:gd name="T74" fmla="*/ 1822909937 w 3822"/>
                <a:gd name="T75" fmla="*/ 1365384124 h 2849"/>
                <a:gd name="T76" fmla="*/ 1807130909 w 3822"/>
                <a:gd name="T77" fmla="*/ 1349466855 h 2849"/>
                <a:gd name="T78" fmla="*/ 1828333693 w 3822"/>
                <a:gd name="T79" fmla="*/ 1343995360 h 2849"/>
                <a:gd name="T80" fmla="*/ 1822909937 w 3822"/>
                <a:gd name="T81" fmla="*/ 1365384124 h 2849"/>
                <a:gd name="T82" fmla="*/ 1842632494 w 3822"/>
                <a:gd name="T83" fmla="*/ 1323601735 h 2849"/>
                <a:gd name="T84" fmla="*/ 1857917878 w 3822"/>
                <a:gd name="T85" fmla="*/ 1307684466 h 2849"/>
                <a:gd name="T86" fmla="*/ 1863835277 w 3822"/>
                <a:gd name="T87" fmla="*/ 1329073230 h 2849"/>
                <a:gd name="T88" fmla="*/ 21202081 w 3822"/>
                <a:gd name="T89" fmla="*/ 1376824330 h 2849"/>
                <a:gd name="T90" fmla="*/ 113900974 w 3822"/>
                <a:gd name="T91" fmla="*/ 1378316684 h 2849"/>
                <a:gd name="T92" fmla="*/ 77413508 w 3822"/>
                <a:gd name="T93" fmla="*/ 1365384124 h 2849"/>
                <a:gd name="T94" fmla="*/ 77413508 w 3822"/>
                <a:gd name="T95" fmla="*/ 1365384124 h 2849"/>
                <a:gd name="T96" fmla="*/ 21202081 w 3822"/>
                <a:gd name="T97" fmla="*/ 1329073230 h 2849"/>
                <a:gd name="T98" fmla="*/ 155812899 w 3822"/>
                <a:gd name="T99" fmla="*/ 12435344 h 2849"/>
                <a:gd name="T100" fmla="*/ 1799241746 w 3822"/>
                <a:gd name="T101" fmla="*/ 155191428 h 2849"/>
                <a:gd name="T102" fmla="*/ 1802200095 w 3822"/>
                <a:gd name="T103" fmla="*/ 1334544725 h 2849"/>
                <a:gd name="T104" fmla="*/ 154333373 w 3822"/>
                <a:gd name="T105" fmla="*/ 1334544725 h 2849"/>
                <a:gd name="T106" fmla="*/ 14792444 w 3822"/>
                <a:gd name="T107" fmla="*/ 155191428 h 28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22" h="2849">
                  <a:moveTo>
                    <a:pt x="3737" y="38"/>
                  </a:moveTo>
                  <a:cubicBezTo>
                    <a:pt x="3737" y="53"/>
                    <a:pt x="3737" y="67"/>
                    <a:pt x="3737" y="81"/>
                  </a:cubicBezTo>
                  <a:cubicBezTo>
                    <a:pt x="3751" y="81"/>
                    <a:pt x="3765" y="81"/>
                    <a:pt x="3780" y="81"/>
                  </a:cubicBezTo>
                  <a:cubicBezTo>
                    <a:pt x="3780" y="67"/>
                    <a:pt x="3780" y="53"/>
                    <a:pt x="3780" y="38"/>
                  </a:cubicBezTo>
                  <a:cubicBezTo>
                    <a:pt x="3765" y="38"/>
                    <a:pt x="3751" y="38"/>
                    <a:pt x="3737" y="38"/>
                  </a:cubicBezTo>
                  <a:close/>
                  <a:moveTo>
                    <a:pt x="3592" y="36"/>
                  </a:moveTo>
                  <a:cubicBezTo>
                    <a:pt x="3592" y="50"/>
                    <a:pt x="3592" y="64"/>
                    <a:pt x="3592" y="78"/>
                  </a:cubicBezTo>
                  <a:cubicBezTo>
                    <a:pt x="3606" y="78"/>
                    <a:pt x="3620" y="78"/>
                    <a:pt x="3635" y="78"/>
                  </a:cubicBezTo>
                  <a:cubicBezTo>
                    <a:pt x="3635" y="64"/>
                    <a:pt x="3635" y="50"/>
                    <a:pt x="3635" y="36"/>
                  </a:cubicBezTo>
                  <a:cubicBezTo>
                    <a:pt x="3620" y="36"/>
                    <a:pt x="3606" y="36"/>
                    <a:pt x="3592" y="36"/>
                  </a:cubicBezTo>
                  <a:close/>
                  <a:moveTo>
                    <a:pt x="3665" y="104"/>
                  </a:moveTo>
                  <a:cubicBezTo>
                    <a:pt x="3665" y="118"/>
                    <a:pt x="3665" y="133"/>
                    <a:pt x="3665" y="147"/>
                  </a:cubicBezTo>
                  <a:cubicBezTo>
                    <a:pt x="3679" y="147"/>
                    <a:pt x="3694" y="147"/>
                    <a:pt x="3708" y="147"/>
                  </a:cubicBezTo>
                  <a:cubicBezTo>
                    <a:pt x="3708" y="133"/>
                    <a:pt x="3708" y="118"/>
                    <a:pt x="3708" y="104"/>
                  </a:cubicBezTo>
                  <a:cubicBezTo>
                    <a:pt x="3694" y="104"/>
                    <a:pt x="3679" y="104"/>
                    <a:pt x="3665" y="104"/>
                  </a:cubicBezTo>
                  <a:close/>
                  <a:moveTo>
                    <a:pt x="3737" y="177"/>
                  </a:moveTo>
                  <a:cubicBezTo>
                    <a:pt x="3737" y="191"/>
                    <a:pt x="3737" y="205"/>
                    <a:pt x="3737" y="219"/>
                  </a:cubicBezTo>
                  <a:cubicBezTo>
                    <a:pt x="3751" y="219"/>
                    <a:pt x="3765" y="219"/>
                    <a:pt x="3780" y="219"/>
                  </a:cubicBezTo>
                  <a:cubicBezTo>
                    <a:pt x="3780" y="205"/>
                    <a:pt x="3780" y="191"/>
                    <a:pt x="3780" y="177"/>
                  </a:cubicBezTo>
                  <a:cubicBezTo>
                    <a:pt x="3765" y="177"/>
                    <a:pt x="3751" y="177"/>
                    <a:pt x="3737"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3822" y="2566"/>
                  </a:moveTo>
                  <a:cubicBezTo>
                    <a:pt x="3774" y="2566"/>
                    <a:pt x="3726" y="2566"/>
                    <a:pt x="3678" y="2566"/>
                  </a:cubicBezTo>
                  <a:cubicBezTo>
                    <a:pt x="3678" y="2599"/>
                    <a:pt x="3678" y="2631"/>
                    <a:pt x="3678" y="2664"/>
                  </a:cubicBezTo>
                  <a:cubicBezTo>
                    <a:pt x="3685" y="2664"/>
                    <a:pt x="3693" y="2664"/>
                    <a:pt x="3700" y="2664"/>
                  </a:cubicBezTo>
                  <a:cubicBezTo>
                    <a:pt x="3700" y="2640"/>
                    <a:pt x="3700" y="2617"/>
                    <a:pt x="3700" y="2593"/>
                  </a:cubicBezTo>
                  <a:cubicBezTo>
                    <a:pt x="3741" y="2593"/>
                    <a:pt x="3782" y="2593"/>
                    <a:pt x="3822" y="2593"/>
                  </a:cubicBezTo>
                  <a:cubicBezTo>
                    <a:pt x="3822" y="2632"/>
                    <a:pt x="3822" y="2670"/>
                    <a:pt x="3822" y="2709"/>
                  </a:cubicBezTo>
                  <a:cubicBezTo>
                    <a:pt x="3798" y="2709"/>
                    <a:pt x="3774" y="2709"/>
                    <a:pt x="3750" y="2709"/>
                  </a:cubicBezTo>
                  <a:cubicBezTo>
                    <a:pt x="3750" y="2718"/>
                    <a:pt x="3750" y="2727"/>
                    <a:pt x="3750" y="2736"/>
                  </a:cubicBezTo>
                  <a:cubicBezTo>
                    <a:pt x="3774" y="2736"/>
                    <a:pt x="3798" y="2736"/>
                    <a:pt x="3822" y="2736"/>
                  </a:cubicBezTo>
                  <a:cubicBezTo>
                    <a:pt x="3822" y="2774"/>
                    <a:pt x="3822" y="2811"/>
                    <a:pt x="3822" y="2849"/>
                  </a:cubicBezTo>
                  <a:cubicBezTo>
                    <a:pt x="3782" y="2849"/>
                    <a:pt x="3741" y="2849"/>
                    <a:pt x="3700" y="2849"/>
                  </a:cubicBezTo>
                  <a:cubicBezTo>
                    <a:pt x="3700" y="2827"/>
                    <a:pt x="3700" y="2805"/>
                    <a:pt x="3700" y="2783"/>
                  </a:cubicBezTo>
                  <a:cubicBezTo>
                    <a:pt x="3693" y="2783"/>
                    <a:pt x="3685" y="2783"/>
                    <a:pt x="3678" y="2783"/>
                  </a:cubicBezTo>
                  <a:cubicBezTo>
                    <a:pt x="3678" y="2805"/>
                    <a:pt x="3678" y="2827"/>
                    <a:pt x="3678" y="2849"/>
                  </a:cubicBezTo>
                  <a:cubicBezTo>
                    <a:pt x="3639" y="2849"/>
                    <a:pt x="3600" y="2849"/>
                    <a:pt x="3561" y="2849"/>
                  </a:cubicBezTo>
                  <a:cubicBezTo>
                    <a:pt x="3561" y="2811"/>
                    <a:pt x="3561" y="2774"/>
                    <a:pt x="3561" y="2736"/>
                  </a:cubicBezTo>
                  <a:cubicBezTo>
                    <a:pt x="3584" y="2736"/>
                    <a:pt x="3608" y="2736"/>
                    <a:pt x="3631" y="2736"/>
                  </a:cubicBezTo>
                  <a:cubicBezTo>
                    <a:pt x="3631" y="2729"/>
                    <a:pt x="3631" y="2722"/>
                    <a:pt x="3631" y="2715"/>
                  </a:cubicBezTo>
                  <a:cubicBezTo>
                    <a:pt x="3600" y="2715"/>
                    <a:pt x="3568" y="2715"/>
                    <a:pt x="3537" y="2715"/>
                  </a:cubicBezTo>
                  <a:cubicBezTo>
                    <a:pt x="3537" y="2760"/>
                    <a:pt x="3537" y="2804"/>
                    <a:pt x="3537" y="2849"/>
                  </a:cubicBezTo>
                  <a:cubicBezTo>
                    <a:pt x="1837"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1837" y="0"/>
                    <a:pt x="3537" y="0"/>
                  </a:cubicBezTo>
                  <a:cubicBezTo>
                    <a:pt x="3537" y="45"/>
                    <a:pt x="3537" y="89"/>
                    <a:pt x="3537" y="134"/>
                  </a:cubicBezTo>
                  <a:cubicBezTo>
                    <a:pt x="3568" y="134"/>
                    <a:pt x="3600" y="134"/>
                    <a:pt x="3631" y="134"/>
                  </a:cubicBezTo>
                  <a:cubicBezTo>
                    <a:pt x="3631" y="127"/>
                    <a:pt x="3631" y="120"/>
                    <a:pt x="3631" y="113"/>
                  </a:cubicBezTo>
                  <a:cubicBezTo>
                    <a:pt x="3608" y="113"/>
                    <a:pt x="3584" y="113"/>
                    <a:pt x="3561" y="113"/>
                  </a:cubicBezTo>
                  <a:cubicBezTo>
                    <a:pt x="3561" y="75"/>
                    <a:pt x="3561" y="38"/>
                    <a:pt x="3561" y="0"/>
                  </a:cubicBezTo>
                  <a:cubicBezTo>
                    <a:pt x="3600" y="0"/>
                    <a:pt x="3639" y="0"/>
                    <a:pt x="3678" y="0"/>
                  </a:cubicBezTo>
                  <a:cubicBezTo>
                    <a:pt x="3678" y="22"/>
                    <a:pt x="3678" y="44"/>
                    <a:pt x="3678" y="66"/>
                  </a:cubicBezTo>
                  <a:cubicBezTo>
                    <a:pt x="3685" y="66"/>
                    <a:pt x="3693" y="66"/>
                    <a:pt x="3700" y="66"/>
                  </a:cubicBezTo>
                  <a:cubicBezTo>
                    <a:pt x="3700" y="44"/>
                    <a:pt x="3700" y="22"/>
                    <a:pt x="3700" y="0"/>
                  </a:cubicBezTo>
                  <a:cubicBezTo>
                    <a:pt x="3741" y="0"/>
                    <a:pt x="3782" y="0"/>
                    <a:pt x="3822" y="0"/>
                  </a:cubicBezTo>
                  <a:cubicBezTo>
                    <a:pt x="3822" y="38"/>
                    <a:pt x="3822" y="75"/>
                    <a:pt x="3822" y="113"/>
                  </a:cubicBezTo>
                  <a:cubicBezTo>
                    <a:pt x="3798" y="113"/>
                    <a:pt x="3774" y="113"/>
                    <a:pt x="3750" y="113"/>
                  </a:cubicBezTo>
                  <a:cubicBezTo>
                    <a:pt x="3750" y="122"/>
                    <a:pt x="3750" y="131"/>
                    <a:pt x="3750" y="140"/>
                  </a:cubicBezTo>
                  <a:cubicBezTo>
                    <a:pt x="3774" y="140"/>
                    <a:pt x="3798" y="140"/>
                    <a:pt x="3822" y="140"/>
                  </a:cubicBezTo>
                  <a:cubicBezTo>
                    <a:pt x="3822" y="179"/>
                    <a:pt x="3822" y="217"/>
                    <a:pt x="3822" y="256"/>
                  </a:cubicBezTo>
                  <a:cubicBezTo>
                    <a:pt x="3782" y="256"/>
                    <a:pt x="3741" y="256"/>
                    <a:pt x="3700" y="256"/>
                  </a:cubicBezTo>
                  <a:cubicBezTo>
                    <a:pt x="3700" y="232"/>
                    <a:pt x="3700" y="209"/>
                    <a:pt x="3700" y="185"/>
                  </a:cubicBezTo>
                  <a:cubicBezTo>
                    <a:pt x="3693" y="185"/>
                    <a:pt x="3685" y="185"/>
                    <a:pt x="3678" y="185"/>
                  </a:cubicBezTo>
                  <a:cubicBezTo>
                    <a:pt x="3678" y="218"/>
                    <a:pt x="3678" y="250"/>
                    <a:pt x="3678" y="283"/>
                  </a:cubicBezTo>
                  <a:cubicBezTo>
                    <a:pt x="3726" y="283"/>
                    <a:pt x="3774" y="283"/>
                    <a:pt x="3822" y="283"/>
                  </a:cubicBezTo>
                  <a:cubicBezTo>
                    <a:pt x="3822" y="714"/>
                    <a:pt x="3822" y="2135"/>
                    <a:pt x="3822" y="2566"/>
                  </a:cubicBezTo>
                  <a:close/>
                  <a:moveTo>
                    <a:pt x="3769" y="2811"/>
                  </a:moveTo>
                  <a:cubicBezTo>
                    <a:pt x="3762" y="2811"/>
                    <a:pt x="3755" y="2811"/>
                    <a:pt x="3748" y="2811"/>
                  </a:cubicBezTo>
                  <a:cubicBezTo>
                    <a:pt x="3744" y="2811"/>
                    <a:pt x="3740" y="2811"/>
                    <a:pt x="3737" y="2811"/>
                  </a:cubicBezTo>
                  <a:cubicBezTo>
                    <a:pt x="3737" y="2807"/>
                    <a:pt x="3737" y="2803"/>
                    <a:pt x="3737" y="2800"/>
                  </a:cubicBezTo>
                  <a:cubicBezTo>
                    <a:pt x="3737" y="2793"/>
                    <a:pt x="3737" y="2786"/>
                    <a:pt x="3737" y="2779"/>
                  </a:cubicBezTo>
                  <a:cubicBezTo>
                    <a:pt x="3737" y="2775"/>
                    <a:pt x="3737" y="2772"/>
                    <a:pt x="3737" y="2768"/>
                  </a:cubicBezTo>
                  <a:cubicBezTo>
                    <a:pt x="3740" y="2768"/>
                    <a:pt x="3744" y="2768"/>
                    <a:pt x="3748" y="2768"/>
                  </a:cubicBezTo>
                  <a:cubicBezTo>
                    <a:pt x="3755" y="2768"/>
                    <a:pt x="3762" y="2768"/>
                    <a:pt x="3769" y="2768"/>
                  </a:cubicBezTo>
                  <a:cubicBezTo>
                    <a:pt x="3772" y="2768"/>
                    <a:pt x="3776" y="2768"/>
                    <a:pt x="3780" y="2768"/>
                  </a:cubicBezTo>
                  <a:cubicBezTo>
                    <a:pt x="3780" y="2772"/>
                    <a:pt x="3780" y="2775"/>
                    <a:pt x="3780" y="2779"/>
                  </a:cubicBezTo>
                  <a:cubicBezTo>
                    <a:pt x="3780" y="2786"/>
                    <a:pt x="3780" y="2793"/>
                    <a:pt x="3780" y="2800"/>
                  </a:cubicBezTo>
                  <a:cubicBezTo>
                    <a:pt x="3780" y="2803"/>
                    <a:pt x="3780" y="2807"/>
                    <a:pt x="3780" y="2811"/>
                  </a:cubicBezTo>
                  <a:cubicBezTo>
                    <a:pt x="3776" y="2811"/>
                    <a:pt x="3772" y="2811"/>
                    <a:pt x="3769" y="2811"/>
                  </a:cubicBezTo>
                  <a:close/>
                  <a:moveTo>
                    <a:pt x="3624" y="2813"/>
                  </a:moveTo>
                  <a:cubicBezTo>
                    <a:pt x="3617" y="2813"/>
                    <a:pt x="3610" y="2813"/>
                    <a:pt x="3603" y="2813"/>
                  </a:cubicBezTo>
                  <a:cubicBezTo>
                    <a:pt x="3599" y="2813"/>
                    <a:pt x="3595" y="2813"/>
                    <a:pt x="3592" y="2813"/>
                  </a:cubicBezTo>
                  <a:cubicBezTo>
                    <a:pt x="3592" y="2810"/>
                    <a:pt x="3592" y="2806"/>
                    <a:pt x="3592" y="2802"/>
                  </a:cubicBezTo>
                  <a:cubicBezTo>
                    <a:pt x="3592" y="2796"/>
                    <a:pt x="3592" y="2789"/>
                    <a:pt x="3592" y="2782"/>
                  </a:cubicBezTo>
                  <a:cubicBezTo>
                    <a:pt x="3592" y="2778"/>
                    <a:pt x="3592" y="2774"/>
                    <a:pt x="3592" y="2771"/>
                  </a:cubicBezTo>
                  <a:cubicBezTo>
                    <a:pt x="3595" y="2771"/>
                    <a:pt x="3599" y="2771"/>
                    <a:pt x="3603" y="2771"/>
                  </a:cubicBezTo>
                  <a:cubicBezTo>
                    <a:pt x="3610" y="2771"/>
                    <a:pt x="3617" y="2771"/>
                    <a:pt x="3624" y="2771"/>
                  </a:cubicBezTo>
                  <a:cubicBezTo>
                    <a:pt x="3627" y="2771"/>
                    <a:pt x="3631" y="2771"/>
                    <a:pt x="3635" y="2771"/>
                  </a:cubicBezTo>
                  <a:cubicBezTo>
                    <a:pt x="3635" y="2774"/>
                    <a:pt x="3635" y="2778"/>
                    <a:pt x="3635" y="2782"/>
                  </a:cubicBezTo>
                  <a:cubicBezTo>
                    <a:pt x="3635" y="2789"/>
                    <a:pt x="3635" y="2796"/>
                    <a:pt x="3635" y="2802"/>
                  </a:cubicBezTo>
                  <a:cubicBezTo>
                    <a:pt x="3635" y="2806"/>
                    <a:pt x="3635" y="2810"/>
                    <a:pt x="3635" y="2813"/>
                  </a:cubicBezTo>
                  <a:cubicBezTo>
                    <a:pt x="3631" y="2813"/>
                    <a:pt x="3627" y="2813"/>
                    <a:pt x="3624" y="2813"/>
                  </a:cubicBezTo>
                  <a:close/>
                  <a:moveTo>
                    <a:pt x="3697" y="2745"/>
                  </a:moveTo>
                  <a:cubicBezTo>
                    <a:pt x="3690" y="2745"/>
                    <a:pt x="3683" y="2745"/>
                    <a:pt x="3676" y="2745"/>
                  </a:cubicBezTo>
                  <a:cubicBezTo>
                    <a:pt x="3672" y="2745"/>
                    <a:pt x="3669" y="2745"/>
                    <a:pt x="3665" y="2745"/>
                  </a:cubicBezTo>
                  <a:cubicBezTo>
                    <a:pt x="3665" y="2741"/>
                    <a:pt x="3665" y="2737"/>
                    <a:pt x="3665" y="2734"/>
                  </a:cubicBezTo>
                  <a:cubicBezTo>
                    <a:pt x="3665" y="2727"/>
                    <a:pt x="3665" y="2720"/>
                    <a:pt x="3665" y="2713"/>
                  </a:cubicBezTo>
                  <a:cubicBezTo>
                    <a:pt x="3665" y="2709"/>
                    <a:pt x="3665" y="2706"/>
                    <a:pt x="3665" y="2702"/>
                  </a:cubicBezTo>
                  <a:cubicBezTo>
                    <a:pt x="3669" y="2702"/>
                    <a:pt x="3672" y="2702"/>
                    <a:pt x="3676" y="2702"/>
                  </a:cubicBezTo>
                  <a:cubicBezTo>
                    <a:pt x="3683" y="2702"/>
                    <a:pt x="3690" y="2702"/>
                    <a:pt x="3697" y="2702"/>
                  </a:cubicBezTo>
                  <a:cubicBezTo>
                    <a:pt x="3700" y="2702"/>
                    <a:pt x="3704" y="2702"/>
                    <a:pt x="3708" y="2702"/>
                  </a:cubicBezTo>
                  <a:cubicBezTo>
                    <a:pt x="3708" y="2706"/>
                    <a:pt x="3708" y="2709"/>
                    <a:pt x="3708" y="2713"/>
                  </a:cubicBezTo>
                  <a:cubicBezTo>
                    <a:pt x="3708" y="2720"/>
                    <a:pt x="3708" y="2727"/>
                    <a:pt x="3708" y="2734"/>
                  </a:cubicBezTo>
                  <a:cubicBezTo>
                    <a:pt x="3708" y="2737"/>
                    <a:pt x="3708" y="2741"/>
                    <a:pt x="3708" y="2745"/>
                  </a:cubicBezTo>
                  <a:cubicBezTo>
                    <a:pt x="3704" y="2745"/>
                    <a:pt x="3700" y="2745"/>
                    <a:pt x="3697" y="2745"/>
                  </a:cubicBezTo>
                  <a:close/>
                  <a:moveTo>
                    <a:pt x="3768" y="2672"/>
                  </a:moveTo>
                  <a:cubicBezTo>
                    <a:pt x="3762" y="2672"/>
                    <a:pt x="3755" y="2672"/>
                    <a:pt x="3748" y="2672"/>
                  </a:cubicBezTo>
                  <a:cubicBezTo>
                    <a:pt x="3744" y="2672"/>
                    <a:pt x="3740" y="2672"/>
                    <a:pt x="3737" y="2672"/>
                  </a:cubicBezTo>
                  <a:cubicBezTo>
                    <a:pt x="3737" y="2668"/>
                    <a:pt x="3737" y="2665"/>
                    <a:pt x="3737" y="2661"/>
                  </a:cubicBezTo>
                  <a:cubicBezTo>
                    <a:pt x="3737" y="2654"/>
                    <a:pt x="3737" y="2647"/>
                    <a:pt x="3737" y="2641"/>
                  </a:cubicBezTo>
                  <a:cubicBezTo>
                    <a:pt x="3737" y="2637"/>
                    <a:pt x="3737" y="2633"/>
                    <a:pt x="3737" y="2629"/>
                  </a:cubicBezTo>
                  <a:cubicBezTo>
                    <a:pt x="3740" y="2629"/>
                    <a:pt x="3744" y="2629"/>
                    <a:pt x="3748" y="2629"/>
                  </a:cubicBezTo>
                  <a:cubicBezTo>
                    <a:pt x="3755" y="2629"/>
                    <a:pt x="3762" y="2629"/>
                    <a:pt x="3768" y="2629"/>
                  </a:cubicBezTo>
                  <a:cubicBezTo>
                    <a:pt x="3772" y="2629"/>
                    <a:pt x="3776" y="2629"/>
                    <a:pt x="3780" y="2629"/>
                  </a:cubicBezTo>
                  <a:cubicBezTo>
                    <a:pt x="3780" y="2633"/>
                    <a:pt x="3780" y="2637"/>
                    <a:pt x="3780" y="2641"/>
                  </a:cubicBezTo>
                  <a:cubicBezTo>
                    <a:pt x="3780" y="2647"/>
                    <a:pt x="3780" y="2654"/>
                    <a:pt x="3780" y="2661"/>
                  </a:cubicBezTo>
                  <a:cubicBezTo>
                    <a:pt x="3780" y="2665"/>
                    <a:pt x="3780" y="2668"/>
                    <a:pt x="3780" y="2672"/>
                  </a:cubicBezTo>
                  <a:cubicBezTo>
                    <a:pt x="3776" y="2672"/>
                    <a:pt x="3772" y="2672"/>
                    <a:pt x="3768"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1827" y="25"/>
                    <a:pt x="3508" y="25"/>
                  </a:cubicBezTo>
                  <a:cubicBezTo>
                    <a:pt x="3508" y="72"/>
                    <a:pt x="3508" y="118"/>
                    <a:pt x="3508" y="165"/>
                  </a:cubicBezTo>
                  <a:cubicBezTo>
                    <a:pt x="3555" y="165"/>
                    <a:pt x="3602" y="165"/>
                    <a:pt x="3649" y="165"/>
                  </a:cubicBezTo>
                  <a:cubicBezTo>
                    <a:pt x="3649" y="214"/>
                    <a:pt x="3649" y="263"/>
                    <a:pt x="3649" y="312"/>
                  </a:cubicBezTo>
                  <a:cubicBezTo>
                    <a:pt x="3697" y="312"/>
                    <a:pt x="3745" y="312"/>
                    <a:pt x="3793" y="312"/>
                  </a:cubicBezTo>
                  <a:cubicBezTo>
                    <a:pt x="3793" y="726"/>
                    <a:pt x="3793" y="2128"/>
                    <a:pt x="3793" y="2542"/>
                  </a:cubicBezTo>
                  <a:cubicBezTo>
                    <a:pt x="3747" y="2542"/>
                    <a:pt x="3701" y="2541"/>
                    <a:pt x="3655" y="2541"/>
                  </a:cubicBezTo>
                  <a:cubicBezTo>
                    <a:pt x="3655" y="2588"/>
                    <a:pt x="3655" y="2636"/>
                    <a:pt x="3655" y="2683"/>
                  </a:cubicBezTo>
                  <a:cubicBezTo>
                    <a:pt x="3606" y="2683"/>
                    <a:pt x="3558" y="2683"/>
                    <a:pt x="3509" y="2683"/>
                  </a:cubicBezTo>
                  <a:cubicBezTo>
                    <a:pt x="3509" y="2731"/>
                    <a:pt x="3509" y="2779"/>
                    <a:pt x="3509" y="2827"/>
                  </a:cubicBezTo>
                  <a:cubicBezTo>
                    <a:pt x="1827"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8" name="Freeform 5"/>
            <p:cNvSpPr>
              <a:spLocks noEditPoints="1"/>
            </p:cNvSpPr>
            <p:nvPr/>
          </p:nvSpPr>
          <p:spPr bwMode="auto">
            <a:xfrm>
              <a:off x="2940328" y="0"/>
              <a:ext cx="2683790" cy="2009318"/>
            </a:xfrm>
            <a:custGeom>
              <a:avLst/>
              <a:gdLst>
                <a:gd name="T0" fmla="*/ 1863835277 w 3822"/>
                <a:gd name="T1" fmla="*/ 18901271 h 2849"/>
                <a:gd name="T2" fmla="*/ 1792339168 w 3822"/>
                <a:gd name="T3" fmla="*/ 38797681 h 2849"/>
                <a:gd name="T4" fmla="*/ 1807130909 w 3822"/>
                <a:gd name="T5" fmla="*/ 73119004 h 2849"/>
                <a:gd name="T6" fmla="*/ 1842632494 w 3822"/>
                <a:gd name="T7" fmla="*/ 88041135 h 2849"/>
                <a:gd name="T8" fmla="*/ 1842632494 w 3822"/>
                <a:gd name="T9" fmla="*/ 88041135 h 2849"/>
                <a:gd name="T10" fmla="*/ 21202081 w 3822"/>
                <a:gd name="T11" fmla="*/ 18901271 h 2849"/>
                <a:gd name="T12" fmla="*/ 92698893 w 3822"/>
                <a:gd name="T13" fmla="*/ 38797681 h 2849"/>
                <a:gd name="T14" fmla="*/ 77413508 w 3822"/>
                <a:gd name="T15" fmla="*/ 73119004 h 2849"/>
                <a:gd name="T16" fmla="*/ 42404865 w 3822"/>
                <a:gd name="T17" fmla="*/ 88041135 h 2849"/>
                <a:gd name="T18" fmla="*/ 42404865 w 3822"/>
                <a:gd name="T19" fmla="*/ 88041135 h 2849"/>
                <a:gd name="T20" fmla="*/ 1824388760 w 3822"/>
                <a:gd name="T21" fmla="*/ 1325094089 h 2849"/>
                <a:gd name="T22" fmla="*/ 1849042833 w 3822"/>
                <a:gd name="T23" fmla="*/ 1347477285 h 2849"/>
                <a:gd name="T24" fmla="*/ 1824388760 w 3822"/>
                <a:gd name="T25" fmla="*/ 1417114365 h 2849"/>
                <a:gd name="T26" fmla="*/ 1755850999 w 3822"/>
                <a:gd name="T27" fmla="*/ 1417114365 h 2849"/>
                <a:gd name="T28" fmla="*/ 1744016904 w 3822"/>
                <a:gd name="T29" fmla="*/ 1350461993 h 2849"/>
                <a:gd name="T30" fmla="*/ 94177716 w 3822"/>
                <a:gd name="T31" fmla="*/ 1350461993 h 2849"/>
                <a:gd name="T32" fmla="*/ 71003168 w 3822"/>
                <a:gd name="T33" fmla="*/ 1417114365 h 2849"/>
                <a:gd name="T34" fmla="*/ 0 w 3822"/>
                <a:gd name="T35" fmla="*/ 1417114365 h 2849"/>
                <a:gd name="T36" fmla="*/ 0 w 3822"/>
                <a:gd name="T37" fmla="*/ 1347477285 h 2849"/>
                <a:gd name="T38" fmla="*/ 71003168 w 3822"/>
                <a:gd name="T39" fmla="*/ 1325094089 h 2849"/>
                <a:gd name="T40" fmla="*/ 71003168 w 3822"/>
                <a:gd name="T41" fmla="*/ 140766514 h 2849"/>
                <a:gd name="T42" fmla="*/ 0 w 3822"/>
                <a:gd name="T43" fmla="*/ 127336032 h 2849"/>
                <a:gd name="T44" fmla="*/ 0 w 3822"/>
                <a:gd name="T45" fmla="*/ 56207303 h 2849"/>
                <a:gd name="T46" fmla="*/ 71003168 w 3822"/>
                <a:gd name="T47" fmla="*/ 32828970 h 2849"/>
                <a:gd name="T48" fmla="*/ 94177716 w 3822"/>
                <a:gd name="T49" fmla="*/ 56207303 h 2849"/>
                <a:gd name="T50" fmla="*/ 1744016904 w 3822"/>
                <a:gd name="T51" fmla="*/ 0 h 2849"/>
                <a:gd name="T52" fmla="*/ 1755850999 w 3822"/>
                <a:gd name="T53" fmla="*/ 56207303 h 2849"/>
                <a:gd name="T54" fmla="*/ 1824388760 w 3822"/>
                <a:gd name="T55" fmla="*/ 32828970 h 2849"/>
                <a:gd name="T56" fmla="*/ 1849042833 w 3822"/>
                <a:gd name="T57" fmla="*/ 56207303 h 2849"/>
                <a:gd name="T58" fmla="*/ 1824388760 w 3822"/>
                <a:gd name="T59" fmla="*/ 127336032 h 2849"/>
                <a:gd name="T60" fmla="*/ 1884544418 w 3822"/>
                <a:gd name="T61" fmla="*/ 140766514 h 2849"/>
                <a:gd name="T62" fmla="*/ 1842632494 w 3822"/>
                <a:gd name="T63" fmla="*/ 1398213093 h 2849"/>
                <a:gd name="T64" fmla="*/ 1848056951 w 3822"/>
                <a:gd name="T65" fmla="*/ 1376824330 h 2849"/>
                <a:gd name="T66" fmla="*/ 1863835277 w 3822"/>
                <a:gd name="T67" fmla="*/ 1392741598 h 2849"/>
                <a:gd name="T68" fmla="*/ 1776560140 w 3822"/>
                <a:gd name="T69" fmla="*/ 1399207526 h 2849"/>
                <a:gd name="T70" fmla="*/ 1771136384 w 3822"/>
                <a:gd name="T71" fmla="*/ 1378316684 h 2849"/>
                <a:gd name="T72" fmla="*/ 1792339168 w 3822"/>
                <a:gd name="T73" fmla="*/ 1383788179 h 2849"/>
                <a:gd name="T74" fmla="*/ 1822909937 w 3822"/>
                <a:gd name="T75" fmla="*/ 1365384124 h 2849"/>
                <a:gd name="T76" fmla="*/ 1807130909 w 3822"/>
                <a:gd name="T77" fmla="*/ 1349466855 h 2849"/>
                <a:gd name="T78" fmla="*/ 1828333693 w 3822"/>
                <a:gd name="T79" fmla="*/ 1343995360 h 2849"/>
                <a:gd name="T80" fmla="*/ 1822909937 w 3822"/>
                <a:gd name="T81" fmla="*/ 1365384124 h 2849"/>
                <a:gd name="T82" fmla="*/ 1842632494 w 3822"/>
                <a:gd name="T83" fmla="*/ 1323601735 h 2849"/>
                <a:gd name="T84" fmla="*/ 1857917878 w 3822"/>
                <a:gd name="T85" fmla="*/ 1307684466 h 2849"/>
                <a:gd name="T86" fmla="*/ 1863835277 w 3822"/>
                <a:gd name="T87" fmla="*/ 1329073230 h 2849"/>
                <a:gd name="T88" fmla="*/ 21202081 w 3822"/>
                <a:gd name="T89" fmla="*/ 1376824330 h 2849"/>
                <a:gd name="T90" fmla="*/ 113900974 w 3822"/>
                <a:gd name="T91" fmla="*/ 1378316684 h 2849"/>
                <a:gd name="T92" fmla="*/ 77413508 w 3822"/>
                <a:gd name="T93" fmla="*/ 1365384124 h 2849"/>
                <a:gd name="T94" fmla="*/ 77413508 w 3822"/>
                <a:gd name="T95" fmla="*/ 1365384124 h 2849"/>
                <a:gd name="T96" fmla="*/ 21202081 w 3822"/>
                <a:gd name="T97" fmla="*/ 1329073230 h 2849"/>
                <a:gd name="T98" fmla="*/ 155812899 w 3822"/>
                <a:gd name="T99" fmla="*/ 12435344 h 2849"/>
                <a:gd name="T100" fmla="*/ 1799241746 w 3822"/>
                <a:gd name="T101" fmla="*/ 155191428 h 2849"/>
                <a:gd name="T102" fmla="*/ 1802200095 w 3822"/>
                <a:gd name="T103" fmla="*/ 1334544725 h 2849"/>
                <a:gd name="T104" fmla="*/ 154333373 w 3822"/>
                <a:gd name="T105" fmla="*/ 1334544725 h 2849"/>
                <a:gd name="T106" fmla="*/ 14792444 w 3822"/>
                <a:gd name="T107" fmla="*/ 155191428 h 28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22" h="2849">
                  <a:moveTo>
                    <a:pt x="3737" y="38"/>
                  </a:moveTo>
                  <a:cubicBezTo>
                    <a:pt x="3737" y="53"/>
                    <a:pt x="3737" y="67"/>
                    <a:pt x="3737" y="81"/>
                  </a:cubicBezTo>
                  <a:cubicBezTo>
                    <a:pt x="3751" y="81"/>
                    <a:pt x="3765" y="81"/>
                    <a:pt x="3780" y="81"/>
                  </a:cubicBezTo>
                  <a:cubicBezTo>
                    <a:pt x="3780" y="67"/>
                    <a:pt x="3780" y="53"/>
                    <a:pt x="3780" y="38"/>
                  </a:cubicBezTo>
                  <a:cubicBezTo>
                    <a:pt x="3765" y="38"/>
                    <a:pt x="3751" y="38"/>
                    <a:pt x="3737" y="38"/>
                  </a:cubicBezTo>
                  <a:close/>
                  <a:moveTo>
                    <a:pt x="3592" y="36"/>
                  </a:moveTo>
                  <a:cubicBezTo>
                    <a:pt x="3592" y="50"/>
                    <a:pt x="3592" y="64"/>
                    <a:pt x="3592" y="78"/>
                  </a:cubicBezTo>
                  <a:cubicBezTo>
                    <a:pt x="3606" y="78"/>
                    <a:pt x="3620" y="78"/>
                    <a:pt x="3635" y="78"/>
                  </a:cubicBezTo>
                  <a:cubicBezTo>
                    <a:pt x="3635" y="64"/>
                    <a:pt x="3635" y="50"/>
                    <a:pt x="3635" y="36"/>
                  </a:cubicBezTo>
                  <a:cubicBezTo>
                    <a:pt x="3620" y="36"/>
                    <a:pt x="3606" y="36"/>
                    <a:pt x="3592" y="36"/>
                  </a:cubicBezTo>
                  <a:close/>
                  <a:moveTo>
                    <a:pt x="3665" y="104"/>
                  </a:moveTo>
                  <a:cubicBezTo>
                    <a:pt x="3665" y="118"/>
                    <a:pt x="3665" y="133"/>
                    <a:pt x="3665" y="147"/>
                  </a:cubicBezTo>
                  <a:cubicBezTo>
                    <a:pt x="3679" y="147"/>
                    <a:pt x="3694" y="147"/>
                    <a:pt x="3708" y="147"/>
                  </a:cubicBezTo>
                  <a:cubicBezTo>
                    <a:pt x="3708" y="133"/>
                    <a:pt x="3708" y="118"/>
                    <a:pt x="3708" y="104"/>
                  </a:cubicBezTo>
                  <a:cubicBezTo>
                    <a:pt x="3694" y="104"/>
                    <a:pt x="3679" y="104"/>
                    <a:pt x="3665" y="104"/>
                  </a:cubicBezTo>
                  <a:close/>
                  <a:moveTo>
                    <a:pt x="3737" y="177"/>
                  </a:moveTo>
                  <a:cubicBezTo>
                    <a:pt x="3737" y="191"/>
                    <a:pt x="3737" y="205"/>
                    <a:pt x="3737" y="219"/>
                  </a:cubicBezTo>
                  <a:cubicBezTo>
                    <a:pt x="3751" y="219"/>
                    <a:pt x="3765" y="219"/>
                    <a:pt x="3780" y="219"/>
                  </a:cubicBezTo>
                  <a:cubicBezTo>
                    <a:pt x="3780" y="205"/>
                    <a:pt x="3780" y="191"/>
                    <a:pt x="3780" y="177"/>
                  </a:cubicBezTo>
                  <a:cubicBezTo>
                    <a:pt x="3765" y="177"/>
                    <a:pt x="3751" y="177"/>
                    <a:pt x="3737"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3822" y="2566"/>
                  </a:moveTo>
                  <a:cubicBezTo>
                    <a:pt x="3774" y="2566"/>
                    <a:pt x="3726" y="2566"/>
                    <a:pt x="3678" y="2566"/>
                  </a:cubicBezTo>
                  <a:cubicBezTo>
                    <a:pt x="3678" y="2599"/>
                    <a:pt x="3678" y="2631"/>
                    <a:pt x="3678" y="2664"/>
                  </a:cubicBezTo>
                  <a:cubicBezTo>
                    <a:pt x="3685" y="2664"/>
                    <a:pt x="3693" y="2664"/>
                    <a:pt x="3700" y="2664"/>
                  </a:cubicBezTo>
                  <a:cubicBezTo>
                    <a:pt x="3700" y="2640"/>
                    <a:pt x="3700" y="2617"/>
                    <a:pt x="3700" y="2593"/>
                  </a:cubicBezTo>
                  <a:cubicBezTo>
                    <a:pt x="3741" y="2593"/>
                    <a:pt x="3782" y="2593"/>
                    <a:pt x="3822" y="2593"/>
                  </a:cubicBezTo>
                  <a:cubicBezTo>
                    <a:pt x="3822" y="2632"/>
                    <a:pt x="3822" y="2670"/>
                    <a:pt x="3822" y="2709"/>
                  </a:cubicBezTo>
                  <a:cubicBezTo>
                    <a:pt x="3798" y="2709"/>
                    <a:pt x="3774" y="2709"/>
                    <a:pt x="3750" y="2709"/>
                  </a:cubicBezTo>
                  <a:cubicBezTo>
                    <a:pt x="3750" y="2718"/>
                    <a:pt x="3750" y="2727"/>
                    <a:pt x="3750" y="2736"/>
                  </a:cubicBezTo>
                  <a:cubicBezTo>
                    <a:pt x="3774" y="2736"/>
                    <a:pt x="3798" y="2736"/>
                    <a:pt x="3822" y="2736"/>
                  </a:cubicBezTo>
                  <a:cubicBezTo>
                    <a:pt x="3822" y="2774"/>
                    <a:pt x="3822" y="2811"/>
                    <a:pt x="3822" y="2849"/>
                  </a:cubicBezTo>
                  <a:cubicBezTo>
                    <a:pt x="3782" y="2849"/>
                    <a:pt x="3741" y="2849"/>
                    <a:pt x="3700" y="2849"/>
                  </a:cubicBezTo>
                  <a:cubicBezTo>
                    <a:pt x="3700" y="2827"/>
                    <a:pt x="3700" y="2805"/>
                    <a:pt x="3700" y="2783"/>
                  </a:cubicBezTo>
                  <a:cubicBezTo>
                    <a:pt x="3693" y="2783"/>
                    <a:pt x="3685" y="2783"/>
                    <a:pt x="3678" y="2783"/>
                  </a:cubicBezTo>
                  <a:cubicBezTo>
                    <a:pt x="3678" y="2805"/>
                    <a:pt x="3678" y="2827"/>
                    <a:pt x="3678" y="2849"/>
                  </a:cubicBezTo>
                  <a:cubicBezTo>
                    <a:pt x="3639" y="2849"/>
                    <a:pt x="3600" y="2849"/>
                    <a:pt x="3561" y="2849"/>
                  </a:cubicBezTo>
                  <a:cubicBezTo>
                    <a:pt x="3561" y="2811"/>
                    <a:pt x="3561" y="2774"/>
                    <a:pt x="3561" y="2736"/>
                  </a:cubicBezTo>
                  <a:cubicBezTo>
                    <a:pt x="3584" y="2736"/>
                    <a:pt x="3608" y="2736"/>
                    <a:pt x="3631" y="2736"/>
                  </a:cubicBezTo>
                  <a:cubicBezTo>
                    <a:pt x="3631" y="2729"/>
                    <a:pt x="3631" y="2722"/>
                    <a:pt x="3631" y="2715"/>
                  </a:cubicBezTo>
                  <a:cubicBezTo>
                    <a:pt x="3600" y="2715"/>
                    <a:pt x="3568" y="2715"/>
                    <a:pt x="3537" y="2715"/>
                  </a:cubicBezTo>
                  <a:cubicBezTo>
                    <a:pt x="3537" y="2760"/>
                    <a:pt x="3537" y="2804"/>
                    <a:pt x="3537" y="2849"/>
                  </a:cubicBezTo>
                  <a:cubicBezTo>
                    <a:pt x="1837"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1837" y="0"/>
                    <a:pt x="3537" y="0"/>
                  </a:cubicBezTo>
                  <a:cubicBezTo>
                    <a:pt x="3537" y="45"/>
                    <a:pt x="3537" y="89"/>
                    <a:pt x="3537" y="134"/>
                  </a:cubicBezTo>
                  <a:cubicBezTo>
                    <a:pt x="3568" y="134"/>
                    <a:pt x="3600" y="134"/>
                    <a:pt x="3631" y="134"/>
                  </a:cubicBezTo>
                  <a:cubicBezTo>
                    <a:pt x="3631" y="127"/>
                    <a:pt x="3631" y="120"/>
                    <a:pt x="3631" y="113"/>
                  </a:cubicBezTo>
                  <a:cubicBezTo>
                    <a:pt x="3608" y="113"/>
                    <a:pt x="3584" y="113"/>
                    <a:pt x="3561" y="113"/>
                  </a:cubicBezTo>
                  <a:cubicBezTo>
                    <a:pt x="3561" y="75"/>
                    <a:pt x="3561" y="38"/>
                    <a:pt x="3561" y="0"/>
                  </a:cubicBezTo>
                  <a:cubicBezTo>
                    <a:pt x="3600" y="0"/>
                    <a:pt x="3639" y="0"/>
                    <a:pt x="3678" y="0"/>
                  </a:cubicBezTo>
                  <a:cubicBezTo>
                    <a:pt x="3678" y="22"/>
                    <a:pt x="3678" y="44"/>
                    <a:pt x="3678" y="66"/>
                  </a:cubicBezTo>
                  <a:cubicBezTo>
                    <a:pt x="3685" y="66"/>
                    <a:pt x="3693" y="66"/>
                    <a:pt x="3700" y="66"/>
                  </a:cubicBezTo>
                  <a:cubicBezTo>
                    <a:pt x="3700" y="44"/>
                    <a:pt x="3700" y="22"/>
                    <a:pt x="3700" y="0"/>
                  </a:cubicBezTo>
                  <a:cubicBezTo>
                    <a:pt x="3741" y="0"/>
                    <a:pt x="3782" y="0"/>
                    <a:pt x="3822" y="0"/>
                  </a:cubicBezTo>
                  <a:cubicBezTo>
                    <a:pt x="3822" y="38"/>
                    <a:pt x="3822" y="75"/>
                    <a:pt x="3822" y="113"/>
                  </a:cubicBezTo>
                  <a:cubicBezTo>
                    <a:pt x="3798" y="113"/>
                    <a:pt x="3774" y="113"/>
                    <a:pt x="3750" y="113"/>
                  </a:cubicBezTo>
                  <a:cubicBezTo>
                    <a:pt x="3750" y="122"/>
                    <a:pt x="3750" y="131"/>
                    <a:pt x="3750" y="140"/>
                  </a:cubicBezTo>
                  <a:cubicBezTo>
                    <a:pt x="3774" y="140"/>
                    <a:pt x="3798" y="140"/>
                    <a:pt x="3822" y="140"/>
                  </a:cubicBezTo>
                  <a:cubicBezTo>
                    <a:pt x="3822" y="179"/>
                    <a:pt x="3822" y="217"/>
                    <a:pt x="3822" y="256"/>
                  </a:cubicBezTo>
                  <a:cubicBezTo>
                    <a:pt x="3782" y="256"/>
                    <a:pt x="3741" y="256"/>
                    <a:pt x="3700" y="256"/>
                  </a:cubicBezTo>
                  <a:cubicBezTo>
                    <a:pt x="3700" y="232"/>
                    <a:pt x="3700" y="209"/>
                    <a:pt x="3700" y="185"/>
                  </a:cubicBezTo>
                  <a:cubicBezTo>
                    <a:pt x="3693" y="185"/>
                    <a:pt x="3685" y="185"/>
                    <a:pt x="3678" y="185"/>
                  </a:cubicBezTo>
                  <a:cubicBezTo>
                    <a:pt x="3678" y="218"/>
                    <a:pt x="3678" y="250"/>
                    <a:pt x="3678" y="283"/>
                  </a:cubicBezTo>
                  <a:cubicBezTo>
                    <a:pt x="3726" y="283"/>
                    <a:pt x="3774" y="283"/>
                    <a:pt x="3822" y="283"/>
                  </a:cubicBezTo>
                  <a:cubicBezTo>
                    <a:pt x="3822" y="714"/>
                    <a:pt x="3822" y="2135"/>
                    <a:pt x="3822" y="2566"/>
                  </a:cubicBezTo>
                  <a:close/>
                  <a:moveTo>
                    <a:pt x="3769" y="2811"/>
                  </a:moveTo>
                  <a:cubicBezTo>
                    <a:pt x="3762" y="2811"/>
                    <a:pt x="3755" y="2811"/>
                    <a:pt x="3748" y="2811"/>
                  </a:cubicBezTo>
                  <a:cubicBezTo>
                    <a:pt x="3744" y="2811"/>
                    <a:pt x="3740" y="2811"/>
                    <a:pt x="3737" y="2811"/>
                  </a:cubicBezTo>
                  <a:cubicBezTo>
                    <a:pt x="3737" y="2807"/>
                    <a:pt x="3737" y="2803"/>
                    <a:pt x="3737" y="2800"/>
                  </a:cubicBezTo>
                  <a:cubicBezTo>
                    <a:pt x="3737" y="2793"/>
                    <a:pt x="3737" y="2786"/>
                    <a:pt x="3737" y="2779"/>
                  </a:cubicBezTo>
                  <a:cubicBezTo>
                    <a:pt x="3737" y="2775"/>
                    <a:pt x="3737" y="2772"/>
                    <a:pt x="3737" y="2768"/>
                  </a:cubicBezTo>
                  <a:cubicBezTo>
                    <a:pt x="3740" y="2768"/>
                    <a:pt x="3744" y="2768"/>
                    <a:pt x="3748" y="2768"/>
                  </a:cubicBezTo>
                  <a:cubicBezTo>
                    <a:pt x="3755" y="2768"/>
                    <a:pt x="3762" y="2768"/>
                    <a:pt x="3769" y="2768"/>
                  </a:cubicBezTo>
                  <a:cubicBezTo>
                    <a:pt x="3772" y="2768"/>
                    <a:pt x="3776" y="2768"/>
                    <a:pt x="3780" y="2768"/>
                  </a:cubicBezTo>
                  <a:cubicBezTo>
                    <a:pt x="3780" y="2772"/>
                    <a:pt x="3780" y="2775"/>
                    <a:pt x="3780" y="2779"/>
                  </a:cubicBezTo>
                  <a:cubicBezTo>
                    <a:pt x="3780" y="2786"/>
                    <a:pt x="3780" y="2793"/>
                    <a:pt x="3780" y="2800"/>
                  </a:cubicBezTo>
                  <a:cubicBezTo>
                    <a:pt x="3780" y="2803"/>
                    <a:pt x="3780" y="2807"/>
                    <a:pt x="3780" y="2811"/>
                  </a:cubicBezTo>
                  <a:cubicBezTo>
                    <a:pt x="3776" y="2811"/>
                    <a:pt x="3772" y="2811"/>
                    <a:pt x="3769" y="2811"/>
                  </a:cubicBezTo>
                  <a:close/>
                  <a:moveTo>
                    <a:pt x="3624" y="2813"/>
                  </a:moveTo>
                  <a:cubicBezTo>
                    <a:pt x="3617" y="2813"/>
                    <a:pt x="3610" y="2813"/>
                    <a:pt x="3603" y="2813"/>
                  </a:cubicBezTo>
                  <a:cubicBezTo>
                    <a:pt x="3599" y="2813"/>
                    <a:pt x="3595" y="2813"/>
                    <a:pt x="3592" y="2813"/>
                  </a:cubicBezTo>
                  <a:cubicBezTo>
                    <a:pt x="3592" y="2810"/>
                    <a:pt x="3592" y="2806"/>
                    <a:pt x="3592" y="2802"/>
                  </a:cubicBezTo>
                  <a:cubicBezTo>
                    <a:pt x="3592" y="2796"/>
                    <a:pt x="3592" y="2789"/>
                    <a:pt x="3592" y="2782"/>
                  </a:cubicBezTo>
                  <a:cubicBezTo>
                    <a:pt x="3592" y="2778"/>
                    <a:pt x="3592" y="2774"/>
                    <a:pt x="3592" y="2771"/>
                  </a:cubicBezTo>
                  <a:cubicBezTo>
                    <a:pt x="3595" y="2771"/>
                    <a:pt x="3599" y="2771"/>
                    <a:pt x="3603" y="2771"/>
                  </a:cubicBezTo>
                  <a:cubicBezTo>
                    <a:pt x="3610" y="2771"/>
                    <a:pt x="3617" y="2771"/>
                    <a:pt x="3624" y="2771"/>
                  </a:cubicBezTo>
                  <a:cubicBezTo>
                    <a:pt x="3627" y="2771"/>
                    <a:pt x="3631" y="2771"/>
                    <a:pt x="3635" y="2771"/>
                  </a:cubicBezTo>
                  <a:cubicBezTo>
                    <a:pt x="3635" y="2774"/>
                    <a:pt x="3635" y="2778"/>
                    <a:pt x="3635" y="2782"/>
                  </a:cubicBezTo>
                  <a:cubicBezTo>
                    <a:pt x="3635" y="2789"/>
                    <a:pt x="3635" y="2796"/>
                    <a:pt x="3635" y="2802"/>
                  </a:cubicBezTo>
                  <a:cubicBezTo>
                    <a:pt x="3635" y="2806"/>
                    <a:pt x="3635" y="2810"/>
                    <a:pt x="3635" y="2813"/>
                  </a:cubicBezTo>
                  <a:cubicBezTo>
                    <a:pt x="3631" y="2813"/>
                    <a:pt x="3627" y="2813"/>
                    <a:pt x="3624" y="2813"/>
                  </a:cubicBezTo>
                  <a:close/>
                  <a:moveTo>
                    <a:pt x="3697" y="2745"/>
                  </a:moveTo>
                  <a:cubicBezTo>
                    <a:pt x="3690" y="2745"/>
                    <a:pt x="3683" y="2745"/>
                    <a:pt x="3676" y="2745"/>
                  </a:cubicBezTo>
                  <a:cubicBezTo>
                    <a:pt x="3672" y="2745"/>
                    <a:pt x="3669" y="2745"/>
                    <a:pt x="3665" y="2745"/>
                  </a:cubicBezTo>
                  <a:cubicBezTo>
                    <a:pt x="3665" y="2741"/>
                    <a:pt x="3665" y="2737"/>
                    <a:pt x="3665" y="2734"/>
                  </a:cubicBezTo>
                  <a:cubicBezTo>
                    <a:pt x="3665" y="2727"/>
                    <a:pt x="3665" y="2720"/>
                    <a:pt x="3665" y="2713"/>
                  </a:cubicBezTo>
                  <a:cubicBezTo>
                    <a:pt x="3665" y="2709"/>
                    <a:pt x="3665" y="2706"/>
                    <a:pt x="3665" y="2702"/>
                  </a:cubicBezTo>
                  <a:cubicBezTo>
                    <a:pt x="3669" y="2702"/>
                    <a:pt x="3672" y="2702"/>
                    <a:pt x="3676" y="2702"/>
                  </a:cubicBezTo>
                  <a:cubicBezTo>
                    <a:pt x="3683" y="2702"/>
                    <a:pt x="3690" y="2702"/>
                    <a:pt x="3697" y="2702"/>
                  </a:cubicBezTo>
                  <a:cubicBezTo>
                    <a:pt x="3700" y="2702"/>
                    <a:pt x="3704" y="2702"/>
                    <a:pt x="3708" y="2702"/>
                  </a:cubicBezTo>
                  <a:cubicBezTo>
                    <a:pt x="3708" y="2706"/>
                    <a:pt x="3708" y="2709"/>
                    <a:pt x="3708" y="2713"/>
                  </a:cubicBezTo>
                  <a:cubicBezTo>
                    <a:pt x="3708" y="2720"/>
                    <a:pt x="3708" y="2727"/>
                    <a:pt x="3708" y="2734"/>
                  </a:cubicBezTo>
                  <a:cubicBezTo>
                    <a:pt x="3708" y="2737"/>
                    <a:pt x="3708" y="2741"/>
                    <a:pt x="3708" y="2745"/>
                  </a:cubicBezTo>
                  <a:cubicBezTo>
                    <a:pt x="3704" y="2745"/>
                    <a:pt x="3700" y="2745"/>
                    <a:pt x="3697" y="2745"/>
                  </a:cubicBezTo>
                  <a:close/>
                  <a:moveTo>
                    <a:pt x="3768" y="2672"/>
                  </a:moveTo>
                  <a:cubicBezTo>
                    <a:pt x="3762" y="2672"/>
                    <a:pt x="3755" y="2672"/>
                    <a:pt x="3748" y="2672"/>
                  </a:cubicBezTo>
                  <a:cubicBezTo>
                    <a:pt x="3744" y="2672"/>
                    <a:pt x="3740" y="2672"/>
                    <a:pt x="3737" y="2672"/>
                  </a:cubicBezTo>
                  <a:cubicBezTo>
                    <a:pt x="3737" y="2668"/>
                    <a:pt x="3737" y="2665"/>
                    <a:pt x="3737" y="2661"/>
                  </a:cubicBezTo>
                  <a:cubicBezTo>
                    <a:pt x="3737" y="2654"/>
                    <a:pt x="3737" y="2647"/>
                    <a:pt x="3737" y="2641"/>
                  </a:cubicBezTo>
                  <a:cubicBezTo>
                    <a:pt x="3737" y="2637"/>
                    <a:pt x="3737" y="2633"/>
                    <a:pt x="3737" y="2629"/>
                  </a:cubicBezTo>
                  <a:cubicBezTo>
                    <a:pt x="3740" y="2629"/>
                    <a:pt x="3744" y="2629"/>
                    <a:pt x="3748" y="2629"/>
                  </a:cubicBezTo>
                  <a:cubicBezTo>
                    <a:pt x="3755" y="2629"/>
                    <a:pt x="3762" y="2629"/>
                    <a:pt x="3768" y="2629"/>
                  </a:cubicBezTo>
                  <a:cubicBezTo>
                    <a:pt x="3772" y="2629"/>
                    <a:pt x="3776" y="2629"/>
                    <a:pt x="3780" y="2629"/>
                  </a:cubicBezTo>
                  <a:cubicBezTo>
                    <a:pt x="3780" y="2633"/>
                    <a:pt x="3780" y="2637"/>
                    <a:pt x="3780" y="2641"/>
                  </a:cubicBezTo>
                  <a:cubicBezTo>
                    <a:pt x="3780" y="2647"/>
                    <a:pt x="3780" y="2654"/>
                    <a:pt x="3780" y="2661"/>
                  </a:cubicBezTo>
                  <a:cubicBezTo>
                    <a:pt x="3780" y="2665"/>
                    <a:pt x="3780" y="2668"/>
                    <a:pt x="3780" y="2672"/>
                  </a:cubicBezTo>
                  <a:cubicBezTo>
                    <a:pt x="3776" y="2672"/>
                    <a:pt x="3772" y="2672"/>
                    <a:pt x="3768"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1827" y="25"/>
                    <a:pt x="3508" y="25"/>
                  </a:cubicBezTo>
                  <a:cubicBezTo>
                    <a:pt x="3508" y="72"/>
                    <a:pt x="3508" y="118"/>
                    <a:pt x="3508" y="165"/>
                  </a:cubicBezTo>
                  <a:cubicBezTo>
                    <a:pt x="3555" y="165"/>
                    <a:pt x="3602" y="165"/>
                    <a:pt x="3649" y="165"/>
                  </a:cubicBezTo>
                  <a:cubicBezTo>
                    <a:pt x="3649" y="214"/>
                    <a:pt x="3649" y="263"/>
                    <a:pt x="3649" y="312"/>
                  </a:cubicBezTo>
                  <a:cubicBezTo>
                    <a:pt x="3697" y="312"/>
                    <a:pt x="3745" y="312"/>
                    <a:pt x="3793" y="312"/>
                  </a:cubicBezTo>
                  <a:cubicBezTo>
                    <a:pt x="3793" y="726"/>
                    <a:pt x="3793" y="2128"/>
                    <a:pt x="3793" y="2542"/>
                  </a:cubicBezTo>
                  <a:cubicBezTo>
                    <a:pt x="3747" y="2542"/>
                    <a:pt x="3701" y="2541"/>
                    <a:pt x="3655" y="2541"/>
                  </a:cubicBezTo>
                  <a:cubicBezTo>
                    <a:pt x="3655" y="2588"/>
                    <a:pt x="3655" y="2636"/>
                    <a:pt x="3655" y="2683"/>
                  </a:cubicBezTo>
                  <a:cubicBezTo>
                    <a:pt x="3606" y="2683"/>
                    <a:pt x="3558" y="2683"/>
                    <a:pt x="3509" y="2683"/>
                  </a:cubicBezTo>
                  <a:cubicBezTo>
                    <a:pt x="3509" y="2731"/>
                    <a:pt x="3509" y="2779"/>
                    <a:pt x="3509" y="2827"/>
                  </a:cubicBezTo>
                  <a:cubicBezTo>
                    <a:pt x="1827"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21" name="Freeform 10"/>
          <p:cNvSpPr>
            <a:spLocks noEditPoints="1"/>
          </p:cNvSpPr>
          <p:nvPr/>
        </p:nvSpPr>
        <p:spPr bwMode="auto">
          <a:xfrm>
            <a:off x="1785938" y="3425825"/>
            <a:ext cx="5656262" cy="2578100"/>
          </a:xfrm>
          <a:custGeom>
            <a:avLst/>
            <a:gdLst>
              <a:gd name="T0" fmla="*/ 2147483647 w 7781"/>
              <a:gd name="T1" fmla="*/ 31117278 h 2849"/>
              <a:gd name="T2" fmla="*/ 2147483647 w 7781"/>
              <a:gd name="T3" fmla="*/ 63871545 h 2849"/>
              <a:gd name="T4" fmla="*/ 2147483647 w 7781"/>
              <a:gd name="T5" fmla="*/ 120373471 h 2849"/>
              <a:gd name="T6" fmla="*/ 2147483647 w 7781"/>
              <a:gd name="T7" fmla="*/ 144940076 h 2849"/>
              <a:gd name="T8" fmla="*/ 2147483647 w 7781"/>
              <a:gd name="T9" fmla="*/ 144940076 h 2849"/>
              <a:gd name="T10" fmla="*/ 22722457 w 7781"/>
              <a:gd name="T11" fmla="*/ 31117278 h 2849"/>
              <a:gd name="T12" fmla="*/ 99344780 w 7781"/>
              <a:gd name="T13" fmla="*/ 63871545 h 2849"/>
              <a:gd name="T14" fmla="*/ 82963356 w 7781"/>
              <a:gd name="T15" fmla="*/ 120373471 h 2849"/>
              <a:gd name="T16" fmla="*/ 45444914 w 7781"/>
              <a:gd name="T17" fmla="*/ 144940076 h 2849"/>
              <a:gd name="T18" fmla="*/ 45444914 w 7781"/>
              <a:gd name="T19" fmla="*/ 144940076 h 2849"/>
              <a:gd name="T20" fmla="*/ 2147483647 w 7781"/>
              <a:gd name="T21" fmla="*/ 2147483647 h 2849"/>
              <a:gd name="T22" fmla="*/ 2147483647 w 7781"/>
              <a:gd name="T23" fmla="*/ 2147483647 h 2849"/>
              <a:gd name="T24" fmla="*/ 2147483647 w 7781"/>
              <a:gd name="T25" fmla="*/ 2147483647 h 2849"/>
              <a:gd name="T26" fmla="*/ 2147483647 w 7781"/>
              <a:gd name="T27" fmla="*/ 2147483647 h 2849"/>
              <a:gd name="T28" fmla="*/ 2147483647 w 7781"/>
              <a:gd name="T29" fmla="*/ 2147483647 h 2849"/>
              <a:gd name="T30" fmla="*/ 100930220 w 7781"/>
              <a:gd name="T31" fmla="*/ 2147483647 h 2849"/>
              <a:gd name="T32" fmla="*/ 76093843 w 7781"/>
              <a:gd name="T33" fmla="*/ 2147483647 h 2849"/>
              <a:gd name="T34" fmla="*/ 0 w 7781"/>
              <a:gd name="T35" fmla="*/ 2147483647 h 2849"/>
              <a:gd name="T36" fmla="*/ 0 w 7781"/>
              <a:gd name="T37" fmla="*/ 2147483647 h 2849"/>
              <a:gd name="T38" fmla="*/ 76093843 w 7781"/>
              <a:gd name="T39" fmla="*/ 2147483647 h 2849"/>
              <a:gd name="T40" fmla="*/ 76093843 w 7781"/>
              <a:gd name="T41" fmla="*/ 231740332 h 2849"/>
              <a:gd name="T42" fmla="*/ 0 w 7781"/>
              <a:gd name="T43" fmla="*/ 209630569 h 2849"/>
              <a:gd name="T44" fmla="*/ 0 w 7781"/>
              <a:gd name="T45" fmla="*/ 92531982 h 2849"/>
              <a:gd name="T46" fmla="*/ 76093843 w 7781"/>
              <a:gd name="T47" fmla="*/ 54045084 h 2849"/>
              <a:gd name="T48" fmla="*/ 100930220 w 7781"/>
              <a:gd name="T49" fmla="*/ 92531982 h 2849"/>
              <a:gd name="T50" fmla="*/ 2147483647 w 7781"/>
              <a:gd name="T51" fmla="*/ 0 h 2849"/>
              <a:gd name="T52" fmla="*/ 2147483647 w 7781"/>
              <a:gd name="T53" fmla="*/ 92531982 h 2849"/>
              <a:gd name="T54" fmla="*/ 2147483647 w 7781"/>
              <a:gd name="T55" fmla="*/ 54045084 h 2849"/>
              <a:gd name="T56" fmla="*/ 2147483647 w 7781"/>
              <a:gd name="T57" fmla="*/ 92531982 h 2849"/>
              <a:gd name="T58" fmla="*/ 2147483647 w 7781"/>
              <a:gd name="T59" fmla="*/ 209630569 h 2849"/>
              <a:gd name="T60" fmla="*/ 2147483647 w 7781"/>
              <a:gd name="T61" fmla="*/ 231740332 h 2849"/>
              <a:gd name="T62" fmla="*/ 2147483647 w 7781"/>
              <a:gd name="T63" fmla="*/ 2147483647 h 2849"/>
              <a:gd name="T64" fmla="*/ 2147483647 w 7781"/>
              <a:gd name="T65" fmla="*/ 2147483647 h 2849"/>
              <a:gd name="T66" fmla="*/ 2147483647 w 7781"/>
              <a:gd name="T67" fmla="*/ 2147483647 h 2849"/>
              <a:gd name="T68" fmla="*/ 2147483647 w 7781"/>
              <a:gd name="T69" fmla="*/ 2147483647 h 2849"/>
              <a:gd name="T70" fmla="*/ 2147483647 w 7781"/>
              <a:gd name="T71" fmla="*/ 2147483647 h 2849"/>
              <a:gd name="T72" fmla="*/ 2147483647 w 7781"/>
              <a:gd name="T73" fmla="*/ 2147483647 h 2849"/>
              <a:gd name="T74" fmla="*/ 2147483647 w 7781"/>
              <a:gd name="T75" fmla="*/ 2147483647 h 2849"/>
              <a:gd name="T76" fmla="*/ 2147483647 w 7781"/>
              <a:gd name="T77" fmla="*/ 2147483647 h 2849"/>
              <a:gd name="T78" fmla="*/ 2147483647 w 7781"/>
              <a:gd name="T79" fmla="*/ 2147483647 h 2849"/>
              <a:gd name="T80" fmla="*/ 2147483647 w 7781"/>
              <a:gd name="T81" fmla="*/ 2147483647 h 2849"/>
              <a:gd name="T82" fmla="*/ 2147483647 w 7781"/>
              <a:gd name="T83" fmla="*/ 2147483647 h 2849"/>
              <a:gd name="T84" fmla="*/ 2147483647 w 7781"/>
              <a:gd name="T85" fmla="*/ 2147483647 h 2849"/>
              <a:gd name="T86" fmla="*/ 2147483647 w 7781"/>
              <a:gd name="T87" fmla="*/ 2147483647 h 2849"/>
              <a:gd name="T88" fmla="*/ 22722457 w 7781"/>
              <a:gd name="T89" fmla="*/ 2147483647 h 2849"/>
              <a:gd name="T90" fmla="*/ 122067237 w 7781"/>
              <a:gd name="T91" fmla="*/ 2147483647 h 2849"/>
              <a:gd name="T92" fmla="*/ 82963356 w 7781"/>
              <a:gd name="T93" fmla="*/ 2147483647 h 2849"/>
              <a:gd name="T94" fmla="*/ 82963356 w 7781"/>
              <a:gd name="T95" fmla="*/ 2147483647 h 2849"/>
              <a:gd name="T96" fmla="*/ 22722457 w 7781"/>
              <a:gd name="T97" fmla="*/ 2147483647 h 2849"/>
              <a:gd name="T98" fmla="*/ 166984398 w 7781"/>
              <a:gd name="T99" fmla="*/ 20471870 h 2849"/>
              <a:gd name="T100" fmla="*/ 2147483647 w 7781"/>
              <a:gd name="T101" fmla="*/ 255487086 h 2849"/>
              <a:gd name="T102" fmla="*/ 2147483647 w 7781"/>
              <a:gd name="T103" fmla="*/ 2147483647 h 2849"/>
              <a:gd name="T104" fmla="*/ 165398958 w 7781"/>
              <a:gd name="T105" fmla="*/ 2147483647 h 2849"/>
              <a:gd name="T106" fmla="*/ 15852945 w 7781"/>
              <a:gd name="T107" fmla="*/ 255487086 h 28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81" h="2849">
                <a:moveTo>
                  <a:pt x="7695" y="38"/>
                </a:moveTo>
                <a:cubicBezTo>
                  <a:pt x="7695" y="53"/>
                  <a:pt x="7695" y="67"/>
                  <a:pt x="7695" y="81"/>
                </a:cubicBezTo>
                <a:cubicBezTo>
                  <a:pt x="7710" y="81"/>
                  <a:pt x="7724" y="81"/>
                  <a:pt x="7738" y="81"/>
                </a:cubicBezTo>
                <a:cubicBezTo>
                  <a:pt x="7738" y="67"/>
                  <a:pt x="7738" y="53"/>
                  <a:pt x="7738" y="38"/>
                </a:cubicBezTo>
                <a:cubicBezTo>
                  <a:pt x="7724" y="38"/>
                  <a:pt x="7710" y="38"/>
                  <a:pt x="7695" y="38"/>
                </a:cubicBezTo>
                <a:close/>
                <a:moveTo>
                  <a:pt x="7550" y="36"/>
                </a:moveTo>
                <a:cubicBezTo>
                  <a:pt x="7550" y="50"/>
                  <a:pt x="7550" y="64"/>
                  <a:pt x="7550" y="78"/>
                </a:cubicBezTo>
                <a:cubicBezTo>
                  <a:pt x="7565" y="78"/>
                  <a:pt x="7579" y="78"/>
                  <a:pt x="7593" y="78"/>
                </a:cubicBezTo>
                <a:cubicBezTo>
                  <a:pt x="7593" y="64"/>
                  <a:pt x="7593" y="50"/>
                  <a:pt x="7593" y="36"/>
                </a:cubicBezTo>
                <a:cubicBezTo>
                  <a:pt x="7579" y="36"/>
                  <a:pt x="7565" y="36"/>
                  <a:pt x="7550" y="36"/>
                </a:cubicBezTo>
                <a:close/>
                <a:moveTo>
                  <a:pt x="7623" y="104"/>
                </a:moveTo>
                <a:cubicBezTo>
                  <a:pt x="7623" y="118"/>
                  <a:pt x="7623" y="133"/>
                  <a:pt x="7623" y="147"/>
                </a:cubicBezTo>
                <a:cubicBezTo>
                  <a:pt x="7638" y="147"/>
                  <a:pt x="7652" y="147"/>
                  <a:pt x="7667" y="147"/>
                </a:cubicBezTo>
                <a:cubicBezTo>
                  <a:pt x="7667" y="133"/>
                  <a:pt x="7667" y="118"/>
                  <a:pt x="7667" y="104"/>
                </a:cubicBezTo>
                <a:cubicBezTo>
                  <a:pt x="7652" y="104"/>
                  <a:pt x="7638" y="104"/>
                  <a:pt x="7623" y="104"/>
                </a:cubicBezTo>
                <a:close/>
                <a:moveTo>
                  <a:pt x="7695" y="177"/>
                </a:moveTo>
                <a:cubicBezTo>
                  <a:pt x="7695" y="191"/>
                  <a:pt x="7695" y="205"/>
                  <a:pt x="7695" y="219"/>
                </a:cubicBezTo>
                <a:cubicBezTo>
                  <a:pt x="7710" y="219"/>
                  <a:pt x="7724" y="219"/>
                  <a:pt x="7738" y="219"/>
                </a:cubicBezTo>
                <a:cubicBezTo>
                  <a:pt x="7738" y="205"/>
                  <a:pt x="7738" y="191"/>
                  <a:pt x="7738" y="177"/>
                </a:cubicBezTo>
                <a:cubicBezTo>
                  <a:pt x="7724" y="177"/>
                  <a:pt x="7710" y="177"/>
                  <a:pt x="7695"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7781" y="2566"/>
                </a:moveTo>
                <a:cubicBezTo>
                  <a:pt x="7733" y="2566"/>
                  <a:pt x="7685" y="2566"/>
                  <a:pt x="7636" y="2566"/>
                </a:cubicBezTo>
                <a:cubicBezTo>
                  <a:pt x="7636" y="2599"/>
                  <a:pt x="7636" y="2631"/>
                  <a:pt x="7636" y="2664"/>
                </a:cubicBezTo>
                <a:cubicBezTo>
                  <a:pt x="7644" y="2664"/>
                  <a:pt x="7652" y="2664"/>
                  <a:pt x="7659" y="2664"/>
                </a:cubicBezTo>
                <a:cubicBezTo>
                  <a:pt x="7659" y="2640"/>
                  <a:pt x="7659" y="2617"/>
                  <a:pt x="7659" y="2593"/>
                </a:cubicBezTo>
                <a:cubicBezTo>
                  <a:pt x="7700" y="2593"/>
                  <a:pt x="7740" y="2593"/>
                  <a:pt x="7781" y="2593"/>
                </a:cubicBezTo>
                <a:cubicBezTo>
                  <a:pt x="7781" y="2632"/>
                  <a:pt x="7781" y="2670"/>
                  <a:pt x="7781" y="2709"/>
                </a:cubicBezTo>
                <a:cubicBezTo>
                  <a:pt x="7757" y="2709"/>
                  <a:pt x="7733" y="2709"/>
                  <a:pt x="7709" y="2709"/>
                </a:cubicBezTo>
                <a:cubicBezTo>
                  <a:pt x="7709" y="2718"/>
                  <a:pt x="7709" y="2727"/>
                  <a:pt x="7709" y="2736"/>
                </a:cubicBezTo>
                <a:cubicBezTo>
                  <a:pt x="7733" y="2736"/>
                  <a:pt x="7757" y="2736"/>
                  <a:pt x="7781" y="2736"/>
                </a:cubicBezTo>
                <a:cubicBezTo>
                  <a:pt x="7781" y="2774"/>
                  <a:pt x="7781" y="2811"/>
                  <a:pt x="7781" y="2849"/>
                </a:cubicBezTo>
                <a:cubicBezTo>
                  <a:pt x="7740" y="2849"/>
                  <a:pt x="7700" y="2849"/>
                  <a:pt x="7659" y="2849"/>
                </a:cubicBezTo>
                <a:cubicBezTo>
                  <a:pt x="7659" y="2827"/>
                  <a:pt x="7659" y="2805"/>
                  <a:pt x="7659" y="2783"/>
                </a:cubicBezTo>
                <a:cubicBezTo>
                  <a:pt x="7652" y="2783"/>
                  <a:pt x="7644" y="2783"/>
                  <a:pt x="7636" y="2783"/>
                </a:cubicBezTo>
                <a:cubicBezTo>
                  <a:pt x="7636" y="2805"/>
                  <a:pt x="7636" y="2827"/>
                  <a:pt x="7636" y="2849"/>
                </a:cubicBezTo>
                <a:cubicBezTo>
                  <a:pt x="7598" y="2849"/>
                  <a:pt x="7559" y="2849"/>
                  <a:pt x="7520" y="2849"/>
                </a:cubicBezTo>
                <a:cubicBezTo>
                  <a:pt x="7520" y="2811"/>
                  <a:pt x="7520" y="2774"/>
                  <a:pt x="7520" y="2736"/>
                </a:cubicBezTo>
                <a:cubicBezTo>
                  <a:pt x="7543" y="2736"/>
                  <a:pt x="7566" y="2736"/>
                  <a:pt x="7589" y="2736"/>
                </a:cubicBezTo>
                <a:cubicBezTo>
                  <a:pt x="7589" y="2729"/>
                  <a:pt x="7589" y="2722"/>
                  <a:pt x="7589" y="2715"/>
                </a:cubicBezTo>
                <a:cubicBezTo>
                  <a:pt x="7558" y="2715"/>
                  <a:pt x="7527" y="2715"/>
                  <a:pt x="7496" y="2715"/>
                </a:cubicBezTo>
                <a:cubicBezTo>
                  <a:pt x="7496" y="2760"/>
                  <a:pt x="7496" y="2804"/>
                  <a:pt x="7496" y="2849"/>
                </a:cubicBezTo>
                <a:cubicBezTo>
                  <a:pt x="5795"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5795" y="0"/>
                  <a:pt x="7496" y="0"/>
                </a:cubicBezTo>
                <a:cubicBezTo>
                  <a:pt x="7496" y="45"/>
                  <a:pt x="7496" y="89"/>
                  <a:pt x="7496" y="134"/>
                </a:cubicBezTo>
                <a:cubicBezTo>
                  <a:pt x="7527" y="134"/>
                  <a:pt x="7558" y="134"/>
                  <a:pt x="7589" y="134"/>
                </a:cubicBezTo>
                <a:cubicBezTo>
                  <a:pt x="7589" y="127"/>
                  <a:pt x="7589" y="120"/>
                  <a:pt x="7589" y="113"/>
                </a:cubicBezTo>
                <a:cubicBezTo>
                  <a:pt x="7566" y="113"/>
                  <a:pt x="7543" y="113"/>
                  <a:pt x="7520" y="113"/>
                </a:cubicBezTo>
                <a:cubicBezTo>
                  <a:pt x="7520" y="75"/>
                  <a:pt x="7520" y="38"/>
                  <a:pt x="7520" y="0"/>
                </a:cubicBezTo>
                <a:cubicBezTo>
                  <a:pt x="7559" y="0"/>
                  <a:pt x="7598" y="0"/>
                  <a:pt x="7636" y="0"/>
                </a:cubicBezTo>
                <a:cubicBezTo>
                  <a:pt x="7636" y="22"/>
                  <a:pt x="7636" y="44"/>
                  <a:pt x="7636" y="66"/>
                </a:cubicBezTo>
                <a:cubicBezTo>
                  <a:pt x="7644" y="66"/>
                  <a:pt x="7652" y="66"/>
                  <a:pt x="7659" y="66"/>
                </a:cubicBezTo>
                <a:cubicBezTo>
                  <a:pt x="7659" y="44"/>
                  <a:pt x="7659" y="22"/>
                  <a:pt x="7659" y="0"/>
                </a:cubicBezTo>
                <a:cubicBezTo>
                  <a:pt x="7700" y="0"/>
                  <a:pt x="7740" y="0"/>
                  <a:pt x="7781" y="0"/>
                </a:cubicBezTo>
                <a:cubicBezTo>
                  <a:pt x="7781" y="38"/>
                  <a:pt x="7781" y="75"/>
                  <a:pt x="7781" y="113"/>
                </a:cubicBezTo>
                <a:cubicBezTo>
                  <a:pt x="7757" y="113"/>
                  <a:pt x="7733" y="113"/>
                  <a:pt x="7709" y="113"/>
                </a:cubicBezTo>
                <a:cubicBezTo>
                  <a:pt x="7709" y="122"/>
                  <a:pt x="7709" y="131"/>
                  <a:pt x="7709" y="140"/>
                </a:cubicBezTo>
                <a:cubicBezTo>
                  <a:pt x="7733" y="140"/>
                  <a:pt x="7757" y="140"/>
                  <a:pt x="7781" y="140"/>
                </a:cubicBezTo>
                <a:cubicBezTo>
                  <a:pt x="7781" y="179"/>
                  <a:pt x="7781" y="217"/>
                  <a:pt x="7781" y="256"/>
                </a:cubicBezTo>
                <a:cubicBezTo>
                  <a:pt x="7740" y="256"/>
                  <a:pt x="7700" y="256"/>
                  <a:pt x="7659" y="256"/>
                </a:cubicBezTo>
                <a:cubicBezTo>
                  <a:pt x="7659" y="232"/>
                  <a:pt x="7659" y="209"/>
                  <a:pt x="7659" y="185"/>
                </a:cubicBezTo>
                <a:cubicBezTo>
                  <a:pt x="7652" y="185"/>
                  <a:pt x="7644" y="185"/>
                  <a:pt x="7636" y="185"/>
                </a:cubicBezTo>
                <a:cubicBezTo>
                  <a:pt x="7636" y="218"/>
                  <a:pt x="7636" y="250"/>
                  <a:pt x="7636" y="283"/>
                </a:cubicBezTo>
                <a:cubicBezTo>
                  <a:pt x="7685" y="283"/>
                  <a:pt x="7733" y="283"/>
                  <a:pt x="7781" y="283"/>
                </a:cubicBezTo>
                <a:cubicBezTo>
                  <a:pt x="7781" y="714"/>
                  <a:pt x="7781" y="2135"/>
                  <a:pt x="7781" y="2566"/>
                </a:cubicBezTo>
                <a:close/>
                <a:moveTo>
                  <a:pt x="7727" y="2811"/>
                </a:moveTo>
                <a:cubicBezTo>
                  <a:pt x="7720" y="2811"/>
                  <a:pt x="7713" y="2811"/>
                  <a:pt x="7706" y="2811"/>
                </a:cubicBezTo>
                <a:cubicBezTo>
                  <a:pt x="7703" y="2811"/>
                  <a:pt x="7699" y="2811"/>
                  <a:pt x="7695" y="2811"/>
                </a:cubicBezTo>
                <a:cubicBezTo>
                  <a:pt x="7695" y="2807"/>
                  <a:pt x="7695" y="2803"/>
                  <a:pt x="7695" y="2800"/>
                </a:cubicBezTo>
                <a:cubicBezTo>
                  <a:pt x="7695" y="2793"/>
                  <a:pt x="7695" y="2786"/>
                  <a:pt x="7695" y="2779"/>
                </a:cubicBezTo>
                <a:cubicBezTo>
                  <a:pt x="7695" y="2775"/>
                  <a:pt x="7695" y="2772"/>
                  <a:pt x="7695" y="2768"/>
                </a:cubicBezTo>
                <a:cubicBezTo>
                  <a:pt x="7699" y="2768"/>
                  <a:pt x="7703" y="2768"/>
                  <a:pt x="7706" y="2768"/>
                </a:cubicBezTo>
                <a:cubicBezTo>
                  <a:pt x="7713" y="2768"/>
                  <a:pt x="7720" y="2768"/>
                  <a:pt x="7727" y="2768"/>
                </a:cubicBezTo>
                <a:cubicBezTo>
                  <a:pt x="7731" y="2768"/>
                  <a:pt x="7735" y="2768"/>
                  <a:pt x="7738" y="2768"/>
                </a:cubicBezTo>
                <a:cubicBezTo>
                  <a:pt x="7738" y="2772"/>
                  <a:pt x="7738" y="2775"/>
                  <a:pt x="7738" y="2779"/>
                </a:cubicBezTo>
                <a:cubicBezTo>
                  <a:pt x="7738" y="2786"/>
                  <a:pt x="7738" y="2793"/>
                  <a:pt x="7738" y="2800"/>
                </a:cubicBezTo>
                <a:cubicBezTo>
                  <a:pt x="7738" y="2803"/>
                  <a:pt x="7738" y="2807"/>
                  <a:pt x="7738" y="2811"/>
                </a:cubicBezTo>
                <a:cubicBezTo>
                  <a:pt x="7735" y="2811"/>
                  <a:pt x="7731" y="2811"/>
                  <a:pt x="7727" y="2811"/>
                </a:cubicBezTo>
                <a:close/>
                <a:moveTo>
                  <a:pt x="7582" y="2813"/>
                </a:moveTo>
                <a:cubicBezTo>
                  <a:pt x="7575" y="2813"/>
                  <a:pt x="7568" y="2813"/>
                  <a:pt x="7561" y="2813"/>
                </a:cubicBezTo>
                <a:cubicBezTo>
                  <a:pt x="7558" y="2813"/>
                  <a:pt x="7554" y="2813"/>
                  <a:pt x="7550" y="2813"/>
                </a:cubicBezTo>
                <a:cubicBezTo>
                  <a:pt x="7550" y="2810"/>
                  <a:pt x="7550" y="2806"/>
                  <a:pt x="7550" y="2802"/>
                </a:cubicBezTo>
                <a:cubicBezTo>
                  <a:pt x="7550" y="2796"/>
                  <a:pt x="7550" y="2789"/>
                  <a:pt x="7550" y="2782"/>
                </a:cubicBezTo>
                <a:cubicBezTo>
                  <a:pt x="7550" y="2778"/>
                  <a:pt x="7550" y="2774"/>
                  <a:pt x="7550" y="2771"/>
                </a:cubicBezTo>
                <a:cubicBezTo>
                  <a:pt x="7554" y="2771"/>
                  <a:pt x="7558" y="2771"/>
                  <a:pt x="7561" y="2771"/>
                </a:cubicBezTo>
                <a:cubicBezTo>
                  <a:pt x="7568" y="2771"/>
                  <a:pt x="7575" y="2771"/>
                  <a:pt x="7582" y="2771"/>
                </a:cubicBezTo>
                <a:cubicBezTo>
                  <a:pt x="7586" y="2771"/>
                  <a:pt x="7590" y="2771"/>
                  <a:pt x="7593" y="2771"/>
                </a:cubicBezTo>
                <a:cubicBezTo>
                  <a:pt x="7593" y="2774"/>
                  <a:pt x="7593" y="2778"/>
                  <a:pt x="7593" y="2782"/>
                </a:cubicBezTo>
                <a:cubicBezTo>
                  <a:pt x="7593" y="2789"/>
                  <a:pt x="7593" y="2796"/>
                  <a:pt x="7593" y="2802"/>
                </a:cubicBezTo>
                <a:cubicBezTo>
                  <a:pt x="7593" y="2806"/>
                  <a:pt x="7593" y="2810"/>
                  <a:pt x="7593" y="2813"/>
                </a:cubicBezTo>
                <a:cubicBezTo>
                  <a:pt x="7590" y="2813"/>
                  <a:pt x="7586" y="2813"/>
                  <a:pt x="7582" y="2813"/>
                </a:cubicBezTo>
                <a:close/>
                <a:moveTo>
                  <a:pt x="7655" y="2745"/>
                </a:moveTo>
                <a:cubicBezTo>
                  <a:pt x="7648" y="2745"/>
                  <a:pt x="7642" y="2745"/>
                  <a:pt x="7635" y="2745"/>
                </a:cubicBezTo>
                <a:cubicBezTo>
                  <a:pt x="7631" y="2745"/>
                  <a:pt x="7627" y="2745"/>
                  <a:pt x="7623" y="2745"/>
                </a:cubicBezTo>
                <a:cubicBezTo>
                  <a:pt x="7623" y="2741"/>
                  <a:pt x="7623" y="2737"/>
                  <a:pt x="7623" y="2734"/>
                </a:cubicBezTo>
                <a:cubicBezTo>
                  <a:pt x="7623" y="2727"/>
                  <a:pt x="7623" y="2720"/>
                  <a:pt x="7623" y="2713"/>
                </a:cubicBezTo>
                <a:cubicBezTo>
                  <a:pt x="7623" y="2709"/>
                  <a:pt x="7623" y="2706"/>
                  <a:pt x="7623" y="2702"/>
                </a:cubicBezTo>
                <a:cubicBezTo>
                  <a:pt x="7627" y="2702"/>
                  <a:pt x="7631" y="2702"/>
                  <a:pt x="7635" y="2702"/>
                </a:cubicBezTo>
                <a:cubicBezTo>
                  <a:pt x="7642" y="2702"/>
                  <a:pt x="7648" y="2702"/>
                  <a:pt x="7655" y="2702"/>
                </a:cubicBezTo>
                <a:cubicBezTo>
                  <a:pt x="7659" y="2702"/>
                  <a:pt x="7663" y="2702"/>
                  <a:pt x="7667" y="2702"/>
                </a:cubicBezTo>
                <a:cubicBezTo>
                  <a:pt x="7667" y="2706"/>
                  <a:pt x="7667" y="2709"/>
                  <a:pt x="7667" y="2713"/>
                </a:cubicBezTo>
                <a:cubicBezTo>
                  <a:pt x="7667" y="2720"/>
                  <a:pt x="7667" y="2727"/>
                  <a:pt x="7667" y="2734"/>
                </a:cubicBezTo>
                <a:cubicBezTo>
                  <a:pt x="7667" y="2737"/>
                  <a:pt x="7667" y="2741"/>
                  <a:pt x="7667" y="2745"/>
                </a:cubicBezTo>
                <a:cubicBezTo>
                  <a:pt x="7663" y="2745"/>
                  <a:pt x="7659" y="2745"/>
                  <a:pt x="7655" y="2745"/>
                </a:cubicBezTo>
                <a:close/>
                <a:moveTo>
                  <a:pt x="7727" y="2672"/>
                </a:moveTo>
                <a:cubicBezTo>
                  <a:pt x="7720" y="2672"/>
                  <a:pt x="7713" y="2672"/>
                  <a:pt x="7706" y="2672"/>
                </a:cubicBezTo>
                <a:cubicBezTo>
                  <a:pt x="7703" y="2672"/>
                  <a:pt x="7699" y="2672"/>
                  <a:pt x="7695" y="2672"/>
                </a:cubicBezTo>
                <a:cubicBezTo>
                  <a:pt x="7695" y="2668"/>
                  <a:pt x="7695" y="2665"/>
                  <a:pt x="7695" y="2661"/>
                </a:cubicBezTo>
                <a:cubicBezTo>
                  <a:pt x="7695" y="2654"/>
                  <a:pt x="7695" y="2647"/>
                  <a:pt x="7695" y="2641"/>
                </a:cubicBezTo>
                <a:cubicBezTo>
                  <a:pt x="7695" y="2637"/>
                  <a:pt x="7695" y="2633"/>
                  <a:pt x="7695" y="2629"/>
                </a:cubicBezTo>
                <a:cubicBezTo>
                  <a:pt x="7699" y="2629"/>
                  <a:pt x="7703" y="2629"/>
                  <a:pt x="7706" y="2629"/>
                </a:cubicBezTo>
                <a:cubicBezTo>
                  <a:pt x="7713" y="2629"/>
                  <a:pt x="7720" y="2629"/>
                  <a:pt x="7727" y="2629"/>
                </a:cubicBezTo>
                <a:cubicBezTo>
                  <a:pt x="7731" y="2629"/>
                  <a:pt x="7735" y="2629"/>
                  <a:pt x="7738" y="2629"/>
                </a:cubicBezTo>
                <a:cubicBezTo>
                  <a:pt x="7738" y="2633"/>
                  <a:pt x="7738" y="2637"/>
                  <a:pt x="7738" y="2641"/>
                </a:cubicBezTo>
                <a:cubicBezTo>
                  <a:pt x="7738" y="2647"/>
                  <a:pt x="7738" y="2654"/>
                  <a:pt x="7738" y="2661"/>
                </a:cubicBezTo>
                <a:cubicBezTo>
                  <a:pt x="7738" y="2665"/>
                  <a:pt x="7738" y="2668"/>
                  <a:pt x="7738" y="2672"/>
                </a:cubicBezTo>
                <a:cubicBezTo>
                  <a:pt x="7735" y="2672"/>
                  <a:pt x="7731" y="2672"/>
                  <a:pt x="7727"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5786" y="25"/>
                  <a:pt x="7466" y="25"/>
                </a:cubicBezTo>
                <a:cubicBezTo>
                  <a:pt x="7466" y="72"/>
                  <a:pt x="7466" y="118"/>
                  <a:pt x="7466" y="165"/>
                </a:cubicBezTo>
                <a:cubicBezTo>
                  <a:pt x="7513" y="165"/>
                  <a:pt x="7560" y="165"/>
                  <a:pt x="7607" y="165"/>
                </a:cubicBezTo>
                <a:cubicBezTo>
                  <a:pt x="7607" y="214"/>
                  <a:pt x="7607" y="263"/>
                  <a:pt x="7607" y="312"/>
                </a:cubicBezTo>
                <a:cubicBezTo>
                  <a:pt x="7655" y="312"/>
                  <a:pt x="7703" y="312"/>
                  <a:pt x="7751" y="312"/>
                </a:cubicBezTo>
                <a:cubicBezTo>
                  <a:pt x="7751" y="726"/>
                  <a:pt x="7751" y="2128"/>
                  <a:pt x="7751" y="2542"/>
                </a:cubicBezTo>
                <a:cubicBezTo>
                  <a:pt x="7705" y="2542"/>
                  <a:pt x="7659" y="2541"/>
                  <a:pt x="7613" y="2541"/>
                </a:cubicBezTo>
                <a:cubicBezTo>
                  <a:pt x="7613" y="2588"/>
                  <a:pt x="7613" y="2636"/>
                  <a:pt x="7613" y="2683"/>
                </a:cubicBezTo>
                <a:cubicBezTo>
                  <a:pt x="7565" y="2683"/>
                  <a:pt x="7516" y="2683"/>
                  <a:pt x="7468" y="2683"/>
                </a:cubicBezTo>
                <a:cubicBezTo>
                  <a:pt x="7468" y="2731"/>
                  <a:pt x="7468" y="2779"/>
                  <a:pt x="7468" y="2827"/>
                </a:cubicBezTo>
                <a:cubicBezTo>
                  <a:pt x="5786"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3322" name="图片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050" y="1179513"/>
            <a:ext cx="1724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10"/>
          <p:cNvSpPr txBox="1">
            <a:spLocks noChangeArrowheads="1"/>
          </p:cNvSpPr>
          <p:nvPr/>
        </p:nvSpPr>
        <p:spPr bwMode="auto">
          <a:xfrm>
            <a:off x="7923213" y="1189038"/>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您的文字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324" name="TextBox 11"/>
          <p:cNvSpPr txBox="1">
            <a:spLocks noChangeArrowheads="1"/>
          </p:cNvSpPr>
          <p:nvPr/>
        </p:nvSpPr>
        <p:spPr bwMode="auto">
          <a:xfrm>
            <a:off x="7610475" y="1557338"/>
            <a:ext cx="36004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a:solidFill>
                  <a:schemeClr val="bg1"/>
                </a:solidFill>
                <a:latin typeface="微软雅黑" panose="020B0503020204020204" pitchFamily="34" charset="-122"/>
                <a:ea typeface="微软雅黑" panose="020B0503020204020204" pitchFamily="34" charset="-122"/>
              </a:rPr>
              <a:t>这里是一个古典式图片文本展示框，您可以对图片点右键，选择“设置对象格式”</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a:solidFill>
                  <a:schemeClr val="bg1"/>
                </a:solidFill>
                <a:latin typeface="微软雅黑" panose="020B0503020204020204" pitchFamily="34" charset="-122"/>
                <a:ea typeface="微软雅黑" panose="020B0503020204020204" pitchFamily="34" charset="-122"/>
              </a:rPr>
              <a:t>”填充” </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a:solidFill>
                  <a:schemeClr val="bg1"/>
                </a:solidFill>
                <a:latin typeface="微软雅黑" panose="020B0503020204020204" pitchFamily="34" charset="-122"/>
                <a:ea typeface="微软雅黑" panose="020B0503020204020204" pitchFamily="34" charset="-122"/>
              </a:rPr>
              <a:t>“填充效果” </a:t>
            </a:r>
            <a:r>
              <a:rPr lang="en-US" altLang="zh-CN">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a:solidFill>
                  <a:schemeClr val="bg1"/>
                </a:solidFill>
                <a:latin typeface="微软雅黑" panose="020B0503020204020204" pitchFamily="34" charset="-122"/>
                <a:ea typeface="微软雅黑" panose="020B0503020204020204" pitchFamily="34" charset="-122"/>
              </a:rPr>
              <a:t>“图片”，选择事先准备好的图片即可。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325" name="Freeform 6"/>
          <p:cNvSpPr/>
          <p:nvPr/>
        </p:nvSpPr>
        <p:spPr bwMode="auto">
          <a:xfrm>
            <a:off x="7651750" y="3981450"/>
            <a:ext cx="2959100" cy="1979613"/>
          </a:xfrm>
          <a:custGeom>
            <a:avLst/>
            <a:gdLst>
              <a:gd name="T0" fmla="*/ 89807111 w 3760"/>
              <a:gd name="T1" fmla="*/ 69232113 h 2805"/>
              <a:gd name="T2" fmla="*/ 177136763 w 3760"/>
              <a:gd name="T3" fmla="*/ 69232113 h 2805"/>
              <a:gd name="T4" fmla="*/ 177136763 w 3760"/>
              <a:gd name="T5" fmla="*/ 0 h 2805"/>
              <a:gd name="T6" fmla="*/ 2147483647 w 3760"/>
              <a:gd name="T7" fmla="*/ 0 h 2805"/>
              <a:gd name="T8" fmla="*/ 2147483647 w 3760"/>
              <a:gd name="T9" fmla="*/ 69232113 h 2805"/>
              <a:gd name="T10" fmla="*/ 2147483647 w 3760"/>
              <a:gd name="T11" fmla="*/ 69232113 h 2805"/>
              <a:gd name="T12" fmla="*/ 2147483647 w 3760"/>
              <a:gd name="T13" fmla="*/ 142449564 h 2805"/>
              <a:gd name="T14" fmla="*/ 2147483647 w 3760"/>
              <a:gd name="T15" fmla="*/ 142449564 h 2805"/>
              <a:gd name="T16" fmla="*/ 2147483647 w 3760"/>
              <a:gd name="T17" fmla="*/ 1255149451 h 2805"/>
              <a:gd name="T18" fmla="*/ 2147483647 w 3760"/>
              <a:gd name="T19" fmla="*/ 1254152940 h 2805"/>
              <a:gd name="T20" fmla="*/ 2147483647 w 3760"/>
              <a:gd name="T21" fmla="*/ 1325378075 h 2805"/>
              <a:gd name="T22" fmla="*/ 2147483647 w 3760"/>
              <a:gd name="T23" fmla="*/ 1325378075 h 2805"/>
              <a:gd name="T24" fmla="*/ 2147483647 w 3760"/>
              <a:gd name="T25" fmla="*/ 1397100759 h 2805"/>
              <a:gd name="T26" fmla="*/ 175278668 w 3760"/>
              <a:gd name="T27" fmla="*/ 1397100759 h 2805"/>
              <a:gd name="T28" fmla="*/ 175278668 w 3760"/>
              <a:gd name="T29" fmla="*/ 1325378075 h 2805"/>
              <a:gd name="T30" fmla="*/ 84232828 w 3760"/>
              <a:gd name="T31" fmla="*/ 1325378075 h 2805"/>
              <a:gd name="T32" fmla="*/ 84232828 w 3760"/>
              <a:gd name="T33" fmla="*/ 1254152940 h 2805"/>
              <a:gd name="T34" fmla="*/ 0 w 3760"/>
              <a:gd name="T35" fmla="*/ 1254152940 h 2805"/>
              <a:gd name="T36" fmla="*/ 0 w 3760"/>
              <a:gd name="T37" fmla="*/ 142449564 h 2805"/>
              <a:gd name="T38" fmla="*/ 89807111 w 3760"/>
              <a:gd name="T39" fmla="*/ 142449564 h 2805"/>
              <a:gd name="T40" fmla="*/ 89807111 w 3760"/>
              <a:gd name="T41" fmla="*/ 69232113 h 2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60" h="2805">
                <a:moveTo>
                  <a:pt x="145" y="139"/>
                </a:moveTo>
                <a:cubicBezTo>
                  <a:pt x="192" y="139"/>
                  <a:pt x="239" y="139"/>
                  <a:pt x="286" y="139"/>
                </a:cubicBezTo>
                <a:cubicBezTo>
                  <a:pt x="286" y="92"/>
                  <a:pt x="286" y="46"/>
                  <a:pt x="286" y="0"/>
                </a:cubicBezTo>
                <a:cubicBezTo>
                  <a:pt x="1967" y="0"/>
                  <a:pt x="1795" y="0"/>
                  <a:pt x="3475" y="0"/>
                </a:cubicBezTo>
                <a:cubicBezTo>
                  <a:pt x="3475" y="46"/>
                  <a:pt x="3475" y="92"/>
                  <a:pt x="3475" y="139"/>
                </a:cubicBezTo>
                <a:cubicBezTo>
                  <a:pt x="3522" y="139"/>
                  <a:pt x="3569" y="139"/>
                  <a:pt x="3616" y="139"/>
                </a:cubicBezTo>
                <a:cubicBezTo>
                  <a:pt x="3616" y="188"/>
                  <a:pt x="3616" y="237"/>
                  <a:pt x="3616" y="286"/>
                </a:cubicBezTo>
                <a:cubicBezTo>
                  <a:pt x="3664" y="286"/>
                  <a:pt x="3712" y="286"/>
                  <a:pt x="3760" y="286"/>
                </a:cubicBezTo>
                <a:cubicBezTo>
                  <a:pt x="3760" y="700"/>
                  <a:pt x="3760" y="2106"/>
                  <a:pt x="3760" y="2520"/>
                </a:cubicBezTo>
                <a:cubicBezTo>
                  <a:pt x="3714" y="2519"/>
                  <a:pt x="3668" y="2519"/>
                  <a:pt x="3622" y="2518"/>
                </a:cubicBezTo>
                <a:cubicBezTo>
                  <a:pt x="3622" y="2566"/>
                  <a:pt x="3622" y="2613"/>
                  <a:pt x="3622" y="2661"/>
                </a:cubicBezTo>
                <a:cubicBezTo>
                  <a:pt x="3574" y="2661"/>
                  <a:pt x="3525" y="2661"/>
                  <a:pt x="3477" y="2661"/>
                </a:cubicBezTo>
                <a:cubicBezTo>
                  <a:pt x="3477" y="2709"/>
                  <a:pt x="3477" y="2757"/>
                  <a:pt x="3477" y="2805"/>
                </a:cubicBezTo>
                <a:cubicBezTo>
                  <a:pt x="1795" y="2805"/>
                  <a:pt x="1965" y="2805"/>
                  <a:pt x="283" y="2805"/>
                </a:cubicBezTo>
                <a:cubicBezTo>
                  <a:pt x="283" y="2757"/>
                  <a:pt x="283" y="2709"/>
                  <a:pt x="283" y="2661"/>
                </a:cubicBezTo>
                <a:cubicBezTo>
                  <a:pt x="234" y="2661"/>
                  <a:pt x="185" y="2661"/>
                  <a:pt x="136" y="2661"/>
                </a:cubicBezTo>
                <a:cubicBezTo>
                  <a:pt x="136" y="2613"/>
                  <a:pt x="136" y="2566"/>
                  <a:pt x="136" y="2518"/>
                </a:cubicBezTo>
                <a:cubicBezTo>
                  <a:pt x="91" y="2518"/>
                  <a:pt x="45" y="2518"/>
                  <a:pt x="0" y="2518"/>
                </a:cubicBezTo>
                <a:cubicBezTo>
                  <a:pt x="0" y="2105"/>
                  <a:pt x="0" y="699"/>
                  <a:pt x="0" y="286"/>
                </a:cubicBezTo>
                <a:cubicBezTo>
                  <a:pt x="48" y="286"/>
                  <a:pt x="97" y="286"/>
                  <a:pt x="145" y="286"/>
                </a:cubicBezTo>
                <a:cubicBezTo>
                  <a:pt x="145" y="237"/>
                  <a:pt x="145" y="188"/>
                  <a:pt x="145" y="139"/>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6" name="Freeform 5"/>
          <p:cNvSpPr>
            <a:spLocks noEditPoints="1"/>
          </p:cNvSpPr>
          <p:nvPr/>
        </p:nvSpPr>
        <p:spPr bwMode="auto">
          <a:xfrm>
            <a:off x="7637463" y="3970338"/>
            <a:ext cx="3005137" cy="2009775"/>
          </a:xfrm>
          <a:custGeom>
            <a:avLst/>
            <a:gdLst>
              <a:gd name="T0" fmla="*/ 2147483647 w 3822"/>
              <a:gd name="T1" fmla="*/ 18909803 h 2849"/>
              <a:gd name="T2" fmla="*/ 2147483647 w 3822"/>
              <a:gd name="T3" fmla="*/ 38815676 h 2849"/>
              <a:gd name="T4" fmla="*/ 2147483647 w 3822"/>
              <a:gd name="T5" fmla="*/ 73151860 h 2849"/>
              <a:gd name="T6" fmla="*/ 2147483647 w 3822"/>
              <a:gd name="T7" fmla="*/ 88080911 h 2849"/>
              <a:gd name="T8" fmla="*/ 2147483647 w 3822"/>
              <a:gd name="T9" fmla="*/ 88080911 h 2849"/>
              <a:gd name="T10" fmla="*/ 26583904 w 3822"/>
              <a:gd name="T11" fmla="*/ 18909803 h 2849"/>
              <a:gd name="T12" fmla="*/ 116226150 w 3822"/>
              <a:gd name="T13" fmla="*/ 38815676 h 2849"/>
              <a:gd name="T14" fmla="*/ 97061522 w 3822"/>
              <a:gd name="T15" fmla="*/ 73151860 h 2849"/>
              <a:gd name="T16" fmla="*/ 53167808 w 3822"/>
              <a:gd name="T17" fmla="*/ 88080911 h 2849"/>
              <a:gd name="T18" fmla="*/ 53167808 w 3822"/>
              <a:gd name="T19" fmla="*/ 88080911 h 2849"/>
              <a:gd name="T20" fmla="*/ 2147483647 w 3822"/>
              <a:gd name="T21" fmla="*/ 1325696688 h 2849"/>
              <a:gd name="T22" fmla="*/ 2147483647 w 3822"/>
              <a:gd name="T23" fmla="*/ 1348090618 h 2849"/>
              <a:gd name="T24" fmla="*/ 2147483647 w 3822"/>
              <a:gd name="T25" fmla="*/ 1417759056 h 2849"/>
              <a:gd name="T26" fmla="*/ 2147483647 w 3822"/>
              <a:gd name="T27" fmla="*/ 1417759056 h 2849"/>
              <a:gd name="T28" fmla="*/ 2147483647 w 3822"/>
              <a:gd name="T29" fmla="*/ 1351076005 h 2849"/>
              <a:gd name="T30" fmla="*/ 118080969 w 3822"/>
              <a:gd name="T31" fmla="*/ 1351076005 h 2849"/>
              <a:gd name="T32" fmla="*/ 89024235 w 3822"/>
              <a:gd name="T33" fmla="*/ 1417759056 h 2849"/>
              <a:gd name="T34" fmla="*/ 0 w 3822"/>
              <a:gd name="T35" fmla="*/ 1417759056 h 2849"/>
              <a:gd name="T36" fmla="*/ 0 w 3822"/>
              <a:gd name="T37" fmla="*/ 1348090618 h 2849"/>
              <a:gd name="T38" fmla="*/ 89024235 w 3822"/>
              <a:gd name="T39" fmla="*/ 1325696688 h 2849"/>
              <a:gd name="T40" fmla="*/ 89024235 w 3822"/>
              <a:gd name="T41" fmla="*/ 140830274 h 2849"/>
              <a:gd name="T42" fmla="*/ 0 w 3822"/>
              <a:gd name="T43" fmla="*/ 127394622 h 2849"/>
              <a:gd name="T44" fmla="*/ 0 w 3822"/>
              <a:gd name="T45" fmla="*/ 56232785 h 2849"/>
              <a:gd name="T46" fmla="*/ 89024235 w 3822"/>
              <a:gd name="T47" fmla="*/ 32843491 h 2849"/>
              <a:gd name="T48" fmla="*/ 118080969 w 3822"/>
              <a:gd name="T49" fmla="*/ 56232785 h 2849"/>
              <a:gd name="T50" fmla="*/ 2147483647 w 3822"/>
              <a:gd name="T51" fmla="*/ 0 h 2849"/>
              <a:gd name="T52" fmla="*/ 2147483647 w 3822"/>
              <a:gd name="T53" fmla="*/ 56232785 h 2849"/>
              <a:gd name="T54" fmla="*/ 2147483647 w 3822"/>
              <a:gd name="T55" fmla="*/ 32843491 h 2849"/>
              <a:gd name="T56" fmla="*/ 2147483647 w 3822"/>
              <a:gd name="T57" fmla="*/ 56232785 h 2849"/>
              <a:gd name="T58" fmla="*/ 2147483647 w 3822"/>
              <a:gd name="T59" fmla="*/ 127394622 h 2849"/>
              <a:gd name="T60" fmla="*/ 2147483647 w 3822"/>
              <a:gd name="T61" fmla="*/ 140830274 h 2849"/>
              <a:gd name="T62" fmla="*/ 2147483647 w 3822"/>
              <a:gd name="T63" fmla="*/ 1398849253 h 2849"/>
              <a:gd name="T64" fmla="*/ 2147483647 w 3822"/>
              <a:gd name="T65" fmla="*/ 1377450687 h 2849"/>
              <a:gd name="T66" fmla="*/ 2147483647 w 3822"/>
              <a:gd name="T67" fmla="*/ 1393375103 h 2849"/>
              <a:gd name="T68" fmla="*/ 2147483647 w 3822"/>
              <a:gd name="T69" fmla="*/ 1399843912 h 2849"/>
              <a:gd name="T70" fmla="*/ 2147483647 w 3822"/>
              <a:gd name="T71" fmla="*/ 1378943380 h 2849"/>
              <a:gd name="T72" fmla="*/ 2147483647 w 3822"/>
              <a:gd name="T73" fmla="*/ 1384417531 h 2849"/>
              <a:gd name="T74" fmla="*/ 2147483647 w 3822"/>
              <a:gd name="T75" fmla="*/ 1366005057 h 2849"/>
              <a:gd name="T76" fmla="*/ 2147483647 w 3822"/>
              <a:gd name="T77" fmla="*/ 1350080641 h 2849"/>
              <a:gd name="T78" fmla="*/ 2147483647 w 3822"/>
              <a:gd name="T79" fmla="*/ 1344607196 h 2849"/>
              <a:gd name="T80" fmla="*/ 2147483647 w 3822"/>
              <a:gd name="T81" fmla="*/ 1366005057 h 2849"/>
              <a:gd name="T82" fmla="*/ 2147483647 w 3822"/>
              <a:gd name="T83" fmla="*/ 1324203995 h 2849"/>
              <a:gd name="T84" fmla="*/ 2147483647 w 3822"/>
              <a:gd name="T85" fmla="*/ 1308279579 h 2849"/>
              <a:gd name="T86" fmla="*/ 2147483647 w 3822"/>
              <a:gd name="T87" fmla="*/ 1329678145 h 2849"/>
              <a:gd name="T88" fmla="*/ 26583904 w 3822"/>
              <a:gd name="T89" fmla="*/ 1377450687 h 2849"/>
              <a:gd name="T90" fmla="*/ 142810054 w 3822"/>
              <a:gd name="T91" fmla="*/ 1378943380 h 2849"/>
              <a:gd name="T92" fmla="*/ 97061522 w 3822"/>
              <a:gd name="T93" fmla="*/ 1366005057 h 2849"/>
              <a:gd name="T94" fmla="*/ 97061522 w 3822"/>
              <a:gd name="T95" fmla="*/ 1366005057 h 2849"/>
              <a:gd name="T96" fmla="*/ 26583904 w 3822"/>
              <a:gd name="T97" fmla="*/ 1329678145 h 2849"/>
              <a:gd name="T98" fmla="*/ 195359066 w 3822"/>
              <a:gd name="T99" fmla="*/ 12440994 h 2849"/>
              <a:gd name="T100" fmla="*/ 2147483647 w 3822"/>
              <a:gd name="T101" fmla="*/ 155261997 h 2849"/>
              <a:gd name="T102" fmla="*/ 2147483647 w 3822"/>
              <a:gd name="T103" fmla="*/ 1335151590 h 2849"/>
              <a:gd name="T104" fmla="*/ 193505033 w 3822"/>
              <a:gd name="T105" fmla="*/ 1335151590 h 2849"/>
              <a:gd name="T106" fmla="*/ 18546617 w 3822"/>
              <a:gd name="T107" fmla="*/ 155261997 h 28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22" h="2849">
                <a:moveTo>
                  <a:pt x="3737" y="38"/>
                </a:moveTo>
                <a:cubicBezTo>
                  <a:pt x="3737" y="53"/>
                  <a:pt x="3737" y="67"/>
                  <a:pt x="3737" y="81"/>
                </a:cubicBezTo>
                <a:cubicBezTo>
                  <a:pt x="3751" y="81"/>
                  <a:pt x="3765" y="81"/>
                  <a:pt x="3780" y="81"/>
                </a:cubicBezTo>
                <a:cubicBezTo>
                  <a:pt x="3780" y="67"/>
                  <a:pt x="3780" y="53"/>
                  <a:pt x="3780" y="38"/>
                </a:cubicBezTo>
                <a:cubicBezTo>
                  <a:pt x="3765" y="38"/>
                  <a:pt x="3751" y="38"/>
                  <a:pt x="3737" y="38"/>
                </a:cubicBezTo>
                <a:close/>
                <a:moveTo>
                  <a:pt x="3592" y="36"/>
                </a:moveTo>
                <a:cubicBezTo>
                  <a:pt x="3592" y="50"/>
                  <a:pt x="3592" y="64"/>
                  <a:pt x="3592" y="78"/>
                </a:cubicBezTo>
                <a:cubicBezTo>
                  <a:pt x="3606" y="78"/>
                  <a:pt x="3620" y="78"/>
                  <a:pt x="3635" y="78"/>
                </a:cubicBezTo>
                <a:cubicBezTo>
                  <a:pt x="3635" y="64"/>
                  <a:pt x="3635" y="50"/>
                  <a:pt x="3635" y="36"/>
                </a:cubicBezTo>
                <a:cubicBezTo>
                  <a:pt x="3620" y="36"/>
                  <a:pt x="3606" y="36"/>
                  <a:pt x="3592" y="36"/>
                </a:cubicBezTo>
                <a:close/>
                <a:moveTo>
                  <a:pt x="3665" y="104"/>
                </a:moveTo>
                <a:cubicBezTo>
                  <a:pt x="3665" y="118"/>
                  <a:pt x="3665" y="133"/>
                  <a:pt x="3665" y="147"/>
                </a:cubicBezTo>
                <a:cubicBezTo>
                  <a:pt x="3679" y="147"/>
                  <a:pt x="3694" y="147"/>
                  <a:pt x="3708" y="147"/>
                </a:cubicBezTo>
                <a:cubicBezTo>
                  <a:pt x="3708" y="133"/>
                  <a:pt x="3708" y="118"/>
                  <a:pt x="3708" y="104"/>
                </a:cubicBezTo>
                <a:cubicBezTo>
                  <a:pt x="3694" y="104"/>
                  <a:pt x="3679" y="104"/>
                  <a:pt x="3665" y="104"/>
                </a:cubicBezTo>
                <a:close/>
                <a:moveTo>
                  <a:pt x="3737" y="177"/>
                </a:moveTo>
                <a:cubicBezTo>
                  <a:pt x="3737" y="191"/>
                  <a:pt x="3737" y="205"/>
                  <a:pt x="3737" y="219"/>
                </a:cubicBezTo>
                <a:cubicBezTo>
                  <a:pt x="3751" y="219"/>
                  <a:pt x="3765" y="219"/>
                  <a:pt x="3780" y="219"/>
                </a:cubicBezTo>
                <a:cubicBezTo>
                  <a:pt x="3780" y="205"/>
                  <a:pt x="3780" y="191"/>
                  <a:pt x="3780" y="177"/>
                </a:cubicBezTo>
                <a:cubicBezTo>
                  <a:pt x="3765" y="177"/>
                  <a:pt x="3751" y="177"/>
                  <a:pt x="3737"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3822" y="2566"/>
                </a:moveTo>
                <a:cubicBezTo>
                  <a:pt x="3774" y="2566"/>
                  <a:pt x="3726" y="2566"/>
                  <a:pt x="3678" y="2566"/>
                </a:cubicBezTo>
                <a:cubicBezTo>
                  <a:pt x="3678" y="2599"/>
                  <a:pt x="3678" y="2631"/>
                  <a:pt x="3678" y="2664"/>
                </a:cubicBezTo>
                <a:cubicBezTo>
                  <a:pt x="3685" y="2664"/>
                  <a:pt x="3693" y="2664"/>
                  <a:pt x="3700" y="2664"/>
                </a:cubicBezTo>
                <a:cubicBezTo>
                  <a:pt x="3700" y="2640"/>
                  <a:pt x="3700" y="2617"/>
                  <a:pt x="3700" y="2593"/>
                </a:cubicBezTo>
                <a:cubicBezTo>
                  <a:pt x="3741" y="2593"/>
                  <a:pt x="3782" y="2593"/>
                  <a:pt x="3822" y="2593"/>
                </a:cubicBezTo>
                <a:cubicBezTo>
                  <a:pt x="3822" y="2632"/>
                  <a:pt x="3822" y="2670"/>
                  <a:pt x="3822" y="2709"/>
                </a:cubicBezTo>
                <a:cubicBezTo>
                  <a:pt x="3798" y="2709"/>
                  <a:pt x="3774" y="2709"/>
                  <a:pt x="3750" y="2709"/>
                </a:cubicBezTo>
                <a:cubicBezTo>
                  <a:pt x="3750" y="2718"/>
                  <a:pt x="3750" y="2727"/>
                  <a:pt x="3750" y="2736"/>
                </a:cubicBezTo>
                <a:cubicBezTo>
                  <a:pt x="3774" y="2736"/>
                  <a:pt x="3798" y="2736"/>
                  <a:pt x="3822" y="2736"/>
                </a:cubicBezTo>
                <a:cubicBezTo>
                  <a:pt x="3822" y="2774"/>
                  <a:pt x="3822" y="2811"/>
                  <a:pt x="3822" y="2849"/>
                </a:cubicBezTo>
                <a:cubicBezTo>
                  <a:pt x="3782" y="2849"/>
                  <a:pt x="3741" y="2849"/>
                  <a:pt x="3700" y="2849"/>
                </a:cubicBezTo>
                <a:cubicBezTo>
                  <a:pt x="3700" y="2827"/>
                  <a:pt x="3700" y="2805"/>
                  <a:pt x="3700" y="2783"/>
                </a:cubicBezTo>
                <a:cubicBezTo>
                  <a:pt x="3693" y="2783"/>
                  <a:pt x="3685" y="2783"/>
                  <a:pt x="3678" y="2783"/>
                </a:cubicBezTo>
                <a:cubicBezTo>
                  <a:pt x="3678" y="2805"/>
                  <a:pt x="3678" y="2827"/>
                  <a:pt x="3678" y="2849"/>
                </a:cubicBezTo>
                <a:cubicBezTo>
                  <a:pt x="3639" y="2849"/>
                  <a:pt x="3600" y="2849"/>
                  <a:pt x="3561" y="2849"/>
                </a:cubicBezTo>
                <a:cubicBezTo>
                  <a:pt x="3561" y="2811"/>
                  <a:pt x="3561" y="2774"/>
                  <a:pt x="3561" y="2736"/>
                </a:cubicBezTo>
                <a:cubicBezTo>
                  <a:pt x="3584" y="2736"/>
                  <a:pt x="3608" y="2736"/>
                  <a:pt x="3631" y="2736"/>
                </a:cubicBezTo>
                <a:cubicBezTo>
                  <a:pt x="3631" y="2729"/>
                  <a:pt x="3631" y="2722"/>
                  <a:pt x="3631" y="2715"/>
                </a:cubicBezTo>
                <a:cubicBezTo>
                  <a:pt x="3600" y="2715"/>
                  <a:pt x="3568" y="2715"/>
                  <a:pt x="3537" y="2715"/>
                </a:cubicBezTo>
                <a:cubicBezTo>
                  <a:pt x="3537" y="2760"/>
                  <a:pt x="3537" y="2804"/>
                  <a:pt x="3537" y="2849"/>
                </a:cubicBezTo>
                <a:cubicBezTo>
                  <a:pt x="1837"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1837" y="0"/>
                  <a:pt x="3537" y="0"/>
                </a:cubicBezTo>
                <a:cubicBezTo>
                  <a:pt x="3537" y="45"/>
                  <a:pt x="3537" y="89"/>
                  <a:pt x="3537" y="134"/>
                </a:cubicBezTo>
                <a:cubicBezTo>
                  <a:pt x="3568" y="134"/>
                  <a:pt x="3600" y="134"/>
                  <a:pt x="3631" y="134"/>
                </a:cubicBezTo>
                <a:cubicBezTo>
                  <a:pt x="3631" y="127"/>
                  <a:pt x="3631" y="120"/>
                  <a:pt x="3631" y="113"/>
                </a:cubicBezTo>
                <a:cubicBezTo>
                  <a:pt x="3608" y="113"/>
                  <a:pt x="3584" y="113"/>
                  <a:pt x="3561" y="113"/>
                </a:cubicBezTo>
                <a:cubicBezTo>
                  <a:pt x="3561" y="75"/>
                  <a:pt x="3561" y="38"/>
                  <a:pt x="3561" y="0"/>
                </a:cubicBezTo>
                <a:cubicBezTo>
                  <a:pt x="3600" y="0"/>
                  <a:pt x="3639" y="0"/>
                  <a:pt x="3678" y="0"/>
                </a:cubicBezTo>
                <a:cubicBezTo>
                  <a:pt x="3678" y="22"/>
                  <a:pt x="3678" y="44"/>
                  <a:pt x="3678" y="66"/>
                </a:cubicBezTo>
                <a:cubicBezTo>
                  <a:pt x="3685" y="66"/>
                  <a:pt x="3693" y="66"/>
                  <a:pt x="3700" y="66"/>
                </a:cubicBezTo>
                <a:cubicBezTo>
                  <a:pt x="3700" y="44"/>
                  <a:pt x="3700" y="22"/>
                  <a:pt x="3700" y="0"/>
                </a:cubicBezTo>
                <a:cubicBezTo>
                  <a:pt x="3741" y="0"/>
                  <a:pt x="3782" y="0"/>
                  <a:pt x="3822" y="0"/>
                </a:cubicBezTo>
                <a:cubicBezTo>
                  <a:pt x="3822" y="38"/>
                  <a:pt x="3822" y="75"/>
                  <a:pt x="3822" y="113"/>
                </a:cubicBezTo>
                <a:cubicBezTo>
                  <a:pt x="3798" y="113"/>
                  <a:pt x="3774" y="113"/>
                  <a:pt x="3750" y="113"/>
                </a:cubicBezTo>
                <a:cubicBezTo>
                  <a:pt x="3750" y="122"/>
                  <a:pt x="3750" y="131"/>
                  <a:pt x="3750" y="140"/>
                </a:cubicBezTo>
                <a:cubicBezTo>
                  <a:pt x="3774" y="140"/>
                  <a:pt x="3798" y="140"/>
                  <a:pt x="3822" y="140"/>
                </a:cubicBezTo>
                <a:cubicBezTo>
                  <a:pt x="3822" y="179"/>
                  <a:pt x="3822" y="217"/>
                  <a:pt x="3822" y="256"/>
                </a:cubicBezTo>
                <a:cubicBezTo>
                  <a:pt x="3782" y="256"/>
                  <a:pt x="3741" y="256"/>
                  <a:pt x="3700" y="256"/>
                </a:cubicBezTo>
                <a:cubicBezTo>
                  <a:pt x="3700" y="232"/>
                  <a:pt x="3700" y="209"/>
                  <a:pt x="3700" y="185"/>
                </a:cubicBezTo>
                <a:cubicBezTo>
                  <a:pt x="3693" y="185"/>
                  <a:pt x="3685" y="185"/>
                  <a:pt x="3678" y="185"/>
                </a:cubicBezTo>
                <a:cubicBezTo>
                  <a:pt x="3678" y="218"/>
                  <a:pt x="3678" y="250"/>
                  <a:pt x="3678" y="283"/>
                </a:cubicBezTo>
                <a:cubicBezTo>
                  <a:pt x="3726" y="283"/>
                  <a:pt x="3774" y="283"/>
                  <a:pt x="3822" y="283"/>
                </a:cubicBezTo>
                <a:cubicBezTo>
                  <a:pt x="3822" y="714"/>
                  <a:pt x="3822" y="2135"/>
                  <a:pt x="3822" y="2566"/>
                </a:cubicBezTo>
                <a:close/>
                <a:moveTo>
                  <a:pt x="3769" y="2811"/>
                </a:moveTo>
                <a:cubicBezTo>
                  <a:pt x="3762" y="2811"/>
                  <a:pt x="3755" y="2811"/>
                  <a:pt x="3748" y="2811"/>
                </a:cubicBezTo>
                <a:cubicBezTo>
                  <a:pt x="3744" y="2811"/>
                  <a:pt x="3740" y="2811"/>
                  <a:pt x="3737" y="2811"/>
                </a:cubicBezTo>
                <a:cubicBezTo>
                  <a:pt x="3737" y="2807"/>
                  <a:pt x="3737" y="2803"/>
                  <a:pt x="3737" y="2800"/>
                </a:cubicBezTo>
                <a:cubicBezTo>
                  <a:pt x="3737" y="2793"/>
                  <a:pt x="3737" y="2786"/>
                  <a:pt x="3737" y="2779"/>
                </a:cubicBezTo>
                <a:cubicBezTo>
                  <a:pt x="3737" y="2775"/>
                  <a:pt x="3737" y="2772"/>
                  <a:pt x="3737" y="2768"/>
                </a:cubicBezTo>
                <a:cubicBezTo>
                  <a:pt x="3740" y="2768"/>
                  <a:pt x="3744" y="2768"/>
                  <a:pt x="3748" y="2768"/>
                </a:cubicBezTo>
                <a:cubicBezTo>
                  <a:pt x="3755" y="2768"/>
                  <a:pt x="3762" y="2768"/>
                  <a:pt x="3769" y="2768"/>
                </a:cubicBezTo>
                <a:cubicBezTo>
                  <a:pt x="3772" y="2768"/>
                  <a:pt x="3776" y="2768"/>
                  <a:pt x="3780" y="2768"/>
                </a:cubicBezTo>
                <a:cubicBezTo>
                  <a:pt x="3780" y="2772"/>
                  <a:pt x="3780" y="2775"/>
                  <a:pt x="3780" y="2779"/>
                </a:cubicBezTo>
                <a:cubicBezTo>
                  <a:pt x="3780" y="2786"/>
                  <a:pt x="3780" y="2793"/>
                  <a:pt x="3780" y="2800"/>
                </a:cubicBezTo>
                <a:cubicBezTo>
                  <a:pt x="3780" y="2803"/>
                  <a:pt x="3780" y="2807"/>
                  <a:pt x="3780" y="2811"/>
                </a:cubicBezTo>
                <a:cubicBezTo>
                  <a:pt x="3776" y="2811"/>
                  <a:pt x="3772" y="2811"/>
                  <a:pt x="3769" y="2811"/>
                </a:cubicBezTo>
                <a:close/>
                <a:moveTo>
                  <a:pt x="3624" y="2813"/>
                </a:moveTo>
                <a:cubicBezTo>
                  <a:pt x="3617" y="2813"/>
                  <a:pt x="3610" y="2813"/>
                  <a:pt x="3603" y="2813"/>
                </a:cubicBezTo>
                <a:cubicBezTo>
                  <a:pt x="3599" y="2813"/>
                  <a:pt x="3595" y="2813"/>
                  <a:pt x="3592" y="2813"/>
                </a:cubicBezTo>
                <a:cubicBezTo>
                  <a:pt x="3592" y="2810"/>
                  <a:pt x="3592" y="2806"/>
                  <a:pt x="3592" y="2802"/>
                </a:cubicBezTo>
                <a:cubicBezTo>
                  <a:pt x="3592" y="2796"/>
                  <a:pt x="3592" y="2789"/>
                  <a:pt x="3592" y="2782"/>
                </a:cubicBezTo>
                <a:cubicBezTo>
                  <a:pt x="3592" y="2778"/>
                  <a:pt x="3592" y="2774"/>
                  <a:pt x="3592" y="2771"/>
                </a:cubicBezTo>
                <a:cubicBezTo>
                  <a:pt x="3595" y="2771"/>
                  <a:pt x="3599" y="2771"/>
                  <a:pt x="3603" y="2771"/>
                </a:cubicBezTo>
                <a:cubicBezTo>
                  <a:pt x="3610" y="2771"/>
                  <a:pt x="3617" y="2771"/>
                  <a:pt x="3624" y="2771"/>
                </a:cubicBezTo>
                <a:cubicBezTo>
                  <a:pt x="3627" y="2771"/>
                  <a:pt x="3631" y="2771"/>
                  <a:pt x="3635" y="2771"/>
                </a:cubicBezTo>
                <a:cubicBezTo>
                  <a:pt x="3635" y="2774"/>
                  <a:pt x="3635" y="2778"/>
                  <a:pt x="3635" y="2782"/>
                </a:cubicBezTo>
                <a:cubicBezTo>
                  <a:pt x="3635" y="2789"/>
                  <a:pt x="3635" y="2796"/>
                  <a:pt x="3635" y="2802"/>
                </a:cubicBezTo>
                <a:cubicBezTo>
                  <a:pt x="3635" y="2806"/>
                  <a:pt x="3635" y="2810"/>
                  <a:pt x="3635" y="2813"/>
                </a:cubicBezTo>
                <a:cubicBezTo>
                  <a:pt x="3631" y="2813"/>
                  <a:pt x="3627" y="2813"/>
                  <a:pt x="3624" y="2813"/>
                </a:cubicBezTo>
                <a:close/>
                <a:moveTo>
                  <a:pt x="3697" y="2745"/>
                </a:moveTo>
                <a:cubicBezTo>
                  <a:pt x="3690" y="2745"/>
                  <a:pt x="3683" y="2745"/>
                  <a:pt x="3676" y="2745"/>
                </a:cubicBezTo>
                <a:cubicBezTo>
                  <a:pt x="3672" y="2745"/>
                  <a:pt x="3669" y="2745"/>
                  <a:pt x="3665" y="2745"/>
                </a:cubicBezTo>
                <a:cubicBezTo>
                  <a:pt x="3665" y="2741"/>
                  <a:pt x="3665" y="2737"/>
                  <a:pt x="3665" y="2734"/>
                </a:cubicBezTo>
                <a:cubicBezTo>
                  <a:pt x="3665" y="2727"/>
                  <a:pt x="3665" y="2720"/>
                  <a:pt x="3665" y="2713"/>
                </a:cubicBezTo>
                <a:cubicBezTo>
                  <a:pt x="3665" y="2709"/>
                  <a:pt x="3665" y="2706"/>
                  <a:pt x="3665" y="2702"/>
                </a:cubicBezTo>
                <a:cubicBezTo>
                  <a:pt x="3669" y="2702"/>
                  <a:pt x="3672" y="2702"/>
                  <a:pt x="3676" y="2702"/>
                </a:cubicBezTo>
                <a:cubicBezTo>
                  <a:pt x="3683" y="2702"/>
                  <a:pt x="3690" y="2702"/>
                  <a:pt x="3697" y="2702"/>
                </a:cubicBezTo>
                <a:cubicBezTo>
                  <a:pt x="3700" y="2702"/>
                  <a:pt x="3704" y="2702"/>
                  <a:pt x="3708" y="2702"/>
                </a:cubicBezTo>
                <a:cubicBezTo>
                  <a:pt x="3708" y="2706"/>
                  <a:pt x="3708" y="2709"/>
                  <a:pt x="3708" y="2713"/>
                </a:cubicBezTo>
                <a:cubicBezTo>
                  <a:pt x="3708" y="2720"/>
                  <a:pt x="3708" y="2727"/>
                  <a:pt x="3708" y="2734"/>
                </a:cubicBezTo>
                <a:cubicBezTo>
                  <a:pt x="3708" y="2737"/>
                  <a:pt x="3708" y="2741"/>
                  <a:pt x="3708" y="2745"/>
                </a:cubicBezTo>
                <a:cubicBezTo>
                  <a:pt x="3704" y="2745"/>
                  <a:pt x="3700" y="2745"/>
                  <a:pt x="3697" y="2745"/>
                </a:cubicBezTo>
                <a:close/>
                <a:moveTo>
                  <a:pt x="3768" y="2672"/>
                </a:moveTo>
                <a:cubicBezTo>
                  <a:pt x="3762" y="2672"/>
                  <a:pt x="3755" y="2672"/>
                  <a:pt x="3748" y="2672"/>
                </a:cubicBezTo>
                <a:cubicBezTo>
                  <a:pt x="3744" y="2672"/>
                  <a:pt x="3740" y="2672"/>
                  <a:pt x="3737" y="2672"/>
                </a:cubicBezTo>
                <a:cubicBezTo>
                  <a:pt x="3737" y="2668"/>
                  <a:pt x="3737" y="2665"/>
                  <a:pt x="3737" y="2661"/>
                </a:cubicBezTo>
                <a:cubicBezTo>
                  <a:pt x="3737" y="2654"/>
                  <a:pt x="3737" y="2647"/>
                  <a:pt x="3737" y="2641"/>
                </a:cubicBezTo>
                <a:cubicBezTo>
                  <a:pt x="3737" y="2637"/>
                  <a:pt x="3737" y="2633"/>
                  <a:pt x="3737" y="2629"/>
                </a:cubicBezTo>
                <a:cubicBezTo>
                  <a:pt x="3740" y="2629"/>
                  <a:pt x="3744" y="2629"/>
                  <a:pt x="3748" y="2629"/>
                </a:cubicBezTo>
                <a:cubicBezTo>
                  <a:pt x="3755" y="2629"/>
                  <a:pt x="3762" y="2629"/>
                  <a:pt x="3768" y="2629"/>
                </a:cubicBezTo>
                <a:cubicBezTo>
                  <a:pt x="3772" y="2629"/>
                  <a:pt x="3776" y="2629"/>
                  <a:pt x="3780" y="2629"/>
                </a:cubicBezTo>
                <a:cubicBezTo>
                  <a:pt x="3780" y="2633"/>
                  <a:pt x="3780" y="2637"/>
                  <a:pt x="3780" y="2641"/>
                </a:cubicBezTo>
                <a:cubicBezTo>
                  <a:pt x="3780" y="2647"/>
                  <a:pt x="3780" y="2654"/>
                  <a:pt x="3780" y="2661"/>
                </a:cubicBezTo>
                <a:cubicBezTo>
                  <a:pt x="3780" y="2665"/>
                  <a:pt x="3780" y="2668"/>
                  <a:pt x="3780" y="2672"/>
                </a:cubicBezTo>
                <a:cubicBezTo>
                  <a:pt x="3776" y="2672"/>
                  <a:pt x="3772" y="2672"/>
                  <a:pt x="3768"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1827" y="25"/>
                  <a:pt x="3508" y="25"/>
                </a:cubicBezTo>
                <a:cubicBezTo>
                  <a:pt x="3508" y="72"/>
                  <a:pt x="3508" y="118"/>
                  <a:pt x="3508" y="165"/>
                </a:cubicBezTo>
                <a:cubicBezTo>
                  <a:pt x="3555" y="165"/>
                  <a:pt x="3602" y="165"/>
                  <a:pt x="3649" y="165"/>
                </a:cubicBezTo>
                <a:cubicBezTo>
                  <a:pt x="3649" y="214"/>
                  <a:pt x="3649" y="263"/>
                  <a:pt x="3649" y="312"/>
                </a:cubicBezTo>
                <a:cubicBezTo>
                  <a:pt x="3697" y="312"/>
                  <a:pt x="3745" y="312"/>
                  <a:pt x="3793" y="312"/>
                </a:cubicBezTo>
                <a:cubicBezTo>
                  <a:pt x="3793" y="726"/>
                  <a:pt x="3793" y="2128"/>
                  <a:pt x="3793" y="2542"/>
                </a:cubicBezTo>
                <a:cubicBezTo>
                  <a:pt x="3747" y="2542"/>
                  <a:pt x="3701" y="2541"/>
                  <a:pt x="3655" y="2541"/>
                </a:cubicBezTo>
                <a:cubicBezTo>
                  <a:pt x="3655" y="2588"/>
                  <a:pt x="3655" y="2636"/>
                  <a:pt x="3655" y="2683"/>
                </a:cubicBezTo>
                <a:cubicBezTo>
                  <a:pt x="3606" y="2683"/>
                  <a:pt x="3558" y="2683"/>
                  <a:pt x="3509" y="2683"/>
                </a:cubicBezTo>
                <a:cubicBezTo>
                  <a:pt x="3509" y="2731"/>
                  <a:pt x="3509" y="2779"/>
                  <a:pt x="3509" y="2827"/>
                </a:cubicBezTo>
                <a:cubicBezTo>
                  <a:pt x="1827"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314"/>
                                        </p:tgtEl>
                                        <p:attrNameLst>
                                          <p:attrName>ppt_y</p:attrName>
                                        </p:attrNameLst>
                                      </p:cBhvr>
                                      <p:tavLst>
                                        <p:tav tm="0">
                                          <p:val>
                                            <p:strVal val="#ppt_y"/>
                                          </p:val>
                                        </p:tav>
                                        <p:tav tm="100000">
                                          <p:val>
                                            <p:strVal val="#ppt_y"/>
                                          </p:val>
                                        </p:tav>
                                      </p:tavLst>
                                    </p:anim>
                                    <p:anim calcmode="lin" valueType="num">
                                      <p:cBhvr>
                                        <p:cTn id="9" dur="5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314"/>
                                        </p:tgtEl>
                                      </p:cBhvr>
                                    </p:animEffect>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13323"/>
                                        </p:tgtEl>
                                        <p:attrNameLst>
                                          <p:attrName>style.visibility</p:attrName>
                                        </p:attrNameLst>
                                      </p:cBhvr>
                                      <p:to>
                                        <p:strVal val="visible"/>
                                      </p:to>
                                    </p:set>
                                    <p:animEffect transition="in" filter="fade">
                                      <p:cBhvr>
                                        <p:cTn id="15" dur="1000"/>
                                        <p:tgtEl>
                                          <p:spTgt spid="13323"/>
                                        </p:tgtEl>
                                      </p:cBhvr>
                                    </p:animEffect>
                                    <p:anim calcmode="lin" valueType="num">
                                      <p:cBhvr>
                                        <p:cTn id="16" dur="1000" fill="hold"/>
                                        <p:tgtEl>
                                          <p:spTgt spid="13323"/>
                                        </p:tgtEl>
                                        <p:attrNameLst>
                                          <p:attrName>ppt_x</p:attrName>
                                        </p:attrNameLst>
                                      </p:cBhvr>
                                      <p:tavLst>
                                        <p:tav tm="0">
                                          <p:val>
                                            <p:strVal val="#ppt_x"/>
                                          </p:val>
                                        </p:tav>
                                        <p:tav tm="100000">
                                          <p:val>
                                            <p:strVal val="#ppt_x"/>
                                          </p:val>
                                        </p:tav>
                                      </p:tavLst>
                                    </p:anim>
                                    <p:anim calcmode="lin" valueType="num">
                                      <p:cBhvr>
                                        <p:cTn id="17" dur="1000" fill="hold"/>
                                        <p:tgtEl>
                                          <p:spTgt spid="133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324"/>
                                        </p:tgtEl>
                                        <p:attrNameLst>
                                          <p:attrName>style.visibility</p:attrName>
                                        </p:attrNameLst>
                                      </p:cBhvr>
                                      <p:to>
                                        <p:strVal val="visible"/>
                                      </p:to>
                                    </p:set>
                                    <p:animEffect transition="in" filter="fade">
                                      <p:cBhvr>
                                        <p:cTn id="20" dur="1000"/>
                                        <p:tgtEl>
                                          <p:spTgt spid="13324"/>
                                        </p:tgtEl>
                                      </p:cBhvr>
                                    </p:animEffect>
                                    <p:anim calcmode="lin" valueType="num">
                                      <p:cBhvr>
                                        <p:cTn id="21" dur="1000" fill="hold"/>
                                        <p:tgtEl>
                                          <p:spTgt spid="13324"/>
                                        </p:tgtEl>
                                        <p:attrNameLst>
                                          <p:attrName>ppt_x</p:attrName>
                                        </p:attrNameLst>
                                      </p:cBhvr>
                                      <p:tavLst>
                                        <p:tav tm="0">
                                          <p:val>
                                            <p:strVal val="#ppt_x"/>
                                          </p:val>
                                        </p:tav>
                                        <p:tav tm="100000">
                                          <p:val>
                                            <p:strVal val="#ppt_x"/>
                                          </p:val>
                                        </p:tav>
                                      </p:tavLst>
                                    </p:anim>
                                    <p:anim calcmode="lin" valueType="num">
                                      <p:cBhvr>
                                        <p:cTn id="22" dur="1000" fill="hold"/>
                                        <p:tgtEl>
                                          <p:spTgt spid="1332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3316"/>
                                        </p:tgtEl>
                                        <p:attrNameLst>
                                          <p:attrName>style.visibility</p:attrName>
                                        </p:attrNameLst>
                                      </p:cBhvr>
                                      <p:to>
                                        <p:strVal val="visible"/>
                                      </p:to>
                                    </p:set>
                                    <p:animEffect transition="in" filter="barn(outVertical)">
                                      <p:cBhvr>
                                        <p:cTn id="26" dur="500"/>
                                        <p:tgtEl>
                                          <p:spTgt spid="13316"/>
                                        </p:tgtEl>
                                      </p:cBhvr>
                                    </p:animEffect>
                                  </p:childTnLst>
                                </p:cTn>
                              </p:par>
                              <p:par>
                                <p:cTn id="27" presetID="16" presetClass="entr" presetSubtype="21" fill="hold" nodeType="withEffect">
                                  <p:stCondLst>
                                    <p:cond delay="0"/>
                                  </p:stCondLst>
                                  <p:childTnLst>
                                    <p:set>
                                      <p:cBhvr>
                                        <p:cTn id="28" dur="1" fill="hold">
                                          <p:stCondLst>
                                            <p:cond delay="0"/>
                                          </p:stCondLst>
                                        </p:cTn>
                                        <p:tgtEl>
                                          <p:spTgt spid="13315"/>
                                        </p:tgtEl>
                                        <p:attrNameLst>
                                          <p:attrName>style.visibility</p:attrName>
                                        </p:attrNameLst>
                                      </p:cBhvr>
                                      <p:to>
                                        <p:strVal val="visible"/>
                                      </p:to>
                                    </p:set>
                                    <p:animEffect transition="in" filter="barn(inVertical)">
                                      <p:cBhvr>
                                        <p:cTn id="29" dur="500"/>
                                        <p:tgtEl>
                                          <p:spTgt spid="13315"/>
                                        </p:tgtEl>
                                      </p:cBhvr>
                                    </p:animEffect>
                                  </p:childTnLst>
                                </p:cTn>
                              </p:par>
                              <p:par>
                                <p:cTn id="30" presetID="16" presetClass="entr" presetSubtype="21" fill="hold" nodeType="with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barn(inVertical)">
                                      <p:cBhvr>
                                        <p:cTn id="32" dur="500"/>
                                        <p:tgtEl>
                                          <p:spTgt spid="13321"/>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13326"/>
                                        </p:tgtEl>
                                        <p:attrNameLst>
                                          <p:attrName>style.visibility</p:attrName>
                                        </p:attrNameLst>
                                      </p:cBhvr>
                                      <p:to>
                                        <p:strVal val="visible"/>
                                      </p:to>
                                    </p:set>
                                    <p:animEffect transition="in" filter="wipe(down)">
                                      <p:cBhvr>
                                        <p:cTn id="36" dur="500"/>
                                        <p:tgtEl>
                                          <p:spTgt spid="13326"/>
                                        </p:tgtEl>
                                      </p:cBhvr>
                                    </p:animEffect>
                                  </p:childTnLst>
                                </p:cTn>
                              </p:par>
                              <p:par>
                                <p:cTn id="37" presetID="22" presetClass="entr" presetSubtype="4" fill="hold" nodeType="withEffect">
                                  <p:stCondLst>
                                    <p:cond delay="0"/>
                                  </p:stCondLst>
                                  <p:childTnLst>
                                    <p:set>
                                      <p:cBhvr>
                                        <p:cTn id="38" dur="1" fill="hold">
                                          <p:stCondLst>
                                            <p:cond delay="0"/>
                                          </p:stCondLst>
                                        </p:cTn>
                                        <p:tgtEl>
                                          <p:spTgt spid="13325"/>
                                        </p:tgtEl>
                                        <p:attrNameLst>
                                          <p:attrName>style.visibility</p:attrName>
                                        </p:attrNameLst>
                                      </p:cBhvr>
                                      <p:to>
                                        <p:strVal val="visible"/>
                                      </p:to>
                                    </p:set>
                                    <p:animEffect transition="in" filter="wipe(down)">
                                      <p:cBhvr>
                                        <p:cTn id="39" dur="500"/>
                                        <p:tgtEl>
                                          <p:spTgt spid="13325"/>
                                        </p:tgtEl>
                                      </p:cBhvr>
                                    </p:animEffect>
                                  </p:childTnLst>
                                </p:cTn>
                              </p:par>
                              <p:par>
                                <p:cTn id="40" presetID="42" presetClass="entr" presetSubtype="0" fill="hold" nodeType="withEffect">
                                  <p:stCondLst>
                                    <p:cond delay="0"/>
                                  </p:stCondLst>
                                  <p:childTnLst>
                                    <p:set>
                                      <p:cBhvr>
                                        <p:cTn id="41" dur="1" fill="hold">
                                          <p:stCondLst>
                                            <p:cond delay="0"/>
                                          </p:stCondLst>
                                        </p:cTn>
                                        <p:tgtEl>
                                          <p:spTgt spid="13322"/>
                                        </p:tgtEl>
                                        <p:attrNameLst>
                                          <p:attrName>style.visibility</p:attrName>
                                        </p:attrNameLst>
                                      </p:cBhvr>
                                      <p:to>
                                        <p:strVal val="visible"/>
                                      </p:to>
                                    </p:set>
                                    <p:animEffect transition="in" filter="fade">
                                      <p:cBhvr>
                                        <p:cTn id="42" dur="1000"/>
                                        <p:tgtEl>
                                          <p:spTgt spid="13322"/>
                                        </p:tgtEl>
                                      </p:cBhvr>
                                    </p:animEffect>
                                    <p:anim calcmode="lin" valueType="num">
                                      <p:cBhvr>
                                        <p:cTn id="43" dur="1000" fill="hold"/>
                                        <p:tgtEl>
                                          <p:spTgt spid="13322"/>
                                        </p:tgtEl>
                                        <p:attrNameLst>
                                          <p:attrName>ppt_x</p:attrName>
                                        </p:attrNameLst>
                                      </p:cBhvr>
                                      <p:tavLst>
                                        <p:tav tm="0">
                                          <p:val>
                                            <p:strVal val="#ppt_x"/>
                                          </p:val>
                                        </p:tav>
                                        <p:tav tm="100000">
                                          <p:val>
                                            <p:strVal val="#ppt_x"/>
                                          </p:val>
                                        </p:tav>
                                      </p:tavLst>
                                    </p:anim>
                                    <p:anim calcmode="lin" valueType="num">
                                      <p:cBhvr>
                                        <p:cTn id="44" dur="1000" fill="hold"/>
                                        <p:tgtEl>
                                          <p:spTgt spid="13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3" grpId="0" autoUpdateAnimBg="0"/>
      <p:bldP spid="133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14339" name="Freeform 6"/>
          <p:cNvSpPr/>
          <p:nvPr/>
        </p:nvSpPr>
        <p:spPr bwMode="auto">
          <a:xfrm>
            <a:off x="1436688" y="2740025"/>
            <a:ext cx="9972675" cy="1593850"/>
          </a:xfrm>
          <a:custGeom>
            <a:avLst/>
            <a:gdLst>
              <a:gd name="T0" fmla="*/ 3857409 w 9972375"/>
              <a:gd name="T1" fmla="*/ 0 h 1593851"/>
              <a:gd name="T2" fmla="*/ 4653566 w 9972375"/>
              <a:gd name="T3" fmla="*/ 796925 h 1593851"/>
              <a:gd name="T4" fmla="*/ 4653566 w 9972375"/>
              <a:gd name="T5" fmla="*/ 803898 h 1593851"/>
              <a:gd name="T6" fmla="*/ 5523886 w 9972375"/>
              <a:gd name="T7" fmla="*/ 803898 h 1593851"/>
              <a:gd name="T8" fmla="*/ 5523886 w 9972375"/>
              <a:gd name="T9" fmla="*/ 930696 h 1593851"/>
              <a:gd name="T10" fmla="*/ 6180589 w 9972375"/>
              <a:gd name="T11" fmla="*/ 1467051 h 1593851"/>
              <a:gd name="T12" fmla="*/ 6836658 w 9972375"/>
              <a:gd name="T13" fmla="*/ 930696 h 1593851"/>
              <a:gd name="T14" fmla="*/ 6836658 w 9972375"/>
              <a:gd name="T15" fmla="*/ 803898 h 1593851"/>
              <a:gd name="T16" fmla="*/ 7735503 w 9972375"/>
              <a:gd name="T17" fmla="*/ 803898 h 1593851"/>
              <a:gd name="T18" fmla="*/ 7735503 w 9972375"/>
              <a:gd name="T19" fmla="*/ 796925 h 1593851"/>
              <a:gd name="T20" fmla="*/ 8532293 w 9972375"/>
              <a:gd name="T21" fmla="*/ 0 h 1593851"/>
              <a:gd name="T22" fmla="*/ 9329084 w 9972375"/>
              <a:gd name="T23" fmla="*/ 796925 h 1593851"/>
              <a:gd name="T24" fmla="*/ 9329084 w 9972375"/>
              <a:gd name="T25" fmla="*/ 803898 h 1593851"/>
              <a:gd name="T26" fmla="*/ 9972975 w 9972375"/>
              <a:gd name="T27" fmla="*/ 803898 h 1593851"/>
              <a:gd name="T28" fmla="*/ 9972975 w 9972375"/>
              <a:gd name="T29" fmla="*/ 930696 h 1593851"/>
              <a:gd name="T30" fmla="*/ 9202307 w 9972375"/>
              <a:gd name="T31" fmla="*/ 930696 h 1593851"/>
              <a:gd name="T32" fmla="*/ 9202307 w 9972375"/>
              <a:gd name="T33" fmla="*/ 803898 h 1593851"/>
              <a:gd name="T34" fmla="*/ 9202307 w 9972375"/>
              <a:gd name="T35" fmla="*/ 796925 h 1593851"/>
              <a:gd name="T36" fmla="*/ 8532293 w 9972375"/>
              <a:gd name="T37" fmla="*/ 126798 h 1593851"/>
              <a:gd name="T38" fmla="*/ 7862280 w 9972375"/>
              <a:gd name="T39" fmla="*/ 796925 h 1593851"/>
              <a:gd name="T40" fmla="*/ 7862280 w 9972375"/>
              <a:gd name="T41" fmla="*/ 803898 h 1593851"/>
              <a:gd name="T42" fmla="*/ 7862280 w 9972375"/>
              <a:gd name="T43" fmla="*/ 930696 h 1593851"/>
              <a:gd name="T44" fmla="*/ 6965970 w 9972375"/>
              <a:gd name="T45" fmla="*/ 930696 h 1593851"/>
              <a:gd name="T46" fmla="*/ 6180589 w 9972375"/>
              <a:gd name="T47" fmla="*/ 1593849 h 1593851"/>
              <a:gd name="T48" fmla="*/ 5395208 w 9972375"/>
              <a:gd name="T49" fmla="*/ 930696 h 1593851"/>
              <a:gd name="T50" fmla="*/ 4526789 w 9972375"/>
              <a:gd name="T51" fmla="*/ 930696 h 1593851"/>
              <a:gd name="T52" fmla="*/ 4526789 w 9972375"/>
              <a:gd name="T53" fmla="*/ 800094 h 1593851"/>
              <a:gd name="T54" fmla="*/ 4526789 w 9972375"/>
              <a:gd name="T55" fmla="*/ 796925 h 1593851"/>
              <a:gd name="T56" fmla="*/ 3857409 w 9972375"/>
              <a:gd name="T57" fmla="*/ 126798 h 1593851"/>
              <a:gd name="T58" fmla="*/ 3187396 w 9972375"/>
              <a:gd name="T59" fmla="*/ 796925 h 1593851"/>
              <a:gd name="T60" fmla="*/ 3187396 w 9972375"/>
              <a:gd name="T61" fmla="*/ 800728 h 1593851"/>
              <a:gd name="T62" fmla="*/ 3187396 w 9972375"/>
              <a:gd name="T63" fmla="*/ 930696 h 1593851"/>
              <a:gd name="T64" fmla="*/ 2271435 w 9972375"/>
              <a:gd name="T65" fmla="*/ 930696 h 1593851"/>
              <a:gd name="T66" fmla="*/ 1486056 w 9972375"/>
              <a:gd name="T67" fmla="*/ 1593849 h 1593851"/>
              <a:gd name="T68" fmla="*/ 700674 w 9972375"/>
              <a:gd name="T69" fmla="*/ 930696 h 1593851"/>
              <a:gd name="T70" fmla="*/ 0 w 9972375"/>
              <a:gd name="T71" fmla="*/ 930696 h 1593851"/>
              <a:gd name="T72" fmla="*/ 0 w 9972375"/>
              <a:gd name="T73" fmla="*/ 803898 h 1593851"/>
              <a:gd name="T74" fmla="*/ 829353 w 9972375"/>
              <a:gd name="T75" fmla="*/ 803898 h 1593851"/>
              <a:gd name="T76" fmla="*/ 829353 w 9972375"/>
              <a:gd name="T77" fmla="*/ 930696 h 1593851"/>
              <a:gd name="T78" fmla="*/ 1486056 w 9972375"/>
              <a:gd name="T79" fmla="*/ 1467051 h 1593851"/>
              <a:gd name="T80" fmla="*/ 2142122 w 9972375"/>
              <a:gd name="T81" fmla="*/ 930696 h 1593851"/>
              <a:gd name="T82" fmla="*/ 2142122 w 9972375"/>
              <a:gd name="T83" fmla="*/ 803898 h 1593851"/>
              <a:gd name="T84" fmla="*/ 3060619 w 9972375"/>
              <a:gd name="T85" fmla="*/ 803898 h 1593851"/>
              <a:gd name="T86" fmla="*/ 3060619 w 9972375"/>
              <a:gd name="T87" fmla="*/ 796925 h 1593851"/>
              <a:gd name="T88" fmla="*/ 3857409 w 9972375"/>
              <a:gd name="T89" fmla="*/ 0 h 15938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340" name="Group 6"/>
          <p:cNvGrpSpPr/>
          <p:nvPr/>
        </p:nvGrpSpPr>
        <p:grpSpPr bwMode="auto">
          <a:xfrm>
            <a:off x="1455738" y="4381500"/>
            <a:ext cx="3011487" cy="1135063"/>
            <a:chOff x="0" y="0"/>
            <a:chExt cx="1856582" cy="881252"/>
          </a:xfrm>
        </p:grpSpPr>
        <p:sp>
          <p:nvSpPr>
            <p:cNvPr id="12309" name="Line 58"/>
            <p:cNvSpPr>
              <a:spLocks noChangeShapeType="1"/>
            </p:cNvSpPr>
            <p:nvPr/>
          </p:nvSpPr>
          <p:spPr bwMode="auto">
            <a:xfrm>
              <a:off x="913706" y="0"/>
              <a:ext cx="1" cy="334963"/>
            </a:xfrm>
            <a:prstGeom prst="line">
              <a:avLst/>
            </a:prstGeom>
            <a:noFill/>
            <a:ln w="1905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10" name="Line 59"/>
            <p:cNvSpPr>
              <a:spLocks noChangeShapeType="1"/>
            </p:cNvSpPr>
            <p:nvPr/>
          </p:nvSpPr>
          <p:spPr bwMode="auto">
            <a:xfrm flipH="1">
              <a:off x="158056" y="344488"/>
              <a:ext cx="1495425" cy="1"/>
            </a:xfrm>
            <a:prstGeom prst="line">
              <a:avLst/>
            </a:prstGeom>
            <a:noFill/>
            <a:ln w="19050">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11"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hlink"/>
                </a:buClr>
              </a:pPr>
              <a:r>
                <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lnSpc>
                  <a:spcPct val="130000"/>
                </a:lnSpc>
                <a:buClr>
                  <a:schemeClr val="hlink"/>
                </a:buClr>
              </a:pPr>
              <a:r>
                <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4344" name="组合 7"/>
          <p:cNvGrpSpPr/>
          <p:nvPr/>
        </p:nvGrpSpPr>
        <p:grpSpPr bwMode="auto">
          <a:xfrm>
            <a:off x="3816350" y="1582738"/>
            <a:ext cx="2952750" cy="1098550"/>
            <a:chOff x="0" y="0"/>
            <a:chExt cx="2952326" cy="1098602"/>
          </a:xfrm>
        </p:grpSpPr>
        <p:sp>
          <p:nvSpPr>
            <p:cNvPr id="12306" name="Line 68"/>
            <p:cNvSpPr>
              <a:spLocks noChangeShapeType="1"/>
            </p:cNvSpPr>
            <p:nvPr/>
          </p:nvSpPr>
          <p:spPr bwMode="auto">
            <a:xfrm>
              <a:off x="1440568" y="776698"/>
              <a:ext cx="0" cy="321904"/>
            </a:xfrm>
            <a:prstGeom prst="line">
              <a:avLst/>
            </a:prstGeom>
            <a:noFill/>
            <a:ln w="1905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07" name="Line 69"/>
            <p:cNvSpPr>
              <a:spLocks noChangeShapeType="1"/>
            </p:cNvSpPr>
            <p:nvPr/>
          </p:nvSpPr>
          <p:spPr bwMode="auto">
            <a:xfrm flipH="1">
              <a:off x="0" y="765835"/>
              <a:ext cx="2872531" cy="1"/>
            </a:xfrm>
            <a:prstGeom prst="line">
              <a:avLst/>
            </a:prstGeom>
            <a:noFill/>
            <a:ln w="19050">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08" name="Text Box 70"/>
            <p:cNvSpPr>
              <a:spLocks noChangeArrowheads="1"/>
            </p:cNvSpPr>
            <p:nvPr/>
          </p:nvSpPr>
          <p:spPr bwMode="auto">
            <a:xfrm>
              <a:off x="0" y="0"/>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lnSpc>
                  <a:spcPct val="130000"/>
                </a:lnSpc>
                <a:buClr>
                  <a:schemeClr val="accent2"/>
                </a:buClr>
              </a:pP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4348" name="椭圆 11"/>
          <p:cNvSpPr>
            <a:spLocks noChangeArrowheads="1"/>
          </p:cNvSpPr>
          <p:nvPr/>
        </p:nvSpPr>
        <p:spPr bwMode="auto">
          <a:xfrm>
            <a:off x="2217738" y="2797175"/>
            <a:ext cx="1389062" cy="1385888"/>
          </a:xfrm>
          <a:prstGeom prst="ellipse">
            <a:avLst/>
          </a:prstGeom>
          <a:solidFill>
            <a:srgbClr val="1E2122"/>
          </a:solidFill>
          <a:ln w="25400">
            <a:solidFill>
              <a:srgbClr val="FFFFEB"/>
            </a:solidFill>
            <a:round/>
          </a:ln>
        </p:spPr>
        <p:txBody>
          <a:bodyPr lIns="72574" tIns="36287" rIns="72574" bIns="36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a:latin typeface="微软雅黑" panose="020B0503020204020204" pitchFamily="34" charset="-122"/>
              <a:ea typeface="微软雅黑" panose="020B0503020204020204" pitchFamily="34" charset="-122"/>
            </a:endParaRPr>
          </a:p>
        </p:txBody>
      </p:sp>
      <p:sp>
        <p:nvSpPr>
          <p:cNvPr id="14349" name="椭圆 12"/>
          <p:cNvSpPr>
            <a:spLocks noChangeArrowheads="1"/>
          </p:cNvSpPr>
          <p:nvPr/>
        </p:nvSpPr>
        <p:spPr bwMode="auto">
          <a:xfrm>
            <a:off x="4598988" y="2871788"/>
            <a:ext cx="1389062" cy="1385887"/>
          </a:xfrm>
          <a:prstGeom prst="ellipse">
            <a:avLst/>
          </a:prstGeom>
          <a:solidFill>
            <a:schemeClr val="tx1"/>
          </a:solidFill>
          <a:ln w="25400">
            <a:solidFill>
              <a:srgbClr val="FFFFEB"/>
            </a:solidFill>
            <a:round/>
          </a:ln>
        </p:spPr>
        <p:txBody>
          <a:bodyPr lIns="72574" tIns="36287" rIns="72574" bIns="36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a:latin typeface="微软雅黑" panose="020B0503020204020204" pitchFamily="34" charset="-122"/>
              <a:ea typeface="微软雅黑" panose="020B0503020204020204" pitchFamily="34" charset="-122"/>
            </a:endParaRPr>
          </a:p>
        </p:txBody>
      </p:sp>
      <p:sp>
        <p:nvSpPr>
          <p:cNvPr id="14350" name="椭圆 13"/>
          <p:cNvSpPr>
            <a:spLocks noChangeArrowheads="1"/>
          </p:cNvSpPr>
          <p:nvPr/>
        </p:nvSpPr>
        <p:spPr bwMode="auto">
          <a:xfrm>
            <a:off x="6921500" y="2811463"/>
            <a:ext cx="1387475" cy="1385887"/>
          </a:xfrm>
          <a:prstGeom prst="ellipse">
            <a:avLst/>
          </a:prstGeom>
          <a:solidFill>
            <a:srgbClr val="1E2122"/>
          </a:solidFill>
          <a:ln w="25400">
            <a:solidFill>
              <a:srgbClr val="FFFFEB"/>
            </a:solidFill>
            <a:round/>
          </a:ln>
        </p:spPr>
        <p:txBody>
          <a:bodyPr lIns="72574" tIns="36287" rIns="72574" bIns="36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a:latin typeface="微软雅黑" panose="020B0503020204020204" pitchFamily="34" charset="-122"/>
              <a:ea typeface="微软雅黑" panose="020B0503020204020204" pitchFamily="34" charset="-122"/>
            </a:endParaRPr>
          </a:p>
        </p:txBody>
      </p:sp>
      <p:sp>
        <p:nvSpPr>
          <p:cNvPr id="14351" name="椭圆 14"/>
          <p:cNvSpPr>
            <a:spLocks noChangeArrowheads="1"/>
          </p:cNvSpPr>
          <p:nvPr/>
        </p:nvSpPr>
        <p:spPr bwMode="auto">
          <a:xfrm>
            <a:off x="9293225" y="2844800"/>
            <a:ext cx="1387475" cy="1385888"/>
          </a:xfrm>
          <a:prstGeom prst="ellipse">
            <a:avLst/>
          </a:prstGeom>
          <a:solidFill>
            <a:schemeClr val="tx1"/>
          </a:solidFill>
          <a:ln w="25400">
            <a:solidFill>
              <a:srgbClr val="FFFFEB"/>
            </a:solidFill>
            <a:round/>
          </a:ln>
        </p:spPr>
        <p:txBody>
          <a:bodyPr lIns="72574" tIns="36287" rIns="72574" bIns="36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rgbClr val="FFFFFF"/>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a:latin typeface="微软雅黑" panose="020B0503020204020204" pitchFamily="34" charset="-122"/>
              <a:ea typeface="微软雅黑" panose="020B0503020204020204" pitchFamily="34" charset="-122"/>
            </a:endParaRPr>
          </a:p>
        </p:txBody>
      </p:sp>
      <p:grpSp>
        <p:nvGrpSpPr>
          <p:cNvPr id="14352" name="Group 6"/>
          <p:cNvGrpSpPr/>
          <p:nvPr/>
        </p:nvGrpSpPr>
        <p:grpSpPr bwMode="auto">
          <a:xfrm>
            <a:off x="6142038" y="4381500"/>
            <a:ext cx="3009900" cy="1135063"/>
            <a:chOff x="0" y="0"/>
            <a:chExt cx="1856582" cy="881252"/>
          </a:xfrm>
        </p:grpSpPr>
        <p:sp>
          <p:nvSpPr>
            <p:cNvPr id="12303" name="Line 58"/>
            <p:cNvSpPr>
              <a:spLocks noChangeShapeType="1"/>
            </p:cNvSpPr>
            <p:nvPr/>
          </p:nvSpPr>
          <p:spPr bwMode="auto">
            <a:xfrm>
              <a:off x="913706" y="0"/>
              <a:ext cx="1" cy="334963"/>
            </a:xfrm>
            <a:prstGeom prst="line">
              <a:avLst/>
            </a:prstGeom>
            <a:noFill/>
            <a:ln w="1905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04" name="Line 59"/>
            <p:cNvSpPr>
              <a:spLocks noChangeShapeType="1"/>
            </p:cNvSpPr>
            <p:nvPr/>
          </p:nvSpPr>
          <p:spPr bwMode="auto">
            <a:xfrm flipH="1">
              <a:off x="158056" y="344488"/>
              <a:ext cx="1495425" cy="1"/>
            </a:xfrm>
            <a:prstGeom prst="line">
              <a:avLst/>
            </a:prstGeom>
            <a:noFill/>
            <a:ln w="19050">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05"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hlink"/>
                </a:buClr>
              </a:pPr>
              <a:r>
                <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lnSpc>
                  <a:spcPct val="130000"/>
                </a:lnSpc>
                <a:buClr>
                  <a:schemeClr val="hlink"/>
                </a:buClr>
              </a:pPr>
              <a:r>
                <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4356" name="组合 19"/>
          <p:cNvGrpSpPr/>
          <p:nvPr/>
        </p:nvGrpSpPr>
        <p:grpSpPr bwMode="auto">
          <a:xfrm>
            <a:off x="8537575" y="1658938"/>
            <a:ext cx="2951163" cy="1098550"/>
            <a:chOff x="0" y="0"/>
            <a:chExt cx="2952326" cy="1098602"/>
          </a:xfrm>
        </p:grpSpPr>
        <p:sp>
          <p:nvSpPr>
            <p:cNvPr id="12300" name="Line 68"/>
            <p:cNvSpPr>
              <a:spLocks noChangeShapeType="1"/>
            </p:cNvSpPr>
            <p:nvPr/>
          </p:nvSpPr>
          <p:spPr bwMode="auto">
            <a:xfrm>
              <a:off x="1440568" y="776698"/>
              <a:ext cx="0" cy="321904"/>
            </a:xfrm>
            <a:prstGeom prst="line">
              <a:avLst/>
            </a:prstGeom>
            <a:noFill/>
            <a:ln w="1905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01" name="Line 69"/>
            <p:cNvSpPr>
              <a:spLocks noChangeShapeType="1"/>
            </p:cNvSpPr>
            <p:nvPr/>
          </p:nvSpPr>
          <p:spPr bwMode="auto">
            <a:xfrm flipH="1">
              <a:off x="0" y="765835"/>
              <a:ext cx="2872531" cy="1"/>
            </a:xfrm>
            <a:prstGeom prst="line">
              <a:avLst/>
            </a:prstGeom>
            <a:noFill/>
            <a:ln w="19050">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02" name="Text Box 70"/>
            <p:cNvSpPr>
              <a:spLocks noChangeArrowheads="1"/>
            </p:cNvSpPr>
            <p:nvPr/>
          </p:nvSpPr>
          <p:spPr bwMode="auto">
            <a:xfrm>
              <a:off x="0" y="0"/>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lnSpc>
                  <a:spcPct val="130000"/>
                </a:lnSpc>
                <a:buClr>
                  <a:schemeClr val="accent2"/>
                </a:buClr>
              </a:pP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338"/>
                                        </p:tgtEl>
                                        <p:attrNameLst>
                                          <p:attrName>ppt_y</p:attrName>
                                        </p:attrNameLst>
                                      </p:cBhvr>
                                      <p:tavLst>
                                        <p:tav tm="0">
                                          <p:val>
                                            <p:strVal val="#ppt_y"/>
                                          </p:val>
                                        </p:tav>
                                        <p:tav tm="100000">
                                          <p:val>
                                            <p:strVal val="#ppt_y"/>
                                          </p:val>
                                        </p:tav>
                                      </p:tavLst>
                                    </p:anim>
                                    <p:anim calcmode="lin" valueType="num">
                                      <p:cBhvr>
                                        <p:cTn id="9" dur="5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338"/>
                                        </p:tgtEl>
                                      </p:cBhvr>
                                    </p:animEffec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wipe(left)">
                                      <p:cBhvr>
                                        <p:cTn id="15" dur="1000"/>
                                        <p:tgtEl>
                                          <p:spTgt spid="14339"/>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14348"/>
                                        </p:tgtEl>
                                        <p:attrNameLst>
                                          <p:attrName>style.visibility</p:attrName>
                                        </p:attrNameLst>
                                      </p:cBhvr>
                                      <p:to>
                                        <p:strVal val="visible"/>
                                      </p:to>
                                    </p:set>
                                    <p:animEffect transition="in" filter="wheel(1)">
                                      <p:cBhvr>
                                        <p:cTn id="19" dur="500"/>
                                        <p:tgtEl>
                                          <p:spTgt spid="14348"/>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fade">
                                      <p:cBhvr>
                                        <p:cTn id="23" dur="1000"/>
                                        <p:tgtEl>
                                          <p:spTgt spid="14340"/>
                                        </p:tgtEl>
                                      </p:cBhvr>
                                    </p:animEffect>
                                    <p:anim calcmode="lin" valueType="num">
                                      <p:cBhvr>
                                        <p:cTn id="24" dur="1000" fill="hold"/>
                                        <p:tgtEl>
                                          <p:spTgt spid="14340"/>
                                        </p:tgtEl>
                                        <p:attrNameLst>
                                          <p:attrName>ppt_x</p:attrName>
                                        </p:attrNameLst>
                                      </p:cBhvr>
                                      <p:tavLst>
                                        <p:tav tm="0">
                                          <p:val>
                                            <p:strVal val="#ppt_x"/>
                                          </p:val>
                                        </p:tav>
                                        <p:tav tm="100000">
                                          <p:val>
                                            <p:strVal val="#ppt_x"/>
                                          </p:val>
                                        </p:tav>
                                      </p:tavLst>
                                    </p:anim>
                                    <p:anim calcmode="lin" valueType="num">
                                      <p:cBhvr>
                                        <p:cTn id="25" dur="1000" fill="hold"/>
                                        <p:tgtEl>
                                          <p:spTgt spid="1434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14349"/>
                                        </p:tgtEl>
                                        <p:attrNameLst>
                                          <p:attrName>style.visibility</p:attrName>
                                        </p:attrNameLst>
                                      </p:cBhvr>
                                      <p:to>
                                        <p:strVal val="visible"/>
                                      </p:to>
                                    </p:set>
                                    <p:animEffect transition="in" filter="wheel(1)">
                                      <p:cBhvr>
                                        <p:cTn id="29" dur="500"/>
                                        <p:tgtEl>
                                          <p:spTgt spid="14349"/>
                                        </p:tgtEl>
                                      </p:cBhvr>
                                    </p:animEffect>
                                  </p:childTnLst>
                                </p:cTn>
                              </p:par>
                            </p:childTnLst>
                          </p:cTn>
                        </p:par>
                        <p:par>
                          <p:cTn id="30" fill="hold">
                            <p:stCondLst>
                              <p:cond delay="3000"/>
                            </p:stCondLst>
                            <p:childTnLst>
                              <p:par>
                                <p:cTn id="31" presetID="47" presetClass="entr" presetSubtype="0" fill="hold" nodeType="afterEffect">
                                  <p:stCondLst>
                                    <p:cond delay="0"/>
                                  </p:stCondLst>
                                  <p:childTnLst>
                                    <p:set>
                                      <p:cBhvr>
                                        <p:cTn id="32" dur="1" fill="hold">
                                          <p:stCondLst>
                                            <p:cond delay="0"/>
                                          </p:stCondLst>
                                        </p:cTn>
                                        <p:tgtEl>
                                          <p:spTgt spid="14344"/>
                                        </p:tgtEl>
                                        <p:attrNameLst>
                                          <p:attrName>style.visibility</p:attrName>
                                        </p:attrNameLst>
                                      </p:cBhvr>
                                      <p:to>
                                        <p:strVal val="visible"/>
                                      </p:to>
                                    </p:set>
                                    <p:animEffect transition="in" filter="fade">
                                      <p:cBhvr>
                                        <p:cTn id="33" dur="1000"/>
                                        <p:tgtEl>
                                          <p:spTgt spid="14344"/>
                                        </p:tgtEl>
                                      </p:cBhvr>
                                    </p:animEffect>
                                    <p:anim calcmode="lin" valueType="num">
                                      <p:cBhvr>
                                        <p:cTn id="34" dur="1000" fill="hold"/>
                                        <p:tgtEl>
                                          <p:spTgt spid="14344"/>
                                        </p:tgtEl>
                                        <p:attrNameLst>
                                          <p:attrName>ppt_x</p:attrName>
                                        </p:attrNameLst>
                                      </p:cBhvr>
                                      <p:tavLst>
                                        <p:tav tm="0">
                                          <p:val>
                                            <p:strVal val="#ppt_x"/>
                                          </p:val>
                                        </p:tav>
                                        <p:tav tm="100000">
                                          <p:val>
                                            <p:strVal val="#ppt_x"/>
                                          </p:val>
                                        </p:tav>
                                      </p:tavLst>
                                    </p:anim>
                                    <p:anim calcmode="lin" valueType="num">
                                      <p:cBhvr>
                                        <p:cTn id="35" dur="1000" fill="hold"/>
                                        <p:tgtEl>
                                          <p:spTgt spid="14344"/>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14350"/>
                                        </p:tgtEl>
                                        <p:attrNameLst>
                                          <p:attrName>style.visibility</p:attrName>
                                        </p:attrNameLst>
                                      </p:cBhvr>
                                      <p:to>
                                        <p:strVal val="visible"/>
                                      </p:to>
                                    </p:set>
                                    <p:animEffect transition="in" filter="wheel(1)">
                                      <p:cBhvr>
                                        <p:cTn id="39" dur="500"/>
                                        <p:tgtEl>
                                          <p:spTgt spid="14350"/>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14352"/>
                                        </p:tgtEl>
                                        <p:attrNameLst>
                                          <p:attrName>style.visibility</p:attrName>
                                        </p:attrNameLst>
                                      </p:cBhvr>
                                      <p:to>
                                        <p:strVal val="visible"/>
                                      </p:to>
                                    </p:set>
                                    <p:animEffect transition="in" filter="fade">
                                      <p:cBhvr>
                                        <p:cTn id="43" dur="1000"/>
                                        <p:tgtEl>
                                          <p:spTgt spid="14352"/>
                                        </p:tgtEl>
                                      </p:cBhvr>
                                    </p:animEffect>
                                    <p:anim calcmode="lin" valueType="num">
                                      <p:cBhvr>
                                        <p:cTn id="44" dur="1000" fill="hold"/>
                                        <p:tgtEl>
                                          <p:spTgt spid="14352"/>
                                        </p:tgtEl>
                                        <p:attrNameLst>
                                          <p:attrName>ppt_x</p:attrName>
                                        </p:attrNameLst>
                                      </p:cBhvr>
                                      <p:tavLst>
                                        <p:tav tm="0">
                                          <p:val>
                                            <p:strVal val="#ppt_x"/>
                                          </p:val>
                                        </p:tav>
                                        <p:tav tm="100000">
                                          <p:val>
                                            <p:strVal val="#ppt_x"/>
                                          </p:val>
                                        </p:tav>
                                      </p:tavLst>
                                    </p:anim>
                                    <p:anim calcmode="lin" valueType="num">
                                      <p:cBhvr>
                                        <p:cTn id="45" dur="1000" fill="hold"/>
                                        <p:tgtEl>
                                          <p:spTgt spid="14352"/>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1" presetClass="entr" presetSubtype="1" fill="hold" grpId="0" nodeType="afterEffect">
                                  <p:stCondLst>
                                    <p:cond delay="0"/>
                                  </p:stCondLst>
                                  <p:childTnLst>
                                    <p:set>
                                      <p:cBhvr>
                                        <p:cTn id="48" dur="1" fill="hold">
                                          <p:stCondLst>
                                            <p:cond delay="0"/>
                                          </p:stCondLst>
                                        </p:cTn>
                                        <p:tgtEl>
                                          <p:spTgt spid="14351"/>
                                        </p:tgtEl>
                                        <p:attrNameLst>
                                          <p:attrName>style.visibility</p:attrName>
                                        </p:attrNameLst>
                                      </p:cBhvr>
                                      <p:to>
                                        <p:strVal val="visible"/>
                                      </p:to>
                                    </p:set>
                                    <p:animEffect transition="in" filter="wheel(1)">
                                      <p:cBhvr>
                                        <p:cTn id="49" dur="500"/>
                                        <p:tgtEl>
                                          <p:spTgt spid="1435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14356"/>
                                        </p:tgtEl>
                                        <p:attrNameLst>
                                          <p:attrName>style.visibility</p:attrName>
                                        </p:attrNameLst>
                                      </p:cBhvr>
                                      <p:to>
                                        <p:strVal val="visible"/>
                                      </p:to>
                                    </p:set>
                                    <p:animEffect transition="in" filter="fade">
                                      <p:cBhvr>
                                        <p:cTn id="53" dur="1000"/>
                                        <p:tgtEl>
                                          <p:spTgt spid="14356"/>
                                        </p:tgtEl>
                                      </p:cBhvr>
                                    </p:animEffect>
                                    <p:anim calcmode="lin" valueType="num">
                                      <p:cBhvr>
                                        <p:cTn id="54" dur="1000" fill="hold"/>
                                        <p:tgtEl>
                                          <p:spTgt spid="14356"/>
                                        </p:tgtEl>
                                        <p:attrNameLst>
                                          <p:attrName>ppt_x</p:attrName>
                                        </p:attrNameLst>
                                      </p:cBhvr>
                                      <p:tavLst>
                                        <p:tav tm="0">
                                          <p:val>
                                            <p:strVal val="#ppt_x"/>
                                          </p:val>
                                        </p:tav>
                                        <p:tav tm="100000">
                                          <p:val>
                                            <p:strVal val="#ppt_x"/>
                                          </p:val>
                                        </p:tav>
                                      </p:tavLst>
                                    </p:anim>
                                    <p:anim calcmode="lin" valueType="num">
                                      <p:cBhvr>
                                        <p:cTn id="55" dur="1000" fill="hold"/>
                                        <p:tgtEl>
                                          <p:spTgt spid="14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8" grpId="0" animBg="1" autoUpdateAnimBg="0"/>
      <p:bldP spid="14349" grpId="0" animBg="1" autoUpdateAnimBg="0"/>
      <p:bldP spid="14350" grpId="0" animBg="1" autoUpdateAnimBg="0"/>
      <p:bldP spid="1435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57175" y="2017713"/>
            <a:ext cx="584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方正小标宋简体" panose="02010601030101010101" pitchFamily="2" charset="-122"/>
                <a:ea typeface="方正小标宋简体" panose="02010601030101010101" pitchFamily="2" charset="-122"/>
              </a:rPr>
              <a:t>请输入您的标题</a:t>
            </a:r>
            <a:endParaRPr lang="zh-CN" altLang="en-US" sz="2600">
              <a:latin typeface="方正小标宋简体" panose="02010601030101010101" pitchFamily="2" charset="-122"/>
              <a:ea typeface="方正小标宋简体" panose="02010601030101010101" pitchFamily="2" charset="-122"/>
            </a:endParaRPr>
          </a:p>
        </p:txBody>
      </p:sp>
      <p:sp>
        <p:nvSpPr>
          <p:cNvPr id="15363" name="AutoShape 2"/>
          <p:cNvSpPr>
            <a:spLocks noChangeArrowheads="1"/>
          </p:cNvSpPr>
          <p:nvPr/>
        </p:nvSpPr>
        <p:spPr bwMode="auto">
          <a:xfrm>
            <a:off x="7548563" y="4302125"/>
            <a:ext cx="1754187" cy="1536700"/>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a:solidFill>
                  <a:schemeClr val="bg1"/>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zh-CN" altLang="en-US" sz="1600">
              <a:solidFill>
                <a:schemeClr val="bg1"/>
              </a:solidFill>
              <a:latin typeface="微软雅黑" panose="020B0503020204020204" pitchFamily="34" charset="-122"/>
              <a:ea typeface="微软雅黑" panose="020B0503020204020204" pitchFamily="34" charset="-122"/>
            </a:endParaRPr>
          </a:p>
          <a:p>
            <a:pPr eaLnBrk="1" hangingPunct="1">
              <a:lnSpc>
                <a:spcPct val="120000"/>
              </a:lnSpc>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364" name="AutoShape 3"/>
          <p:cNvSpPr>
            <a:spLocks noChangeArrowheads="1"/>
          </p:cNvSpPr>
          <p:nvPr/>
        </p:nvSpPr>
        <p:spPr bwMode="auto">
          <a:xfrm>
            <a:off x="3648075" y="4295775"/>
            <a:ext cx="1754188" cy="1541463"/>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a:solidFill>
                  <a:schemeClr val="bg1"/>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zh-CN" altLang="en-US" sz="1600">
              <a:solidFill>
                <a:schemeClr val="bg1"/>
              </a:solidFill>
              <a:latin typeface="微软雅黑" panose="020B0503020204020204" pitchFamily="34" charset="-122"/>
              <a:ea typeface="微软雅黑" panose="020B0503020204020204" pitchFamily="34" charset="-122"/>
            </a:endParaRPr>
          </a:p>
          <a:p>
            <a:pPr eaLnBrk="1" hangingPunct="1">
              <a:lnSpc>
                <a:spcPct val="120000"/>
              </a:lnSpc>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365" name="AutoShape 4"/>
          <p:cNvSpPr>
            <a:spLocks noChangeArrowheads="1"/>
          </p:cNvSpPr>
          <p:nvPr/>
        </p:nvSpPr>
        <p:spPr bwMode="auto">
          <a:xfrm>
            <a:off x="5597525" y="1590675"/>
            <a:ext cx="1744663" cy="1531938"/>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a:solidFill>
                  <a:schemeClr val="bg1"/>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366" name="AutoShape 5"/>
          <p:cNvSpPr>
            <a:spLocks noChangeArrowheads="1"/>
          </p:cNvSpPr>
          <p:nvPr/>
        </p:nvSpPr>
        <p:spPr bwMode="auto">
          <a:xfrm>
            <a:off x="9448800" y="1590675"/>
            <a:ext cx="1763713" cy="1531938"/>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a:solidFill>
                  <a:schemeClr val="bg1"/>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367" name="AutoShape 6"/>
          <p:cNvSpPr>
            <a:spLocks noChangeArrowheads="1"/>
          </p:cNvSpPr>
          <p:nvPr/>
        </p:nvSpPr>
        <p:spPr bwMode="auto">
          <a:xfrm>
            <a:off x="1697038" y="1590675"/>
            <a:ext cx="1703387" cy="1531938"/>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a:solidFill>
                  <a:schemeClr val="bg1"/>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368" name="AutoShape 9"/>
          <p:cNvSpPr>
            <a:spLocks noChangeArrowheads="1"/>
          </p:cNvSpPr>
          <p:nvPr/>
        </p:nvSpPr>
        <p:spPr bwMode="auto">
          <a:xfrm>
            <a:off x="3646488" y="3117850"/>
            <a:ext cx="2068512" cy="1190625"/>
          </a:xfrm>
          <a:prstGeom prst="chevron">
            <a:avLst>
              <a:gd name="adj" fmla="val 25746"/>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bg1"/>
                </a:solidFill>
                <a:latin typeface="微软雅黑" panose="020B0503020204020204" pitchFamily="34" charset="-122"/>
                <a:ea typeface="微软雅黑" panose="020B0503020204020204" pitchFamily="34" charset="-122"/>
              </a:rPr>
              <a:t>NO.2</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15369" name="AutoShape 10"/>
          <p:cNvSpPr>
            <a:spLocks noChangeArrowheads="1"/>
          </p:cNvSpPr>
          <p:nvPr/>
        </p:nvSpPr>
        <p:spPr bwMode="auto">
          <a:xfrm>
            <a:off x="1697038" y="3117850"/>
            <a:ext cx="2068512" cy="1190625"/>
          </a:xfrm>
          <a:prstGeom prst="homePlate">
            <a:avLst>
              <a:gd name="adj" fmla="val 30452"/>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0D4D5"/>
                </a:solidFill>
                <a:latin typeface="微软雅黑" panose="020B0503020204020204" pitchFamily="34" charset="-122"/>
                <a:ea typeface="微软雅黑" panose="020B0503020204020204" pitchFamily="34" charset="-122"/>
              </a:rPr>
              <a:t>NO.1</a:t>
            </a:r>
            <a:endParaRPr lang="en-US" altLang="zh-CN" sz="2400">
              <a:solidFill>
                <a:srgbClr val="D0D4D5"/>
              </a:solidFill>
              <a:latin typeface="微软雅黑" panose="020B0503020204020204" pitchFamily="34" charset="-122"/>
              <a:ea typeface="微软雅黑" panose="020B0503020204020204" pitchFamily="34" charset="-122"/>
            </a:endParaRPr>
          </a:p>
        </p:txBody>
      </p:sp>
      <p:sp>
        <p:nvSpPr>
          <p:cNvPr id="15370" name="AutoShape 11"/>
          <p:cNvSpPr>
            <a:spLocks noChangeArrowheads="1"/>
          </p:cNvSpPr>
          <p:nvPr/>
        </p:nvSpPr>
        <p:spPr bwMode="auto">
          <a:xfrm>
            <a:off x="5595938" y="3117850"/>
            <a:ext cx="2068512" cy="1190625"/>
          </a:xfrm>
          <a:prstGeom prst="chevron">
            <a:avLst>
              <a:gd name="adj" fmla="val 25746"/>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bg1"/>
                </a:solidFill>
                <a:latin typeface="微软雅黑" panose="020B0503020204020204" pitchFamily="34" charset="-122"/>
                <a:ea typeface="微软雅黑" panose="020B0503020204020204" pitchFamily="34" charset="-122"/>
              </a:rPr>
              <a:t>NO.3</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15371" name="AutoShape 12"/>
          <p:cNvSpPr>
            <a:spLocks noChangeArrowheads="1"/>
          </p:cNvSpPr>
          <p:nvPr/>
        </p:nvSpPr>
        <p:spPr bwMode="auto">
          <a:xfrm>
            <a:off x="7543800" y="3117850"/>
            <a:ext cx="2068513" cy="1190625"/>
          </a:xfrm>
          <a:prstGeom prst="chevron">
            <a:avLst>
              <a:gd name="adj" fmla="val 25746"/>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bg1"/>
                </a:solidFill>
                <a:latin typeface="微软雅黑" panose="020B0503020204020204" pitchFamily="34" charset="-122"/>
                <a:ea typeface="微软雅黑" panose="020B0503020204020204" pitchFamily="34" charset="-122"/>
              </a:rPr>
              <a:t>NO.4</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15372" name="AutoShape 13"/>
          <p:cNvSpPr>
            <a:spLocks noChangeArrowheads="1"/>
          </p:cNvSpPr>
          <p:nvPr/>
        </p:nvSpPr>
        <p:spPr bwMode="auto">
          <a:xfrm>
            <a:off x="9450388" y="3117850"/>
            <a:ext cx="2070100" cy="1190625"/>
          </a:xfrm>
          <a:prstGeom prst="chevron">
            <a:avLst>
              <a:gd name="adj" fmla="val 25766"/>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chemeClr val="bg1"/>
                </a:solidFill>
                <a:latin typeface="微软雅黑" panose="020B0503020204020204" pitchFamily="34" charset="-122"/>
                <a:ea typeface="微软雅黑" panose="020B0503020204020204" pitchFamily="34" charset="-122"/>
              </a:rPr>
              <a:t>NO.5</a:t>
            </a:r>
            <a:endParaRPr lang="en-US" altLang="zh-CN"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2"/>
                                        </p:tgtEl>
                                        <p:attrNameLst>
                                          <p:attrName>ppt_y</p:attrName>
                                        </p:attrNameLst>
                                      </p:cBhvr>
                                      <p:tavLst>
                                        <p:tav tm="0">
                                          <p:val>
                                            <p:strVal val="#ppt_y"/>
                                          </p:val>
                                        </p:tav>
                                        <p:tav tm="100000">
                                          <p:val>
                                            <p:strVal val="#ppt_y"/>
                                          </p:val>
                                        </p:tav>
                                      </p:tavLst>
                                    </p:anim>
                                    <p:anim calcmode="lin" valueType="num">
                                      <p:cBhvr>
                                        <p:cTn id="9" dur="5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62"/>
                                        </p:tgtEl>
                                      </p:cBhvr>
                                    </p:animEffect>
                                  </p:childTnLst>
                                </p:cTn>
                              </p:par>
                            </p:childTnLst>
                          </p:cTn>
                        </p:par>
                        <p:par>
                          <p:cTn id="12" fill="hold">
                            <p:stCondLst>
                              <p:cond delay="0"/>
                            </p:stCondLst>
                            <p:childTnLst>
                              <p:par>
                                <p:cTn id="13" presetID="2" presetClass="entr" presetSubtype="8" fill="hold" grpId="0" nodeType="afterEffect">
                                  <p:stCondLst>
                                    <p:cond delay="0"/>
                                  </p:stCondLst>
                                  <p:childTnLst>
                                    <p:set>
                                      <p:cBhvr>
                                        <p:cTn id="14" dur="1" fill="hold">
                                          <p:stCondLst>
                                            <p:cond delay="0"/>
                                          </p:stCondLst>
                                        </p:cTn>
                                        <p:tgtEl>
                                          <p:spTgt spid="15369"/>
                                        </p:tgtEl>
                                        <p:attrNameLst>
                                          <p:attrName>style.visibility</p:attrName>
                                        </p:attrNameLst>
                                      </p:cBhvr>
                                      <p:to>
                                        <p:strVal val="visible"/>
                                      </p:to>
                                    </p:set>
                                    <p:anim calcmode="lin" valueType="num">
                                      <p:cBhvr additive="base">
                                        <p:cTn id="15" dur="300" fill="hold"/>
                                        <p:tgtEl>
                                          <p:spTgt spid="15369"/>
                                        </p:tgtEl>
                                        <p:attrNameLst>
                                          <p:attrName>ppt_x</p:attrName>
                                        </p:attrNameLst>
                                      </p:cBhvr>
                                      <p:tavLst>
                                        <p:tav tm="0">
                                          <p:val>
                                            <p:strVal val="0-#ppt_w/2"/>
                                          </p:val>
                                        </p:tav>
                                        <p:tav tm="100000">
                                          <p:val>
                                            <p:strVal val="#ppt_x"/>
                                          </p:val>
                                        </p:tav>
                                      </p:tavLst>
                                    </p:anim>
                                    <p:anim calcmode="lin" valueType="num">
                                      <p:cBhvr additive="base">
                                        <p:cTn id="16" dur="300" fill="hold"/>
                                        <p:tgtEl>
                                          <p:spTgt spid="1536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367"/>
                                        </p:tgtEl>
                                        <p:attrNameLst>
                                          <p:attrName>style.visibility</p:attrName>
                                        </p:attrNameLst>
                                      </p:cBhvr>
                                      <p:to>
                                        <p:strVal val="visible"/>
                                      </p:to>
                                    </p:set>
                                    <p:animEffect transition="in" filter="wipe(down)">
                                      <p:cBhvr>
                                        <p:cTn id="20" dur="500"/>
                                        <p:tgtEl>
                                          <p:spTgt spid="15367"/>
                                        </p:tgtEl>
                                      </p:cBhvr>
                                    </p:animEffect>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15368"/>
                                        </p:tgtEl>
                                        <p:attrNameLst>
                                          <p:attrName>style.visibility</p:attrName>
                                        </p:attrNameLst>
                                      </p:cBhvr>
                                      <p:to>
                                        <p:strVal val="visible"/>
                                      </p:to>
                                    </p:set>
                                    <p:anim calcmode="lin" valueType="num">
                                      <p:cBhvr additive="base">
                                        <p:cTn id="24" dur="300" fill="hold"/>
                                        <p:tgtEl>
                                          <p:spTgt spid="15368"/>
                                        </p:tgtEl>
                                        <p:attrNameLst>
                                          <p:attrName>ppt_x</p:attrName>
                                        </p:attrNameLst>
                                      </p:cBhvr>
                                      <p:tavLst>
                                        <p:tav tm="0">
                                          <p:val>
                                            <p:strVal val="0-#ppt_w/2"/>
                                          </p:val>
                                        </p:tav>
                                        <p:tav tm="100000">
                                          <p:val>
                                            <p:strVal val="#ppt_x"/>
                                          </p:val>
                                        </p:tav>
                                      </p:tavLst>
                                    </p:anim>
                                    <p:anim calcmode="lin" valueType="num">
                                      <p:cBhvr additive="base">
                                        <p:cTn id="25" dur="300" fill="hold"/>
                                        <p:tgtEl>
                                          <p:spTgt spid="15368"/>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5364"/>
                                        </p:tgtEl>
                                        <p:attrNameLst>
                                          <p:attrName>style.visibility</p:attrName>
                                        </p:attrNameLst>
                                      </p:cBhvr>
                                      <p:to>
                                        <p:strVal val="visible"/>
                                      </p:to>
                                    </p:set>
                                    <p:animEffect transition="in" filter="wipe(up)">
                                      <p:cBhvr>
                                        <p:cTn id="29" dur="500"/>
                                        <p:tgtEl>
                                          <p:spTgt spid="15364"/>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15370"/>
                                        </p:tgtEl>
                                        <p:attrNameLst>
                                          <p:attrName>style.visibility</p:attrName>
                                        </p:attrNameLst>
                                      </p:cBhvr>
                                      <p:to>
                                        <p:strVal val="visible"/>
                                      </p:to>
                                    </p:set>
                                    <p:anim calcmode="lin" valueType="num">
                                      <p:cBhvr additive="base">
                                        <p:cTn id="33" dur="300" fill="hold"/>
                                        <p:tgtEl>
                                          <p:spTgt spid="15370"/>
                                        </p:tgtEl>
                                        <p:attrNameLst>
                                          <p:attrName>ppt_x</p:attrName>
                                        </p:attrNameLst>
                                      </p:cBhvr>
                                      <p:tavLst>
                                        <p:tav tm="0">
                                          <p:val>
                                            <p:strVal val="0-#ppt_w/2"/>
                                          </p:val>
                                        </p:tav>
                                        <p:tav tm="100000">
                                          <p:val>
                                            <p:strVal val="#ppt_x"/>
                                          </p:val>
                                        </p:tav>
                                      </p:tavLst>
                                    </p:anim>
                                    <p:anim calcmode="lin" valueType="num">
                                      <p:cBhvr additive="base">
                                        <p:cTn id="34" dur="300" fill="hold"/>
                                        <p:tgtEl>
                                          <p:spTgt spid="1537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15365"/>
                                        </p:tgtEl>
                                        <p:attrNameLst>
                                          <p:attrName>style.visibility</p:attrName>
                                        </p:attrNameLst>
                                      </p:cBhvr>
                                      <p:to>
                                        <p:strVal val="visible"/>
                                      </p:to>
                                    </p:set>
                                    <p:animEffect transition="in" filter="wipe(down)">
                                      <p:cBhvr>
                                        <p:cTn id="38" dur="500"/>
                                        <p:tgtEl>
                                          <p:spTgt spid="15365"/>
                                        </p:tgtEl>
                                      </p:cBhvr>
                                    </p:animEffect>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15371"/>
                                        </p:tgtEl>
                                        <p:attrNameLst>
                                          <p:attrName>style.visibility</p:attrName>
                                        </p:attrNameLst>
                                      </p:cBhvr>
                                      <p:to>
                                        <p:strVal val="visible"/>
                                      </p:to>
                                    </p:set>
                                    <p:anim calcmode="lin" valueType="num">
                                      <p:cBhvr additive="base">
                                        <p:cTn id="42" dur="300" fill="hold"/>
                                        <p:tgtEl>
                                          <p:spTgt spid="15371"/>
                                        </p:tgtEl>
                                        <p:attrNameLst>
                                          <p:attrName>ppt_x</p:attrName>
                                        </p:attrNameLst>
                                      </p:cBhvr>
                                      <p:tavLst>
                                        <p:tav tm="0">
                                          <p:val>
                                            <p:strVal val="0-#ppt_w/2"/>
                                          </p:val>
                                        </p:tav>
                                        <p:tav tm="100000">
                                          <p:val>
                                            <p:strVal val="#ppt_x"/>
                                          </p:val>
                                        </p:tav>
                                      </p:tavLst>
                                    </p:anim>
                                    <p:anim calcmode="lin" valueType="num">
                                      <p:cBhvr additive="base">
                                        <p:cTn id="43" dur="300" fill="hold"/>
                                        <p:tgtEl>
                                          <p:spTgt spid="15371"/>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5363"/>
                                        </p:tgtEl>
                                        <p:attrNameLst>
                                          <p:attrName>style.visibility</p:attrName>
                                        </p:attrNameLst>
                                      </p:cBhvr>
                                      <p:to>
                                        <p:strVal val="visible"/>
                                      </p:to>
                                    </p:set>
                                    <p:animEffect transition="in" filter="wipe(up)">
                                      <p:cBhvr>
                                        <p:cTn id="47" dur="500"/>
                                        <p:tgtEl>
                                          <p:spTgt spid="15363"/>
                                        </p:tgtEl>
                                      </p:cBhvr>
                                    </p:animEffect>
                                  </p:childTnLst>
                                </p:cTn>
                              </p:par>
                            </p:childTnLst>
                          </p:cTn>
                        </p:par>
                        <p:par>
                          <p:cTn id="48" fill="hold">
                            <p:stCondLst>
                              <p:cond delay="4000"/>
                            </p:stCondLst>
                            <p:childTnLst>
                              <p:par>
                                <p:cTn id="49" presetID="2" presetClass="entr" presetSubtype="8" fill="hold" grpId="0" nodeType="afterEffect">
                                  <p:stCondLst>
                                    <p:cond delay="0"/>
                                  </p:stCondLst>
                                  <p:childTnLst>
                                    <p:set>
                                      <p:cBhvr>
                                        <p:cTn id="50" dur="1" fill="hold">
                                          <p:stCondLst>
                                            <p:cond delay="0"/>
                                          </p:stCondLst>
                                        </p:cTn>
                                        <p:tgtEl>
                                          <p:spTgt spid="15372"/>
                                        </p:tgtEl>
                                        <p:attrNameLst>
                                          <p:attrName>style.visibility</p:attrName>
                                        </p:attrNameLst>
                                      </p:cBhvr>
                                      <p:to>
                                        <p:strVal val="visible"/>
                                      </p:to>
                                    </p:set>
                                    <p:anim calcmode="lin" valueType="num">
                                      <p:cBhvr additive="base">
                                        <p:cTn id="51" dur="300" fill="hold"/>
                                        <p:tgtEl>
                                          <p:spTgt spid="15372"/>
                                        </p:tgtEl>
                                        <p:attrNameLst>
                                          <p:attrName>ppt_x</p:attrName>
                                        </p:attrNameLst>
                                      </p:cBhvr>
                                      <p:tavLst>
                                        <p:tav tm="0">
                                          <p:val>
                                            <p:strVal val="0-#ppt_w/2"/>
                                          </p:val>
                                        </p:tav>
                                        <p:tav tm="100000">
                                          <p:val>
                                            <p:strVal val="#ppt_x"/>
                                          </p:val>
                                        </p:tav>
                                      </p:tavLst>
                                    </p:anim>
                                    <p:anim calcmode="lin" valueType="num">
                                      <p:cBhvr additive="base">
                                        <p:cTn id="52" dur="300" fill="hold"/>
                                        <p:tgtEl>
                                          <p:spTgt spid="1537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15366"/>
                                        </p:tgtEl>
                                        <p:attrNameLst>
                                          <p:attrName>style.visibility</p:attrName>
                                        </p:attrNameLst>
                                      </p:cBhvr>
                                      <p:to>
                                        <p:strVal val="visible"/>
                                      </p:to>
                                    </p:set>
                                    <p:animEffect transition="in" filter="wipe(down)">
                                      <p:cBhvr>
                                        <p:cTn id="56"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nimBg="1" autoUpdateAnimBg="0"/>
      <p:bldP spid="15364" grpId="0" animBg="1" autoUpdateAnimBg="0"/>
      <p:bldP spid="15365" grpId="0" animBg="1" autoUpdateAnimBg="0"/>
      <p:bldP spid="15366" grpId="0" animBg="1" autoUpdateAnimBg="0"/>
      <p:bldP spid="15367" grpId="0" animBg="1" autoUpdateAnimBg="0"/>
      <p:bldP spid="15368" grpId="0" animBg="1" autoUpdateAnimBg="0"/>
      <p:bldP spid="15369" grpId="0" animBg="1" autoUpdateAnimBg="0"/>
      <p:bldP spid="15370" grpId="0" animBg="1" autoUpdateAnimBg="0"/>
      <p:bldP spid="15371" grpId="0" animBg="1" autoUpdateAnimBg="0"/>
      <p:bldP spid="15372" grpId="0" animBg="1" autoUpdateAnimBg="0"/>
    </p:bldLst>
  </p:timing>
</p:sld>
</file>

<file path=ppt/theme/theme1.xml><?xml version="1.0" encoding="utf-8"?>
<a:theme xmlns:a="http://schemas.openxmlformats.org/drawingml/2006/main" name="好客模板www.haoke.com">
  <a:themeElements>
    <a:clrScheme name="">
      <a:dk1>
        <a:srgbClr val="957F66"/>
      </a:dk1>
      <a:lt1>
        <a:srgbClr val="AF251C"/>
      </a:lt1>
      <a:dk2>
        <a:srgbClr val="1E2122"/>
      </a:dk2>
      <a:lt2>
        <a:srgbClr val="393E3B"/>
      </a:lt2>
      <a:accent1>
        <a:srgbClr val="D7CFCD"/>
      </a:accent1>
      <a:accent2>
        <a:srgbClr val="AF251C"/>
      </a:accent2>
      <a:accent3>
        <a:srgbClr val="ABABAB"/>
      </a:accent3>
      <a:accent4>
        <a:srgbClr val="951E16"/>
      </a:accent4>
      <a:accent5>
        <a:srgbClr val="E8E4E3"/>
      </a:accent5>
      <a:accent6>
        <a:srgbClr val="9E2018"/>
      </a:accent6>
      <a:hlink>
        <a:srgbClr val="957F66"/>
      </a:hlink>
      <a:folHlink>
        <a:srgbClr val="ADB3B4"/>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好客模板：www.haoke.com">
  <a:themeElements>
    <a:clrScheme name="">
      <a:dk1>
        <a:srgbClr val="957F66"/>
      </a:dk1>
      <a:lt1>
        <a:srgbClr val="AF251C"/>
      </a:lt1>
      <a:dk2>
        <a:srgbClr val="1E2122"/>
      </a:dk2>
      <a:lt2>
        <a:srgbClr val="393E3B"/>
      </a:lt2>
      <a:accent1>
        <a:srgbClr val="D7CFCD"/>
      </a:accent1>
      <a:accent2>
        <a:srgbClr val="AF251C"/>
      </a:accent2>
      <a:accent3>
        <a:srgbClr val="ABABAB"/>
      </a:accent3>
      <a:accent4>
        <a:srgbClr val="951E16"/>
      </a:accent4>
      <a:accent5>
        <a:srgbClr val="E8E4E3"/>
      </a:accent5>
      <a:accent6>
        <a:srgbClr val="9E2018"/>
      </a:accent6>
      <a:hlink>
        <a:srgbClr val="957F66"/>
      </a:hlink>
      <a:folHlink>
        <a:srgbClr val="ADB3B4"/>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好客模板:www.haoke.com">
  <a:themeElements>
    <a:clrScheme name="">
      <a:dk1>
        <a:srgbClr val="957F66"/>
      </a:dk1>
      <a:lt1>
        <a:srgbClr val="AF251C"/>
      </a:lt1>
      <a:dk2>
        <a:srgbClr val="1E2122"/>
      </a:dk2>
      <a:lt2>
        <a:srgbClr val="393E3B"/>
      </a:lt2>
      <a:accent1>
        <a:srgbClr val="D7CFCD"/>
      </a:accent1>
      <a:accent2>
        <a:srgbClr val="AF251C"/>
      </a:accent2>
      <a:accent3>
        <a:srgbClr val="ABABAB"/>
      </a:accent3>
      <a:accent4>
        <a:srgbClr val="951E16"/>
      </a:accent4>
      <a:accent5>
        <a:srgbClr val="E8E4E3"/>
      </a:accent5>
      <a:accent6>
        <a:srgbClr val="9E2018"/>
      </a:accent6>
      <a:hlink>
        <a:srgbClr val="957F66"/>
      </a:hlink>
      <a:folHlink>
        <a:srgbClr val="ADB3B4"/>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好客模板-www.haoke.com">
  <a:themeElements>
    <a:clrScheme name="">
      <a:dk1>
        <a:srgbClr val="957F66"/>
      </a:dk1>
      <a:lt1>
        <a:srgbClr val="AF251C"/>
      </a:lt1>
      <a:dk2>
        <a:srgbClr val="1E2122"/>
      </a:dk2>
      <a:lt2>
        <a:srgbClr val="393E3B"/>
      </a:lt2>
      <a:accent1>
        <a:srgbClr val="D7CFCD"/>
      </a:accent1>
      <a:accent2>
        <a:srgbClr val="AF251C"/>
      </a:accent2>
      <a:accent3>
        <a:srgbClr val="ABABAB"/>
      </a:accent3>
      <a:accent4>
        <a:srgbClr val="951E16"/>
      </a:accent4>
      <a:accent5>
        <a:srgbClr val="E8E4E3"/>
      </a:accent5>
      <a:accent6>
        <a:srgbClr val="9E2018"/>
      </a:accent6>
      <a:hlink>
        <a:srgbClr val="957F66"/>
      </a:hlink>
      <a:folHlink>
        <a:srgbClr val="ADB3B4"/>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4488</Words>
  <Application>WPS 演示</Application>
  <PresentationFormat>自定义</PresentationFormat>
  <Paragraphs>668</Paragraphs>
  <Slides>37</Slides>
  <Notes>37</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37</vt:i4>
      </vt:variant>
    </vt:vector>
  </HeadingPairs>
  <TitlesOfParts>
    <vt:vector size="55" baseType="lpstr">
      <vt:lpstr>Arial</vt:lpstr>
      <vt:lpstr>宋体</vt:lpstr>
      <vt:lpstr>Wingdings</vt:lpstr>
      <vt:lpstr>微软雅黑</vt:lpstr>
      <vt:lpstr>仿宋_GB2312</vt:lpstr>
      <vt:lpstr>Calibri</vt:lpstr>
      <vt:lpstr>楷体_GB2312</vt:lpstr>
      <vt:lpstr>方正隶二简体</vt:lpstr>
      <vt:lpstr>华康俪金黑W8(P)</vt:lpstr>
      <vt:lpstr>黑体</vt:lpstr>
      <vt:lpstr>方正小标宋简体</vt:lpstr>
      <vt:lpstr>Arial Unicode MS</vt:lpstr>
      <vt:lpstr>Impact</vt:lpstr>
      <vt:lpstr>方正隶变简体</vt:lpstr>
      <vt:lpstr>好客模板www.haoke.com</vt:lpstr>
      <vt:lpstr>好客模板：www.haoke.com</vt:lpstr>
      <vt:lpstr>好客模板:www.haoke.com</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manman</dc:creator>
  <cp:lastModifiedBy>一颗苹果</cp:lastModifiedBy>
  <cp:revision>3</cp:revision>
  <dcterms:created xsi:type="dcterms:W3CDTF">2013-01-25T01:44:00Z</dcterms:created>
  <dcterms:modified xsi:type="dcterms:W3CDTF">2021-09-06T08:45:22Z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772BE38BEB1D44CDAAAA99B2FC0CDBD0</vt:lpwstr>
  </property>
</Properties>
</file>