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72" r:id="rId5"/>
    <p:sldId id="260" r:id="rId6"/>
    <p:sldId id="274" r:id="rId7"/>
    <p:sldId id="265" r:id="rId8"/>
    <p:sldId id="279" r:id="rId9"/>
    <p:sldId id="276" r:id="rId10"/>
    <p:sldId id="287" r:id="rId11"/>
    <p:sldId id="280" r:id="rId12"/>
    <p:sldId id="281" r:id="rId13"/>
    <p:sldId id="271" r:id="rId14"/>
    <p:sldId id="277" r:id="rId15"/>
    <p:sldId id="266" r:id="rId16"/>
    <p:sldId id="273" r:id="rId17"/>
    <p:sldId id="282" r:id="rId18"/>
    <p:sldId id="278" r:id="rId19"/>
    <p:sldId id="284" r:id="rId20"/>
    <p:sldId id="283" r:id="rId21"/>
    <p:sldId id="285" r:id="rId22"/>
    <p:sldId id="286" r:id="rId23"/>
    <p:sldId id="275" r:id="rId24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2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52525"/>
              </a:solidFill>
              <a:ln w="18976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8976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4456150977079"/>
                  <c:y val="-0.0971671247186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19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3600" b="1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75%</a:t>
                    </a:r>
                    <a:endParaRPr lang="en-US" altLang="zh-CN" sz="3600" b="1" dirty="0">
                      <a:solidFill>
                        <a:schemeClr val="bg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29149797571"/>
                      <c:h val="0.450235275773435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0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1C542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C5422"/>
              </a:solidFill>
              <a:ln w="9525">
                <a:solidFill>
                  <a:srgbClr val="1C5422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582496"/>
        <c:axId val="1168582888"/>
      </c:lineChart>
      <c:catAx>
        <c:axId val="11685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68582888"/>
        <c:crosses val="autoZero"/>
        <c:auto val="1"/>
        <c:lblAlgn val="ctr"/>
        <c:lblOffset val="100"/>
        <c:noMultiLvlLbl val="0"/>
      </c:catAx>
      <c:valAx>
        <c:axId val="1168582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685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SUMMER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C542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0687160"/>
        <c:axId val="1170687552"/>
      </c:barChart>
      <c:catAx>
        <c:axId val="1170687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70687552"/>
        <c:crosses val="autoZero"/>
        <c:auto val="1"/>
        <c:lblAlgn val="ctr"/>
        <c:lblOffset val="100"/>
        <c:noMultiLvlLbl val="0"/>
      </c:catAx>
      <c:valAx>
        <c:axId val="11706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70687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C4A5E-A14C-493C-BA60-7A7CE790DB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D1104-91D2-4785-87A5-BD84D1B559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.svg"/><Relationship Id="rId7" Type="http://schemas.openxmlformats.org/officeDocument/2006/relationships/image" Target="../media/image15.png"/><Relationship Id="rId6" Type="http://schemas.openxmlformats.org/officeDocument/2006/relationships/image" Target="../media/image3.svg"/><Relationship Id="rId5" Type="http://schemas.openxmlformats.org/officeDocument/2006/relationships/image" Target="../media/image14.png"/><Relationship Id="rId4" Type="http://schemas.openxmlformats.org/officeDocument/2006/relationships/image" Target="../media/image2.svg"/><Relationship Id="rId3" Type="http://schemas.openxmlformats.org/officeDocument/2006/relationships/image" Target="../media/image13.png"/><Relationship Id="rId2" Type="http://schemas.openxmlformats.org/officeDocument/2006/relationships/image" Target="../media/image1.sv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.sv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32433" y="1281793"/>
            <a:ext cx="419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/>
              <a:t>SUMMER</a:t>
            </a:r>
            <a:endParaRPr lang="zh-CN" altLang="en-US" sz="8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116" y="5059950"/>
            <a:ext cx="1372832" cy="1372832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2032433" y="2870534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1615" y="2521380"/>
            <a:ext cx="2351902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032433" y="4746942"/>
            <a:ext cx="2461085" cy="742314"/>
          </a:xfrm>
          <a:prstGeom prst="roundRect">
            <a:avLst>
              <a:gd name="adj" fmla="val 247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50799" y="4825711"/>
            <a:ext cx="235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FANSION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4235"/>
            <a:ext cx="4849091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33879" y="5971117"/>
            <a:ext cx="3867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 smtClean="0"/>
              <a:t>20XX.09.25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581150" y="1428750"/>
          <a:ext cx="7016750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81150" y="405937"/>
            <a:ext cx="419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SUMMER</a:t>
            </a:r>
            <a:endParaRPr lang="zh-CN" altLang="en-US" sz="5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633">
            <a:off x="7841968" y="927954"/>
            <a:ext cx="5002091" cy="5002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t="60840" b="154"/>
          <a:stretch>
            <a:fillRect/>
          </a:stretch>
        </p:blipFill>
        <p:spPr>
          <a:xfrm>
            <a:off x="346069" y="1975136"/>
            <a:ext cx="5749931" cy="31471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2" y="2249618"/>
            <a:ext cx="3442465" cy="2297471"/>
          </a:xfrm>
          <a:prstGeom prst="rect">
            <a:avLst/>
          </a:prstGeom>
        </p:spPr>
      </p:pic>
      <p:sp>
        <p:nvSpPr>
          <p:cNvPr id="12" name="TextBox 27"/>
          <p:cNvSpPr txBox="1"/>
          <p:nvPr/>
        </p:nvSpPr>
        <p:spPr>
          <a:xfrm>
            <a:off x="6374765" y="2456180"/>
            <a:ext cx="559943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0" dirty="0">
                <a:latin typeface="Oswald" charset="0"/>
                <a:ea typeface="Oswald" charset="0"/>
                <a:cs typeface="Oswald" charset="0"/>
              </a:rPr>
              <a:t>SUNMMER</a:t>
            </a:r>
            <a:endParaRPr lang="en-US" sz="8800" b="1" spc="6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6484083" y="2058002"/>
            <a:ext cx="75834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1200" dirty="0">
                <a:latin typeface="Oswald" charset="0"/>
                <a:ea typeface="Oswald" charset="0"/>
                <a:cs typeface="Oswald" charset="0"/>
              </a:rPr>
              <a:t>WRITE HERE SOMETHING</a:t>
            </a:r>
            <a:endParaRPr lang="en-US" sz="1100" spc="12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6374900" y="3596700"/>
            <a:ext cx="5784389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84083" y="1486683"/>
            <a:ext cx="2351902" cy="261610"/>
          </a:xfrm>
          <a:prstGeom prst="rect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054" y="1281710"/>
            <a:ext cx="2800350" cy="4236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框 3"/>
          <p:cNvSpPr txBox="1"/>
          <p:nvPr/>
        </p:nvSpPr>
        <p:spPr>
          <a:xfrm>
            <a:off x="1939925" y="2035175"/>
            <a:ext cx="5560695" cy="10147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PART  THREE</a:t>
            </a:r>
            <a:endParaRPr lang="zh-CN" altLang="en-US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0054" y="4063104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754661" y="3485023"/>
            <a:ext cx="811135" cy="14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8351">
            <a:off x="8230082" y="-719613"/>
            <a:ext cx="3551899" cy="588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15" y="742950"/>
            <a:ext cx="2616635" cy="5372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9" y="1409700"/>
            <a:ext cx="2206126" cy="40386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096000" y="1873904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153150" y="1914891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77050" y="1873904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C5422"/>
                </a:solidFill>
                <a:latin typeface="Arial Narrow" panose="020B0606020202030204" pitchFamily="34" charset="0"/>
              </a:rPr>
              <a:t>NICE DAY</a:t>
            </a:r>
            <a:endParaRPr lang="zh-CN" altLang="en-US" sz="2400" b="1" dirty="0">
              <a:solidFill>
                <a:srgbClr val="1C542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6934200" y="2335569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96000" y="3661177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53150" y="3702164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77050" y="3661177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C5422"/>
                </a:solidFill>
                <a:latin typeface="Arial Narrow" panose="020B0606020202030204" pitchFamily="34" charset="0"/>
              </a:rPr>
              <a:t>NICE DAY</a:t>
            </a:r>
            <a:endParaRPr lang="zh-CN" altLang="en-US" sz="2400" b="1" dirty="0">
              <a:solidFill>
                <a:srgbClr val="1C542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6934200" y="4122842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77" y="725379"/>
            <a:ext cx="4303272" cy="54072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243329" y="993970"/>
            <a:ext cx="442452" cy="442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A62AC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9966359" y="3288369"/>
            <a:ext cx="719422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925875" y="3288369"/>
            <a:ext cx="759906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011838" y="185456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Arial Black" panose="020B0A04020102020204" pitchFamily="34" charset="0"/>
              </a:rPr>
              <a:t>32%</a:t>
            </a:r>
            <a:endParaRPr lang="zh-CN" altLang="en-US" sz="6000" b="1" dirty="0">
              <a:latin typeface="Arial Black" panose="020B0A04020102020204" pitchFamily="34" charset="0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5809491" y="4588794"/>
            <a:ext cx="5191786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21285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709" r="46061" b="15278"/>
          <a:stretch>
            <a:fillRect/>
          </a:stretch>
        </p:blipFill>
        <p:spPr>
          <a:xfrm rot="10800000">
            <a:off x="9810750" y="1470796"/>
            <a:ext cx="2381250" cy="430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054" y="1281710"/>
            <a:ext cx="2800350" cy="4236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框 3"/>
          <p:cNvSpPr txBox="1"/>
          <p:nvPr/>
        </p:nvSpPr>
        <p:spPr>
          <a:xfrm>
            <a:off x="2038351" y="2287064"/>
            <a:ext cx="459324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PART  FOUR</a:t>
            </a:r>
            <a:endParaRPr lang="zh-CN" altLang="en-US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0054" y="4063104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754661" y="3485023"/>
            <a:ext cx="811135" cy="14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8351">
            <a:off x="8230082" y="-719613"/>
            <a:ext cx="3551899" cy="588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91400" y="-1110258"/>
            <a:ext cx="480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endParaRPr lang="zh-CN" altLang="en-US" sz="344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淘宝网chenying0907出品 47"/>
          <p:cNvSpPr txBox="1">
            <a:spLocks noChangeArrowheads="1"/>
          </p:cNvSpPr>
          <p:nvPr/>
        </p:nvSpPr>
        <p:spPr bwMode="auto">
          <a:xfrm>
            <a:off x="7932479" y="2390700"/>
            <a:ext cx="3070741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3900" dirty="0"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23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9262" y="212022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5" name="椭圆 4"/>
          <p:cNvSpPr/>
          <p:nvPr/>
        </p:nvSpPr>
        <p:spPr>
          <a:xfrm>
            <a:off x="2143711" y="2120224"/>
            <a:ext cx="400111" cy="400111"/>
          </a:xfrm>
          <a:prstGeom prst="ellipse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9262" y="293649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2143711" y="2936490"/>
            <a:ext cx="400111" cy="400111"/>
          </a:xfrm>
          <a:prstGeom prst="ellipse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39262" y="375275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2143711" y="3752756"/>
            <a:ext cx="400111" cy="400111"/>
          </a:xfrm>
          <a:prstGeom prst="ellipse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39262" y="459389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2143711" y="4593891"/>
            <a:ext cx="400111" cy="400111"/>
          </a:xfrm>
          <a:prstGeom prst="ellipse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13339" y="-954982"/>
            <a:ext cx="238125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0"/>
            <a:ext cx="3009900" cy="54929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0034" y="1584047"/>
            <a:ext cx="419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/>
              <a:t>SUMMER</a:t>
            </a:r>
            <a:endParaRPr lang="zh-CN" altLang="en-US" sz="8000" b="1" dirty="0"/>
          </a:p>
        </p:txBody>
      </p:sp>
      <p:sp>
        <p:nvSpPr>
          <p:cNvPr id="5" name="TextBox 29"/>
          <p:cNvSpPr txBox="1"/>
          <p:nvPr/>
        </p:nvSpPr>
        <p:spPr>
          <a:xfrm>
            <a:off x="3610034" y="3429000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9216" y="2994121"/>
            <a:ext cx="2351902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617" y="246024"/>
            <a:ext cx="4321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endParaRPr lang="zh-CN" altLang="en-US" sz="344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655610" y="5135704"/>
            <a:ext cx="147637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235172" y="5135704"/>
            <a:ext cx="147478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798860" y="5135704"/>
            <a:ext cx="147637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9962747" y="5135704"/>
            <a:ext cx="118745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8376835" y="5135704"/>
            <a:ext cx="147637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646835" y="5234129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ubuntu" charset="-122"/>
              </a:rPr>
              <a:t>2020</a:t>
            </a:r>
            <a:endParaRPr lang="id-ID" altLang="en-US" sz="1200" dirty="0">
              <a:latin typeface="ubuntu" charset="-122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065685" y="5234129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ubuntu" charset="-122"/>
              </a:rPr>
              <a:t>2019</a:t>
            </a:r>
            <a:endParaRPr lang="id-ID" altLang="en-US" sz="1200" dirty="0">
              <a:latin typeface="ubuntu" charset="-122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511522" y="5224604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ubuntu" charset="-122"/>
              </a:rPr>
              <a:t>2018</a:t>
            </a:r>
            <a:endParaRPr lang="id-ID" altLang="en-US" sz="1200" dirty="0">
              <a:latin typeface="ubuntu" charset="-122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47835" y="5234129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ubuntu" charset="-122"/>
              </a:rPr>
              <a:t>2017</a:t>
            </a:r>
            <a:endParaRPr lang="id-ID" altLang="en-US" sz="1200" dirty="0">
              <a:latin typeface="ubuntu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139922" y="5081729"/>
            <a:ext cx="107950" cy="107950"/>
          </a:xfrm>
          <a:prstGeom prst="ellipse">
            <a:avLst/>
          </a:prstGeom>
          <a:solidFill>
            <a:srgbClr val="1C542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711547" y="5081729"/>
            <a:ext cx="107950" cy="107950"/>
          </a:xfrm>
          <a:prstGeom prst="ellipse">
            <a:avLst/>
          </a:prstGeom>
          <a:solidFill>
            <a:srgbClr val="1C542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8259360" y="5081729"/>
            <a:ext cx="107950" cy="107950"/>
          </a:xfrm>
          <a:prstGeom prst="ellipse">
            <a:avLst/>
          </a:prstGeom>
          <a:solidFill>
            <a:srgbClr val="1C542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 rot="10800000">
            <a:off x="9848447" y="5081729"/>
            <a:ext cx="107950" cy="107950"/>
          </a:xfrm>
          <a:prstGeom prst="ellipse">
            <a:avLst/>
          </a:prstGeom>
          <a:solidFill>
            <a:srgbClr val="1C542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/>
          </a:p>
        </p:txBody>
      </p:sp>
      <p:cxnSp>
        <p:nvCxnSpPr>
          <p:cNvPr id="35" name="Straight Connector 45"/>
          <p:cNvCxnSpPr>
            <a:cxnSpLocks noChangeShapeType="1"/>
          </p:cNvCxnSpPr>
          <p:nvPr/>
        </p:nvCxnSpPr>
        <p:spPr bwMode="auto">
          <a:xfrm flipV="1">
            <a:off x="5201835" y="4640404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46"/>
          <p:cNvCxnSpPr>
            <a:cxnSpLocks noChangeShapeType="1"/>
          </p:cNvCxnSpPr>
          <p:nvPr/>
        </p:nvCxnSpPr>
        <p:spPr bwMode="auto">
          <a:xfrm flipV="1">
            <a:off x="5201835" y="3456129"/>
            <a:ext cx="0" cy="32385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49"/>
          <p:cNvCxnSpPr>
            <a:cxnSpLocks noChangeShapeType="1"/>
          </p:cNvCxnSpPr>
          <p:nvPr/>
        </p:nvCxnSpPr>
        <p:spPr bwMode="auto">
          <a:xfrm flipV="1">
            <a:off x="6762347" y="3552966"/>
            <a:ext cx="0" cy="1476375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50"/>
          <p:cNvCxnSpPr>
            <a:cxnSpLocks noChangeShapeType="1"/>
          </p:cNvCxnSpPr>
          <p:nvPr/>
        </p:nvCxnSpPr>
        <p:spPr bwMode="auto">
          <a:xfrm flipV="1">
            <a:off x="6762347" y="2298841"/>
            <a:ext cx="0" cy="396875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组合 53"/>
          <p:cNvGrpSpPr/>
          <p:nvPr/>
        </p:nvGrpSpPr>
        <p:grpSpPr bwMode="auto">
          <a:xfrm>
            <a:off x="4938310" y="2851291"/>
            <a:ext cx="539750" cy="539750"/>
            <a:chOff x="0" y="0"/>
            <a:chExt cx="540000" cy="540000"/>
          </a:xfrm>
        </p:grpSpPr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rgbClr val="1C542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103244" y="81341"/>
              <a:ext cx="333512" cy="377319"/>
            </a:xfrm>
            <a:custGeom>
              <a:avLst/>
              <a:gdLst>
                <a:gd name="T0" fmla="*/ 2147483646 w 193"/>
                <a:gd name="T1" fmla="*/ 2147483646 h 219"/>
                <a:gd name="T2" fmla="*/ 2147483646 w 193"/>
                <a:gd name="T3" fmla="*/ 2147483646 h 219"/>
                <a:gd name="T4" fmla="*/ 2147483646 w 193"/>
                <a:gd name="T5" fmla="*/ 2147483646 h 219"/>
                <a:gd name="T6" fmla="*/ 2147483646 w 193"/>
                <a:gd name="T7" fmla="*/ 2147483646 h 219"/>
                <a:gd name="T8" fmla="*/ 2147483646 w 193"/>
                <a:gd name="T9" fmla="*/ 2147483646 h 219"/>
                <a:gd name="T10" fmla="*/ 2147483646 w 193"/>
                <a:gd name="T11" fmla="*/ 2147483646 h 219"/>
                <a:gd name="T12" fmla="*/ 2147483646 w 193"/>
                <a:gd name="T13" fmla="*/ 2147483646 h 219"/>
                <a:gd name="T14" fmla="*/ 2147483646 w 193"/>
                <a:gd name="T15" fmla="*/ 2147483646 h 219"/>
                <a:gd name="T16" fmla="*/ 2147483646 w 193"/>
                <a:gd name="T17" fmla="*/ 2147483646 h 219"/>
                <a:gd name="T18" fmla="*/ 2147483646 w 193"/>
                <a:gd name="T19" fmla="*/ 2147483646 h 219"/>
                <a:gd name="T20" fmla="*/ 2147483646 w 193"/>
                <a:gd name="T21" fmla="*/ 2147483646 h 219"/>
                <a:gd name="T22" fmla="*/ 2147483646 w 193"/>
                <a:gd name="T23" fmla="*/ 2147483646 h 219"/>
                <a:gd name="T24" fmla="*/ 2147483646 w 193"/>
                <a:gd name="T25" fmla="*/ 0 h 219"/>
                <a:gd name="T26" fmla="*/ 2147483646 w 193"/>
                <a:gd name="T27" fmla="*/ 2147483646 h 219"/>
                <a:gd name="T28" fmla="*/ 2147483646 w 193"/>
                <a:gd name="T29" fmla="*/ 2147483646 h 219"/>
                <a:gd name="T30" fmla="*/ 2147483646 w 193"/>
                <a:gd name="T31" fmla="*/ 2147483646 h 219"/>
                <a:gd name="T32" fmla="*/ 2147483646 w 193"/>
                <a:gd name="T33" fmla="*/ 2147483646 h 219"/>
                <a:gd name="T34" fmla="*/ 2147483646 w 193"/>
                <a:gd name="T35" fmla="*/ 2147483646 h 219"/>
                <a:gd name="T36" fmla="*/ 2147483646 w 193"/>
                <a:gd name="T37" fmla="*/ 2147483646 h 219"/>
                <a:gd name="T38" fmla="*/ 0 w 193"/>
                <a:gd name="T39" fmla="*/ 2147483646 h 219"/>
                <a:gd name="T40" fmla="*/ 2147483646 w 193"/>
                <a:gd name="T41" fmla="*/ 2147483646 h 219"/>
                <a:gd name="T42" fmla="*/ 2147483646 w 193"/>
                <a:gd name="T43" fmla="*/ 2147483646 h 219"/>
                <a:gd name="T44" fmla="*/ 2147483646 w 193"/>
                <a:gd name="T45" fmla="*/ 2147483646 h 219"/>
                <a:gd name="T46" fmla="*/ 2147483646 w 193"/>
                <a:gd name="T47" fmla="*/ 2147483646 h 219"/>
                <a:gd name="T48" fmla="*/ 2147483646 w 193"/>
                <a:gd name="T49" fmla="*/ 2147483646 h 219"/>
                <a:gd name="T50" fmla="*/ 0 w 193"/>
                <a:gd name="T51" fmla="*/ 2147483646 h 219"/>
                <a:gd name="T52" fmla="*/ 2147483646 w 193"/>
                <a:gd name="T53" fmla="*/ 2147483646 h 219"/>
                <a:gd name="T54" fmla="*/ 2147483646 w 193"/>
                <a:gd name="T55" fmla="*/ 2147483646 h 219"/>
                <a:gd name="T56" fmla="*/ 2147483646 w 193"/>
                <a:gd name="T57" fmla="*/ 2147483646 h 219"/>
                <a:gd name="T58" fmla="*/ 2147483646 w 193"/>
                <a:gd name="T59" fmla="*/ 2147483646 h 219"/>
                <a:gd name="T60" fmla="*/ 2147483646 w 193"/>
                <a:gd name="T61" fmla="*/ 2147483646 h 219"/>
                <a:gd name="T62" fmla="*/ 2147483646 w 193"/>
                <a:gd name="T63" fmla="*/ 2147483646 h 219"/>
                <a:gd name="T64" fmla="*/ 2147483646 w 193"/>
                <a:gd name="T65" fmla="*/ 2147483646 h 219"/>
                <a:gd name="T66" fmla="*/ 2147483646 w 193"/>
                <a:gd name="T67" fmla="*/ 2147483646 h 219"/>
                <a:gd name="T68" fmla="*/ 2147483646 w 193"/>
                <a:gd name="T69" fmla="*/ 2147483646 h 219"/>
                <a:gd name="T70" fmla="*/ 2147483646 w 193"/>
                <a:gd name="T71" fmla="*/ 2147483646 h 219"/>
                <a:gd name="T72" fmla="*/ 2147483646 w 193"/>
                <a:gd name="T73" fmla="*/ 2147483646 h 219"/>
                <a:gd name="T74" fmla="*/ 2147483646 w 193"/>
                <a:gd name="T75" fmla="*/ 2147483646 h 219"/>
                <a:gd name="T76" fmla="*/ 2147483646 w 193"/>
                <a:gd name="T77" fmla="*/ 2147483646 h 219"/>
                <a:gd name="T78" fmla="*/ 2147483646 w 193"/>
                <a:gd name="T79" fmla="*/ 2147483646 h 219"/>
                <a:gd name="T80" fmla="*/ 2147483646 w 193"/>
                <a:gd name="T81" fmla="*/ 2147483646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grpSp>
        <p:nvGrpSpPr>
          <p:cNvPr id="42" name="组合 56"/>
          <p:cNvGrpSpPr/>
          <p:nvPr/>
        </p:nvGrpSpPr>
        <p:grpSpPr bwMode="auto">
          <a:xfrm>
            <a:off x="6492472" y="1714641"/>
            <a:ext cx="539750" cy="539750"/>
            <a:chOff x="0" y="0"/>
            <a:chExt cx="540000" cy="540000"/>
          </a:xfrm>
          <a:solidFill>
            <a:srgbClr val="1C5422"/>
          </a:solidFill>
        </p:grpSpPr>
        <p:sp>
          <p:nvSpPr>
            <p:cNvPr id="43" name="Oval 55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 dirty="0"/>
            </a:p>
          </p:txBody>
        </p:sp>
        <p:pic>
          <p:nvPicPr>
            <p:cNvPr id="44" name="Group 56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6" y="60825"/>
              <a:ext cx="371856" cy="353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5" name="Straight Connector 61"/>
          <p:cNvCxnSpPr>
            <a:cxnSpLocks noChangeShapeType="1"/>
          </p:cNvCxnSpPr>
          <p:nvPr/>
        </p:nvCxnSpPr>
        <p:spPr bwMode="auto">
          <a:xfrm flipV="1">
            <a:off x="8321272" y="4637229"/>
            <a:ext cx="0" cy="395287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62"/>
          <p:cNvCxnSpPr>
            <a:cxnSpLocks noChangeShapeType="1"/>
          </p:cNvCxnSpPr>
          <p:nvPr/>
        </p:nvCxnSpPr>
        <p:spPr bwMode="auto">
          <a:xfrm flipV="1">
            <a:off x="8321272" y="3392629"/>
            <a:ext cx="0" cy="396875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65"/>
          <p:cNvCxnSpPr>
            <a:cxnSpLocks noChangeShapeType="1"/>
          </p:cNvCxnSpPr>
          <p:nvPr/>
        </p:nvCxnSpPr>
        <p:spPr bwMode="auto">
          <a:xfrm flipV="1">
            <a:off x="9900835" y="3360879"/>
            <a:ext cx="0" cy="1655762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66"/>
          <p:cNvCxnSpPr>
            <a:cxnSpLocks noChangeShapeType="1"/>
          </p:cNvCxnSpPr>
          <p:nvPr/>
        </p:nvCxnSpPr>
        <p:spPr bwMode="auto">
          <a:xfrm flipV="1">
            <a:off x="9900835" y="2106754"/>
            <a:ext cx="0" cy="396875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" name="组合 65"/>
          <p:cNvGrpSpPr/>
          <p:nvPr/>
        </p:nvGrpSpPr>
        <p:grpSpPr bwMode="auto">
          <a:xfrm>
            <a:off x="8056160" y="2808429"/>
            <a:ext cx="539750" cy="539750"/>
            <a:chOff x="0" y="0"/>
            <a:chExt cx="540000" cy="540000"/>
          </a:xfrm>
          <a:solidFill>
            <a:srgbClr val="1C5422"/>
          </a:solidFill>
        </p:grpSpPr>
        <p:sp>
          <p:nvSpPr>
            <p:cNvPr id="50" name="Oval 68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 dirty="0"/>
            </a:p>
          </p:txBody>
        </p:sp>
        <p:pic>
          <p:nvPicPr>
            <p:cNvPr id="51" name="Group 6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3" y="107433"/>
              <a:ext cx="353568" cy="323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组合 70"/>
          <p:cNvGrpSpPr/>
          <p:nvPr/>
        </p:nvGrpSpPr>
        <p:grpSpPr bwMode="auto">
          <a:xfrm>
            <a:off x="9630960" y="1562241"/>
            <a:ext cx="539750" cy="539750"/>
            <a:chOff x="0" y="0"/>
            <a:chExt cx="540000" cy="54000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rgbClr val="1C542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 dirty="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109737" y="109737"/>
              <a:ext cx="320527" cy="320527"/>
            </a:xfrm>
            <a:custGeom>
              <a:avLst/>
              <a:gdLst>
                <a:gd name="T0" fmla="*/ 0 w 124"/>
                <a:gd name="T1" fmla="*/ 2147483646 h 124"/>
                <a:gd name="T2" fmla="*/ 2147483646 w 124"/>
                <a:gd name="T3" fmla="*/ 2147483646 h 124"/>
                <a:gd name="T4" fmla="*/ 2147483646 w 124"/>
                <a:gd name="T5" fmla="*/ 2147483646 h 124"/>
                <a:gd name="T6" fmla="*/ 2147483646 w 124"/>
                <a:gd name="T7" fmla="*/ 2147483646 h 124"/>
                <a:gd name="T8" fmla="*/ 2147483646 w 124"/>
                <a:gd name="T9" fmla="*/ 2147483646 h 124"/>
                <a:gd name="T10" fmla="*/ 2147483646 w 124"/>
                <a:gd name="T11" fmla="*/ 2147483646 h 124"/>
                <a:gd name="T12" fmla="*/ 2147483646 w 124"/>
                <a:gd name="T13" fmla="*/ 2147483646 h 124"/>
                <a:gd name="T14" fmla="*/ 2147483646 w 124"/>
                <a:gd name="T15" fmla="*/ 2147483646 h 124"/>
                <a:gd name="T16" fmla="*/ 2147483646 w 124"/>
                <a:gd name="T17" fmla="*/ 2147483646 h 124"/>
                <a:gd name="T18" fmla="*/ 2147483646 w 124"/>
                <a:gd name="T19" fmla="*/ 2147483646 h 124"/>
                <a:gd name="T20" fmla="*/ 2147483646 w 124"/>
                <a:gd name="T21" fmla="*/ 2147483646 h 124"/>
                <a:gd name="T22" fmla="*/ 2147483646 w 124"/>
                <a:gd name="T23" fmla="*/ 2147483646 h 124"/>
                <a:gd name="T24" fmla="*/ 2147483646 w 124"/>
                <a:gd name="T25" fmla="*/ 2147483646 h 124"/>
                <a:gd name="T26" fmla="*/ 2147483646 w 124"/>
                <a:gd name="T27" fmla="*/ 2147483646 h 124"/>
                <a:gd name="T28" fmla="*/ 2147483646 w 124"/>
                <a:gd name="T29" fmla="*/ 2147483646 h 124"/>
                <a:gd name="T30" fmla="*/ 2147483646 w 124"/>
                <a:gd name="T31" fmla="*/ 2147483646 h 124"/>
                <a:gd name="T32" fmla="*/ 2147483646 w 124"/>
                <a:gd name="T33" fmla="*/ 2147483646 h 124"/>
                <a:gd name="T34" fmla="*/ 2147483646 w 124"/>
                <a:gd name="T35" fmla="*/ 2147483646 h 124"/>
                <a:gd name="T36" fmla="*/ 2147483646 w 124"/>
                <a:gd name="T37" fmla="*/ 2147483646 h 124"/>
                <a:gd name="T38" fmla="*/ 2147483646 w 124"/>
                <a:gd name="T39" fmla="*/ 2147483646 h 124"/>
                <a:gd name="T40" fmla="*/ 2147483646 w 124"/>
                <a:gd name="T41" fmla="*/ 2147483646 h 124"/>
                <a:gd name="T42" fmla="*/ 2147483646 w 124"/>
                <a:gd name="T43" fmla="*/ 2147483646 h 124"/>
                <a:gd name="T44" fmla="*/ 2147483646 w 124"/>
                <a:gd name="T45" fmla="*/ 2147483646 h 124"/>
                <a:gd name="T46" fmla="*/ 2147483646 w 124"/>
                <a:gd name="T47" fmla="*/ 2147483646 h 124"/>
                <a:gd name="T48" fmla="*/ 2147483646 w 124"/>
                <a:gd name="T49" fmla="*/ 2147483646 h 124"/>
                <a:gd name="T50" fmla="*/ 2147483646 w 124"/>
                <a:gd name="T51" fmla="*/ 2147483646 h 124"/>
                <a:gd name="T52" fmla="*/ 2147483646 w 124"/>
                <a:gd name="T53" fmla="*/ 2147483646 h 124"/>
                <a:gd name="T54" fmla="*/ 2147483646 w 124"/>
                <a:gd name="T55" fmla="*/ 2147483646 h 124"/>
                <a:gd name="T56" fmla="*/ 2147483646 w 124"/>
                <a:gd name="T57" fmla="*/ 2147483646 h 124"/>
                <a:gd name="T58" fmla="*/ 2147483646 w 124"/>
                <a:gd name="T59" fmla="*/ 2147483646 h 124"/>
                <a:gd name="T60" fmla="*/ 2147483646 w 124"/>
                <a:gd name="T61" fmla="*/ 2147483646 h 124"/>
                <a:gd name="T62" fmla="*/ 2147483646 w 124"/>
                <a:gd name="T63" fmla="*/ 2147483646 h 124"/>
                <a:gd name="T64" fmla="*/ 2147483646 w 124"/>
                <a:gd name="T65" fmla="*/ 2147483646 h 124"/>
                <a:gd name="T66" fmla="*/ 2147483646 w 124"/>
                <a:gd name="T67" fmla="*/ 2147483646 h 124"/>
                <a:gd name="T68" fmla="*/ 2147483646 w 124"/>
                <a:gd name="T69" fmla="*/ 2147483646 h 124"/>
                <a:gd name="T70" fmla="*/ 2147483646 w 124"/>
                <a:gd name="T71" fmla="*/ 2147483646 h 124"/>
                <a:gd name="T72" fmla="*/ 2147483646 w 124"/>
                <a:gd name="T73" fmla="*/ 2147483646 h 124"/>
                <a:gd name="T74" fmla="*/ 2147483646 w 124"/>
                <a:gd name="T75" fmla="*/ 2147483646 h 124"/>
                <a:gd name="T76" fmla="*/ 2147483646 w 124"/>
                <a:gd name="T77" fmla="*/ 2147483646 h 124"/>
                <a:gd name="T78" fmla="*/ 2147483646 w 124"/>
                <a:gd name="T79" fmla="*/ 2147483646 h 1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组合 76"/>
          <p:cNvGrpSpPr/>
          <p:nvPr/>
        </p:nvGrpSpPr>
        <p:grpSpPr bwMode="auto">
          <a:xfrm>
            <a:off x="4328710" y="3862529"/>
            <a:ext cx="1838325" cy="839448"/>
            <a:chOff x="0" y="0"/>
            <a:chExt cx="1837621" cy="839505"/>
          </a:xfrm>
        </p:grpSpPr>
        <p:sp>
          <p:nvSpPr>
            <p:cNvPr id="59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61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79"/>
          <p:cNvGrpSpPr/>
          <p:nvPr/>
        </p:nvGrpSpPr>
        <p:grpSpPr bwMode="auto">
          <a:xfrm>
            <a:off x="7457672" y="3862529"/>
            <a:ext cx="1838325" cy="839448"/>
            <a:chOff x="0" y="0"/>
            <a:chExt cx="1837621" cy="839505"/>
          </a:xfrm>
        </p:grpSpPr>
        <p:sp>
          <p:nvSpPr>
            <p:cNvPr id="62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61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82"/>
          <p:cNvGrpSpPr/>
          <p:nvPr/>
        </p:nvGrpSpPr>
        <p:grpSpPr bwMode="auto">
          <a:xfrm>
            <a:off x="5898747" y="2759216"/>
            <a:ext cx="1836738" cy="839448"/>
            <a:chOff x="0" y="0"/>
            <a:chExt cx="1837621" cy="839504"/>
          </a:xfrm>
        </p:grpSpPr>
        <p:sp>
          <p:nvSpPr>
            <p:cNvPr id="65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61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85"/>
          <p:cNvGrpSpPr/>
          <p:nvPr/>
        </p:nvGrpSpPr>
        <p:grpSpPr bwMode="auto">
          <a:xfrm>
            <a:off x="8981672" y="2568716"/>
            <a:ext cx="1838325" cy="839448"/>
            <a:chOff x="0" y="0"/>
            <a:chExt cx="1837621" cy="839504"/>
          </a:xfrm>
        </p:grpSpPr>
        <p:sp>
          <p:nvSpPr>
            <p:cNvPr id="68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id-ID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61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986795"/>
            <a:ext cx="5075363" cy="48844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695950" y="971550"/>
            <a:ext cx="468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lang="zh-CN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5415" y="1894880"/>
            <a:ext cx="811135" cy="14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08739" y="2220843"/>
            <a:ext cx="9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01.</a:t>
            </a:r>
            <a:endParaRPr lang="zh-CN" alt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21322" y="2418100"/>
            <a:ext cx="356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808739" y="3000910"/>
            <a:ext cx="9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02.</a:t>
            </a:r>
            <a:endParaRPr lang="zh-CN" alt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21322" y="3198167"/>
            <a:ext cx="356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808739" y="3857089"/>
            <a:ext cx="9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03.</a:t>
            </a:r>
            <a:endParaRPr lang="zh-CN" alt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21322" y="4054346"/>
            <a:ext cx="356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5808739" y="4637156"/>
            <a:ext cx="9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04.</a:t>
            </a:r>
            <a:endParaRPr lang="zh-CN" alt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21322" y="4834413"/>
            <a:ext cx="356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5303" y="0"/>
            <a:ext cx="238125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lang="zh-CN" altLang="en-US" sz="496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709" r="46061" b="15278"/>
          <a:stretch>
            <a:fillRect/>
          </a:stretch>
        </p:blipFill>
        <p:spPr>
          <a:xfrm>
            <a:off x="0" y="2552415"/>
            <a:ext cx="2381250" cy="4305585"/>
          </a:xfrm>
          <a:prstGeom prst="rect">
            <a:avLst/>
          </a:prstGeom>
        </p:spPr>
      </p:pic>
      <p:sp>
        <p:nvSpPr>
          <p:cNvPr id="31" name="TextBox 27"/>
          <p:cNvSpPr txBox="1"/>
          <p:nvPr/>
        </p:nvSpPr>
        <p:spPr>
          <a:xfrm>
            <a:off x="5727065" y="2494280"/>
            <a:ext cx="57842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0" dirty="0">
                <a:latin typeface="Oswald" charset="0"/>
                <a:ea typeface="Oswald" charset="0"/>
                <a:cs typeface="Oswald" charset="0"/>
              </a:rPr>
              <a:t>SUNMMER</a:t>
            </a:r>
            <a:endParaRPr lang="en-US" sz="8800" b="1" spc="6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32" name="TextBox 29"/>
          <p:cNvSpPr txBox="1"/>
          <p:nvPr/>
        </p:nvSpPr>
        <p:spPr>
          <a:xfrm>
            <a:off x="5727200" y="3634800"/>
            <a:ext cx="5784389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36383" y="1524783"/>
            <a:ext cx="2351902" cy="261610"/>
          </a:xfrm>
          <a:prstGeom prst="rect">
            <a:avLst/>
          </a:prstGeom>
          <a:solidFill>
            <a:srgbClr val="1C542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32433" y="1281793"/>
            <a:ext cx="419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/>
              <a:t>GOODBYE</a:t>
            </a:r>
            <a:endParaRPr lang="zh-CN" altLang="en-US" sz="7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79999"/>
            <a:ext cx="1372832" cy="1372832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2032433" y="2782904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1615" y="2521380"/>
            <a:ext cx="2351902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032433" y="4746942"/>
            <a:ext cx="2461085" cy="742314"/>
          </a:xfrm>
          <a:prstGeom prst="roundRect">
            <a:avLst>
              <a:gd name="adj" fmla="val 247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50799" y="4825711"/>
            <a:ext cx="235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FANSION</a:t>
            </a:r>
            <a:endParaRPr lang="zh-CN" alt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4235"/>
            <a:ext cx="4849091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33879" y="5971117"/>
            <a:ext cx="3867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 smtClean="0"/>
              <a:t>20XX.09.25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054" y="1281710"/>
            <a:ext cx="2800350" cy="4236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框 3"/>
          <p:cNvSpPr txBox="1"/>
          <p:nvPr/>
        </p:nvSpPr>
        <p:spPr>
          <a:xfrm>
            <a:off x="2245704" y="2274442"/>
            <a:ext cx="407670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PART  ONE</a:t>
            </a:r>
            <a:endParaRPr lang="zh-CN" altLang="en-US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0054" y="4063104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754661" y="3485023"/>
            <a:ext cx="811135" cy="14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8351">
            <a:off x="8230082" y="-719613"/>
            <a:ext cx="3551899" cy="588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59" y="2352590"/>
            <a:ext cx="2147483" cy="3162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58" y="1152610"/>
            <a:ext cx="4487371" cy="2990850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>
            <a:off x="1575739" y="4353144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5" b="41538"/>
          <a:stretch>
            <a:fillRect/>
          </a:stretch>
        </p:blipFill>
        <p:spPr>
          <a:xfrm>
            <a:off x="10016197" y="0"/>
            <a:ext cx="2175803" cy="440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1548">
            <a:off x="4075438" y="691633"/>
            <a:ext cx="4462416" cy="4462416"/>
          </a:xfrm>
          <a:prstGeom prst="rect">
            <a:avLst/>
          </a:prstGeom>
        </p:spPr>
      </p:pic>
      <p:graphicFrame>
        <p:nvGraphicFramePr>
          <p:cNvPr id="3" name="图表 11"/>
          <p:cNvGraphicFramePr/>
          <p:nvPr/>
        </p:nvGraphicFramePr>
        <p:xfrm>
          <a:off x="758466" y="1609415"/>
          <a:ext cx="32385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hart" r:id="rId3" imgW="3249295" imgH="2200910" progId="Excel.Chart.8">
                  <p:embed/>
                </p:oleObj>
              </mc:Choice>
              <mc:Fallback>
                <p:oleObj name="Chart" r:id="rId3" imgW="3249295" imgH="2200910" progId="Excel.Chart.8">
                  <p:embed/>
                  <p:pic>
                    <p:nvPicPr>
                      <p:cNvPr id="0" name="图表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66" y="1609415"/>
                        <a:ext cx="3238500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淘宝网chenying0907出品 18"/>
          <p:cNvSpPr>
            <a:spLocks noChangeArrowheads="1"/>
          </p:cNvSpPr>
          <p:nvPr/>
        </p:nvSpPr>
        <p:spPr bwMode="auto">
          <a:xfrm>
            <a:off x="862875" y="3762065"/>
            <a:ext cx="3028097" cy="5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graphicFrame>
        <p:nvGraphicFramePr>
          <p:cNvPr id="2" name="图表 15"/>
          <p:cNvGraphicFramePr/>
          <p:nvPr/>
        </p:nvGraphicFramePr>
        <p:xfrm>
          <a:off x="4555766" y="1660215"/>
          <a:ext cx="3136900" cy="209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淘宝网chenying0907出品 21"/>
          <p:cNvSpPr>
            <a:spLocks noChangeArrowheads="1"/>
          </p:cNvSpPr>
          <p:nvPr/>
        </p:nvSpPr>
        <p:spPr bwMode="auto">
          <a:xfrm>
            <a:off x="4609386" y="3762065"/>
            <a:ext cx="3029664" cy="5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graphicFrame>
        <p:nvGraphicFramePr>
          <p:cNvPr id="8" name="图表 16"/>
          <p:cNvGraphicFramePr/>
          <p:nvPr/>
        </p:nvGraphicFramePr>
        <p:xfrm>
          <a:off x="8251466" y="1609415"/>
          <a:ext cx="32385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hart" r:id="rId5" imgW="3242945" imgH="2200910" progId="Excel.Chart.8">
                  <p:embed/>
                </p:oleObj>
              </mc:Choice>
              <mc:Fallback>
                <p:oleObj name="Chart" r:id="rId5" imgW="3242945" imgH="2200910" progId="Excel.Chart.8">
                  <p:embed/>
                  <p:pic>
                    <p:nvPicPr>
                      <p:cNvPr id="0" name="图表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1466" y="1609415"/>
                        <a:ext cx="3238500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淘宝网chenying0907出品 24"/>
          <p:cNvSpPr>
            <a:spLocks noChangeArrowheads="1"/>
          </p:cNvSpPr>
          <p:nvPr/>
        </p:nvSpPr>
        <p:spPr bwMode="auto">
          <a:xfrm>
            <a:off x="8355886" y="3762065"/>
            <a:ext cx="3029664" cy="5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2376923" y="4759500"/>
            <a:ext cx="8563330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43" y="644854"/>
            <a:ext cx="5075363" cy="4884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4" t="60840" b="154"/>
          <a:stretch>
            <a:fillRect/>
          </a:stretch>
        </p:blipFill>
        <p:spPr>
          <a:xfrm>
            <a:off x="960303" y="2243137"/>
            <a:ext cx="5655810" cy="3095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7803" y="3087058"/>
            <a:ext cx="253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SWOT</a:t>
            </a:r>
            <a:endParaRPr lang="zh-CN" altLang="en-US" sz="4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hape 2859"/>
          <p:cNvSpPr/>
          <p:nvPr/>
        </p:nvSpPr>
        <p:spPr>
          <a:xfrm>
            <a:off x="7145272" y="4406223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860"/>
          <p:cNvSpPr/>
          <p:nvPr/>
        </p:nvSpPr>
        <p:spPr>
          <a:xfrm>
            <a:off x="7864410" y="440622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865"/>
          <p:cNvSpPr/>
          <p:nvPr/>
        </p:nvSpPr>
        <p:spPr>
          <a:xfrm>
            <a:off x="8585135" y="440622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869"/>
          <p:cNvSpPr/>
          <p:nvPr/>
        </p:nvSpPr>
        <p:spPr>
          <a:xfrm>
            <a:off x="9305860" y="4423686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019706" y="2491827"/>
            <a:ext cx="496529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5272" y="1847266"/>
            <a:ext cx="2351902" cy="2616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054" y="1281710"/>
            <a:ext cx="2800350" cy="4236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框 3"/>
          <p:cNvSpPr txBox="1"/>
          <p:nvPr/>
        </p:nvSpPr>
        <p:spPr>
          <a:xfrm>
            <a:off x="2226654" y="2225056"/>
            <a:ext cx="4385893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PART  TWO</a:t>
            </a:r>
            <a:endParaRPr lang="zh-CN" altLang="en-US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0054" y="4063104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Click here to add a title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754661" y="3485023"/>
            <a:ext cx="811135" cy="143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8351">
            <a:off x="8230082" y="-719613"/>
            <a:ext cx="3551899" cy="5889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语音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4300" y="1752600"/>
            <a:ext cx="914400" cy="914400"/>
          </a:xfrm>
          <a:prstGeom prst="rect">
            <a:avLst/>
          </a:prstGeom>
        </p:spPr>
      </p:pic>
      <p:pic>
        <p:nvPicPr>
          <p:cNvPr id="5" name="图形 4" descr="信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6596" y="1902600"/>
            <a:ext cx="914400" cy="914400"/>
          </a:xfrm>
          <a:prstGeom prst="rect">
            <a:avLst/>
          </a:prstGeom>
        </p:spPr>
      </p:pic>
      <p:pic>
        <p:nvPicPr>
          <p:cNvPr id="7" name="图形 6" descr="发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6926" y="1819535"/>
            <a:ext cx="914400" cy="914400"/>
          </a:xfrm>
          <a:prstGeom prst="rect">
            <a:avLst/>
          </a:prstGeom>
        </p:spPr>
      </p:pic>
      <p:pic>
        <p:nvPicPr>
          <p:cNvPr id="9" name="图形 8" descr="电话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1949" y="1828800"/>
            <a:ext cx="914400" cy="914400"/>
          </a:xfrm>
          <a:prstGeom prst="rect">
            <a:avLst/>
          </a:prstGeom>
        </p:spPr>
      </p:pic>
      <p:pic>
        <p:nvPicPr>
          <p:cNvPr id="11" name="图形 10" descr="链接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3049" y="1828800"/>
            <a:ext cx="914400" cy="914400"/>
          </a:xfrm>
          <a:prstGeom prst="rect">
            <a:avLst/>
          </a:prstGeom>
        </p:spPr>
      </p:pic>
      <p:sp>
        <p:nvSpPr>
          <p:cNvPr id="12" name="淘宝网chenying0907出品 18"/>
          <p:cNvSpPr>
            <a:spLocks noChangeArrowheads="1"/>
          </p:cNvSpPr>
          <p:nvPr/>
        </p:nvSpPr>
        <p:spPr bwMode="auto">
          <a:xfrm>
            <a:off x="1568100" y="3109830"/>
            <a:ext cx="1539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</a:t>
            </a:r>
            <a:endParaRPr lang="zh-CN" altLang="en-US" sz="2000" b="1" dirty="0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301174" y="3640890"/>
            <a:ext cx="210524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淘宝网chenying0907出品 18"/>
          <p:cNvSpPr>
            <a:spLocks noChangeArrowheads="1"/>
          </p:cNvSpPr>
          <p:nvPr/>
        </p:nvSpPr>
        <p:spPr bwMode="auto">
          <a:xfrm>
            <a:off x="4257682" y="3109830"/>
            <a:ext cx="1539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</a:t>
            </a:r>
            <a:endParaRPr lang="zh-CN" altLang="en-US" sz="2000" b="1" dirty="0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3990756" y="3640890"/>
            <a:ext cx="210524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淘宝网chenying0907出品 18"/>
          <p:cNvSpPr>
            <a:spLocks noChangeArrowheads="1"/>
          </p:cNvSpPr>
          <p:nvPr/>
        </p:nvSpPr>
        <p:spPr bwMode="auto">
          <a:xfrm>
            <a:off x="6814716" y="3109830"/>
            <a:ext cx="1539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</a:t>
            </a:r>
            <a:endParaRPr lang="zh-CN" altLang="en-US" sz="2000" b="1" dirty="0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6547790" y="3640890"/>
            <a:ext cx="210524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8" name="淘宝网chenying0907出品 18"/>
          <p:cNvSpPr>
            <a:spLocks noChangeArrowheads="1"/>
          </p:cNvSpPr>
          <p:nvPr/>
        </p:nvSpPr>
        <p:spPr bwMode="auto">
          <a:xfrm>
            <a:off x="9371750" y="3100565"/>
            <a:ext cx="1539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252525"/>
                </a:solidFill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YOUR TITLE</a:t>
            </a:r>
            <a:endParaRPr lang="zh-CN" altLang="en-US" sz="2000" b="1" dirty="0">
              <a:solidFill>
                <a:srgbClr val="252525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9104824" y="3631625"/>
            <a:ext cx="2105244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5" b="41538"/>
          <a:stretch>
            <a:fillRect/>
          </a:stretch>
        </p:blipFill>
        <p:spPr>
          <a:xfrm>
            <a:off x="0" y="0"/>
            <a:ext cx="2175803" cy="44083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03" y="444136"/>
            <a:ext cx="4757875" cy="3175364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4950072" y="2753715"/>
            <a:ext cx="4820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SUM</a:t>
            </a:r>
            <a:r>
              <a:rPr lang="en-US" sz="6000" b="1" spc="600" dirty="0">
                <a:latin typeface="Oswald" charset="0"/>
                <a:ea typeface="Oswald" charset="0"/>
                <a:cs typeface="Oswald" charset="0"/>
              </a:rPr>
              <a:t>MER</a:t>
            </a:r>
            <a:endParaRPr lang="en-US" sz="8800" b="1" spc="6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TextBox 28"/>
          <p:cNvSpPr txBox="1"/>
          <p:nvPr/>
        </p:nvSpPr>
        <p:spPr>
          <a:xfrm>
            <a:off x="5317737" y="2361791"/>
            <a:ext cx="75834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1200" dirty="0">
                <a:latin typeface="Oswald" charset="0"/>
                <a:ea typeface="Oswald" charset="0"/>
                <a:cs typeface="Oswald" charset="0"/>
              </a:rPr>
              <a:t>WRITE HERE SOMETHING</a:t>
            </a:r>
            <a:endParaRPr lang="en-US" sz="1100" spc="12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5317737" y="3899921"/>
            <a:ext cx="5784389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77922" y="5539088"/>
            <a:ext cx="2351902" cy="2616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ISPRING_ULTRA_SCORM_COURSE_ID" val="477503A8-BAD3-4880-B5AB-D68F55E418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9"/>
</p:tagLst>
</file>

<file path=ppt/theme/theme1.xml><?xml version="1.0" encoding="utf-8"?>
<a:theme xmlns:a="http://schemas.openxmlformats.org/drawingml/2006/main" name="Office 主题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2600</Words>
  <Application>WPS 演示</Application>
  <PresentationFormat>宽屏</PresentationFormat>
  <Paragraphs>160</Paragraphs>
  <Slides>21</Slides>
  <Notes>21</Notes>
  <HiddenSlides>0</HiddenSlides>
  <MMClips>1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Montserrat Light</vt:lpstr>
      <vt:lpstr>Segoe Print</vt:lpstr>
      <vt:lpstr>Aharoni</vt:lpstr>
      <vt:lpstr>Yu Gothic UI Semibold</vt:lpstr>
      <vt:lpstr>等线</vt:lpstr>
      <vt:lpstr>Microsoft Yi Baiti</vt:lpstr>
      <vt:lpstr>微软雅黑</vt:lpstr>
      <vt:lpstr>Gill Sans</vt:lpstr>
      <vt:lpstr>Oswald</vt:lpstr>
      <vt:lpstr>Calibri</vt:lpstr>
      <vt:lpstr>Arial Unicode MS</vt:lpstr>
      <vt:lpstr>Arial Narrow</vt:lpstr>
      <vt:lpstr>Arial Black</vt:lpstr>
      <vt:lpstr>ubuntu</vt:lpstr>
      <vt:lpstr>Office 主题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</dc:title>
  <dc:creator>WIN7</dc:creator>
  <cp:lastModifiedBy>一颗苹果</cp:lastModifiedBy>
  <cp:revision>179</cp:revision>
  <dcterms:created xsi:type="dcterms:W3CDTF">2017-08-18T03:02:00Z</dcterms:created>
  <dcterms:modified xsi:type="dcterms:W3CDTF">2021-09-14T02:00:34Z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3460A677FD7143E188FE23B9250E83D7</vt:lpwstr>
  </property>
</Properties>
</file>