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wdp" ContentType="image/vnd.ms-photo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handoutMasterIdLst>
    <p:handoutMasterId r:id="rId27"/>
  </p:handoutMasterIdLst>
  <p:sldIdLst>
    <p:sldId id="268" r:id="rId3"/>
    <p:sldId id="265" r:id="rId5"/>
    <p:sldId id="264" r:id="rId6"/>
    <p:sldId id="263" r:id="rId7"/>
    <p:sldId id="259" r:id="rId8"/>
    <p:sldId id="278" r:id="rId9"/>
    <p:sldId id="261" r:id="rId10"/>
    <p:sldId id="280" r:id="rId11"/>
    <p:sldId id="269" r:id="rId12"/>
    <p:sldId id="256" r:id="rId13"/>
    <p:sldId id="277" r:id="rId14"/>
    <p:sldId id="262" r:id="rId15"/>
    <p:sldId id="281" r:id="rId16"/>
    <p:sldId id="282" r:id="rId17"/>
    <p:sldId id="260" r:id="rId18"/>
    <p:sldId id="273" r:id="rId19"/>
    <p:sldId id="276" r:id="rId20"/>
    <p:sldId id="274" r:id="rId21"/>
    <p:sldId id="271" r:id="rId22"/>
    <p:sldId id="270" r:id="rId23"/>
    <p:sldId id="257" r:id="rId24"/>
    <p:sldId id="272" r:id="rId25"/>
    <p:sldId id="258" r:id="rId26"/>
  </p:sldIdLst>
  <p:sldSz cx="9144000" cy="5143500" type="screen16x9"/>
  <p:notesSz cx="6858000" cy="9144000"/>
  <p:defaultTextStyle>
    <a:defPPr>
      <a:defRPr lang="zh-CN"/>
    </a:defPPr>
    <a:lvl1pPr marL="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26464"/>
    <a:srgbClr val="AEC3C7"/>
    <a:srgbClr val="52635B"/>
    <a:srgbClr val="627675"/>
    <a:srgbClr val="D2E2E5"/>
    <a:srgbClr val="DBE9EC"/>
    <a:srgbClr val="0C3639"/>
    <a:srgbClr val="F5FBFE"/>
    <a:srgbClr val="E6F7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09" autoAdjust="0"/>
    <p:restoredTop sz="94660"/>
  </p:normalViewPr>
  <p:slideViewPr>
    <p:cSldViewPr snapToGrid="0" showGuides="1">
      <p:cViewPr>
        <p:scale>
          <a:sx n="120" d="100"/>
          <a:sy n="120" d="100"/>
        </p:scale>
        <p:origin x="1266" y="360"/>
      </p:cViewPr>
      <p:guideLst>
        <p:guide orient="horz" pos="429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0" Type="http://schemas.openxmlformats.org/officeDocument/2006/relationships/tableStyles" Target="tableStyles.xml"/><Relationship Id="rId3" Type="http://schemas.openxmlformats.org/officeDocument/2006/relationships/slide" Target="slides/slide1.xml"/><Relationship Id="rId29" Type="http://schemas.openxmlformats.org/officeDocument/2006/relationships/viewProps" Target="viewProps.xml"/><Relationship Id="rId28" Type="http://schemas.openxmlformats.org/officeDocument/2006/relationships/presProps" Target="presProps.xml"/><Relationship Id="rId27" Type="http://schemas.openxmlformats.org/officeDocument/2006/relationships/handoutMaster" Target="handoutMasters/handoutMaster1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B3D032-BBB6-4C95-8CD7-7EF73B51AC2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222B5E-1328-4E1A-B925-B0E5959AAC58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222B5E-1328-4E1A-B925-B0E5959AAC5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222B5E-1328-4E1A-B925-B0E5959AAC5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222B5E-1328-4E1A-B925-B0E5959AAC5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222B5E-1328-4E1A-B925-B0E5959AAC5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222B5E-1328-4E1A-B925-B0E5959AAC5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222B5E-1328-4E1A-B925-B0E5959AAC5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222B5E-1328-4E1A-B925-B0E5959AAC5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222B5E-1328-4E1A-B925-B0E5959AAC5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222B5E-1328-4E1A-B925-B0E5959AAC5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222B5E-1328-4E1A-B925-B0E5959AAC5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222B5E-1328-4E1A-B925-B0E5959AAC5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222B5E-1328-4E1A-B925-B0E5959AAC5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222B5E-1328-4E1A-B925-B0E5959AAC5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222B5E-1328-4E1A-B925-B0E5959AAC5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222B5E-1328-4E1A-B925-B0E5959AAC5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222B5E-1328-4E1A-B925-B0E5959AAC5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222B5E-1328-4E1A-B925-B0E5959AAC5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222B5E-1328-4E1A-B925-B0E5959AAC5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222B5E-1328-4E1A-B925-B0E5959AAC5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222B5E-1328-4E1A-B925-B0E5959AAC5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222B5E-1328-4E1A-B925-B0E5959AAC5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222B5E-1328-4E1A-B925-B0E5959AAC5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222B5E-1328-4E1A-B925-B0E5959AAC5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938FA1-C243-4635-BCE2-BED5DE3C7F1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99C2FD-ACE9-4E20-8619-E4808AF91E9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4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.xml"/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tags" Target="../tags/tag2.xml"/><Relationship Id="rId4" Type="http://schemas.microsoft.com/office/2007/relationships/hdphoto" Target="../media/image3.wdp"/><Relationship Id="rId3" Type="http://schemas.openxmlformats.org/officeDocument/2006/relationships/image" Target="../media/image2.png"/><Relationship Id="rId2" Type="http://schemas.openxmlformats.org/officeDocument/2006/relationships/tags" Target="../tags/tag1.xml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tags" Target="../tags/tag45.xml"/><Relationship Id="rId8" Type="http://schemas.openxmlformats.org/officeDocument/2006/relationships/tags" Target="../tags/tag44.xml"/><Relationship Id="rId7" Type="http://schemas.openxmlformats.org/officeDocument/2006/relationships/tags" Target="../tags/tag43.xml"/><Relationship Id="rId6" Type="http://schemas.openxmlformats.org/officeDocument/2006/relationships/tags" Target="../tags/tag42.xml"/><Relationship Id="rId5" Type="http://schemas.openxmlformats.org/officeDocument/2006/relationships/tags" Target="../tags/tag41.xml"/><Relationship Id="rId4" Type="http://schemas.openxmlformats.org/officeDocument/2006/relationships/image" Target="../media/image4.png"/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3" Type="http://schemas.openxmlformats.org/officeDocument/2006/relationships/notesSlide" Target="../notesSlides/notesSlide10.xml"/><Relationship Id="rId12" Type="http://schemas.openxmlformats.org/officeDocument/2006/relationships/slideLayout" Target="../slideLayouts/slideLayout1.xml"/><Relationship Id="rId11" Type="http://schemas.openxmlformats.org/officeDocument/2006/relationships/tags" Target="../tags/tag47.xml"/><Relationship Id="rId10" Type="http://schemas.openxmlformats.org/officeDocument/2006/relationships/tags" Target="../tags/tag46.xml"/><Relationship Id="rId1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1.xml"/><Relationship Id="rId8" Type="http://schemas.openxmlformats.org/officeDocument/2006/relationships/slideLayout" Target="../slideLayouts/slideLayout1.xml"/><Relationship Id="rId7" Type="http://schemas.openxmlformats.org/officeDocument/2006/relationships/tags" Target="../tags/tag51.xml"/><Relationship Id="rId6" Type="http://schemas.microsoft.com/office/2007/relationships/hdphoto" Target="../media/image7.wdp"/><Relationship Id="rId5" Type="http://schemas.openxmlformats.org/officeDocument/2006/relationships/image" Target="../media/image6.png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image" Target="../media/image31.jpeg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tags" Target="../tags/tag57.xml"/><Relationship Id="rId8" Type="http://schemas.openxmlformats.org/officeDocument/2006/relationships/tags" Target="../tags/tag56.xml"/><Relationship Id="rId7" Type="http://schemas.microsoft.com/office/2007/relationships/hdphoto" Target="../media/image7.wdp"/><Relationship Id="rId6" Type="http://schemas.openxmlformats.org/officeDocument/2006/relationships/image" Target="../media/image6.png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1" Type="http://schemas.openxmlformats.org/officeDocument/2006/relationships/notesSlide" Target="../notesSlides/notesSlide12.xml"/><Relationship Id="rId10" Type="http://schemas.openxmlformats.org/officeDocument/2006/relationships/slideLayout" Target="../slideLayouts/slideLayout1.xml"/><Relationship Id="rId1" Type="http://schemas.openxmlformats.org/officeDocument/2006/relationships/image" Target="../media/image32.jpeg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tags" Target="../tags/tag62.xml"/><Relationship Id="rId7" Type="http://schemas.openxmlformats.org/officeDocument/2006/relationships/tags" Target="../tags/tag61.xml"/><Relationship Id="rId6" Type="http://schemas.microsoft.com/office/2007/relationships/hdphoto" Target="../media/image7.wdp"/><Relationship Id="rId5" Type="http://schemas.openxmlformats.org/officeDocument/2006/relationships/image" Target="../media/image6.png"/><Relationship Id="rId4" Type="http://schemas.openxmlformats.org/officeDocument/2006/relationships/tags" Target="../tags/tag60.xml"/><Relationship Id="rId3" Type="http://schemas.openxmlformats.org/officeDocument/2006/relationships/tags" Target="../tags/tag59.xml"/><Relationship Id="rId2" Type="http://schemas.openxmlformats.org/officeDocument/2006/relationships/tags" Target="../tags/tag58.xml"/><Relationship Id="rId10" Type="http://schemas.openxmlformats.org/officeDocument/2006/relationships/notesSlide" Target="../notesSlides/notesSlide13.xml"/><Relationship Id="rId1" Type="http://schemas.openxmlformats.org/officeDocument/2006/relationships/image" Target="../media/image33.jpeg"/></Relationships>
</file>

<file path=ppt/slides/_rels/slide14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4.xml"/><Relationship Id="rId6" Type="http://schemas.openxmlformats.org/officeDocument/2006/relationships/slideLayout" Target="../slideLayouts/slideLayout1.xml"/><Relationship Id="rId5" Type="http://schemas.openxmlformats.org/officeDocument/2006/relationships/tags" Target="../tags/tag66.xml"/><Relationship Id="rId4" Type="http://schemas.openxmlformats.org/officeDocument/2006/relationships/tags" Target="../tags/tag65.xml"/><Relationship Id="rId3" Type="http://schemas.openxmlformats.org/officeDocument/2006/relationships/tags" Target="../tags/tag64.xml"/><Relationship Id="rId2" Type="http://schemas.openxmlformats.org/officeDocument/2006/relationships/tags" Target="../tags/tag63.xml"/><Relationship Id="rId1" Type="http://schemas.openxmlformats.org/officeDocument/2006/relationships/image" Target="../media/image34.jpeg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tags" Target="../tags/tag72.xml"/><Relationship Id="rId8" Type="http://schemas.openxmlformats.org/officeDocument/2006/relationships/tags" Target="../tags/tag71.xml"/><Relationship Id="rId7" Type="http://schemas.openxmlformats.org/officeDocument/2006/relationships/tags" Target="../tags/tag70.xml"/><Relationship Id="rId6" Type="http://schemas.openxmlformats.org/officeDocument/2006/relationships/tags" Target="../tags/tag69.xml"/><Relationship Id="rId5" Type="http://schemas.openxmlformats.org/officeDocument/2006/relationships/tags" Target="../tags/tag68.xml"/><Relationship Id="rId4" Type="http://schemas.openxmlformats.org/officeDocument/2006/relationships/tags" Target="../tags/tag67.xml"/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1" Type="http://schemas.openxmlformats.org/officeDocument/2006/relationships/notesSlide" Target="../notesSlides/notesSlide15.xml"/><Relationship Id="rId10" Type="http://schemas.openxmlformats.org/officeDocument/2006/relationships/slideLayout" Target="../slideLayouts/slideLayout1.xml"/><Relationship Id="rId1" Type="http://schemas.openxmlformats.org/officeDocument/2006/relationships/image" Target="../media/image35.jpeg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tags" Target="../tags/tag77.xml"/><Relationship Id="rId8" Type="http://schemas.openxmlformats.org/officeDocument/2006/relationships/tags" Target="../tags/tag76.xml"/><Relationship Id="rId7" Type="http://schemas.openxmlformats.org/officeDocument/2006/relationships/image" Target="../media/image41.png"/><Relationship Id="rId6" Type="http://schemas.openxmlformats.org/officeDocument/2006/relationships/tags" Target="../tags/tag75.xml"/><Relationship Id="rId5" Type="http://schemas.openxmlformats.org/officeDocument/2006/relationships/image" Target="../media/image40.png"/><Relationship Id="rId4" Type="http://schemas.openxmlformats.org/officeDocument/2006/relationships/tags" Target="../tags/tag74.xml"/><Relationship Id="rId3" Type="http://schemas.openxmlformats.org/officeDocument/2006/relationships/image" Target="../media/image39.png"/><Relationship Id="rId2" Type="http://schemas.openxmlformats.org/officeDocument/2006/relationships/tags" Target="../tags/tag73.xml"/><Relationship Id="rId12" Type="http://schemas.openxmlformats.org/officeDocument/2006/relationships/notesSlide" Target="../notesSlides/notesSlide16.xml"/><Relationship Id="rId11" Type="http://schemas.openxmlformats.org/officeDocument/2006/relationships/slideLayout" Target="../slideLayouts/slideLayout1.xml"/><Relationship Id="rId10" Type="http://schemas.openxmlformats.org/officeDocument/2006/relationships/tags" Target="../tags/tag78.xml"/><Relationship Id="rId1" Type="http://schemas.openxmlformats.org/officeDocument/2006/relationships/image" Target="../media/image38.jpeg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tags" Target="../tags/tag84.xml"/><Relationship Id="rId8" Type="http://schemas.openxmlformats.org/officeDocument/2006/relationships/tags" Target="../tags/tag83.xml"/><Relationship Id="rId7" Type="http://schemas.openxmlformats.org/officeDocument/2006/relationships/tags" Target="../tags/tag82.xml"/><Relationship Id="rId6" Type="http://schemas.openxmlformats.org/officeDocument/2006/relationships/tags" Target="../tags/tag81.xml"/><Relationship Id="rId5" Type="http://schemas.openxmlformats.org/officeDocument/2006/relationships/tags" Target="../tags/tag80.xml"/><Relationship Id="rId4" Type="http://schemas.microsoft.com/office/2007/relationships/hdphoto" Target="../media/image7.wdp"/><Relationship Id="rId3" Type="http://schemas.openxmlformats.org/officeDocument/2006/relationships/image" Target="../media/image6.png"/><Relationship Id="rId2" Type="http://schemas.openxmlformats.org/officeDocument/2006/relationships/tags" Target="../tags/tag79.xml"/><Relationship Id="rId15" Type="http://schemas.openxmlformats.org/officeDocument/2006/relationships/notesSlide" Target="../notesSlides/notesSlide17.xml"/><Relationship Id="rId14" Type="http://schemas.openxmlformats.org/officeDocument/2006/relationships/slideLayout" Target="../slideLayouts/slideLayout1.xml"/><Relationship Id="rId13" Type="http://schemas.openxmlformats.org/officeDocument/2006/relationships/tags" Target="../tags/tag88.xml"/><Relationship Id="rId12" Type="http://schemas.openxmlformats.org/officeDocument/2006/relationships/tags" Target="../tags/tag87.xml"/><Relationship Id="rId11" Type="http://schemas.openxmlformats.org/officeDocument/2006/relationships/tags" Target="../tags/tag86.xml"/><Relationship Id="rId10" Type="http://schemas.openxmlformats.org/officeDocument/2006/relationships/tags" Target="../tags/tag85.xml"/><Relationship Id="rId1" Type="http://schemas.openxmlformats.org/officeDocument/2006/relationships/image" Target="../media/image42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8.xml"/><Relationship Id="rId7" Type="http://schemas.openxmlformats.org/officeDocument/2006/relationships/slideLayout" Target="../slideLayouts/slideLayout1.xml"/><Relationship Id="rId6" Type="http://schemas.openxmlformats.org/officeDocument/2006/relationships/tags" Target="../tags/tag91.xml"/><Relationship Id="rId5" Type="http://schemas.openxmlformats.org/officeDocument/2006/relationships/tags" Target="../tags/tag90.xml"/><Relationship Id="rId4" Type="http://schemas.microsoft.com/office/2007/relationships/hdphoto" Target="../media/image7.wdp"/><Relationship Id="rId3" Type="http://schemas.openxmlformats.org/officeDocument/2006/relationships/image" Target="../media/image6.png"/><Relationship Id="rId2" Type="http://schemas.openxmlformats.org/officeDocument/2006/relationships/tags" Target="../tags/tag89.xml"/><Relationship Id="rId1" Type="http://schemas.openxmlformats.org/officeDocument/2006/relationships/image" Target="../media/image43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9.xml"/><Relationship Id="rId7" Type="http://schemas.openxmlformats.org/officeDocument/2006/relationships/slideLayout" Target="../slideLayouts/slideLayout1.xml"/><Relationship Id="rId6" Type="http://schemas.microsoft.com/office/2007/relationships/hdphoto" Target="../media/image7.wdp"/><Relationship Id="rId5" Type="http://schemas.openxmlformats.org/officeDocument/2006/relationships/image" Target="../media/image6.png"/><Relationship Id="rId4" Type="http://schemas.openxmlformats.org/officeDocument/2006/relationships/tags" Target="../tags/tag94.xml"/><Relationship Id="rId3" Type="http://schemas.openxmlformats.org/officeDocument/2006/relationships/tags" Target="../tags/tag93.xml"/><Relationship Id="rId2" Type="http://schemas.openxmlformats.org/officeDocument/2006/relationships/tags" Target="../tags/tag92.xml"/><Relationship Id="rId1" Type="http://schemas.openxmlformats.org/officeDocument/2006/relationships/image" Target="../media/image44.jpe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2.xml"/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9.png"/><Relationship Id="rId6" Type="http://schemas.openxmlformats.org/officeDocument/2006/relationships/image" Target="../media/image8.png"/><Relationship Id="rId5" Type="http://schemas.openxmlformats.org/officeDocument/2006/relationships/tags" Target="../tags/tag4.xml"/><Relationship Id="rId4" Type="http://schemas.microsoft.com/office/2007/relationships/hdphoto" Target="../media/image7.wdp"/><Relationship Id="rId3" Type="http://schemas.openxmlformats.org/officeDocument/2006/relationships/image" Target="../media/image6.png"/><Relationship Id="rId2" Type="http://schemas.openxmlformats.org/officeDocument/2006/relationships/tags" Target="../tags/tag3.xml"/><Relationship Id="rId1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9" Type="http://schemas.openxmlformats.org/officeDocument/2006/relationships/tags" Target="../tags/tag102.xml"/><Relationship Id="rId8" Type="http://schemas.openxmlformats.org/officeDocument/2006/relationships/tags" Target="../tags/tag101.xml"/><Relationship Id="rId7" Type="http://schemas.openxmlformats.org/officeDocument/2006/relationships/tags" Target="../tags/tag100.xml"/><Relationship Id="rId6" Type="http://schemas.openxmlformats.org/officeDocument/2006/relationships/tags" Target="../tags/tag99.xml"/><Relationship Id="rId5" Type="http://schemas.openxmlformats.org/officeDocument/2006/relationships/tags" Target="../tags/tag98.xml"/><Relationship Id="rId4" Type="http://schemas.openxmlformats.org/officeDocument/2006/relationships/tags" Target="../tags/tag97.xml"/><Relationship Id="rId3" Type="http://schemas.openxmlformats.org/officeDocument/2006/relationships/tags" Target="../tags/tag96.xml"/><Relationship Id="rId2" Type="http://schemas.openxmlformats.org/officeDocument/2006/relationships/tags" Target="../tags/tag95.xml"/><Relationship Id="rId11" Type="http://schemas.openxmlformats.org/officeDocument/2006/relationships/notesSlide" Target="../notesSlides/notesSlide20.xml"/><Relationship Id="rId10" Type="http://schemas.openxmlformats.org/officeDocument/2006/relationships/slideLayout" Target="../slideLayouts/slideLayout1.xml"/><Relationship Id="rId1" Type="http://schemas.openxmlformats.org/officeDocument/2006/relationships/image" Target="../media/image45.jpeg"/></Relationships>
</file>

<file path=ppt/slides/_rels/slide21.xml.rels><?xml version="1.0" encoding="UTF-8" standalone="yes"?>
<Relationships xmlns="http://schemas.openxmlformats.org/package/2006/relationships"><Relationship Id="rId9" Type="http://schemas.openxmlformats.org/officeDocument/2006/relationships/tags" Target="../tags/tag107.xml"/><Relationship Id="rId8" Type="http://schemas.openxmlformats.org/officeDocument/2006/relationships/image" Target="../media/image49.png"/><Relationship Id="rId7" Type="http://schemas.openxmlformats.org/officeDocument/2006/relationships/tags" Target="../tags/tag106.xml"/><Relationship Id="rId6" Type="http://schemas.openxmlformats.org/officeDocument/2006/relationships/image" Target="../media/image48.png"/><Relationship Id="rId5" Type="http://schemas.openxmlformats.org/officeDocument/2006/relationships/tags" Target="../tags/tag105.xml"/><Relationship Id="rId4" Type="http://schemas.openxmlformats.org/officeDocument/2006/relationships/image" Target="../media/image47.png"/><Relationship Id="rId3" Type="http://schemas.openxmlformats.org/officeDocument/2006/relationships/tags" Target="../tags/tag104.xml"/><Relationship Id="rId2" Type="http://schemas.openxmlformats.org/officeDocument/2006/relationships/image" Target="../media/image46.png"/><Relationship Id="rId16" Type="http://schemas.openxmlformats.org/officeDocument/2006/relationships/notesSlide" Target="../notesSlides/notesSlide21.xml"/><Relationship Id="rId15" Type="http://schemas.openxmlformats.org/officeDocument/2006/relationships/slideLayout" Target="../slideLayouts/slideLayout1.xml"/><Relationship Id="rId14" Type="http://schemas.openxmlformats.org/officeDocument/2006/relationships/tags" Target="../tags/tag110.xml"/><Relationship Id="rId13" Type="http://schemas.openxmlformats.org/officeDocument/2006/relationships/tags" Target="../tags/tag109.xml"/><Relationship Id="rId12" Type="http://schemas.openxmlformats.org/officeDocument/2006/relationships/tags" Target="../tags/tag108.xml"/><Relationship Id="rId11" Type="http://schemas.microsoft.com/office/2007/relationships/hdphoto" Target="../media/image7.wdp"/><Relationship Id="rId10" Type="http://schemas.openxmlformats.org/officeDocument/2006/relationships/image" Target="../media/image6.png"/><Relationship Id="rId1" Type="http://schemas.openxmlformats.org/officeDocument/2006/relationships/tags" Target="../tags/tag103.xml"/></Relationships>
</file>

<file path=ppt/slides/_rels/slide2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tags" Target="../tags/tag115.xml"/><Relationship Id="rId7" Type="http://schemas.openxmlformats.org/officeDocument/2006/relationships/tags" Target="../tags/tag114.xml"/><Relationship Id="rId6" Type="http://schemas.openxmlformats.org/officeDocument/2006/relationships/tags" Target="../tags/tag113.xml"/><Relationship Id="rId5" Type="http://schemas.openxmlformats.org/officeDocument/2006/relationships/tags" Target="../tags/tag112.xml"/><Relationship Id="rId4" Type="http://schemas.microsoft.com/office/2007/relationships/hdphoto" Target="../media/image52.wdp"/><Relationship Id="rId3" Type="http://schemas.openxmlformats.org/officeDocument/2006/relationships/image" Target="../media/image51.png"/><Relationship Id="rId2" Type="http://schemas.openxmlformats.org/officeDocument/2006/relationships/tags" Target="../tags/tag111.xml"/><Relationship Id="rId10" Type="http://schemas.openxmlformats.org/officeDocument/2006/relationships/notesSlide" Target="../notesSlides/notesSlide22.xml"/><Relationship Id="rId1" Type="http://schemas.openxmlformats.org/officeDocument/2006/relationships/image" Target="../media/image50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3.xml"/><Relationship Id="rId7" Type="http://schemas.openxmlformats.org/officeDocument/2006/relationships/slideLayout" Target="../slideLayouts/slideLayout1.xml"/><Relationship Id="rId6" Type="http://schemas.openxmlformats.org/officeDocument/2006/relationships/tags" Target="../tags/tag117.xml"/><Relationship Id="rId5" Type="http://schemas.openxmlformats.org/officeDocument/2006/relationships/image" Target="../media/image56.png"/><Relationship Id="rId4" Type="http://schemas.openxmlformats.org/officeDocument/2006/relationships/tags" Target="../tags/tag116.xml"/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image" Target="../media/image53.pn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tags" Target="../tags/tag11.xml"/><Relationship Id="rId7" Type="http://schemas.openxmlformats.org/officeDocument/2006/relationships/tags" Target="../tags/tag10.xml"/><Relationship Id="rId6" Type="http://schemas.openxmlformats.org/officeDocument/2006/relationships/tags" Target="../tags/tag9.xml"/><Relationship Id="rId5" Type="http://schemas.openxmlformats.org/officeDocument/2006/relationships/tags" Target="../tags/tag8.xml"/><Relationship Id="rId4" Type="http://schemas.openxmlformats.org/officeDocument/2006/relationships/tags" Target="../tags/tag7.xml"/><Relationship Id="rId3" Type="http://schemas.openxmlformats.org/officeDocument/2006/relationships/tags" Target="../tags/tag6.xml"/><Relationship Id="rId2" Type="http://schemas.openxmlformats.org/officeDocument/2006/relationships/tags" Target="../tags/tag5.xml"/><Relationship Id="rId10" Type="http://schemas.openxmlformats.org/officeDocument/2006/relationships/notesSlide" Target="../notesSlides/notesSlide3.xml"/><Relationship Id="rId1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4.xml"/><Relationship Id="rId6" Type="http://schemas.openxmlformats.org/officeDocument/2006/relationships/slideLayout" Target="../slideLayouts/slideLayout1.xml"/><Relationship Id="rId5" Type="http://schemas.openxmlformats.org/officeDocument/2006/relationships/tags" Target="../tags/tag15.xml"/><Relationship Id="rId4" Type="http://schemas.openxmlformats.org/officeDocument/2006/relationships/tags" Target="../tags/tag14.xml"/><Relationship Id="rId3" Type="http://schemas.openxmlformats.org/officeDocument/2006/relationships/tags" Target="../tags/tag13.xml"/><Relationship Id="rId2" Type="http://schemas.openxmlformats.org/officeDocument/2006/relationships/tags" Target="../tags/tag12.xml"/><Relationship Id="rId1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5.xml"/><Relationship Id="rId8" Type="http://schemas.openxmlformats.org/officeDocument/2006/relationships/slideLayout" Target="../slideLayouts/slideLayout1.xml"/><Relationship Id="rId7" Type="http://schemas.openxmlformats.org/officeDocument/2006/relationships/tags" Target="../tags/tag20.xml"/><Relationship Id="rId6" Type="http://schemas.openxmlformats.org/officeDocument/2006/relationships/tags" Target="../tags/tag19.xml"/><Relationship Id="rId5" Type="http://schemas.openxmlformats.org/officeDocument/2006/relationships/tags" Target="../tags/tag18.xml"/><Relationship Id="rId4" Type="http://schemas.openxmlformats.org/officeDocument/2006/relationships/tags" Target="../tags/tag17.xml"/><Relationship Id="rId3" Type="http://schemas.openxmlformats.org/officeDocument/2006/relationships/tags" Target="../tags/tag16.xml"/><Relationship Id="rId2" Type="http://schemas.openxmlformats.org/officeDocument/2006/relationships/image" Target="../media/image13.png"/><Relationship Id="rId1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6.xml"/><Relationship Id="rId7" Type="http://schemas.openxmlformats.org/officeDocument/2006/relationships/slideLayout" Target="../slideLayouts/slideLayout1.xml"/><Relationship Id="rId6" Type="http://schemas.openxmlformats.org/officeDocument/2006/relationships/tags" Target="../tags/tag23.xml"/><Relationship Id="rId5" Type="http://schemas.openxmlformats.org/officeDocument/2006/relationships/tags" Target="../tags/tag22.xml"/><Relationship Id="rId4" Type="http://schemas.microsoft.com/office/2007/relationships/hdphoto" Target="../media/image7.wdp"/><Relationship Id="rId3" Type="http://schemas.openxmlformats.org/officeDocument/2006/relationships/image" Target="../media/image6.png"/><Relationship Id="rId2" Type="http://schemas.openxmlformats.org/officeDocument/2006/relationships/tags" Target="../tags/tag21.xml"/><Relationship Id="rId1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image" Target="../media/image22.png"/><Relationship Id="rId8" Type="http://schemas.openxmlformats.org/officeDocument/2006/relationships/tags" Target="../tags/tag24.xml"/><Relationship Id="rId7" Type="http://schemas.openxmlformats.org/officeDocument/2006/relationships/image" Target="../media/image21.png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5" Type="http://schemas.openxmlformats.org/officeDocument/2006/relationships/notesSlide" Target="../notesSlides/notesSlide7.xml"/><Relationship Id="rId14" Type="http://schemas.openxmlformats.org/officeDocument/2006/relationships/slideLayout" Target="../slideLayouts/slideLayout1.xml"/><Relationship Id="rId13" Type="http://schemas.openxmlformats.org/officeDocument/2006/relationships/tags" Target="../tags/tag28.xml"/><Relationship Id="rId12" Type="http://schemas.openxmlformats.org/officeDocument/2006/relationships/tags" Target="../tags/tag27.xml"/><Relationship Id="rId11" Type="http://schemas.openxmlformats.org/officeDocument/2006/relationships/tags" Target="../tags/tag26.xml"/><Relationship Id="rId10" Type="http://schemas.openxmlformats.org/officeDocument/2006/relationships/tags" Target="../tags/tag25.xml"/><Relationship Id="rId1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8.xml"/><Relationship Id="rId7" Type="http://schemas.openxmlformats.org/officeDocument/2006/relationships/slideLayout" Target="../slideLayouts/slideLayout1.xml"/><Relationship Id="rId6" Type="http://schemas.openxmlformats.org/officeDocument/2006/relationships/tags" Target="../tags/tag31.xml"/><Relationship Id="rId5" Type="http://schemas.openxmlformats.org/officeDocument/2006/relationships/tags" Target="../tags/tag30.xml"/><Relationship Id="rId4" Type="http://schemas.microsoft.com/office/2007/relationships/hdphoto" Target="../media/image7.wdp"/><Relationship Id="rId3" Type="http://schemas.openxmlformats.org/officeDocument/2006/relationships/image" Target="../media/image6.png"/><Relationship Id="rId2" Type="http://schemas.openxmlformats.org/officeDocument/2006/relationships/tags" Target="../tags/tag29.xml"/><Relationship Id="rId1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image" Target="../media/image6.png"/><Relationship Id="rId8" Type="http://schemas.openxmlformats.org/officeDocument/2006/relationships/tags" Target="../tags/tag35.xml"/><Relationship Id="rId7" Type="http://schemas.openxmlformats.org/officeDocument/2006/relationships/image" Target="../media/image27.png"/><Relationship Id="rId6" Type="http://schemas.openxmlformats.org/officeDocument/2006/relationships/tags" Target="../tags/tag34.xml"/><Relationship Id="rId5" Type="http://schemas.openxmlformats.org/officeDocument/2006/relationships/image" Target="../media/image26.png"/><Relationship Id="rId4" Type="http://schemas.openxmlformats.org/officeDocument/2006/relationships/tags" Target="../tags/tag33.xml"/><Relationship Id="rId3" Type="http://schemas.openxmlformats.org/officeDocument/2006/relationships/image" Target="../media/image25.png"/><Relationship Id="rId2" Type="http://schemas.openxmlformats.org/officeDocument/2006/relationships/tags" Target="../tags/tag32.xml"/><Relationship Id="rId17" Type="http://schemas.openxmlformats.org/officeDocument/2006/relationships/notesSlide" Target="../notesSlides/notesSlide9.xml"/><Relationship Id="rId16" Type="http://schemas.openxmlformats.org/officeDocument/2006/relationships/slideLayout" Target="../slideLayouts/slideLayout1.xml"/><Relationship Id="rId15" Type="http://schemas.openxmlformats.org/officeDocument/2006/relationships/tags" Target="../tags/tag40.xml"/><Relationship Id="rId14" Type="http://schemas.openxmlformats.org/officeDocument/2006/relationships/tags" Target="../tags/tag39.xml"/><Relationship Id="rId13" Type="http://schemas.openxmlformats.org/officeDocument/2006/relationships/tags" Target="../tags/tag38.xml"/><Relationship Id="rId12" Type="http://schemas.openxmlformats.org/officeDocument/2006/relationships/tags" Target="../tags/tag37.xml"/><Relationship Id="rId11" Type="http://schemas.openxmlformats.org/officeDocument/2006/relationships/tags" Target="../tags/tag36.xml"/><Relationship Id="rId10" Type="http://schemas.microsoft.com/office/2007/relationships/hdphoto" Target="../media/image7.wdp"/><Relationship Id="rId1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PA_库_组合 3"/>
          <p:cNvGrpSpPr/>
          <p:nvPr>
            <p:custDataLst>
              <p:tags r:id="rId2"/>
            </p:custDataLst>
          </p:nvPr>
        </p:nvGrpSpPr>
        <p:grpSpPr>
          <a:xfrm>
            <a:off x="4131305" y="565730"/>
            <a:ext cx="852454" cy="962068"/>
            <a:chOff x="5893042" y="313589"/>
            <a:chExt cx="782985" cy="883665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3774" b="93711" l="3175" r="96825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893042" y="313589"/>
              <a:ext cx="700262" cy="883665"/>
            </a:xfrm>
            <a:prstGeom prst="rect">
              <a:avLst/>
            </a:prstGeom>
          </p:spPr>
        </p:pic>
        <p:sp>
          <p:nvSpPr>
            <p:cNvPr id="3" name="矩形 2"/>
            <p:cNvSpPr/>
            <p:nvPr/>
          </p:nvSpPr>
          <p:spPr>
            <a:xfrm>
              <a:off x="5997559" y="406563"/>
              <a:ext cx="678468" cy="650197"/>
            </a:xfrm>
            <a:prstGeom prst="rect">
              <a:avLst/>
            </a:prstGeom>
          </p:spPr>
          <p:txBody>
            <a:bodyPr vert="eaVert" wrap="non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zh-CN" altLang="en-US" sz="2400" dirty="0">
                  <a:solidFill>
                    <a:schemeClr val="bg1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古风</a:t>
              </a:r>
              <a:endParaRPr lang="en-US" altLang="zh-CN" sz="2400" dirty="0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endParaRPr>
            </a:p>
          </p:txBody>
        </p:sp>
      </p:grpSp>
      <p:sp>
        <p:nvSpPr>
          <p:cNvPr id="5" name="PA_库_矩形 4"/>
          <p:cNvSpPr/>
          <p:nvPr>
            <p:custDataLst>
              <p:tags r:id="rId5"/>
            </p:custDataLst>
          </p:nvPr>
        </p:nvSpPr>
        <p:spPr>
          <a:xfrm>
            <a:off x="2317904" y="1577183"/>
            <a:ext cx="4389086" cy="377026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zh-CN" alt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映水色不别，向月光还度。倾在荷叶中，有时看是露。时间的演变，承载着记忆的画卷，如冰冻的水晶。</a:t>
            </a:r>
            <a:endParaRPr lang="zh-CN" altLang="en-US" sz="1000" dirty="0">
              <a:solidFill>
                <a:schemeClr val="tx1">
                  <a:lumMod val="75000"/>
                  <a:lumOff val="25000"/>
                </a:schemeClr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1049" y="1527798"/>
            <a:ext cx="2481781" cy="221705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random/>
      </p:transition>
    </mc:Choice>
    <mc:Fallback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utoUpdateAnimBg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F7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892" y="-1045024"/>
            <a:ext cx="8097253" cy="723354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0022" y="62935"/>
            <a:ext cx="3233057" cy="288819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969" y="3257550"/>
            <a:ext cx="2111138" cy="188595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3170" y="734076"/>
            <a:ext cx="2481781" cy="2217058"/>
          </a:xfrm>
          <a:prstGeom prst="rect">
            <a:avLst/>
          </a:prstGeom>
        </p:spPr>
      </p:pic>
      <p:sp>
        <p:nvSpPr>
          <p:cNvPr id="12" name="PA_库_文本框 11"/>
          <p:cNvSpPr txBox="1"/>
          <p:nvPr>
            <p:custDataLst>
              <p:tags r:id="rId5"/>
            </p:custDataLst>
          </p:nvPr>
        </p:nvSpPr>
        <p:spPr>
          <a:xfrm>
            <a:off x="102227" y="270711"/>
            <a:ext cx="715580" cy="761747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zh-CN" altLang="en-US" sz="4500" dirty="0">
                <a:latin typeface="叶根友行书繁" panose="02010601030101010101" pitchFamily="2" charset="-122"/>
                <a:ea typeface="叶根友行书繁" panose="02010601030101010101" pitchFamily="2" charset="-122"/>
              </a:rPr>
              <a:t>静</a:t>
            </a:r>
            <a:endParaRPr lang="zh-CN" altLang="en-US" sz="4500" dirty="0">
              <a:latin typeface="叶根友行书繁" panose="02010601030101010101" pitchFamily="2" charset="-122"/>
              <a:ea typeface="叶根友行书繁" panose="02010601030101010101" pitchFamily="2" charset="-122"/>
            </a:endParaRPr>
          </a:p>
        </p:txBody>
      </p:sp>
      <p:sp>
        <p:nvSpPr>
          <p:cNvPr id="13" name="PA_库_文本框 12"/>
          <p:cNvSpPr txBox="1"/>
          <p:nvPr>
            <p:custDataLst>
              <p:tags r:id="rId6"/>
            </p:custDataLst>
          </p:nvPr>
        </p:nvSpPr>
        <p:spPr>
          <a:xfrm>
            <a:off x="259300" y="843122"/>
            <a:ext cx="484748" cy="484748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zh-CN" altLang="en-US" sz="2700" dirty="0">
                <a:latin typeface="叶根友行书繁" panose="02010601030101010101" pitchFamily="2" charset="-122"/>
                <a:ea typeface="叶根友行书繁" panose="02010601030101010101" pitchFamily="2" charset="-122"/>
              </a:rPr>
              <a:t>以</a:t>
            </a:r>
            <a:endParaRPr lang="zh-CN" altLang="en-US" sz="2700" dirty="0">
              <a:latin typeface="叶根友行书繁" panose="02010601030101010101" pitchFamily="2" charset="-122"/>
              <a:ea typeface="叶根友行书繁" panose="02010601030101010101" pitchFamily="2" charset="-122"/>
            </a:endParaRPr>
          </a:p>
        </p:txBody>
      </p:sp>
      <p:sp>
        <p:nvSpPr>
          <p:cNvPr id="14" name="PA_库_文本框 13"/>
          <p:cNvSpPr txBox="1"/>
          <p:nvPr>
            <p:custDataLst>
              <p:tags r:id="rId7"/>
            </p:custDataLst>
          </p:nvPr>
        </p:nvSpPr>
        <p:spPr>
          <a:xfrm>
            <a:off x="282807" y="1143396"/>
            <a:ext cx="484748" cy="484748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zh-CN" altLang="en-US" sz="2700" dirty="0">
                <a:latin typeface="叶根友行书繁" panose="02010601030101010101" pitchFamily="2" charset="-122"/>
                <a:ea typeface="叶根友行书繁" panose="02010601030101010101" pitchFamily="2" charset="-122"/>
              </a:rPr>
              <a:t>修</a:t>
            </a:r>
            <a:endParaRPr lang="zh-CN" altLang="en-US" sz="2700" dirty="0">
              <a:latin typeface="叶根友行书繁" panose="02010601030101010101" pitchFamily="2" charset="-122"/>
              <a:ea typeface="叶根友行书繁" panose="02010601030101010101" pitchFamily="2" charset="-122"/>
            </a:endParaRPr>
          </a:p>
        </p:txBody>
      </p:sp>
      <p:sp>
        <p:nvSpPr>
          <p:cNvPr id="15" name="PA_库_文本框 14"/>
          <p:cNvSpPr txBox="1"/>
          <p:nvPr>
            <p:custDataLst>
              <p:tags r:id="rId8"/>
            </p:custDataLst>
          </p:nvPr>
        </p:nvSpPr>
        <p:spPr>
          <a:xfrm>
            <a:off x="146827" y="1479962"/>
            <a:ext cx="407804" cy="392415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zh-CN" altLang="en-US" sz="2100" dirty="0">
                <a:latin typeface="叶根友行书繁" panose="02010601030101010101" pitchFamily="2" charset="-122"/>
                <a:ea typeface="叶根友行书繁" panose="02010601030101010101" pitchFamily="2" charset="-122"/>
              </a:rPr>
              <a:t>身</a:t>
            </a:r>
            <a:endParaRPr lang="zh-CN" altLang="en-US" sz="2100" dirty="0">
              <a:latin typeface="叶根友行书繁" panose="02010601030101010101" pitchFamily="2" charset="-122"/>
              <a:ea typeface="叶根友行书繁" panose="02010601030101010101" pitchFamily="2" charset="-122"/>
            </a:endParaRPr>
          </a:p>
        </p:txBody>
      </p:sp>
      <p:cxnSp>
        <p:nvCxnSpPr>
          <p:cNvPr id="17" name="PA_库_直接连接符 16"/>
          <p:cNvCxnSpPr/>
          <p:nvPr>
            <p:custDataLst>
              <p:tags r:id="rId9"/>
            </p:custDataLst>
          </p:nvPr>
        </p:nvCxnSpPr>
        <p:spPr>
          <a:xfrm>
            <a:off x="744047" y="550445"/>
            <a:ext cx="0" cy="1292159"/>
          </a:xfrm>
          <a:prstGeom prst="line">
            <a:avLst/>
          </a:prstGeom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PA_库_直接连接符 17"/>
          <p:cNvCxnSpPr/>
          <p:nvPr>
            <p:custDataLst>
              <p:tags r:id="rId10"/>
            </p:custDataLst>
          </p:nvPr>
        </p:nvCxnSpPr>
        <p:spPr>
          <a:xfrm>
            <a:off x="767555" y="651584"/>
            <a:ext cx="0" cy="1292159"/>
          </a:xfrm>
          <a:prstGeom prst="line">
            <a:avLst/>
          </a:prstGeom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PA_库_矩形 19"/>
          <p:cNvSpPr/>
          <p:nvPr>
            <p:custDataLst>
              <p:tags r:id="rId11"/>
            </p:custDataLst>
          </p:nvPr>
        </p:nvSpPr>
        <p:spPr>
          <a:xfrm>
            <a:off x="817708" y="526180"/>
            <a:ext cx="414020" cy="2299979"/>
          </a:xfrm>
          <a:prstGeom prst="rect">
            <a:avLst/>
          </a:prstGeom>
        </p:spPr>
        <p:txBody>
          <a:bodyPr vert="eaVert" wrap="square" lIns="68580" tIns="34290" rIns="68580" bIns="34290">
            <a:spAutoFit/>
          </a:bodyPr>
          <a:lstStyle/>
          <a:p>
            <a:r>
              <a:rPr lang="zh-CN" altLang="en-US" sz="1800" dirty="0">
                <a:solidFill>
                  <a:srgbClr val="333333"/>
                </a:solidFill>
                <a:latin typeface="+mj-ea"/>
                <a:ea typeface="+mj-ea"/>
              </a:rPr>
              <a:t>请输入你的内容</a:t>
            </a:r>
            <a:endParaRPr lang="zh-CN" altLang="en-US" sz="1800" dirty="0">
              <a:solidFill>
                <a:srgbClr val="333333"/>
              </a:solidFill>
              <a:latin typeface="+mj-ea"/>
              <a:ea typeface="+mj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random/>
      </p:transition>
    </mc:Choice>
    <mc:Fallback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1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12" dur="1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8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9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20" dur="1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6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27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28" dur="1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4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35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36" dur="1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" presetClass="entr" presetSubtype="8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2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43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44" dur="1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" presetClass="entr" presetSubtype="8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50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51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52" dur="1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58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59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60" dur="1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utoUpdateAnimBg="0"/>
      <p:bldP spid="13" grpId="0" autoUpdateAnimBg="0"/>
      <p:bldP spid="14" grpId="0" autoUpdateAnimBg="0"/>
      <p:bldP spid="15" grpId="0" autoUpdateAnimBg="0"/>
      <p:bldP spid="20" grpId="0" autoUpdateAnimBg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_库_矩形 1"/>
          <p:cNvSpPr/>
          <p:nvPr>
            <p:custDataLst>
              <p:tags r:id="rId2"/>
            </p:custDataLst>
          </p:nvPr>
        </p:nvSpPr>
        <p:spPr>
          <a:xfrm>
            <a:off x="7299436" y="1265062"/>
            <a:ext cx="459242" cy="459242"/>
          </a:xfrm>
          <a:prstGeom prst="rect">
            <a:avLst/>
          </a:prstGeom>
          <a:solidFill>
            <a:srgbClr val="0C36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zh-CN" altLang="en-US" sz="2100" dirty="0">
                <a:latin typeface="+mj-ea"/>
                <a:ea typeface="+mj-ea"/>
              </a:rPr>
              <a:t>境</a:t>
            </a:r>
            <a:endParaRPr lang="zh-CN" altLang="en-US" sz="2100" dirty="0">
              <a:latin typeface="+mj-ea"/>
              <a:ea typeface="+mj-ea"/>
            </a:endParaRPr>
          </a:p>
        </p:txBody>
      </p:sp>
      <p:sp>
        <p:nvSpPr>
          <p:cNvPr id="3" name="PA_库_矩形 2"/>
          <p:cNvSpPr/>
          <p:nvPr>
            <p:custDataLst>
              <p:tags r:id="rId3"/>
            </p:custDataLst>
          </p:nvPr>
        </p:nvSpPr>
        <p:spPr>
          <a:xfrm>
            <a:off x="6237692" y="1859317"/>
            <a:ext cx="2608597" cy="484748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zh-CN" altLang="en-US" sz="900" dirty="0">
                <a:solidFill>
                  <a:schemeClr val="bg2">
                    <a:lumMod val="50000"/>
                  </a:schemeClr>
                </a:solidFill>
                <a:latin typeface="+mj-ea"/>
                <a:ea typeface="+mj-ea"/>
              </a:rPr>
              <a:t>映水色不别，向月光还度。倾在荷叶中，有时看是露。时间的演变，承载着记忆的画卷，如冰冻的水晶。</a:t>
            </a:r>
            <a:endParaRPr lang="zh-CN" altLang="en-US" sz="900" dirty="0">
              <a:solidFill>
                <a:schemeClr val="bg2">
                  <a:lumMod val="50000"/>
                </a:schemeClr>
              </a:solidFill>
              <a:latin typeface="+mj-ea"/>
              <a:ea typeface="+mj-ea"/>
            </a:endParaRPr>
          </a:p>
        </p:txBody>
      </p:sp>
      <p:pic>
        <p:nvPicPr>
          <p:cNvPr id="7" name="PA_库_图片 6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772" b="92982" l="0" r="9146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71530" y="2262181"/>
            <a:ext cx="364295" cy="506459"/>
          </a:xfrm>
          <a:prstGeom prst="rect">
            <a:avLst/>
          </a:prstGeom>
        </p:spPr>
      </p:pic>
      <p:sp>
        <p:nvSpPr>
          <p:cNvPr id="8" name="PA_库_矩形 7"/>
          <p:cNvSpPr/>
          <p:nvPr>
            <p:custDataLst>
              <p:tags r:id="rId7"/>
            </p:custDataLst>
          </p:nvPr>
        </p:nvSpPr>
        <p:spPr>
          <a:xfrm>
            <a:off x="1884045" y="1409700"/>
            <a:ext cx="1688465" cy="314325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en-US" altLang="zh-CN" sz="1600" dirty="0">
                <a:solidFill>
                  <a:srgbClr val="262626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请输入你的内容</a:t>
            </a:r>
            <a:endParaRPr lang="zh-CN" altLang="en-US" sz="1600" dirty="0"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random/>
      </p:transition>
    </mc:Choice>
    <mc:Fallback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utoUpdateAnimBg="0"/>
      <p:bldP spid="3" grpId="0" autoUpdateAnimBg="0"/>
      <p:bldP spid="8" grpId="0" autoUpdateAnimBg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A_库_矩形 3"/>
          <p:cNvSpPr/>
          <p:nvPr>
            <p:custDataLst>
              <p:tags r:id="rId2"/>
            </p:custDataLst>
          </p:nvPr>
        </p:nvSpPr>
        <p:spPr>
          <a:xfrm>
            <a:off x="2093595" y="1225550"/>
            <a:ext cx="4956810" cy="321945"/>
          </a:xfrm>
          <a:prstGeom prst="rect">
            <a:avLst/>
          </a:prstGeom>
        </p:spPr>
        <p:txBody>
          <a:bodyPr vert="horz" wrap="square" lIns="68580" tIns="34290" rIns="68580" bIns="3429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孤  帆  远  影  碧  空  尽               唯  见  长  江  天  际  流</a:t>
            </a:r>
            <a:endParaRPr lang="zh-CN" altLang="en-US" sz="1100" dirty="0">
              <a:solidFill>
                <a:schemeClr val="tx1">
                  <a:lumMod val="75000"/>
                  <a:lumOff val="25000"/>
                </a:schemeClr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sp>
        <p:nvSpPr>
          <p:cNvPr id="5" name="PA_库_矩形 4"/>
          <p:cNvSpPr/>
          <p:nvPr>
            <p:custDataLst>
              <p:tags r:id="rId3"/>
            </p:custDataLst>
          </p:nvPr>
        </p:nvSpPr>
        <p:spPr>
          <a:xfrm>
            <a:off x="4149755" y="630837"/>
            <a:ext cx="1177245" cy="1511952"/>
          </a:xfrm>
          <a:prstGeom prst="rect">
            <a:avLst/>
          </a:prstGeom>
        </p:spPr>
        <p:txBody>
          <a:bodyPr vert="eaVert" wrap="none" lIns="68580" tIns="34290" rIns="68580" bIns="3429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4500" dirty="0"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静  逸</a:t>
            </a:r>
            <a:endParaRPr lang="en-US" altLang="zh-CN" sz="4500" dirty="0"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sp>
        <p:nvSpPr>
          <p:cNvPr id="6" name="PA_库_椭圆 5"/>
          <p:cNvSpPr/>
          <p:nvPr>
            <p:custDataLst>
              <p:tags r:id="rId4"/>
            </p:custDataLst>
          </p:nvPr>
        </p:nvSpPr>
        <p:spPr>
          <a:xfrm>
            <a:off x="4547102" y="1348313"/>
            <a:ext cx="72810" cy="7281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/>
          </a:p>
        </p:txBody>
      </p:sp>
      <p:pic>
        <p:nvPicPr>
          <p:cNvPr id="8" name="PA_库_图片 7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772" b="92982" l="0" r="9146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74362" y="3284844"/>
            <a:ext cx="364295" cy="506459"/>
          </a:xfrm>
          <a:prstGeom prst="rect">
            <a:avLst/>
          </a:prstGeom>
        </p:spPr>
      </p:pic>
      <p:sp>
        <p:nvSpPr>
          <p:cNvPr id="9" name="PA_库_矩形 8"/>
          <p:cNvSpPr/>
          <p:nvPr>
            <p:custDataLst>
              <p:tags r:id="rId8"/>
            </p:custDataLst>
          </p:nvPr>
        </p:nvSpPr>
        <p:spPr>
          <a:xfrm>
            <a:off x="3763645" y="2414905"/>
            <a:ext cx="1785620" cy="314325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en-US" altLang="zh-CN" sz="1600" dirty="0">
                <a:solidFill>
                  <a:srgbClr val="262626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请输入你的内容</a:t>
            </a:r>
            <a:endParaRPr lang="zh-CN" altLang="en-US" sz="1600" dirty="0"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sp>
        <p:nvSpPr>
          <p:cNvPr id="10" name="PA_库_矩形 9"/>
          <p:cNvSpPr/>
          <p:nvPr>
            <p:custDataLst>
              <p:tags r:id="rId9"/>
            </p:custDataLst>
          </p:nvPr>
        </p:nvSpPr>
        <p:spPr>
          <a:xfrm>
            <a:off x="283025" y="361357"/>
            <a:ext cx="477054" cy="2787632"/>
          </a:xfrm>
          <a:prstGeom prst="rect">
            <a:avLst/>
          </a:prstGeom>
        </p:spPr>
        <p:txBody>
          <a:bodyPr vert="eaVert" wrap="square" lIns="68580" tIns="34290" rIns="68580" bIns="34290">
            <a:spAutoFit/>
          </a:bodyPr>
          <a:lstStyle/>
          <a:p>
            <a:r>
              <a:rPr lang="zh-CN" altLang="en-US" sz="1100" dirty="0">
                <a:latin typeface="造字工房悦圆（非商用）常规体" pitchFamily="2" charset="-122"/>
                <a:ea typeface="造字工房悦圆（非商用）常规体" pitchFamily="2" charset="-122"/>
              </a:rPr>
              <a:t>故人西辞黄鹤楼，烟花三月下扬州。</a:t>
            </a:r>
            <a:br>
              <a:rPr lang="zh-CN" altLang="en-US" sz="1100" dirty="0">
                <a:latin typeface="造字工房悦圆（非商用）常规体" pitchFamily="2" charset="-122"/>
                <a:ea typeface="造字工房悦圆（非商用）常规体" pitchFamily="2" charset="-122"/>
              </a:rPr>
            </a:br>
            <a:r>
              <a:rPr lang="zh-CN" altLang="en-US" sz="1100" dirty="0">
                <a:latin typeface="造字工房悦圆（非商用）常规体" pitchFamily="2" charset="-122"/>
                <a:ea typeface="造字工房悦圆（非商用）常规体" pitchFamily="2" charset="-122"/>
              </a:rPr>
              <a:t>孤帆远影碧空尽，唯见长江天际流。</a:t>
            </a:r>
            <a:endParaRPr lang="zh-CN" altLang="en-US" sz="1100" dirty="0">
              <a:latin typeface="造字工房悦圆（非商用）常规体" pitchFamily="2" charset="-122"/>
              <a:ea typeface="造字工房悦圆（非商用）常规体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3000">
        <p14:ripple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8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9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20" dur="1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" presetClass="entr" presetSubtype="2" decel="100000" fill="hold" grpId="0" nodeType="withEffect" nodePh="1">
                                  <p:stCondLst>
                                    <p:cond delay="250"/>
                                  </p:stCondLst>
                                  <p:endCondLst>
                                    <p:cond evt="begin" delay="0">
                                      <p:tn val="2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500" fill="hold"/>
                                        <p:tgtEl>
                                          <p:spTgt spid="6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500" fill="hold"/>
                                        <p:tgtEl>
                                          <p:spTgt spid="6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utoUpdateAnimBg="0"/>
      <p:bldP spid="5" grpId="0" autoUpdateAnimBg="0"/>
      <p:bldP spid="6" grpId="0" autoUpdateAnimBg="0"/>
      <p:bldP spid="9" grpId="0" autoUpdateAnimBg="0"/>
      <p:bldP spid="10" grpId="0" autoUpdateAnimBg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_库_矩形 1"/>
          <p:cNvSpPr/>
          <p:nvPr>
            <p:custDataLst>
              <p:tags r:id="rId2"/>
            </p:custDataLst>
          </p:nvPr>
        </p:nvSpPr>
        <p:spPr>
          <a:xfrm>
            <a:off x="7416770" y="680869"/>
            <a:ext cx="384721" cy="2787632"/>
          </a:xfrm>
          <a:prstGeom prst="rect">
            <a:avLst/>
          </a:prstGeom>
        </p:spPr>
        <p:txBody>
          <a:bodyPr vert="eaVert" wrap="square" lIns="68580" tIns="34290" rIns="68580" bIns="34290">
            <a:spAutoFit/>
          </a:bodyPr>
          <a:lstStyle/>
          <a:p>
            <a:r>
              <a:rPr lang="zh-CN" altLang="en-US" sz="800" dirty="0">
                <a:latin typeface="造字工房悦圆（非商用）常规体" pitchFamily="2" charset="-122"/>
                <a:ea typeface="造字工房悦圆（非商用）常规体" pitchFamily="2" charset="-122"/>
              </a:rPr>
              <a:t>故人西辞黄鹤楼，烟花三月下扬州。</a:t>
            </a:r>
            <a:br>
              <a:rPr lang="zh-CN" altLang="en-US" sz="800" dirty="0">
                <a:latin typeface="造字工房悦圆（非商用）常规体" pitchFamily="2" charset="-122"/>
                <a:ea typeface="造字工房悦圆（非商用）常规体" pitchFamily="2" charset="-122"/>
              </a:rPr>
            </a:br>
            <a:r>
              <a:rPr lang="zh-CN" altLang="en-US" sz="800" dirty="0">
                <a:latin typeface="造字工房悦圆（非商用）常规体" pitchFamily="2" charset="-122"/>
                <a:ea typeface="造字工房悦圆（非商用）常规体" pitchFamily="2" charset="-122"/>
              </a:rPr>
              <a:t>孤帆远影碧空尽，唯见长江天际流。</a:t>
            </a:r>
            <a:endParaRPr lang="zh-CN" altLang="en-US" sz="800" dirty="0">
              <a:latin typeface="造字工房悦圆（非商用）常规体" pitchFamily="2" charset="-122"/>
              <a:ea typeface="造字工房悦圆（非商用）常规体" pitchFamily="2" charset="-122"/>
            </a:endParaRPr>
          </a:p>
        </p:txBody>
      </p:sp>
      <p:sp>
        <p:nvSpPr>
          <p:cNvPr id="6" name="PA_库_矩形 5"/>
          <p:cNvSpPr/>
          <p:nvPr>
            <p:custDataLst>
              <p:tags r:id="rId3"/>
            </p:custDataLst>
          </p:nvPr>
        </p:nvSpPr>
        <p:spPr>
          <a:xfrm>
            <a:off x="1610531" y="673656"/>
            <a:ext cx="1084912" cy="1252266"/>
          </a:xfrm>
          <a:prstGeom prst="rect">
            <a:avLst/>
          </a:prstGeom>
        </p:spPr>
        <p:txBody>
          <a:bodyPr vert="eaVert" wrap="none" lIns="68580" tIns="34290" rIns="68580" bIns="3429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4100" dirty="0"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气 度</a:t>
            </a:r>
            <a:endParaRPr lang="en-US" altLang="zh-CN" sz="4100" dirty="0"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pic>
        <p:nvPicPr>
          <p:cNvPr id="8" name="PA_库_图片 7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772" b="92982" l="0" r="9146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14574" y="2910259"/>
            <a:ext cx="364295" cy="506459"/>
          </a:xfrm>
          <a:prstGeom prst="rect">
            <a:avLst/>
          </a:prstGeom>
        </p:spPr>
      </p:pic>
      <p:sp>
        <p:nvSpPr>
          <p:cNvPr id="10" name="PA_库_矩形 9"/>
          <p:cNvSpPr/>
          <p:nvPr>
            <p:custDataLst>
              <p:tags r:id="rId7"/>
            </p:custDataLst>
          </p:nvPr>
        </p:nvSpPr>
        <p:spPr>
          <a:xfrm rot="5400000">
            <a:off x="91851" y="1995139"/>
            <a:ext cx="2951701" cy="323165"/>
          </a:xfrm>
          <a:prstGeom prst="rect">
            <a:avLst/>
          </a:prstGeom>
        </p:spPr>
        <p:txBody>
          <a:bodyPr vert="horz" wrap="square" lIns="68580" tIns="34290" rIns="68580" bIns="34290">
            <a:spAutoFit/>
          </a:bodyPr>
          <a:lstStyle/>
          <a:p>
            <a:pPr algn="dist">
              <a:lnSpc>
                <a:spcPct val="150000"/>
              </a:lnSpc>
            </a:pPr>
            <a:r>
              <a:rPr lang="zh-CN" alt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宁</a:t>
            </a:r>
            <a:r>
              <a:rPr lang="en-US" altLang="zh-CN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/</a:t>
            </a:r>
            <a:r>
              <a:rPr lang="zh-CN" alt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静</a:t>
            </a:r>
            <a:r>
              <a:rPr lang="en-US" altLang="zh-CN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/</a:t>
            </a:r>
            <a:r>
              <a:rPr lang="zh-CN" alt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平</a:t>
            </a:r>
            <a:r>
              <a:rPr lang="en-US" altLang="zh-CN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/</a:t>
            </a:r>
            <a:r>
              <a:rPr lang="zh-CN" alt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和</a:t>
            </a:r>
            <a:r>
              <a:rPr lang="en-US" altLang="zh-CN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/</a:t>
            </a:r>
            <a:r>
              <a:rPr lang="zh-CN" alt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境</a:t>
            </a:r>
            <a:r>
              <a:rPr lang="en-US" altLang="zh-CN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/</a:t>
            </a:r>
            <a:r>
              <a:rPr lang="zh-CN" alt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界</a:t>
            </a:r>
            <a:r>
              <a:rPr lang="en-US" altLang="zh-CN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/</a:t>
            </a:r>
            <a:r>
              <a:rPr lang="zh-CN" alt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致</a:t>
            </a:r>
            <a:r>
              <a:rPr lang="en-US" altLang="zh-CN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/</a:t>
            </a:r>
            <a:r>
              <a:rPr lang="zh-CN" alt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远</a:t>
            </a:r>
            <a:endParaRPr lang="zh-CN" altLang="en-US" sz="1100" dirty="0">
              <a:solidFill>
                <a:schemeClr val="tx1">
                  <a:lumMod val="75000"/>
                  <a:lumOff val="25000"/>
                </a:schemeClr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sp>
        <p:nvSpPr>
          <p:cNvPr id="12" name="PA_库_矩形 11"/>
          <p:cNvSpPr/>
          <p:nvPr>
            <p:custDataLst>
              <p:tags r:id="rId8"/>
            </p:custDataLst>
          </p:nvPr>
        </p:nvSpPr>
        <p:spPr>
          <a:xfrm>
            <a:off x="3360100" y="680870"/>
            <a:ext cx="2423800" cy="484748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zh-CN" altLang="en-US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映水色不别，向月光还度。倾在荷叶中，有时看是露。时间的演变，承载着记忆的画卷，如冰冻的水晶。</a:t>
            </a:r>
            <a:endParaRPr lang="zh-CN" altLang="en-US" sz="900" dirty="0">
              <a:solidFill>
                <a:schemeClr val="tx1">
                  <a:lumMod val="75000"/>
                  <a:lumOff val="25000"/>
                </a:schemeClr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Tm="3000">
        <p14:vortex dir="r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23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24" dur="1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utoUpdateAnimBg="0"/>
      <p:bldP spid="6" grpId="0" autoUpdateAnimBg="0"/>
      <p:bldP spid="10" grpId="0" autoUpdateAnimBg="0"/>
      <p:bldP spid="12" grpId="0" autoUpdateAnimBg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PA_库_直接连接符 2"/>
          <p:cNvCxnSpPr/>
          <p:nvPr>
            <p:custDataLst>
              <p:tags r:id="rId2"/>
            </p:custDataLst>
          </p:nvPr>
        </p:nvCxnSpPr>
        <p:spPr>
          <a:xfrm>
            <a:off x="4498086" y="541170"/>
            <a:ext cx="0" cy="2235994"/>
          </a:xfrm>
          <a:prstGeom prst="line">
            <a:avLst/>
          </a:prstGeom>
          <a:ln>
            <a:solidFill>
              <a:srgbClr val="AEC3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PA_库_文本框 4"/>
          <p:cNvSpPr txBox="1"/>
          <p:nvPr>
            <p:custDataLst>
              <p:tags r:id="rId3"/>
            </p:custDataLst>
          </p:nvPr>
        </p:nvSpPr>
        <p:spPr>
          <a:xfrm rot="5400000">
            <a:off x="2863369" y="1557352"/>
            <a:ext cx="2698022" cy="53091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600" dirty="0">
                <a:solidFill>
                  <a:srgbClr val="52635B"/>
                </a:solidFill>
                <a:latin typeface="+mj-ea"/>
                <a:ea typeface="+mj-ea"/>
              </a:rPr>
              <a:t>有一种生活，值得等待，有一种生活，来自花园国度；</a:t>
            </a:r>
            <a:endParaRPr lang="en-US" altLang="zh-CN" sz="600" dirty="0">
              <a:solidFill>
                <a:srgbClr val="52635B"/>
              </a:solidFill>
              <a:latin typeface="+mj-ea"/>
              <a:ea typeface="+mj-ea"/>
            </a:endParaRPr>
          </a:p>
          <a:p>
            <a:r>
              <a:rPr lang="zh-CN" altLang="en-US" sz="600" dirty="0">
                <a:solidFill>
                  <a:srgbClr val="52635B"/>
                </a:solidFill>
                <a:latin typeface="+mj-ea"/>
                <a:ea typeface="+mj-ea"/>
              </a:rPr>
              <a:t>澄净透明的空气里，阳光穿过浓密的树叶，洒照在飘满花香的千亩土地上。</a:t>
            </a:r>
            <a:endParaRPr lang="en-US" altLang="zh-CN" sz="600" dirty="0">
              <a:solidFill>
                <a:srgbClr val="52635B"/>
              </a:solidFill>
              <a:latin typeface="+mj-ea"/>
              <a:ea typeface="+mj-ea"/>
            </a:endParaRPr>
          </a:p>
          <a:p>
            <a:r>
              <a:rPr lang="zh-CN" altLang="en-US" sz="600" dirty="0">
                <a:solidFill>
                  <a:srgbClr val="52635B"/>
                </a:solidFill>
                <a:latin typeface="+mj-ea"/>
                <a:ea typeface="+mj-ea"/>
              </a:rPr>
              <a:t>赤足走在花园中，耳旁隐隐传来鸟儿的呢喃</a:t>
            </a:r>
            <a:r>
              <a:rPr lang="en-US" altLang="zh-CN" sz="600" dirty="0">
                <a:solidFill>
                  <a:srgbClr val="52635B"/>
                </a:solidFill>
                <a:latin typeface="+mj-ea"/>
                <a:ea typeface="+mj-ea"/>
              </a:rPr>
              <a:t>……</a:t>
            </a:r>
            <a:endParaRPr lang="en-US" altLang="zh-CN" sz="600" dirty="0">
              <a:solidFill>
                <a:srgbClr val="52635B"/>
              </a:solidFill>
              <a:latin typeface="+mj-ea"/>
              <a:ea typeface="+mj-ea"/>
            </a:endParaRPr>
          </a:p>
          <a:p>
            <a:r>
              <a:rPr lang="zh-CN" altLang="en-US" sz="600" dirty="0">
                <a:solidFill>
                  <a:srgbClr val="52635B"/>
                </a:solidFill>
                <a:latin typeface="+mj-ea"/>
                <a:ea typeface="+mj-ea"/>
              </a:rPr>
              <a:t>时时充盈活力、自由、亲善与和谐，来自花园国度的原味生活，</a:t>
            </a:r>
            <a:endParaRPr lang="en-US" altLang="zh-CN" sz="600" dirty="0">
              <a:solidFill>
                <a:srgbClr val="52635B"/>
              </a:solidFill>
              <a:latin typeface="+mj-ea"/>
              <a:ea typeface="+mj-ea"/>
            </a:endParaRPr>
          </a:p>
          <a:p>
            <a:r>
              <a:rPr lang="zh-CN" altLang="en-US" sz="600" dirty="0">
                <a:solidFill>
                  <a:srgbClr val="52635B"/>
                </a:solidFill>
                <a:latin typeface="+mj-ea"/>
                <a:ea typeface="+mj-ea"/>
              </a:rPr>
              <a:t>总是如此轻易的让你爱上，就算是等待，也是一种美丽</a:t>
            </a:r>
            <a:r>
              <a:rPr lang="en-US" altLang="zh-CN" sz="600" dirty="0">
                <a:solidFill>
                  <a:srgbClr val="52635B"/>
                </a:solidFill>
                <a:latin typeface="+mj-ea"/>
                <a:ea typeface="+mj-ea"/>
              </a:rPr>
              <a:t>……</a:t>
            </a:r>
            <a:endParaRPr lang="zh-CN" altLang="en-US" sz="600" dirty="0">
              <a:solidFill>
                <a:srgbClr val="52635B"/>
              </a:solidFill>
              <a:latin typeface="+mj-ea"/>
              <a:ea typeface="+mj-ea"/>
            </a:endParaRPr>
          </a:p>
        </p:txBody>
      </p:sp>
      <p:cxnSp>
        <p:nvCxnSpPr>
          <p:cNvPr id="6" name="PA_库_直接连接符 5"/>
          <p:cNvCxnSpPr/>
          <p:nvPr>
            <p:custDataLst>
              <p:tags r:id="rId4"/>
            </p:custDataLst>
          </p:nvPr>
        </p:nvCxnSpPr>
        <p:spPr>
          <a:xfrm>
            <a:off x="3908238" y="537597"/>
            <a:ext cx="0" cy="2235994"/>
          </a:xfrm>
          <a:prstGeom prst="line">
            <a:avLst/>
          </a:prstGeom>
          <a:ln>
            <a:solidFill>
              <a:srgbClr val="AEC3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PA_库_组合 8"/>
          <p:cNvGrpSpPr/>
          <p:nvPr>
            <p:custDataLst>
              <p:tags r:id="rId5"/>
            </p:custDataLst>
          </p:nvPr>
        </p:nvGrpSpPr>
        <p:grpSpPr>
          <a:xfrm>
            <a:off x="3290466" y="99778"/>
            <a:ext cx="646331" cy="3839513"/>
            <a:chOff x="4322210" y="58609"/>
            <a:chExt cx="861775" cy="5119351"/>
          </a:xfrm>
        </p:grpSpPr>
        <p:sp>
          <p:nvSpPr>
            <p:cNvPr id="7" name="文本框 6"/>
            <p:cNvSpPr txBox="1"/>
            <p:nvPr/>
          </p:nvSpPr>
          <p:spPr>
            <a:xfrm>
              <a:off x="4322210" y="761574"/>
              <a:ext cx="861775" cy="2174955"/>
            </a:xfrm>
            <a:prstGeom prst="rect">
              <a:avLst/>
            </a:prstGeom>
            <a:noFill/>
          </p:spPr>
          <p:txBody>
            <a:bodyPr vert="eaVert" wrap="none" rtlCol="0">
              <a:spAutoFit/>
            </a:bodyPr>
            <a:lstStyle/>
            <a:p>
              <a:r>
                <a:rPr lang="zh-CN" altLang="en-US" sz="3000" dirty="0">
                  <a:latin typeface="造字工房悦圆（非商用）常规体" pitchFamily="2" charset="-122"/>
                  <a:ea typeface="造字工房悦圆（非商用）常规体" pitchFamily="2" charset="-122"/>
                </a:rPr>
                <a:t>佛性禅心</a:t>
              </a:r>
              <a:endParaRPr lang="zh-CN" altLang="en-US" sz="3000" dirty="0">
                <a:latin typeface="造字工房悦圆（非商用）常规体" pitchFamily="2" charset="-122"/>
                <a:ea typeface="造字工房悦圆（非商用）常规体" pitchFamily="2" charset="-122"/>
              </a:endParaRPr>
            </a:p>
          </p:txBody>
        </p:sp>
        <p:sp>
          <p:nvSpPr>
            <p:cNvPr id="8" name="文本框 7"/>
            <p:cNvSpPr txBox="1"/>
            <p:nvPr/>
          </p:nvSpPr>
          <p:spPr>
            <a:xfrm rot="5400000">
              <a:off x="2210738" y="2248953"/>
              <a:ext cx="5119351" cy="738664"/>
            </a:xfrm>
            <a:prstGeom prst="rect">
              <a:avLst/>
            </a:prstGeom>
            <a:noFill/>
          </p:spPr>
          <p:txBody>
            <a:bodyPr vert="horz" wrap="none" rtlCol="0">
              <a:spAutoFit/>
            </a:bodyPr>
            <a:lstStyle/>
            <a:p>
              <a:r>
                <a:rPr lang="en-US" altLang="zh-CN" sz="3000" dirty="0">
                  <a:latin typeface="造字工房悦圆（非商用）常规体" pitchFamily="2" charset="-122"/>
                  <a:ea typeface="造字工房悦圆（非商用）常规体" pitchFamily="2" charset="-122"/>
                </a:rPr>
                <a:t>【               】</a:t>
              </a:r>
              <a:endParaRPr lang="zh-CN" altLang="en-US" sz="3000" dirty="0">
                <a:latin typeface="造字工房悦圆（非商用）常规体" pitchFamily="2" charset="-122"/>
                <a:ea typeface="造字工房悦圆（非商用）常规体" pitchFamily="2" charset="-122"/>
              </a:endParaRPr>
            </a:p>
          </p:txBody>
        </p:sp>
      </p:grpSp>
    </p:spTree>
  </p:cSld>
  <p:clrMapOvr>
    <a:masterClrMapping/>
  </p:clrMapOvr>
  <p:transition spd="slow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utoUpdateAnimBg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011458" y="185738"/>
            <a:ext cx="1799167" cy="19431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5987" y="-1006141"/>
            <a:ext cx="6172026" cy="5143500"/>
          </a:xfrm>
          <a:prstGeom prst="rect">
            <a:avLst/>
          </a:prstGeom>
        </p:spPr>
      </p:pic>
      <p:sp>
        <p:nvSpPr>
          <p:cNvPr id="8" name="PA_库_矩形 7"/>
          <p:cNvSpPr/>
          <p:nvPr>
            <p:custDataLst>
              <p:tags r:id="rId4"/>
            </p:custDataLst>
          </p:nvPr>
        </p:nvSpPr>
        <p:spPr>
          <a:xfrm>
            <a:off x="4329446" y="764085"/>
            <a:ext cx="459242" cy="459242"/>
          </a:xfrm>
          <a:prstGeom prst="rect">
            <a:avLst/>
          </a:prstGeom>
          <a:solidFill>
            <a:srgbClr val="0C36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zh-CN" altLang="en-US" sz="2100" dirty="0">
                <a:latin typeface="+mj-ea"/>
                <a:ea typeface="+mj-ea"/>
              </a:rPr>
              <a:t>佛</a:t>
            </a:r>
            <a:endParaRPr lang="zh-CN" altLang="en-US" sz="2100" dirty="0">
              <a:latin typeface="+mj-ea"/>
              <a:ea typeface="+mj-ea"/>
            </a:endParaRPr>
          </a:p>
        </p:txBody>
      </p:sp>
      <p:sp>
        <p:nvSpPr>
          <p:cNvPr id="9" name="PA_库_矩形 8"/>
          <p:cNvSpPr/>
          <p:nvPr>
            <p:custDataLst>
              <p:tags r:id="rId5"/>
            </p:custDataLst>
          </p:nvPr>
        </p:nvSpPr>
        <p:spPr>
          <a:xfrm>
            <a:off x="2320591" y="1299587"/>
            <a:ext cx="4572000" cy="438581"/>
          </a:xfrm>
          <a:prstGeom prst="rect">
            <a:avLst/>
          </a:prstGeom>
        </p:spPr>
        <p:txBody>
          <a:bodyPr lIns="68580" tIns="34290" rIns="68580" bIns="34290">
            <a:spAutoFit/>
          </a:bodyPr>
          <a:lstStyle/>
          <a:p>
            <a:pPr algn="ctr"/>
            <a:r>
              <a:rPr lang="zh-CN" altLang="en-US" sz="1200" dirty="0">
                <a:solidFill>
                  <a:schemeClr val="bg2">
                    <a:lumMod val="50000"/>
                  </a:schemeClr>
                </a:solidFill>
                <a:latin typeface="+mj-ea"/>
                <a:ea typeface="+mj-ea"/>
              </a:rPr>
              <a:t>映水色不别，向月光还度。倾在荷叶中，有时看是露。时间的演变，承载着记忆的画卷，如冰冻的水晶。</a:t>
            </a:r>
            <a:endParaRPr lang="zh-CN" altLang="en-US" sz="1200" dirty="0">
              <a:solidFill>
                <a:schemeClr val="bg2">
                  <a:lumMod val="50000"/>
                </a:schemeClr>
              </a:solidFill>
              <a:latin typeface="+mj-ea"/>
              <a:ea typeface="+mj-ea"/>
            </a:endParaRPr>
          </a:p>
        </p:txBody>
      </p:sp>
      <p:cxnSp>
        <p:nvCxnSpPr>
          <p:cNvPr id="13" name="PA_库_直接连接符 12"/>
          <p:cNvCxnSpPr/>
          <p:nvPr>
            <p:custDataLst>
              <p:tags r:id="rId6"/>
            </p:custDataLst>
          </p:nvPr>
        </p:nvCxnSpPr>
        <p:spPr>
          <a:xfrm>
            <a:off x="1776684" y="514350"/>
            <a:ext cx="0" cy="2235994"/>
          </a:xfrm>
          <a:prstGeom prst="line">
            <a:avLst/>
          </a:prstGeom>
          <a:ln>
            <a:solidFill>
              <a:srgbClr val="AEC3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PA_库_文本框 14"/>
          <p:cNvSpPr txBox="1"/>
          <p:nvPr>
            <p:custDataLst>
              <p:tags r:id="rId7"/>
            </p:custDataLst>
          </p:nvPr>
        </p:nvSpPr>
        <p:spPr>
          <a:xfrm rot="5400000">
            <a:off x="141967" y="1530533"/>
            <a:ext cx="2698022" cy="53091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600" dirty="0">
                <a:solidFill>
                  <a:srgbClr val="52635B"/>
                </a:solidFill>
                <a:latin typeface="+mj-ea"/>
                <a:ea typeface="+mj-ea"/>
              </a:rPr>
              <a:t>有一种生活，值得等待，有一种生活，来自花园国度；</a:t>
            </a:r>
            <a:endParaRPr lang="en-US" altLang="zh-CN" sz="600" dirty="0">
              <a:solidFill>
                <a:srgbClr val="52635B"/>
              </a:solidFill>
              <a:latin typeface="+mj-ea"/>
              <a:ea typeface="+mj-ea"/>
            </a:endParaRPr>
          </a:p>
          <a:p>
            <a:r>
              <a:rPr lang="zh-CN" altLang="en-US" sz="600" dirty="0">
                <a:solidFill>
                  <a:srgbClr val="52635B"/>
                </a:solidFill>
                <a:latin typeface="+mj-ea"/>
                <a:ea typeface="+mj-ea"/>
              </a:rPr>
              <a:t>澄净透明的空气里，阳光穿过浓密的树叶，洒照在飘满花香的千亩土地上。</a:t>
            </a:r>
            <a:endParaRPr lang="en-US" altLang="zh-CN" sz="600" dirty="0">
              <a:solidFill>
                <a:srgbClr val="52635B"/>
              </a:solidFill>
              <a:latin typeface="+mj-ea"/>
              <a:ea typeface="+mj-ea"/>
            </a:endParaRPr>
          </a:p>
          <a:p>
            <a:r>
              <a:rPr lang="zh-CN" altLang="en-US" sz="600" dirty="0">
                <a:solidFill>
                  <a:srgbClr val="52635B"/>
                </a:solidFill>
                <a:latin typeface="+mj-ea"/>
                <a:ea typeface="+mj-ea"/>
              </a:rPr>
              <a:t>赤足走在花园中，耳旁隐隐传来鸟儿的呢喃</a:t>
            </a:r>
            <a:r>
              <a:rPr lang="en-US" altLang="zh-CN" sz="600" dirty="0">
                <a:solidFill>
                  <a:srgbClr val="52635B"/>
                </a:solidFill>
                <a:latin typeface="+mj-ea"/>
                <a:ea typeface="+mj-ea"/>
              </a:rPr>
              <a:t>……</a:t>
            </a:r>
            <a:endParaRPr lang="en-US" altLang="zh-CN" sz="600" dirty="0">
              <a:solidFill>
                <a:srgbClr val="52635B"/>
              </a:solidFill>
              <a:latin typeface="+mj-ea"/>
              <a:ea typeface="+mj-ea"/>
            </a:endParaRPr>
          </a:p>
          <a:p>
            <a:r>
              <a:rPr lang="zh-CN" altLang="en-US" sz="600" dirty="0">
                <a:solidFill>
                  <a:srgbClr val="52635B"/>
                </a:solidFill>
                <a:latin typeface="+mj-ea"/>
                <a:ea typeface="+mj-ea"/>
              </a:rPr>
              <a:t>时时充盈活力、自由、亲善与和谐，来自花园国度的原味生活，</a:t>
            </a:r>
            <a:endParaRPr lang="en-US" altLang="zh-CN" sz="600" dirty="0">
              <a:solidFill>
                <a:srgbClr val="52635B"/>
              </a:solidFill>
              <a:latin typeface="+mj-ea"/>
              <a:ea typeface="+mj-ea"/>
            </a:endParaRPr>
          </a:p>
          <a:p>
            <a:r>
              <a:rPr lang="zh-CN" altLang="en-US" sz="600" dirty="0">
                <a:solidFill>
                  <a:srgbClr val="52635B"/>
                </a:solidFill>
                <a:latin typeface="+mj-ea"/>
                <a:ea typeface="+mj-ea"/>
              </a:rPr>
              <a:t>总是如此轻易的让你爱上，就算是等待，也是一种美丽</a:t>
            </a:r>
            <a:r>
              <a:rPr lang="en-US" altLang="zh-CN" sz="600" dirty="0">
                <a:solidFill>
                  <a:srgbClr val="52635B"/>
                </a:solidFill>
                <a:latin typeface="+mj-ea"/>
                <a:ea typeface="+mj-ea"/>
              </a:rPr>
              <a:t>……</a:t>
            </a:r>
            <a:endParaRPr lang="zh-CN" altLang="en-US" sz="600" dirty="0">
              <a:solidFill>
                <a:srgbClr val="52635B"/>
              </a:solidFill>
              <a:latin typeface="+mj-ea"/>
              <a:ea typeface="+mj-ea"/>
            </a:endParaRPr>
          </a:p>
        </p:txBody>
      </p:sp>
      <p:cxnSp>
        <p:nvCxnSpPr>
          <p:cNvPr id="16" name="PA_库_直接连接符 15"/>
          <p:cNvCxnSpPr/>
          <p:nvPr>
            <p:custDataLst>
              <p:tags r:id="rId8"/>
            </p:custDataLst>
          </p:nvPr>
        </p:nvCxnSpPr>
        <p:spPr>
          <a:xfrm>
            <a:off x="1186836" y="510778"/>
            <a:ext cx="0" cy="2235994"/>
          </a:xfrm>
          <a:prstGeom prst="line">
            <a:avLst/>
          </a:prstGeom>
          <a:ln>
            <a:solidFill>
              <a:srgbClr val="AEC3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PA_库_组合 11"/>
          <p:cNvGrpSpPr/>
          <p:nvPr>
            <p:custDataLst>
              <p:tags r:id="rId9"/>
            </p:custDataLst>
          </p:nvPr>
        </p:nvGrpSpPr>
        <p:grpSpPr>
          <a:xfrm>
            <a:off x="579189" y="115680"/>
            <a:ext cx="646331" cy="3839513"/>
            <a:chOff x="4322210" y="79812"/>
            <a:chExt cx="861775" cy="5119351"/>
          </a:xfrm>
        </p:grpSpPr>
        <p:sp>
          <p:nvSpPr>
            <p:cNvPr id="18" name="文本框 17"/>
            <p:cNvSpPr txBox="1"/>
            <p:nvPr/>
          </p:nvSpPr>
          <p:spPr>
            <a:xfrm>
              <a:off x="4322210" y="761574"/>
              <a:ext cx="861775" cy="2174955"/>
            </a:xfrm>
            <a:prstGeom prst="rect">
              <a:avLst/>
            </a:prstGeom>
            <a:noFill/>
          </p:spPr>
          <p:txBody>
            <a:bodyPr vert="eaVert" wrap="none" rtlCol="0">
              <a:spAutoFit/>
            </a:bodyPr>
            <a:lstStyle/>
            <a:p>
              <a:r>
                <a:rPr lang="zh-CN" altLang="en-US" sz="3000" dirty="0">
                  <a:latin typeface="造字工房悦圆（非商用）常规体" pitchFamily="2" charset="-122"/>
                  <a:ea typeface="造字工房悦圆（非商用）常规体" pitchFamily="2" charset="-122"/>
                </a:rPr>
                <a:t>佛性禅心</a:t>
              </a:r>
              <a:endParaRPr lang="zh-CN" altLang="en-US" sz="3000" dirty="0">
                <a:latin typeface="造字工房悦圆（非商用）常规体" pitchFamily="2" charset="-122"/>
                <a:ea typeface="造字工房悦圆（非商用）常规体" pitchFamily="2" charset="-122"/>
              </a:endParaRPr>
            </a:p>
          </p:txBody>
        </p:sp>
        <p:sp>
          <p:nvSpPr>
            <p:cNvPr id="19" name="文本框 18"/>
            <p:cNvSpPr txBox="1"/>
            <p:nvPr/>
          </p:nvSpPr>
          <p:spPr>
            <a:xfrm rot="5400000">
              <a:off x="2227979" y="2270156"/>
              <a:ext cx="5119351" cy="738664"/>
            </a:xfrm>
            <a:prstGeom prst="rect">
              <a:avLst/>
            </a:prstGeom>
            <a:noFill/>
          </p:spPr>
          <p:txBody>
            <a:bodyPr vert="horz" wrap="none" rtlCol="0">
              <a:spAutoFit/>
            </a:bodyPr>
            <a:lstStyle/>
            <a:p>
              <a:r>
                <a:rPr lang="en-US" altLang="zh-CN" sz="3000" dirty="0">
                  <a:latin typeface="造字工房悦圆（非商用）常规体" pitchFamily="2" charset="-122"/>
                  <a:ea typeface="造字工房悦圆（非商用）常规体" pitchFamily="2" charset="-122"/>
                </a:rPr>
                <a:t>【               】</a:t>
              </a:r>
              <a:endParaRPr lang="zh-CN" altLang="en-US" sz="3000" dirty="0">
                <a:latin typeface="造字工房悦圆（非商用）常规体" pitchFamily="2" charset="-122"/>
                <a:ea typeface="造字工房悦圆（非商用）常规体" pitchFamily="2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random/>
      </p:transition>
    </mc:Choice>
    <mc:Fallback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500" fill="hold"/>
                                        <p:tgtEl>
                                          <p:spTgt spid="8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500" fill="hold"/>
                                        <p:tgtEl>
                                          <p:spTgt spid="8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6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27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28" dur="1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4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35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36" dur="1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utoUpdateAnimBg="0"/>
      <p:bldP spid="9" grpId="0" autoUpdateAnimBg="0"/>
      <p:bldP spid="15" grpId="0" autoUpdateAnimBg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_库_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5985" y="485326"/>
            <a:ext cx="1387549" cy="2775098"/>
          </a:xfrm>
          <a:prstGeom prst="rect">
            <a:avLst/>
          </a:prstGeom>
        </p:spPr>
      </p:pic>
      <p:pic>
        <p:nvPicPr>
          <p:cNvPr id="3" name="PA_库_图片 2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9988" y="565070"/>
            <a:ext cx="1387549" cy="2775098"/>
          </a:xfrm>
          <a:prstGeom prst="rect">
            <a:avLst/>
          </a:prstGeom>
        </p:spPr>
      </p:pic>
      <p:pic>
        <p:nvPicPr>
          <p:cNvPr id="4" name="PA_库_图片 3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8990" y="1017720"/>
            <a:ext cx="1387549" cy="2775098"/>
          </a:xfrm>
          <a:prstGeom prst="rect">
            <a:avLst/>
          </a:prstGeom>
        </p:spPr>
      </p:pic>
      <p:sp>
        <p:nvSpPr>
          <p:cNvPr id="6" name="PA_库_矩形 5"/>
          <p:cNvSpPr/>
          <p:nvPr>
            <p:custDataLst>
              <p:tags r:id="rId8"/>
            </p:custDataLst>
          </p:nvPr>
        </p:nvSpPr>
        <p:spPr>
          <a:xfrm>
            <a:off x="1079454" y="984369"/>
            <a:ext cx="507831" cy="2299979"/>
          </a:xfrm>
          <a:prstGeom prst="rect">
            <a:avLst/>
          </a:prstGeom>
        </p:spPr>
        <p:txBody>
          <a:bodyPr vert="eaVert" wrap="square" lIns="68580" tIns="34290" rIns="68580" bIns="34290">
            <a:spAutoFit/>
          </a:bodyPr>
          <a:lstStyle/>
          <a:p>
            <a:r>
              <a:rPr lang="zh-CN" altLang="en-US" sz="600" dirty="0">
                <a:solidFill>
                  <a:srgbClr val="333333"/>
                </a:solidFill>
                <a:latin typeface="+mj-ea"/>
                <a:ea typeface="+mj-ea"/>
              </a:rPr>
              <a:t>芝兰生於深林</a:t>
            </a:r>
            <a:r>
              <a:rPr lang="en-US" altLang="zh-CN" sz="600" dirty="0">
                <a:solidFill>
                  <a:srgbClr val="333333"/>
                </a:solidFill>
                <a:latin typeface="+mj-ea"/>
                <a:ea typeface="+mj-ea"/>
              </a:rPr>
              <a:t>,</a:t>
            </a:r>
            <a:r>
              <a:rPr lang="zh-CN" altLang="en-US" sz="600" dirty="0">
                <a:solidFill>
                  <a:srgbClr val="333333"/>
                </a:solidFill>
                <a:latin typeface="+mj-ea"/>
                <a:ea typeface="+mj-ea"/>
              </a:rPr>
              <a:t>不以无人而不芳；君子修道立德</a:t>
            </a:r>
            <a:r>
              <a:rPr lang="en-US" altLang="zh-CN" sz="600" dirty="0">
                <a:solidFill>
                  <a:srgbClr val="333333"/>
                </a:solidFill>
                <a:latin typeface="+mj-ea"/>
                <a:ea typeface="+mj-ea"/>
              </a:rPr>
              <a:t>,</a:t>
            </a:r>
            <a:r>
              <a:rPr lang="zh-CN" altLang="en-US" sz="600" dirty="0">
                <a:solidFill>
                  <a:srgbClr val="333333"/>
                </a:solidFill>
                <a:latin typeface="+mj-ea"/>
                <a:ea typeface="+mj-ea"/>
              </a:rPr>
              <a:t>不谓困厄而改节</a:t>
            </a:r>
            <a:r>
              <a:rPr lang="en-US" altLang="zh-CN" sz="600" dirty="0">
                <a:solidFill>
                  <a:srgbClr val="333333"/>
                </a:solidFill>
                <a:latin typeface="+mj-ea"/>
                <a:ea typeface="+mj-ea"/>
              </a:rPr>
              <a:t>.</a:t>
            </a:r>
            <a:r>
              <a:rPr lang="zh-CN" altLang="en-US" sz="600" dirty="0">
                <a:solidFill>
                  <a:srgbClr val="333333"/>
                </a:solidFill>
                <a:latin typeface="+mj-ea"/>
                <a:ea typeface="+mj-ea"/>
              </a:rPr>
              <a:t>为之者人也</a:t>
            </a:r>
            <a:r>
              <a:rPr lang="en-US" altLang="zh-CN" sz="600" dirty="0">
                <a:solidFill>
                  <a:srgbClr val="333333"/>
                </a:solidFill>
                <a:latin typeface="+mj-ea"/>
                <a:ea typeface="+mj-ea"/>
              </a:rPr>
              <a:t>,</a:t>
            </a:r>
            <a:r>
              <a:rPr lang="zh-CN" altLang="en-US" sz="600" dirty="0">
                <a:solidFill>
                  <a:srgbClr val="333333"/>
                </a:solidFill>
                <a:latin typeface="+mj-ea"/>
                <a:ea typeface="+mj-ea"/>
              </a:rPr>
              <a:t>生死者命也</a:t>
            </a:r>
            <a:r>
              <a:rPr lang="en-US" altLang="zh-CN" sz="600" dirty="0">
                <a:solidFill>
                  <a:srgbClr val="333333"/>
                </a:solidFill>
                <a:latin typeface="+mj-ea"/>
                <a:ea typeface="+mj-ea"/>
              </a:rPr>
              <a:t>.</a:t>
            </a:r>
            <a:r>
              <a:rPr lang="zh-CN" altLang="en-US" sz="600" dirty="0">
                <a:solidFill>
                  <a:srgbClr val="333333"/>
                </a:solidFill>
                <a:latin typeface="+mj-ea"/>
                <a:ea typeface="+mj-ea"/>
              </a:rPr>
              <a:t>是以晋重耳之有霸心</a:t>
            </a:r>
            <a:r>
              <a:rPr lang="en-US" altLang="zh-CN" sz="600" dirty="0">
                <a:solidFill>
                  <a:srgbClr val="333333"/>
                </a:solidFill>
                <a:latin typeface="+mj-ea"/>
                <a:ea typeface="+mj-ea"/>
              </a:rPr>
              <a:t>,</a:t>
            </a:r>
            <a:r>
              <a:rPr lang="zh-CN" altLang="en-US" sz="600" dirty="0">
                <a:solidFill>
                  <a:srgbClr val="333333"/>
                </a:solidFill>
                <a:latin typeface="+mj-ea"/>
                <a:ea typeface="+mj-ea"/>
              </a:rPr>
              <a:t>生於曹、卫；越王勾践之有霸心</a:t>
            </a:r>
            <a:r>
              <a:rPr lang="en-US" altLang="zh-CN" sz="600" dirty="0">
                <a:solidFill>
                  <a:srgbClr val="333333"/>
                </a:solidFill>
                <a:latin typeface="+mj-ea"/>
                <a:ea typeface="+mj-ea"/>
              </a:rPr>
              <a:t>,</a:t>
            </a:r>
            <a:r>
              <a:rPr lang="zh-CN" altLang="en-US" sz="600" dirty="0">
                <a:solidFill>
                  <a:srgbClr val="333333"/>
                </a:solidFill>
                <a:latin typeface="+mj-ea"/>
                <a:ea typeface="+mj-ea"/>
              </a:rPr>
              <a:t>生於会稽</a:t>
            </a:r>
            <a:r>
              <a:rPr lang="en-US" altLang="zh-CN" sz="600" dirty="0">
                <a:solidFill>
                  <a:srgbClr val="333333"/>
                </a:solidFill>
                <a:latin typeface="+mj-ea"/>
                <a:ea typeface="+mj-ea"/>
              </a:rPr>
              <a:t>.</a:t>
            </a:r>
            <a:r>
              <a:rPr lang="zh-CN" altLang="en-US" sz="600" dirty="0">
                <a:solidFill>
                  <a:srgbClr val="333333"/>
                </a:solidFill>
                <a:latin typeface="+mj-ea"/>
                <a:ea typeface="+mj-ea"/>
              </a:rPr>
              <a:t>故居下而无忧者</a:t>
            </a:r>
            <a:r>
              <a:rPr lang="en-US" altLang="zh-CN" sz="600" dirty="0">
                <a:solidFill>
                  <a:srgbClr val="333333"/>
                </a:solidFill>
                <a:latin typeface="+mj-ea"/>
                <a:ea typeface="+mj-ea"/>
              </a:rPr>
              <a:t>,</a:t>
            </a:r>
            <a:r>
              <a:rPr lang="zh-CN" altLang="en-US" sz="600" dirty="0">
                <a:solidFill>
                  <a:srgbClr val="333333"/>
                </a:solidFill>
                <a:latin typeface="+mj-ea"/>
                <a:ea typeface="+mj-ea"/>
              </a:rPr>
              <a:t>则思不远；处身而常逸者</a:t>
            </a:r>
            <a:r>
              <a:rPr lang="en-US" altLang="zh-CN" sz="600" dirty="0">
                <a:solidFill>
                  <a:srgbClr val="333333"/>
                </a:solidFill>
                <a:latin typeface="+mj-ea"/>
                <a:ea typeface="+mj-ea"/>
              </a:rPr>
              <a:t>,</a:t>
            </a:r>
            <a:r>
              <a:rPr lang="zh-CN" altLang="en-US" sz="600" dirty="0">
                <a:solidFill>
                  <a:srgbClr val="333333"/>
                </a:solidFill>
                <a:latin typeface="+mj-ea"/>
                <a:ea typeface="+mj-ea"/>
              </a:rPr>
              <a:t>则志不广</a:t>
            </a:r>
            <a:r>
              <a:rPr lang="en-US" altLang="zh-CN" sz="600" dirty="0">
                <a:solidFill>
                  <a:srgbClr val="333333"/>
                </a:solidFill>
                <a:latin typeface="+mj-ea"/>
                <a:ea typeface="+mj-ea"/>
              </a:rPr>
              <a:t>.</a:t>
            </a:r>
            <a:r>
              <a:rPr lang="zh-CN" altLang="en-US" sz="600" dirty="0">
                <a:solidFill>
                  <a:srgbClr val="333333"/>
                </a:solidFill>
                <a:latin typeface="+mj-ea"/>
                <a:ea typeface="+mj-ea"/>
              </a:rPr>
              <a:t>庸知其终始乎</a:t>
            </a:r>
            <a:r>
              <a:rPr lang="en-US" altLang="zh-CN" sz="600" dirty="0">
                <a:solidFill>
                  <a:srgbClr val="333333"/>
                </a:solidFill>
                <a:latin typeface="+mj-ea"/>
                <a:ea typeface="+mj-ea"/>
              </a:rPr>
              <a:t>?</a:t>
            </a:r>
            <a:endParaRPr lang="zh-CN" altLang="en-US" sz="600" dirty="0">
              <a:latin typeface="+mj-ea"/>
              <a:ea typeface="+mj-ea"/>
            </a:endParaRPr>
          </a:p>
        </p:txBody>
      </p:sp>
      <p:sp>
        <p:nvSpPr>
          <p:cNvPr id="8" name="PA_库_矩形 7"/>
          <p:cNvSpPr/>
          <p:nvPr>
            <p:custDataLst>
              <p:tags r:id="rId9"/>
            </p:custDataLst>
          </p:nvPr>
        </p:nvSpPr>
        <p:spPr>
          <a:xfrm>
            <a:off x="3981158" y="1413095"/>
            <a:ext cx="507831" cy="2299979"/>
          </a:xfrm>
          <a:prstGeom prst="rect">
            <a:avLst/>
          </a:prstGeom>
        </p:spPr>
        <p:txBody>
          <a:bodyPr vert="eaVert" wrap="square" lIns="68580" tIns="34290" rIns="68580" bIns="34290">
            <a:spAutoFit/>
          </a:bodyPr>
          <a:lstStyle/>
          <a:p>
            <a:r>
              <a:rPr lang="zh-CN" altLang="en-US" sz="600" dirty="0">
                <a:solidFill>
                  <a:srgbClr val="333333"/>
                </a:solidFill>
                <a:latin typeface="+mj-ea"/>
                <a:ea typeface="+mj-ea"/>
              </a:rPr>
              <a:t>芝兰生於深林</a:t>
            </a:r>
            <a:r>
              <a:rPr lang="en-US" altLang="zh-CN" sz="600" dirty="0">
                <a:solidFill>
                  <a:srgbClr val="333333"/>
                </a:solidFill>
                <a:latin typeface="+mj-ea"/>
                <a:ea typeface="+mj-ea"/>
              </a:rPr>
              <a:t>,</a:t>
            </a:r>
            <a:r>
              <a:rPr lang="zh-CN" altLang="en-US" sz="600" dirty="0">
                <a:solidFill>
                  <a:srgbClr val="333333"/>
                </a:solidFill>
                <a:latin typeface="+mj-ea"/>
                <a:ea typeface="+mj-ea"/>
              </a:rPr>
              <a:t>不以无人而不芳；君子修道立德</a:t>
            </a:r>
            <a:r>
              <a:rPr lang="en-US" altLang="zh-CN" sz="600" dirty="0">
                <a:solidFill>
                  <a:srgbClr val="333333"/>
                </a:solidFill>
                <a:latin typeface="+mj-ea"/>
                <a:ea typeface="+mj-ea"/>
              </a:rPr>
              <a:t>,</a:t>
            </a:r>
            <a:r>
              <a:rPr lang="zh-CN" altLang="en-US" sz="600" dirty="0">
                <a:solidFill>
                  <a:srgbClr val="333333"/>
                </a:solidFill>
                <a:latin typeface="+mj-ea"/>
                <a:ea typeface="+mj-ea"/>
              </a:rPr>
              <a:t>不谓困厄而改节</a:t>
            </a:r>
            <a:r>
              <a:rPr lang="en-US" altLang="zh-CN" sz="600" dirty="0">
                <a:solidFill>
                  <a:srgbClr val="333333"/>
                </a:solidFill>
                <a:latin typeface="+mj-ea"/>
                <a:ea typeface="+mj-ea"/>
              </a:rPr>
              <a:t>.</a:t>
            </a:r>
            <a:r>
              <a:rPr lang="zh-CN" altLang="en-US" sz="600" dirty="0">
                <a:solidFill>
                  <a:srgbClr val="333333"/>
                </a:solidFill>
                <a:latin typeface="+mj-ea"/>
                <a:ea typeface="+mj-ea"/>
              </a:rPr>
              <a:t>为之者人也</a:t>
            </a:r>
            <a:r>
              <a:rPr lang="en-US" altLang="zh-CN" sz="600" dirty="0">
                <a:solidFill>
                  <a:srgbClr val="333333"/>
                </a:solidFill>
                <a:latin typeface="+mj-ea"/>
                <a:ea typeface="+mj-ea"/>
              </a:rPr>
              <a:t>,</a:t>
            </a:r>
            <a:r>
              <a:rPr lang="zh-CN" altLang="en-US" sz="600" dirty="0">
                <a:solidFill>
                  <a:srgbClr val="333333"/>
                </a:solidFill>
                <a:latin typeface="+mj-ea"/>
                <a:ea typeface="+mj-ea"/>
              </a:rPr>
              <a:t>生死者命也</a:t>
            </a:r>
            <a:r>
              <a:rPr lang="en-US" altLang="zh-CN" sz="600" dirty="0">
                <a:solidFill>
                  <a:srgbClr val="333333"/>
                </a:solidFill>
                <a:latin typeface="+mj-ea"/>
                <a:ea typeface="+mj-ea"/>
              </a:rPr>
              <a:t>.</a:t>
            </a:r>
            <a:r>
              <a:rPr lang="zh-CN" altLang="en-US" sz="600" dirty="0">
                <a:solidFill>
                  <a:srgbClr val="333333"/>
                </a:solidFill>
                <a:latin typeface="+mj-ea"/>
                <a:ea typeface="+mj-ea"/>
              </a:rPr>
              <a:t>是以晋重耳之有霸心</a:t>
            </a:r>
            <a:r>
              <a:rPr lang="en-US" altLang="zh-CN" sz="600" dirty="0">
                <a:solidFill>
                  <a:srgbClr val="333333"/>
                </a:solidFill>
                <a:latin typeface="+mj-ea"/>
                <a:ea typeface="+mj-ea"/>
              </a:rPr>
              <a:t>,</a:t>
            </a:r>
            <a:r>
              <a:rPr lang="zh-CN" altLang="en-US" sz="600" dirty="0">
                <a:solidFill>
                  <a:srgbClr val="333333"/>
                </a:solidFill>
                <a:latin typeface="+mj-ea"/>
                <a:ea typeface="+mj-ea"/>
              </a:rPr>
              <a:t>生於曹、卫；越王勾践之有霸心</a:t>
            </a:r>
            <a:r>
              <a:rPr lang="en-US" altLang="zh-CN" sz="600" dirty="0">
                <a:solidFill>
                  <a:srgbClr val="333333"/>
                </a:solidFill>
                <a:latin typeface="+mj-ea"/>
                <a:ea typeface="+mj-ea"/>
              </a:rPr>
              <a:t>,</a:t>
            </a:r>
            <a:r>
              <a:rPr lang="zh-CN" altLang="en-US" sz="600" dirty="0">
                <a:solidFill>
                  <a:srgbClr val="333333"/>
                </a:solidFill>
                <a:latin typeface="+mj-ea"/>
                <a:ea typeface="+mj-ea"/>
              </a:rPr>
              <a:t>生於会稽</a:t>
            </a:r>
            <a:r>
              <a:rPr lang="en-US" altLang="zh-CN" sz="600" dirty="0">
                <a:solidFill>
                  <a:srgbClr val="333333"/>
                </a:solidFill>
                <a:latin typeface="+mj-ea"/>
                <a:ea typeface="+mj-ea"/>
              </a:rPr>
              <a:t>.</a:t>
            </a:r>
            <a:r>
              <a:rPr lang="zh-CN" altLang="en-US" sz="600" dirty="0">
                <a:solidFill>
                  <a:srgbClr val="333333"/>
                </a:solidFill>
                <a:latin typeface="+mj-ea"/>
                <a:ea typeface="+mj-ea"/>
              </a:rPr>
              <a:t>故居下而无忧者</a:t>
            </a:r>
            <a:r>
              <a:rPr lang="en-US" altLang="zh-CN" sz="600" dirty="0">
                <a:solidFill>
                  <a:srgbClr val="333333"/>
                </a:solidFill>
                <a:latin typeface="+mj-ea"/>
                <a:ea typeface="+mj-ea"/>
              </a:rPr>
              <a:t>,</a:t>
            </a:r>
            <a:r>
              <a:rPr lang="zh-CN" altLang="en-US" sz="600" dirty="0">
                <a:solidFill>
                  <a:srgbClr val="333333"/>
                </a:solidFill>
                <a:latin typeface="+mj-ea"/>
                <a:ea typeface="+mj-ea"/>
              </a:rPr>
              <a:t>则思不远；处身而常逸者</a:t>
            </a:r>
            <a:r>
              <a:rPr lang="en-US" altLang="zh-CN" sz="600" dirty="0">
                <a:solidFill>
                  <a:srgbClr val="333333"/>
                </a:solidFill>
                <a:latin typeface="+mj-ea"/>
                <a:ea typeface="+mj-ea"/>
              </a:rPr>
              <a:t>,</a:t>
            </a:r>
            <a:r>
              <a:rPr lang="zh-CN" altLang="en-US" sz="600" dirty="0">
                <a:solidFill>
                  <a:srgbClr val="333333"/>
                </a:solidFill>
                <a:latin typeface="+mj-ea"/>
                <a:ea typeface="+mj-ea"/>
              </a:rPr>
              <a:t>则志不广</a:t>
            </a:r>
            <a:r>
              <a:rPr lang="en-US" altLang="zh-CN" sz="600" dirty="0">
                <a:solidFill>
                  <a:srgbClr val="333333"/>
                </a:solidFill>
                <a:latin typeface="+mj-ea"/>
                <a:ea typeface="+mj-ea"/>
              </a:rPr>
              <a:t>.</a:t>
            </a:r>
            <a:r>
              <a:rPr lang="zh-CN" altLang="en-US" sz="600" dirty="0">
                <a:solidFill>
                  <a:srgbClr val="333333"/>
                </a:solidFill>
                <a:latin typeface="+mj-ea"/>
                <a:ea typeface="+mj-ea"/>
              </a:rPr>
              <a:t>庸知其终始乎</a:t>
            </a:r>
            <a:r>
              <a:rPr lang="en-US" altLang="zh-CN" sz="600" dirty="0">
                <a:solidFill>
                  <a:srgbClr val="333333"/>
                </a:solidFill>
                <a:latin typeface="+mj-ea"/>
                <a:ea typeface="+mj-ea"/>
              </a:rPr>
              <a:t>?</a:t>
            </a:r>
            <a:endParaRPr lang="zh-CN" altLang="en-US" sz="600" dirty="0">
              <a:latin typeface="+mj-ea"/>
              <a:ea typeface="+mj-ea"/>
            </a:endParaRPr>
          </a:p>
        </p:txBody>
      </p:sp>
      <p:sp>
        <p:nvSpPr>
          <p:cNvPr id="10" name="PA_库_矩形 9"/>
          <p:cNvSpPr/>
          <p:nvPr>
            <p:custDataLst>
              <p:tags r:id="rId10"/>
            </p:custDataLst>
          </p:nvPr>
        </p:nvSpPr>
        <p:spPr>
          <a:xfrm>
            <a:off x="6900008" y="960445"/>
            <a:ext cx="507831" cy="2299979"/>
          </a:xfrm>
          <a:prstGeom prst="rect">
            <a:avLst/>
          </a:prstGeom>
        </p:spPr>
        <p:txBody>
          <a:bodyPr vert="eaVert" wrap="square" lIns="68580" tIns="34290" rIns="68580" bIns="34290">
            <a:spAutoFit/>
          </a:bodyPr>
          <a:lstStyle/>
          <a:p>
            <a:r>
              <a:rPr lang="zh-CN" altLang="en-US" sz="600" dirty="0">
                <a:solidFill>
                  <a:srgbClr val="333333"/>
                </a:solidFill>
                <a:latin typeface="+mj-ea"/>
                <a:ea typeface="+mj-ea"/>
              </a:rPr>
              <a:t>芝兰生於深林</a:t>
            </a:r>
            <a:r>
              <a:rPr lang="en-US" altLang="zh-CN" sz="600" dirty="0">
                <a:solidFill>
                  <a:srgbClr val="333333"/>
                </a:solidFill>
                <a:latin typeface="+mj-ea"/>
                <a:ea typeface="+mj-ea"/>
              </a:rPr>
              <a:t>,</a:t>
            </a:r>
            <a:r>
              <a:rPr lang="zh-CN" altLang="en-US" sz="600" dirty="0">
                <a:solidFill>
                  <a:srgbClr val="333333"/>
                </a:solidFill>
                <a:latin typeface="+mj-ea"/>
                <a:ea typeface="+mj-ea"/>
              </a:rPr>
              <a:t>不以无人而不芳；君子修道立德</a:t>
            </a:r>
            <a:r>
              <a:rPr lang="en-US" altLang="zh-CN" sz="600" dirty="0">
                <a:solidFill>
                  <a:srgbClr val="333333"/>
                </a:solidFill>
                <a:latin typeface="+mj-ea"/>
                <a:ea typeface="+mj-ea"/>
              </a:rPr>
              <a:t>,</a:t>
            </a:r>
            <a:r>
              <a:rPr lang="zh-CN" altLang="en-US" sz="600" dirty="0">
                <a:solidFill>
                  <a:srgbClr val="333333"/>
                </a:solidFill>
                <a:latin typeface="+mj-ea"/>
                <a:ea typeface="+mj-ea"/>
              </a:rPr>
              <a:t>不谓困厄而改节</a:t>
            </a:r>
            <a:r>
              <a:rPr lang="en-US" altLang="zh-CN" sz="600" dirty="0">
                <a:solidFill>
                  <a:srgbClr val="333333"/>
                </a:solidFill>
                <a:latin typeface="+mj-ea"/>
                <a:ea typeface="+mj-ea"/>
              </a:rPr>
              <a:t>.</a:t>
            </a:r>
            <a:r>
              <a:rPr lang="zh-CN" altLang="en-US" sz="600" dirty="0">
                <a:solidFill>
                  <a:srgbClr val="333333"/>
                </a:solidFill>
                <a:latin typeface="+mj-ea"/>
                <a:ea typeface="+mj-ea"/>
              </a:rPr>
              <a:t>为之者人也</a:t>
            </a:r>
            <a:r>
              <a:rPr lang="en-US" altLang="zh-CN" sz="600" dirty="0">
                <a:solidFill>
                  <a:srgbClr val="333333"/>
                </a:solidFill>
                <a:latin typeface="+mj-ea"/>
                <a:ea typeface="+mj-ea"/>
              </a:rPr>
              <a:t>,</a:t>
            </a:r>
            <a:r>
              <a:rPr lang="zh-CN" altLang="en-US" sz="600" dirty="0">
                <a:solidFill>
                  <a:srgbClr val="333333"/>
                </a:solidFill>
                <a:latin typeface="+mj-ea"/>
                <a:ea typeface="+mj-ea"/>
              </a:rPr>
              <a:t>生死者命也</a:t>
            </a:r>
            <a:r>
              <a:rPr lang="en-US" altLang="zh-CN" sz="600" dirty="0">
                <a:solidFill>
                  <a:srgbClr val="333333"/>
                </a:solidFill>
                <a:latin typeface="+mj-ea"/>
                <a:ea typeface="+mj-ea"/>
              </a:rPr>
              <a:t>.</a:t>
            </a:r>
            <a:r>
              <a:rPr lang="zh-CN" altLang="en-US" sz="600" dirty="0">
                <a:solidFill>
                  <a:srgbClr val="333333"/>
                </a:solidFill>
                <a:latin typeface="+mj-ea"/>
                <a:ea typeface="+mj-ea"/>
              </a:rPr>
              <a:t>是以晋重耳之有霸心</a:t>
            </a:r>
            <a:r>
              <a:rPr lang="en-US" altLang="zh-CN" sz="600" dirty="0">
                <a:solidFill>
                  <a:srgbClr val="333333"/>
                </a:solidFill>
                <a:latin typeface="+mj-ea"/>
                <a:ea typeface="+mj-ea"/>
              </a:rPr>
              <a:t>,</a:t>
            </a:r>
            <a:r>
              <a:rPr lang="zh-CN" altLang="en-US" sz="600" dirty="0">
                <a:solidFill>
                  <a:srgbClr val="333333"/>
                </a:solidFill>
                <a:latin typeface="+mj-ea"/>
                <a:ea typeface="+mj-ea"/>
              </a:rPr>
              <a:t>生於曹、卫；越王勾践之有霸心</a:t>
            </a:r>
            <a:r>
              <a:rPr lang="en-US" altLang="zh-CN" sz="600" dirty="0">
                <a:solidFill>
                  <a:srgbClr val="333333"/>
                </a:solidFill>
                <a:latin typeface="+mj-ea"/>
                <a:ea typeface="+mj-ea"/>
              </a:rPr>
              <a:t>,</a:t>
            </a:r>
            <a:r>
              <a:rPr lang="zh-CN" altLang="en-US" sz="600" dirty="0">
                <a:solidFill>
                  <a:srgbClr val="333333"/>
                </a:solidFill>
                <a:latin typeface="+mj-ea"/>
                <a:ea typeface="+mj-ea"/>
              </a:rPr>
              <a:t>生於会稽</a:t>
            </a:r>
            <a:r>
              <a:rPr lang="en-US" altLang="zh-CN" sz="600" dirty="0">
                <a:solidFill>
                  <a:srgbClr val="333333"/>
                </a:solidFill>
                <a:latin typeface="+mj-ea"/>
                <a:ea typeface="+mj-ea"/>
              </a:rPr>
              <a:t>.</a:t>
            </a:r>
            <a:r>
              <a:rPr lang="zh-CN" altLang="en-US" sz="600" dirty="0">
                <a:solidFill>
                  <a:srgbClr val="333333"/>
                </a:solidFill>
                <a:latin typeface="+mj-ea"/>
                <a:ea typeface="+mj-ea"/>
              </a:rPr>
              <a:t>故居下而无忧者</a:t>
            </a:r>
            <a:r>
              <a:rPr lang="en-US" altLang="zh-CN" sz="600" dirty="0">
                <a:solidFill>
                  <a:srgbClr val="333333"/>
                </a:solidFill>
                <a:latin typeface="+mj-ea"/>
                <a:ea typeface="+mj-ea"/>
              </a:rPr>
              <a:t>,</a:t>
            </a:r>
            <a:r>
              <a:rPr lang="zh-CN" altLang="en-US" sz="600" dirty="0">
                <a:solidFill>
                  <a:srgbClr val="333333"/>
                </a:solidFill>
                <a:latin typeface="+mj-ea"/>
                <a:ea typeface="+mj-ea"/>
              </a:rPr>
              <a:t>则思不远；处身而常逸者</a:t>
            </a:r>
            <a:r>
              <a:rPr lang="en-US" altLang="zh-CN" sz="600" dirty="0">
                <a:solidFill>
                  <a:srgbClr val="333333"/>
                </a:solidFill>
                <a:latin typeface="+mj-ea"/>
                <a:ea typeface="+mj-ea"/>
              </a:rPr>
              <a:t>,</a:t>
            </a:r>
            <a:r>
              <a:rPr lang="zh-CN" altLang="en-US" sz="600" dirty="0">
                <a:solidFill>
                  <a:srgbClr val="333333"/>
                </a:solidFill>
                <a:latin typeface="+mj-ea"/>
                <a:ea typeface="+mj-ea"/>
              </a:rPr>
              <a:t>则志不广</a:t>
            </a:r>
            <a:r>
              <a:rPr lang="en-US" altLang="zh-CN" sz="600" dirty="0">
                <a:solidFill>
                  <a:srgbClr val="333333"/>
                </a:solidFill>
                <a:latin typeface="+mj-ea"/>
                <a:ea typeface="+mj-ea"/>
              </a:rPr>
              <a:t>.</a:t>
            </a:r>
            <a:r>
              <a:rPr lang="zh-CN" altLang="en-US" sz="600" dirty="0">
                <a:solidFill>
                  <a:srgbClr val="333333"/>
                </a:solidFill>
                <a:latin typeface="+mj-ea"/>
                <a:ea typeface="+mj-ea"/>
              </a:rPr>
              <a:t>庸知其终始乎</a:t>
            </a:r>
            <a:r>
              <a:rPr lang="en-US" altLang="zh-CN" sz="600" dirty="0">
                <a:solidFill>
                  <a:srgbClr val="333333"/>
                </a:solidFill>
                <a:latin typeface="+mj-ea"/>
                <a:ea typeface="+mj-ea"/>
              </a:rPr>
              <a:t>?</a:t>
            </a:r>
            <a:endParaRPr lang="zh-CN" altLang="en-US" sz="600" dirty="0">
              <a:latin typeface="+mj-ea"/>
              <a:ea typeface="+mj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random/>
      </p:transition>
    </mc:Choice>
    <mc:Fallback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1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12" dur="1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8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9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20" dur="1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" presetClass="entr" presetSubtype="8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6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27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28" dur="1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4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35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36" dur="1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2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43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44" dur="1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50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51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52" dur="1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utoUpdateAnimBg="0"/>
      <p:bldP spid="8" grpId="0" autoUpdateAnimBg="0"/>
      <p:bldP spid="10" grpId="0" autoUpdateAnimBg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_库_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772" b="92982" l="0" r="9146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84283" y="1614297"/>
            <a:ext cx="242374" cy="336959"/>
          </a:xfrm>
          <a:prstGeom prst="rect">
            <a:avLst/>
          </a:prstGeom>
        </p:spPr>
      </p:pic>
      <p:sp>
        <p:nvSpPr>
          <p:cNvPr id="3" name="PA_库_矩形 2"/>
          <p:cNvSpPr/>
          <p:nvPr>
            <p:custDataLst>
              <p:tags r:id="rId5"/>
            </p:custDataLst>
          </p:nvPr>
        </p:nvSpPr>
        <p:spPr>
          <a:xfrm>
            <a:off x="1161200" y="605938"/>
            <a:ext cx="507831" cy="1718555"/>
          </a:xfrm>
          <a:prstGeom prst="rect">
            <a:avLst/>
          </a:prstGeom>
        </p:spPr>
        <p:txBody>
          <a:bodyPr vert="eaVert" wrap="square" lIns="68580" tIns="34290" rIns="68580" bIns="34290">
            <a:spAutoFit/>
          </a:bodyPr>
          <a:lstStyle/>
          <a:p>
            <a:r>
              <a:rPr lang="zh-CN" altLang="en-US" sz="800" dirty="0"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映水色不别，向月光还度。倾在荷叶中，有时看是露。时间的演变，承载着记忆的画卷，如冰冻的水晶。</a:t>
            </a:r>
            <a:endParaRPr lang="zh-CN" altLang="en-US" sz="800" dirty="0"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pic>
        <p:nvPicPr>
          <p:cNvPr id="4" name="PA_库_图片 3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772" b="92982" l="0" r="9146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3039" y="1614297"/>
            <a:ext cx="242374" cy="336959"/>
          </a:xfrm>
          <a:prstGeom prst="rect">
            <a:avLst/>
          </a:prstGeom>
        </p:spPr>
      </p:pic>
      <p:sp>
        <p:nvSpPr>
          <p:cNvPr id="5" name="PA_库_矩形 4"/>
          <p:cNvSpPr/>
          <p:nvPr>
            <p:custDataLst>
              <p:tags r:id="rId7"/>
            </p:custDataLst>
          </p:nvPr>
        </p:nvSpPr>
        <p:spPr>
          <a:xfrm>
            <a:off x="509956" y="605938"/>
            <a:ext cx="507831" cy="1718555"/>
          </a:xfrm>
          <a:prstGeom prst="rect">
            <a:avLst/>
          </a:prstGeom>
        </p:spPr>
        <p:txBody>
          <a:bodyPr vert="eaVert" wrap="square" lIns="68580" tIns="34290" rIns="68580" bIns="34290">
            <a:spAutoFit/>
          </a:bodyPr>
          <a:lstStyle/>
          <a:p>
            <a:r>
              <a:rPr lang="zh-CN" altLang="en-US" sz="800" dirty="0"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映水色不别，向月光还度。倾在荷叶中，有时看是露。时间的演变，承载着记忆的画卷，如冰冻的水晶。</a:t>
            </a:r>
            <a:endParaRPr lang="zh-CN" altLang="en-US" sz="800" dirty="0"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pic>
        <p:nvPicPr>
          <p:cNvPr id="6" name="PA_库_图片 5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772" b="92982" l="0" r="9146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35526" y="1614297"/>
            <a:ext cx="242374" cy="336959"/>
          </a:xfrm>
          <a:prstGeom prst="rect">
            <a:avLst/>
          </a:prstGeom>
        </p:spPr>
      </p:pic>
      <p:sp>
        <p:nvSpPr>
          <p:cNvPr id="7" name="PA_库_矩形 6"/>
          <p:cNvSpPr/>
          <p:nvPr>
            <p:custDataLst>
              <p:tags r:id="rId9"/>
            </p:custDataLst>
          </p:nvPr>
        </p:nvSpPr>
        <p:spPr>
          <a:xfrm>
            <a:off x="1812444" y="605938"/>
            <a:ext cx="507831" cy="1718555"/>
          </a:xfrm>
          <a:prstGeom prst="rect">
            <a:avLst/>
          </a:prstGeom>
        </p:spPr>
        <p:txBody>
          <a:bodyPr vert="eaVert" wrap="square" lIns="68580" tIns="34290" rIns="68580" bIns="34290">
            <a:spAutoFit/>
          </a:bodyPr>
          <a:lstStyle/>
          <a:p>
            <a:r>
              <a:rPr lang="zh-CN" altLang="en-US" sz="800" dirty="0"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映水色不别，向月光还度。倾在荷叶中，有时看是露。时间的演变，承载着记忆的画卷，如冰冻的水晶。</a:t>
            </a:r>
            <a:endParaRPr lang="zh-CN" altLang="en-US" sz="800" dirty="0"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sp>
        <p:nvSpPr>
          <p:cNvPr id="8" name="PA_库_矩形 7"/>
          <p:cNvSpPr/>
          <p:nvPr>
            <p:custDataLst>
              <p:tags r:id="rId10"/>
            </p:custDataLst>
          </p:nvPr>
        </p:nvSpPr>
        <p:spPr>
          <a:xfrm>
            <a:off x="6418534" y="515498"/>
            <a:ext cx="348029" cy="34802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zh-CN" altLang="en-US" sz="2100" dirty="0"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流</a:t>
            </a:r>
            <a:endParaRPr lang="zh-CN" altLang="en-US" sz="2100" dirty="0"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sp>
        <p:nvSpPr>
          <p:cNvPr id="9" name="PA_库_矩形 8"/>
          <p:cNvSpPr/>
          <p:nvPr>
            <p:custDataLst>
              <p:tags r:id="rId11"/>
            </p:custDataLst>
          </p:nvPr>
        </p:nvSpPr>
        <p:spPr>
          <a:xfrm>
            <a:off x="4655087" y="901068"/>
            <a:ext cx="3874920" cy="345440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200" dirty="0"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请输入你的</a:t>
            </a:r>
            <a:r>
              <a:rPr lang="zh-CN" altLang="en-US" sz="1200" dirty="0"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内容</a:t>
            </a:r>
            <a:endParaRPr lang="zh-CN" altLang="en-US" sz="1200" dirty="0"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sp>
        <p:nvSpPr>
          <p:cNvPr id="10" name="PA_库_矩形 9"/>
          <p:cNvSpPr/>
          <p:nvPr>
            <p:custDataLst>
              <p:tags r:id="rId12"/>
            </p:custDataLst>
          </p:nvPr>
        </p:nvSpPr>
        <p:spPr>
          <a:xfrm>
            <a:off x="4655087" y="2012869"/>
            <a:ext cx="3874920" cy="323165"/>
          </a:xfrm>
          <a:prstGeom prst="rect">
            <a:avLst/>
          </a:prstGeom>
        </p:spPr>
        <p:txBody>
          <a:bodyPr vert="horz" wrap="square" lIns="68580" tIns="34290" rIns="68580" bIns="34290">
            <a:spAutoFit/>
          </a:bodyPr>
          <a:lstStyle/>
          <a:p>
            <a:pPr algn="dist">
              <a:lnSpc>
                <a:spcPct val="150000"/>
              </a:lnSpc>
            </a:pPr>
            <a:r>
              <a:rPr lang="zh-CN" alt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孤帆远影碧空尽  </a:t>
            </a:r>
            <a:endParaRPr lang="zh-CN" altLang="en-US" sz="1100" dirty="0">
              <a:solidFill>
                <a:schemeClr val="tx1">
                  <a:lumMod val="75000"/>
                  <a:lumOff val="25000"/>
                </a:schemeClr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cxnSp>
        <p:nvCxnSpPr>
          <p:cNvPr id="11" name="PA_库_直接连接符 10"/>
          <p:cNvCxnSpPr/>
          <p:nvPr>
            <p:custDataLst>
              <p:tags r:id="rId13"/>
            </p:custDataLst>
          </p:nvPr>
        </p:nvCxnSpPr>
        <p:spPr>
          <a:xfrm>
            <a:off x="4655087" y="2012869"/>
            <a:ext cx="387492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1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12" dur="1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8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9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20" dur="1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" presetClass="entr" presetSubtype="8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6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27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28" dur="1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4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35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36" dur="1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" presetClass="entr" presetSubtype="8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2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43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44" dur="1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50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51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52" dur="1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500" fill="hold"/>
                                        <p:tgtEl>
                                          <p:spTgt spid="8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500" fill="hold"/>
                                        <p:tgtEl>
                                          <p:spTgt spid="8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2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utoUpdateAnimBg="0"/>
      <p:bldP spid="5" grpId="0" autoUpdateAnimBg="0"/>
      <p:bldP spid="7" grpId="0" autoUpdateAnimBg="0"/>
      <p:bldP spid="8" grpId="0" autoUpdateAnimBg="0"/>
      <p:bldP spid="9" grpId="0" autoUpdateAnimBg="0"/>
      <p:bldP spid="10" grpId="0" autoUpdateAnimBg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A_库_图片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772" b="92982" l="0" r="9146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53053" y="1928773"/>
            <a:ext cx="364295" cy="506459"/>
          </a:xfrm>
          <a:prstGeom prst="rect">
            <a:avLst/>
          </a:prstGeom>
        </p:spPr>
      </p:pic>
      <p:sp>
        <p:nvSpPr>
          <p:cNvPr id="5" name="PA_库_矩形 4"/>
          <p:cNvSpPr/>
          <p:nvPr>
            <p:custDataLst>
              <p:tags r:id="rId5"/>
            </p:custDataLst>
          </p:nvPr>
        </p:nvSpPr>
        <p:spPr>
          <a:xfrm>
            <a:off x="3267733" y="931654"/>
            <a:ext cx="477054" cy="2787632"/>
          </a:xfrm>
          <a:prstGeom prst="rect">
            <a:avLst/>
          </a:prstGeom>
        </p:spPr>
        <p:txBody>
          <a:bodyPr vert="eaVert" wrap="square" lIns="68580" tIns="34290" rIns="68580" bIns="34290">
            <a:spAutoFit/>
          </a:bodyPr>
          <a:lstStyle/>
          <a:p>
            <a:r>
              <a:rPr lang="zh-CN" altLang="en-US" sz="1100" dirty="0">
                <a:latin typeface="造字工房悦圆（非商用）常规体" pitchFamily="2" charset="-122"/>
                <a:ea typeface="造字工房悦圆（非商用）常规体" pitchFamily="2" charset="-122"/>
              </a:rPr>
              <a:t>故人西辞黄鹤楼，烟花三月下扬州。</a:t>
            </a:r>
            <a:br>
              <a:rPr lang="zh-CN" altLang="en-US" sz="1100" dirty="0">
                <a:latin typeface="造字工房悦圆（非商用）常规体" pitchFamily="2" charset="-122"/>
                <a:ea typeface="造字工房悦圆（非商用）常规体" pitchFamily="2" charset="-122"/>
              </a:rPr>
            </a:br>
            <a:r>
              <a:rPr lang="zh-CN" altLang="en-US" sz="1100" dirty="0">
                <a:latin typeface="造字工房悦圆（非商用）常规体" pitchFamily="2" charset="-122"/>
                <a:ea typeface="造字工房悦圆（非商用）常规体" pitchFamily="2" charset="-122"/>
              </a:rPr>
              <a:t>孤帆远影碧空尽，唯见长江天际流。</a:t>
            </a:r>
            <a:endParaRPr lang="zh-CN" altLang="en-US" sz="1100" dirty="0">
              <a:latin typeface="造字工房悦圆（非商用）常规体" pitchFamily="2" charset="-122"/>
              <a:ea typeface="造字工房悦圆（非商用）常规体" pitchFamily="2" charset="-122"/>
            </a:endParaRPr>
          </a:p>
        </p:txBody>
      </p:sp>
      <p:sp>
        <p:nvSpPr>
          <p:cNvPr id="6" name="PA_库_矩形 5"/>
          <p:cNvSpPr/>
          <p:nvPr>
            <p:custDataLst>
              <p:tags r:id="rId6"/>
            </p:custDataLst>
          </p:nvPr>
        </p:nvSpPr>
        <p:spPr>
          <a:xfrm>
            <a:off x="5168215" y="931654"/>
            <a:ext cx="1777410" cy="2247193"/>
          </a:xfrm>
          <a:prstGeom prst="rect">
            <a:avLst/>
          </a:prstGeom>
        </p:spPr>
        <p:txBody>
          <a:bodyPr vert="eaVert" wrap="square" lIns="68580" tIns="34290" rIns="68580" bIns="3429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500" dirty="0">
                <a:solidFill>
                  <a:schemeClr val="tx1">
                    <a:lumMod val="50000"/>
                    <a:lumOff val="50000"/>
                  </a:schemeClr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灵一和尚</a:t>
            </a:r>
            <a:endParaRPr lang="en-US" altLang="zh-CN" sz="1500" dirty="0">
              <a:solidFill>
                <a:schemeClr val="tx1">
                  <a:lumMod val="50000"/>
                  <a:lumOff val="50000"/>
                </a:schemeClr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《</a:t>
            </a:r>
            <a:r>
              <a:rPr lang="zh-CN" altLang="en-US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与元居士青山潭饮茶</a:t>
            </a:r>
            <a:r>
              <a:rPr lang="en-US" altLang="zh-CN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》</a:t>
            </a:r>
            <a:endParaRPr lang="en-US" altLang="zh-CN" sz="800" dirty="0">
              <a:solidFill>
                <a:schemeClr val="tx1">
                  <a:lumMod val="50000"/>
                  <a:lumOff val="50000"/>
                </a:schemeClr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野泉烟火白云间，</a:t>
            </a:r>
            <a:endParaRPr lang="en-US" altLang="zh-CN" sz="1200" dirty="0">
              <a:solidFill>
                <a:schemeClr val="tx1">
                  <a:lumMod val="50000"/>
                  <a:lumOff val="50000"/>
                </a:schemeClr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坐饮香茶爱此山。</a:t>
            </a:r>
            <a:endParaRPr lang="zh-CN" altLang="en-US" sz="1200" dirty="0">
              <a:solidFill>
                <a:schemeClr val="tx1">
                  <a:lumMod val="50000"/>
                  <a:lumOff val="50000"/>
                </a:schemeClr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岩下维舟不忍去，</a:t>
            </a:r>
            <a:endParaRPr lang="en-US" altLang="zh-CN" sz="1200" dirty="0">
              <a:solidFill>
                <a:schemeClr val="tx1">
                  <a:lumMod val="50000"/>
                  <a:lumOff val="50000"/>
                </a:schemeClr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青溪流水暮潺潺。</a:t>
            </a:r>
            <a:endParaRPr lang="zh-CN" altLang="en-US" sz="1200" dirty="0">
              <a:solidFill>
                <a:schemeClr val="tx1">
                  <a:lumMod val="50000"/>
                  <a:lumOff val="50000"/>
                </a:schemeClr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</p:spTree>
  </p:cSld>
  <p:clrMapOvr>
    <a:masterClrMapping/>
  </p:clrMapOvr>
  <p:transition spd="slow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utoUpdateAnimBg="0"/>
      <p:bldP spid="6" grpId="0" autoUpdateAnimBg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A_库_矩形 3"/>
          <p:cNvSpPr/>
          <p:nvPr>
            <p:custDataLst>
              <p:tags r:id="rId2"/>
            </p:custDataLst>
          </p:nvPr>
        </p:nvSpPr>
        <p:spPr>
          <a:xfrm>
            <a:off x="8310201" y="478887"/>
            <a:ext cx="669414" cy="2247193"/>
          </a:xfrm>
          <a:prstGeom prst="rect">
            <a:avLst/>
          </a:prstGeom>
        </p:spPr>
        <p:txBody>
          <a:bodyPr vert="eaVert" wrap="square" lIns="68580" tIns="34290" rIns="68580" bIns="3429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1500" dirty="0"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《</a:t>
            </a:r>
            <a:r>
              <a:rPr lang="zh-CN" altLang="en-US" sz="1500" dirty="0"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江雪</a:t>
            </a:r>
            <a:r>
              <a:rPr lang="en-US" altLang="zh-CN" sz="1500" dirty="0"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》</a:t>
            </a:r>
            <a:endParaRPr lang="en-US" altLang="zh-CN" sz="1500" dirty="0"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800" dirty="0"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柳宗元</a:t>
            </a:r>
            <a:endParaRPr lang="en-US" altLang="zh-CN" sz="800" dirty="0"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sp>
        <p:nvSpPr>
          <p:cNvPr id="5" name="PA_库_矩形 4"/>
          <p:cNvSpPr/>
          <p:nvPr>
            <p:custDataLst>
              <p:tags r:id="rId3"/>
            </p:custDataLst>
          </p:nvPr>
        </p:nvSpPr>
        <p:spPr>
          <a:xfrm>
            <a:off x="7733120" y="1372989"/>
            <a:ext cx="1246495" cy="2247193"/>
          </a:xfrm>
          <a:prstGeom prst="rect">
            <a:avLst/>
          </a:prstGeom>
        </p:spPr>
        <p:txBody>
          <a:bodyPr vert="eaVert" wrap="square" lIns="68580" tIns="34290" rIns="68580" bIns="3429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200" dirty="0"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千山鸟飞绝，</a:t>
            </a:r>
            <a:endParaRPr lang="en-US" altLang="zh-CN" sz="1200" dirty="0"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1200" dirty="0"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万径人踪灭。</a:t>
            </a:r>
            <a:endParaRPr lang="zh-CN" altLang="en-US" sz="1200" dirty="0"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1200" dirty="0"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孤舟蓑笠翁，</a:t>
            </a:r>
            <a:endParaRPr lang="en-US" altLang="zh-CN" sz="1200" dirty="0"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1200" dirty="0"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独钓寒江雪。</a:t>
            </a:r>
            <a:endParaRPr lang="en-US" altLang="zh-CN" sz="1200" dirty="0"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pic>
        <p:nvPicPr>
          <p:cNvPr id="7" name="PA_库_图片 6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772" b="92982" l="0" r="9146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6902" y="2370108"/>
            <a:ext cx="364295" cy="50645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random/>
      </p:transition>
    </mc:Choice>
    <mc:Fallback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1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12" dur="1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utoUpdateAnimBg="0"/>
      <p:bldP spid="5" grpId="0" autoUpdateAnimBg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A_库_图片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772" b="92982" l="0" r="9146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945988" y="1924497"/>
            <a:ext cx="364295" cy="506459"/>
          </a:xfrm>
          <a:prstGeom prst="rect">
            <a:avLst/>
          </a:prstGeom>
        </p:spPr>
      </p:pic>
      <p:sp>
        <p:nvSpPr>
          <p:cNvPr id="5" name="PA_库_矩形 4"/>
          <p:cNvSpPr/>
          <p:nvPr>
            <p:custDataLst>
              <p:tags r:id="rId5"/>
            </p:custDataLst>
          </p:nvPr>
        </p:nvSpPr>
        <p:spPr>
          <a:xfrm>
            <a:off x="3928843" y="1500264"/>
            <a:ext cx="1431161" cy="1798959"/>
          </a:xfrm>
          <a:prstGeom prst="rect">
            <a:avLst/>
          </a:prstGeom>
        </p:spPr>
        <p:txBody>
          <a:bodyPr vert="eaVert" wrap="square" lIns="68580" tIns="34290" rIns="68580" bIns="3429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pc="300" dirty="0">
                <a:latin typeface="造字工房悦圆（非商用）常规体" pitchFamily="2" charset="-122"/>
                <a:ea typeface="造字工房悦圆（非商用）常规体" pitchFamily="2" charset="-122"/>
              </a:rPr>
              <a:t>故人西辞黄鹤楼，</a:t>
            </a:r>
            <a:endParaRPr lang="en-US" altLang="zh-CN" spc="300" dirty="0">
              <a:latin typeface="造字工房悦圆（非商用）常规体" pitchFamily="2" charset="-122"/>
              <a:ea typeface="造字工房悦圆（非商用）常规体" pitchFamily="2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pc="300" dirty="0">
                <a:latin typeface="造字工房悦圆（非商用）常规体" pitchFamily="2" charset="-122"/>
                <a:ea typeface="造字工房悦圆（非商用）常规体" pitchFamily="2" charset="-122"/>
              </a:rPr>
              <a:t>烟花三月下扬州。</a:t>
            </a:r>
            <a:br>
              <a:rPr lang="zh-CN" altLang="en-US" spc="300" dirty="0">
                <a:latin typeface="造字工房悦圆（非商用）常规体" pitchFamily="2" charset="-122"/>
                <a:ea typeface="造字工房悦圆（非商用）常规体" pitchFamily="2" charset="-122"/>
              </a:rPr>
            </a:br>
            <a:r>
              <a:rPr lang="zh-CN" altLang="en-US" spc="300" dirty="0">
                <a:latin typeface="造字工房悦圆（非商用）常规体" pitchFamily="2" charset="-122"/>
                <a:ea typeface="造字工房悦圆（非商用）常规体" pitchFamily="2" charset="-122"/>
              </a:rPr>
              <a:t>孤帆远影碧空尽，</a:t>
            </a:r>
            <a:endParaRPr lang="en-US" altLang="zh-CN" spc="300" dirty="0">
              <a:latin typeface="造字工房悦圆（非商用）常规体" pitchFamily="2" charset="-122"/>
              <a:ea typeface="造字工房悦圆（非商用）常规体" pitchFamily="2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pc="300" dirty="0">
                <a:latin typeface="造字工房悦圆（非商用）常规体" pitchFamily="2" charset="-122"/>
                <a:ea typeface="造字工房悦圆（非商用）常规体" pitchFamily="2" charset="-122"/>
              </a:rPr>
              <a:t>唯见长江天际流。</a:t>
            </a:r>
            <a:endParaRPr lang="zh-CN" altLang="en-US" spc="300" dirty="0">
              <a:latin typeface="造字工房悦圆（非商用）常规体" pitchFamily="2" charset="-122"/>
              <a:ea typeface="造字工房悦圆（非商用）常规体" pitchFamily="2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8256" y="2571751"/>
            <a:ext cx="3531888" cy="3155153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097" y="164893"/>
            <a:ext cx="2828318" cy="2526631"/>
          </a:xfrm>
          <a:prstGeom prst="rect">
            <a:avLst/>
          </a:prstGeom>
        </p:spPr>
      </p:pic>
    </p:spTree>
  </p:cSld>
  <p:clrMapOvr>
    <a:masterClrMapping/>
  </p:clrMapOvr>
  <p:transition spd="slow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utoUpdateAnimBg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A_库_矩形 1"/>
          <p:cNvSpPr/>
          <p:nvPr>
            <p:custDataLst>
              <p:tags r:id="rId2"/>
            </p:custDataLst>
          </p:nvPr>
        </p:nvSpPr>
        <p:spPr>
          <a:xfrm>
            <a:off x="4346408" y="1908203"/>
            <a:ext cx="541421" cy="541421"/>
          </a:xfrm>
          <a:prstGeom prst="rect">
            <a:avLst/>
          </a:prstGeom>
          <a:noFill/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zh-CN" altLang="en-US" sz="4500" dirty="0">
                <a:solidFill>
                  <a:schemeClr val="tx1"/>
                </a:solidFill>
                <a:latin typeface="叶根友蚕燕隶书08" panose="02010601030101010101" pitchFamily="2" charset="-122"/>
                <a:ea typeface="叶根友蚕燕隶书08" panose="02010601030101010101" pitchFamily="2" charset="-122"/>
              </a:rPr>
              <a:t>悟</a:t>
            </a:r>
            <a:endParaRPr lang="zh-CN" altLang="en-US" sz="4500" dirty="0">
              <a:solidFill>
                <a:schemeClr val="tx1"/>
              </a:solidFill>
              <a:latin typeface="叶根友蚕燕隶书08" panose="02010601030101010101" pitchFamily="2" charset="-122"/>
              <a:ea typeface="叶根友蚕燕隶书08" panose="02010601030101010101" pitchFamily="2" charset="-122"/>
            </a:endParaRPr>
          </a:p>
        </p:txBody>
      </p:sp>
      <p:sp>
        <p:nvSpPr>
          <p:cNvPr id="19" name="PA_库_矩形 3"/>
          <p:cNvSpPr/>
          <p:nvPr>
            <p:custDataLst>
              <p:tags r:id="rId3"/>
            </p:custDataLst>
          </p:nvPr>
        </p:nvSpPr>
        <p:spPr>
          <a:xfrm>
            <a:off x="1600201" y="1908203"/>
            <a:ext cx="541421" cy="541421"/>
          </a:xfrm>
          <a:prstGeom prst="rect">
            <a:avLst/>
          </a:prstGeom>
          <a:noFill/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zh-CN" altLang="en-US" sz="4500" dirty="0">
                <a:solidFill>
                  <a:schemeClr val="tx1"/>
                </a:solidFill>
                <a:latin typeface="叶根友蚕燕隶书08" panose="02010601030101010101" pitchFamily="2" charset="-122"/>
                <a:ea typeface="叶根友蚕燕隶书08" panose="02010601030101010101" pitchFamily="2" charset="-122"/>
              </a:rPr>
              <a:t>禅</a:t>
            </a:r>
            <a:endParaRPr lang="zh-CN" altLang="en-US" sz="4500" dirty="0">
              <a:solidFill>
                <a:schemeClr val="tx1"/>
              </a:solidFill>
              <a:latin typeface="叶根友蚕燕隶书08" panose="02010601030101010101" pitchFamily="2" charset="-122"/>
              <a:ea typeface="叶根友蚕燕隶书08" panose="02010601030101010101" pitchFamily="2" charset="-122"/>
            </a:endParaRPr>
          </a:p>
        </p:txBody>
      </p:sp>
      <p:sp>
        <p:nvSpPr>
          <p:cNvPr id="20" name="PA_库_矩形 4"/>
          <p:cNvSpPr/>
          <p:nvPr>
            <p:custDataLst>
              <p:tags r:id="rId4"/>
            </p:custDataLst>
          </p:nvPr>
        </p:nvSpPr>
        <p:spPr>
          <a:xfrm>
            <a:off x="661225" y="2563471"/>
            <a:ext cx="2423800" cy="484748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zh-CN" altLang="en-US" sz="900" dirty="0"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映水色不别，向月光还度。倾在荷叶中，有时看是露。时间的演变，承载着记忆的画卷，如冰冻的水晶。</a:t>
            </a:r>
            <a:endParaRPr lang="zh-CN" altLang="en-US" sz="900" dirty="0"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sp>
        <p:nvSpPr>
          <p:cNvPr id="23" name="PA_库_矩形 7"/>
          <p:cNvSpPr/>
          <p:nvPr>
            <p:custDataLst>
              <p:tags r:id="rId5"/>
            </p:custDataLst>
          </p:nvPr>
        </p:nvSpPr>
        <p:spPr>
          <a:xfrm>
            <a:off x="3437513" y="2563471"/>
            <a:ext cx="2423800" cy="484748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zh-CN" altLang="en-US" sz="900" dirty="0"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映水色不别，向月光还度。倾在荷叶中，有时看是露。时间的演变，承载着记忆的画卷，如冰冻的水晶。</a:t>
            </a:r>
            <a:endParaRPr lang="zh-CN" altLang="en-US" sz="900" dirty="0"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sp>
        <p:nvSpPr>
          <p:cNvPr id="25" name="PA_库_矩形 9"/>
          <p:cNvSpPr/>
          <p:nvPr>
            <p:custDataLst>
              <p:tags r:id="rId6"/>
            </p:custDataLst>
          </p:nvPr>
        </p:nvSpPr>
        <p:spPr>
          <a:xfrm>
            <a:off x="7092616" y="1908203"/>
            <a:ext cx="541421" cy="541421"/>
          </a:xfrm>
          <a:prstGeom prst="rect">
            <a:avLst/>
          </a:prstGeom>
          <a:noFill/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zh-CN" altLang="en-US" sz="4500" dirty="0">
                <a:solidFill>
                  <a:schemeClr val="tx1"/>
                </a:solidFill>
                <a:latin typeface="叶根友蚕燕隶书08" panose="02010601030101010101" pitchFamily="2" charset="-122"/>
                <a:ea typeface="叶根友蚕燕隶书08" panose="02010601030101010101" pitchFamily="2" charset="-122"/>
              </a:rPr>
              <a:t>道</a:t>
            </a:r>
            <a:endParaRPr lang="zh-CN" altLang="en-US" sz="4500" dirty="0">
              <a:solidFill>
                <a:schemeClr val="tx1"/>
              </a:solidFill>
              <a:latin typeface="叶根友蚕燕隶书08" panose="02010601030101010101" pitchFamily="2" charset="-122"/>
              <a:ea typeface="叶根友蚕燕隶书08" panose="02010601030101010101" pitchFamily="2" charset="-122"/>
            </a:endParaRPr>
          </a:p>
        </p:txBody>
      </p:sp>
      <p:sp>
        <p:nvSpPr>
          <p:cNvPr id="27" name="PA_库_矩形 11"/>
          <p:cNvSpPr/>
          <p:nvPr>
            <p:custDataLst>
              <p:tags r:id="rId7"/>
            </p:custDataLst>
          </p:nvPr>
        </p:nvSpPr>
        <p:spPr>
          <a:xfrm>
            <a:off x="6183720" y="2563471"/>
            <a:ext cx="2423800" cy="484748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zh-CN" altLang="en-US" sz="900" dirty="0"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映水色不别，向月光还度。倾在荷叶中，有时看是露。时间的演变，承载着记忆的画卷，如冰冻的水晶。</a:t>
            </a:r>
            <a:endParaRPr lang="zh-CN" altLang="en-US" sz="900" dirty="0"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sp>
        <p:nvSpPr>
          <p:cNvPr id="29" name="PA_库_矩形 3"/>
          <p:cNvSpPr/>
          <p:nvPr>
            <p:custDataLst>
              <p:tags r:id="rId8"/>
            </p:custDataLst>
          </p:nvPr>
        </p:nvSpPr>
        <p:spPr>
          <a:xfrm>
            <a:off x="4397985" y="552067"/>
            <a:ext cx="348029" cy="34802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zh-CN" altLang="en-US" sz="2100" dirty="0"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流</a:t>
            </a:r>
            <a:endParaRPr lang="zh-CN" altLang="en-US" sz="2100" dirty="0"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cxnSp>
        <p:nvCxnSpPr>
          <p:cNvPr id="30" name="PA_库_直接连接符 7"/>
          <p:cNvCxnSpPr/>
          <p:nvPr>
            <p:custDataLst>
              <p:tags r:id="rId9"/>
            </p:custDataLst>
          </p:nvPr>
        </p:nvCxnSpPr>
        <p:spPr>
          <a:xfrm>
            <a:off x="2711953" y="1350269"/>
            <a:ext cx="387492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random/>
      </p:transition>
    </mc:Choice>
    <mc:Fallback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1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12" dur="1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8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9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20" dur="1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6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27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28" dur="1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4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35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36" dur="1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2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43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44" dur="1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50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51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52" dur="1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500" fill="hold"/>
                                        <p:tgtEl>
                                          <p:spTgt spid="29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500" fill="hold"/>
                                        <p:tgtEl>
                                          <p:spTgt spid="29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2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utoUpdateAnimBg="0"/>
      <p:bldP spid="19" grpId="0" autoUpdateAnimBg="0"/>
      <p:bldP spid="20" grpId="0" autoUpdateAnimBg="0"/>
      <p:bldP spid="23" grpId="0" autoUpdateAnimBg="0"/>
      <p:bldP spid="25" grpId="0" autoUpdateAnimBg="0"/>
      <p:bldP spid="27" grpId="0" autoUpdateAnimBg="0"/>
      <p:bldP spid="29" grpId="0" autoUpdateAnimBg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B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A_图片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-587826"/>
            <a:ext cx="9144000" cy="4927858"/>
          </a:xfrm>
          <a:prstGeom prst="rect">
            <a:avLst/>
          </a:prstGeom>
        </p:spPr>
      </p:pic>
      <p:pic>
        <p:nvPicPr>
          <p:cNvPr id="4" name="PA_图片 3"/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241" b="16659"/>
          <a:stretch>
            <a:fillRect/>
          </a:stretch>
        </p:blipFill>
        <p:spPr>
          <a:xfrm flipH="1">
            <a:off x="-69182" y="0"/>
            <a:ext cx="9213182" cy="5167993"/>
          </a:xfrm>
          <a:prstGeom prst="rect">
            <a:avLst/>
          </a:prstGeom>
        </p:spPr>
      </p:pic>
      <p:pic>
        <p:nvPicPr>
          <p:cNvPr id="5" name="PA_图片 4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872" y="1982633"/>
            <a:ext cx="2613216" cy="2439002"/>
          </a:xfrm>
          <a:prstGeom prst="rect">
            <a:avLst/>
          </a:prstGeom>
        </p:spPr>
      </p:pic>
      <p:pic>
        <p:nvPicPr>
          <p:cNvPr id="8" name="PA_图片 7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5971" y="0"/>
            <a:ext cx="1652101" cy="1541961"/>
          </a:xfrm>
          <a:prstGeom prst="rect">
            <a:avLst/>
          </a:prstGeom>
        </p:spPr>
      </p:pic>
      <p:pic>
        <p:nvPicPr>
          <p:cNvPr id="9" name="PA_库_图片 8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772" b="92982" l="0" r="9146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55971" y="3368509"/>
            <a:ext cx="364295" cy="506459"/>
          </a:xfrm>
          <a:prstGeom prst="rect">
            <a:avLst/>
          </a:prstGeom>
        </p:spPr>
      </p:pic>
      <p:sp>
        <p:nvSpPr>
          <p:cNvPr id="10" name="PA_库_矩形 9"/>
          <p:cNvSpPr/>
          <p:nvPr>
            <p:custDataLst>
              <p:tags r:id="rId12"/>
            </p:custDataLst>
          </p:nvPr>
        </p:nvSpPr>
        <p:spPr>
          <a:xfrm>
            <a:off x="4329446" y="764085"/>
            <a:ext cx="459242" cy="459242"/>
          </a:xfrm>
          <a:prstGeom prst="rect">
            <a:avLst/>
          </a:prstGeom>
          <a:solidFill>
            <a:srgbClr val="0C36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zh-CN" altLang="en-US" sz="2100" dirty="0">
                <a:latin typeface="+mj-ea"/>
                <a:ea typeface="+mj-ea"/>
              </a:rPr>
              <a:t>禅</a:t>
            </a:r>
            <a:endParaRPr lang="zh-CN" altLang="en-US" sz="2100" dirty="0">
              <a:latin typeface="+mj-ea"/>
              <a:ea typeface="+mj-ea"/>
            </a:endParaRPr>
          </a:p>
        </p:txBody>
      </p:sp>
      <p:sp>
        <p:nvSpPr>
          <p:cNvPr id="11" name="PA_库_矩形 10"/>
          <p:cNvSpPr/>
          <p:nvPr>
            <p:custDataLst>
              <p:tags r:id="rId13"/>
            </p:custDataLst>
          </p:nvPr>
        </p:nvSpPr>
        <p:spPr>
          <a:xfrm>
            <a:off x="2320591" y="1299587"/>
            <a:ext cx="4572000" cy="438581"/>
          </a:xfrm>
          <a:prstGeom prst="rect">
            <a:avLst/>
          </a:prstGeom>
        </p:spPr>
        <p:txBody>
          <a:bodyPr lIns="68580" tIns="34290" rIns="68580" bIns="34290">
            <a:spAutoFit/>
          </a:bodyPr>
          <a:lstStyle/>
          <a:p>
            <a:pPr algn="ctr"/>
            <a:r>
              <a:rPr lang="zh-CN" altLang="en-US" sz="1200" dirty="0">
                <a:solidFill>
                  <a:schemeClr val="bg2">
                    <a:lumMod val="50000"/>
                  </a:schemeClr>
                </a:solidFill>
                <a:latin typeface="+mj-ea"/>
                <a:ea typeface="+mj-ea"/>
              </a:rPr>
              <a:t>映水色不别，向月光还度。倾在荷叶中，有时看是露。时间的演变，承载着记忆的画卷，如冰冻的水晶。</a:t>
            </a:r>
            <a:endParaRPr lang="zh-CN" altLang="en-US" sz="1200" dirty="0">
              <a:solidFill>
                <a:schemeClr val="bg2">
                  <a:lumMod val="50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12" name="PA_库_矩形 11"/>
          <p:cNvSpPr/>
          <p:nvPr>
            <p:custDataLst>
              <p:tags r:id="rId14"/>
            </p:custDataLst>
          </p:nvPr>
        </p:nvSpPr>
        <p:spPr>
          <a:xfrm>
            <a:off x="6498183" y="3424945"/>
            <a:ext cx="507831" cy="1718555"/>
          </a:xfrm>
          <a:prstGeom prst="rect">
            <a:avLst/>
          </a:prstGeom>
        </p:spPr>
        <p:txBody>
          <a:bodyPr vert="eaVert" wrap="square" lIns="68580" tIns="34290" rIns="68580" bIns="34290">
            <a:spAutoFit/>
          </a:bodyPr>
          <a:lstStyle/>
          <a:p>
            <a:r>
              <a:rPr lang="zh-CN" altLang="en-US" sz="800" dirty="0">
                <a:solidFill>
                  <a:schemeClr val="bg1"/>
                </a:solidFill>
                <a:latin typeface="+mj-ea"/>
                <a:ea typeface="+mj-ea"/>
              </a:rPr>
              <a:t>映水色不别，向月光还度。倾在荷叶中，有时看是露。时间的演变，承载着记忆的画卷，如冰冻的水晶。</a:t>
            </a:r>
            <a:endParaRPr lang="zh-CN" altLang="en-US" sz="800" dirty="0">
              <a:solidFill>
                <a:schemeClr val="bg1"/>
              </a:solidFill>
              <a:latin typeface="+mj-ea"/>
              <a:ea typeface="+mj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random/>
      </p:transition>
    </mc:Choice>
    <mc:Fallback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10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10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utoUpdateAnimBg="0"/>
      <p:bldP spid="11" grpId="0" autoUpdateAnimBg="0"/>
      <p:bldP spid="12" grpId="0" autoUpdateAnimBg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_库_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634" b="97183" l="1389" r="90278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44581" y="408854"/>
            <a:ext cx="514286" cy="507143"/>
          </a:xfrm>
          <a:prstGeom prst="rect">
            <a:avLst/>
          </a:prstGeom>
        </p:spPr>
      </p:pic>
      <p:cxnSp>
        <p:nvCxnSpPr>
          <p:cNvPr id="3" name="PA_库_直接连接符 2"/>
          <p:cNvCxnSpPr/>
          <p:nvPr>
            <p:custDataLst>
              <p:tags r:id="rId5"/>
            </p:custDataLst>
          </p:nvPr>
        </p:nvCxnSpPr>
        <p:spPr>
          <a:xfrm>
            <a:off x="1776684" y="514350"/>
            <a:ext cx="0" cy="2235994"/>
          </a:xfrm>
          <a:prstGeom prst="line">
            <a:avLst/>
          </a:prstGeom>
          <a:ln>
            <a:solidFill>
              <a:srgbClr val="AEC3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PA_库_文本框 4"/>
          <p:cNvSpPr txBox="1"/>
          <p:nvPr>
            <p:custDataLst>
              <p:tags r:id="rId6"/>
            </p:custDataLst>
          </p:nvPr>
        </p:nvSpPr>
        <p:spPr>
          <a:xfrm rot="5400000">
            <a:off x="141967" y="1530533"/>
            <a:ext cx="2698022" cy="53091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600" dirty="0">
                <a:solidFill>
                  <a:srgbClr val="52635B"/>
                </a:solidFill>
                <a:latin typeface="+mj-ea"/>
                <a:ea typeface="+mj-ea"/>
              </a:rPr>
              <a:t>有一种生活，值得等待，有一种生活，来自花园国度；</a:t>
            </a:r>
            <a:endParaRPr lang="en-US" altLang="zh-CN" sz="600" dirty="0">
              <a:solidFill>
                <a:srgbClr val="52635B"/>
              </a:solidFill>
              <a:latin typeface="+mj-ea"/>
              <a:ea typeface="+mj-ea"/>
            </a:endParaRPr>
          </a:p>
          <a:p>
            <a:r>
              <a:rPr lang="zh-CN" altLang="en-US" sz="600" dirty="0">
                <a:solidFill>
                  <a:srgbClr val="52635B"/>
                </a:solidFill>
                <a:latin typeface="+mj-ea"/>
                <a:ea typeface="+mj-ea"/>
              </a:rPr>
              <a:t>澄净透明的空气里，阳光穿过浓密的树叶，洒照在飘满花香的千亩土地上。</a:t>
            </a:r>
            <a:endParaRPr lang="en-US" altLang="zh-CN" sz="600" dirty="0">
              <a:solidFill>
                <a:srgbClr val="52635B"/>
              </a:solidFill>
              <a:latin typeface="+mj-ea"/>
              <a:ea typeface="+mj-ea"/>
            </a:endParaRPr>
          </a:p>
          <a:p>
            <a:r>
              <a:rPr lang="zh-CN" altLang="en-US" sz="600" dirty="0">
                <a:solidFill>
                  <a:srgbClr val="52635B"/>
                </a:solidFill>
                <a:latin typeface="+mj-ea"/>
                <a:ea typeface="+mj-ea"/>
              </a:rPr>
              <a:t>赤足走在花园中，耳旁隐隐传来鸟儿的呢喃</a:t>
            </a:r>
            <a:r>
              <a:rPr lang="en-US" altLang="zh-CN" sz="600" dirty="0">
                <a:solidFill>
                  <a:srgbClr val="52635B"/>
                </a:solidFill>
                <a:latin typeface="+mj-ea"/>
                <a:ea typeface="+mj-ea"/>
              </a:rPr>
              <a:t>……</a:t>
            </a:r>
            <a:endParaRPr lang="en-US" altLang="zh-CN" sz="600" dirty="0">
              <a:solidFill>
                <a:srgbClr val="52635B"/>
              </a:solidFill>
              <a:latin typeface="+mj-ea"/>
              <a:ea typeface="+mj-ea"/>
            </a:endParaRPr>
          </a:p>
          <a:p>
            <a:r>
              <a:rPr lang="zh-CN" altLang="en-US" sz="600" dirty="0">
                <a:solidFill>
                  <a:srgbClr val="52635B"/>
                </a:solidFill>
                <a:latin typeface="+mj-ea"/>
                <a:ea typeface="+mj-ea"/>
              </a:rPr>
              <a:t>时时充盈活力、自由、亲善与和谐，来自花园国度的原味生活，</a:t>
            </a:r>
            <a:endParaRPr lang="en-US" altLang="zh-CN" sz="600" dirty="0">
              <a:solidFill>
                <a:srgbClr val="52635B"/>
              </a:solidFill>
              <a:latin typeface="+mj-ea"/>
              <a:ea typeface="+mj-ea"/>
            </a:endParaRPr>
          </a:p>
          <a:p>
            <a:r>
              <a:rPr lang="zh-CN" altLang="en-US" sz="600" dirty="0">
                <a:solidFill>
                  <a:srgbClr val="52635B"/>
                </a:solidFill>
                <a:latin typeface="+mj-ea"/>
                <a:ea typeface="+mj-ea"/>
              </a:rPr>
              <a:t>总是如此轻易的让你爱上，就算是等待，也是一种美丽</a:t>
            </a:r>
            <a:r>
              <a:rPr lang="en-US" altLang="zh-CN" sz="600" dirty="0">
                <a:solidFill>
                  <a:srgbClr val="52635B"/>
                </a:solidFill>
                <a:latin typeface="+mj-ea"/>
                <a:ea typeface="+mj-ea"/>
              </a:rPr>
              <a:t>……</a:t>
            </a:r>
            <a:endParaRPr lang="zh-CN" altLang="en-US" sz="600" dirty="0">
              <a:solidFill>
                <a:srgbClr val="52635B"/>
              </a:solidFill>
              <a:latin typeface="+mj-ea"/>
              <a:ea typeface="+mj-ea"/>
            </a:endParaRPr>
          </a:p>
        </p:txBody>
      </p:sp>
      <p:cxnSp>
        <p:nvCxnSpPr>
          <p:cNvPr id="6" name="PA_库_直接连接符 5"/>
          <p:cNvCxnSpPr/>
          <p:nvPr>
            <p:custDataLst>
              <p:tags r:id="rId7"/>
            </p:custDataLst>
          </p:nvPr>
        </p:nvCxnSpPr>
        <p:spPr>
          <a:xfrm>
            <a:off x="1186836" y="510778"/>
            <a:ext cx="0" cy="2235994"/>
          </a:xfrm>
          <a:prstGeom prst="line">
            <a:avLst/>
          </a:prstGeom>
          <a:ln>
            <a:solidFill>
              <a:srgbClr val="AEC3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PA_库_组合 7"/>
          <p:cNvGrpSpPr/>
          <p:nvPr>
            <p:custDataLst>
              <p:tags r:id="rId8"/>
            </p:custDataLst>
          </p:nvPr>
        </p:nvGrpSpPr>
        <p:grpSpPr>
          <a:xfrm>
            <a:off x="558940" y="91827"/>
            <a:ext cx="646331" cy="3839513"/>
            <a:chOff x="4322210" y="48008"/>
            <a:chExt cx="861775" cy="5119351"/>
          </a:xfrm>
        </p:grpSpPr>
        <p:sp>
          <p:nvSpPr>
            <p:cNvPr id="9" name="文本框 8"/>
            <p:cNvSpPr txBox="1"/>
            <p:nvPr/>
          </p:nvSpPr>
          <p:spPr>
            <a:xfrm>
              <a:off x="4322210" y="761574"/>
              <a:ext cx="861775" cy="2174955"/>
            </a:xfrm>
            <a:prstGeom prst="rect">
              <a:avLst/>
            </a:prstGeom>
            <a:noFill/>
          </p:spPr>
          <p:txBody>
            <a:bodyPr vert="eaVert" wrap="none" rtlCol="0">
              <a:spAutoFit/>
            </a:bodyPr>
            <a:lstStyle/>
            <a:p>
              <a:r>
                <a:rPr lang="zh-CN" altLang="en-US" sz="3000" dirty="0">
                  <a:latin typeface="造字工房悦圆（非商用）常规体" pitchFamily="2" charset="-122"/>
                  <a:ea typeface="造字工房悦圆（非商用）常规体" pitchFamily="2" charset="-122"/>
                </a:rPr>
                <a:t>佛性禅心</a:t>
              </a:r>
              <a:endParaRPr lang="zh-CN" altLang="en-US" sz="3000" dirty="0">
                <a:latin typeface="造字工房悦圆（非商用）常规体" pitchFamily="2" charset="-122"/>
                <a:ea typeface="造字工房悦圆（非商用）常规体" pitchFamily="2" charset="-122"/>
              </a:endParaRPr>
            </a:p>
          </p:txBody>
        </p:sp>
        <p:sp>
          <p:nvSpPr>
            <p:cNvPr id="10" name="文本框 9"/>
            <p:cNvSpPr txBox="1"/>
            <p:nvPr/>
          </p:nvSpPr>
          <p:spPr>
            <a:xfrm rot="5400000">
              <a:off x="2204609" y="2238352"/>
              <a:ext cx="5119351" cy="738664"/>
            </a:xfrm>
            <a:prstGeom prst="rect">
              <a:avLst/>
            </a:prstGeom>
            <a:noFill/>
          </p:spPr>
          <p:txBody>
            <a:bodyPr vert="horz" wrap="none" rtlCol="0">
              <a:spAutoFit/>
            </a:bodyPr>
            <a:lstStyle/>
            <a:p>
              <a:r>
                <a:rPr lang="en-US" altLang="zh-CN" sz="3000" dirty="0">
                  <a:latin typeface="造字工房悦圆（非商用）常规体" pitchFamily="2" charset="-122"/>
                  <a:ea typeface="造字工房悦圆（非商用）常规体" pitchFamily="2" charset="-122"/>
                </a:rPr>
                <a:t>【               】</a:t>
              </a:r>
              <a:endParaRPr lang="zh-CN" altLang="en-US" sz="3000" dirty="0">
                <a:latin typeface="造字工房悦圆（非商用）常规体" pitchFamily="2" charset="-122"/>
                <a:ea typeface="造字工房悦圆（非商用）常规体" pitchFamily="2" charset="-122"/>
              </a:endParaRPr>
            </a:p>
          </p:txBody>
        </p:sp>
      </p:grpSp>
    </p:spTree>
  </p:cSld>
  <p:clrMapOvr>
    <a:masterClrMapping/>
  </p:clrMapOvr>
  <p:transition spd="slow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1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12" dur="1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8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9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20" dur="1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6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27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28" dur="1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" presetClass="entr" presetSubtype="8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4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35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36" dur="1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" presetClass="entr" presetSubtype="8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2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43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44" dur="1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utoUpdateAnimBg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225" y="1055389"/>
            <a:ext cx="7329488" cy="4259561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6675" y="129560"/>
            <a:ext cx="1340984" cy="125158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163" y="-360045"/>
            <a:ext cx="2755446" cy="2571750"/>
          </a:xfrm>
          <a:prstGeom prst="rect">
            <a:avLst/>
          </a:prstGeom>
        </p:spPr>
      </p:pic>
      <p:pic>
        <p:nvPicPr>
          <p:cNvPr id="7" name="PA_库_图片 6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1387" y="64851"/>
            <a:ext cx="2685963" cy="2506899"/>
          </a:xfrm>
          <a:prstGeom prst="rect">
            <a:avLst/>
          </a:prstGeom>
        </p:spPr>
      </p:pic>
      <p:sp>
        <p:nvSpPr>
          <p:cNvPr id="8" name="PA_库_矩形 7"/>
          <p:cNvSpPr/>
          <p:nvPr>
            <p:custDataLst>
              <p:tags r:id="rId6"/>
            </p:custDataLst>
          </p:nvPr>
        </p:nvSpPr>
        <p:spPr>
          <a:xfrm>
            <a:off x="877087" y="399499"/>
            <a:ext cx="692497" cy="2492990"/>
          </a:xfrm>
          <a:prstGeom prst="rect">
            <a:avLst/>
          </a:prstGeom>
        </p:spPr>
        <p:txBody>
          <a:bodyPr vert="eaVert" wrap="none" lIns="68580" tIns="34290" rIns="68580" bIns="34290">
            <a:spAutoFit/>
          </a:bodyPr>
          <a:lstStyle/>
          <a:p>
            <a:r>
              <a:rPr lang="zh-CN" altLang="en-US" sz="1800" dirty="0">
                <a:latin typeface="草檀斋毛泽东字体" panose="02010601030101010101" pitchFamily="2" charset="-122"/>
                <a:ea typeface="草檀斋毛泽东字体" panose="02010601030101010101" pitchFamily="2" charset="-122"/>
              </a:rPr>
              <a:t>接天莲叶无穷碧  </a:t>
            </a:r>
            <a:endParaRPr lang="en-US" altLang="zh-CN" sz="1800" dirty="0">
              <a:latin typeface="草檀斋毛泽东字体" panose="02010601030101010101" pitchFamily="2" charset="-122"/>
              <a:ea typeface="草檀斋毛泽东字体" panose="02010601030101010101" pitchFamily="2" charset="-122"/>
            </a:endParaRPr>
          </a:p>
          <a:p>
            <a:r>
              <a:rPr lang="en-US" altLang="zh-CN" sz="1800" dirty="0">
                <a:latin typeface="草檀斋毛泽东字体" panose="02010601030101010101" pitchFamily="2" charset="-122"/>
                <a:ea typeface="草檀斋毛泽东字体" panose="02010601030101010101" pitchFamily="2" charset="-122"/>
              </a:rPr>
              <a:t>       </a:t>
            </a:r>
            <a:r>
              <a:rPr lang="zh-CN" altLang="en-US" sz="1800" dirty="0">
                <a:latin typeface="草檀斋毛泽东字体" panose="02010601030101010101" pitchFamily="2" charset="-122"/>
                <a:ea typeface="草檀斋毛泽东字体" panose="02010601030101010101" pitchFamily="2" charset="-122"/>
              </a:rPr>
              <a:t>映日荷花别样红</a:t>
            </a:r>
            <a:endParaRPr lang="zh-CN" altLang="en-US" sz="1800" dirty="0">
              <a:latin typeface="草檀斋毛泽东字体" panose="02010601030101010101" pitchFamily="2" charset="-122"/>
              <a:ea typeface="草檀斋毛泽东字体" panose="02010601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random/>
      </p:transition>
    </mc:Choice>
    <mc:Fallback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1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12" dur="1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8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9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20" dur="1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A_库_矩形 2"/>
          <p:cNvSpPr/>
          <p:nvPr>
            <p:custDataLst>
              <p:tags r:id="rId2"/>
            </p:custDataLst>
          </p:nvPr>
        </p:nvSpPr>
        <p:spPr>
          <a:xfrm>
            <a:off x="4264931" y="1664133"/>
            <a:ext cx="541421" cy="541421"/>
          </a:xfrm>
          <a:prstGeom prst="rect">
            <a:avLst/>
          </a:prstGeom>
          <a:noFill/>
          <a:ln w="57150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zh-CN" altLang="en-US" sz="4500" dirty="0">
                <a:solidFill>
                  <a:schemeClr val="bg2">
                    <a:lumMod val="50000"/>
                  </a:schemeClr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静</a:t>
            </a:r>
            <a:endParaRPr lang="zh-CN" altLang="en-US" sz="4500" dirty="0">
              <a:solidFill>
                <a:schemeClr val="bg2">
                  <a:lumMod val="50000"/>
                </a:schemeClr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sp>
        <p:nvSpPr>
          <p:cNvPr id="7" name="PA_库_矩形 6"/>
          <p:cNvSpPr/>
          <p:nvPr>
            <p:custDataLst>
              <p:tags r:id="rId3"/>
            </p:custDataLst>
          </p:nvPr>
        </p:nvSpPr>
        <p:spPr>
          <a:xfrm>
            <a:off x="1600201" y="524487"/>
            <a:ext cx="541421" cy="541421"/>
          </a:xfrm>
          <a:prstGeom prst="rect">
            <a:avLst/>
          </a:prstGeom>
          <a:noFill/>
          <a:ln w="57150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zh-CN" altLang="en-US" sz="4500" dirty="0">
                <a:solidFill>
                  <a:schemeClr val="bg2">
                    <a:lumMod val="50000"/>
                  </a:schemeClr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净</a:t>
            </a:r>
            <a:endParaRPr lang="zh-CN" altLang="en-US" sz="4500" dirty="0">
              <a:solidFill>
                <a:schemeClr val="bg2">
                  <a:lumMod val="50000"/>
                </a:schemeClr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sp>
        <p:nvSpPr>
          <p:cNvPr id="8" name="PA_库_矩形 7"/>
          <p:cNvSpPr/>
          <p:nvPr>
            <p:custDataLst>
              <p:tags r:id="rId4"/>
            </p:custDataLst>
          </p:nvPr>
        </p:nvSpPr>
        <p:spPr>
          <a:xfrm>
            <a:off x="661225" y="1179755"/>
            <a:ext cx="2423800" cy="484748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zh-CN" altLang="en-US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映水色不别，向月光还度。倾在荷叶中，有时看是露。时间的演变，承载着记忆的画卷，如冰冻的水晶。</a:t>
            </a:r>
            <a:endParaRPr lang="zh-CN" altLang="en-US" sz="900" dirty="0">
              <a:solidFill>
                <a:schemeClr val="tx1">
                  <a:lumMod val="75000"/>
                  <a:lumOff val="25000"/>
                </a:schemeClr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sp>
        <p:nvSpPr>
          <p:cNvPr id="11" name="PA_库_矩形 10"/>
          <p:cNvSpPr/>
          <p:nvPr>
            <p:custDataLst>
              <p:tags r:id="rId5"/>
            </p:custDataLst>
          </p:nvPr>
        </p:nvSpPr>
        <p:spPr>
          <a:xfrm>
            <a:off x="3356036" y="2319401"/>
            <a:ext cx="2423800" cy="484748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zh-CN" altLang="en-US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映水色不别，向月光还度。倾在荷叶中，有时看是露。时间的演变，承载着记忆的画卷，如冰冻的水晶。</a:t>
            </a:r>
            <a:endParaRPr lang="zh-CN" altLang="en-US" sz="900" dirty="0">
              <a:solidFill>
                <a:schemeClr val="tx1">
                  <a:lumMod val="75000"/>
                  <a:lumOff val="25000"/>
                </a:schemeClr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sp>
        <p:nvSpPr>
          <p:cNvPr id="13" name="PA_库_矩形 12"/>
          <p:cNvSpPr/>
          <p:nvPr>
            <p:custDataLst>
              <p:tags r:id="rId6"/>
            </p:custDataLst>
          </p:nvPr>
        </p:nvSpPr>
        <p:spPr>
          <a:xfrm>
            <a:off x="7092616" y="2907841"/>
            <a:ext cx="541421" cy="541421"/>
          </a:xfrm>
          <a:prstGeom prst="rect">
            <a:avLst/>
          </a:prstGeom>
          <a:noFill/>
          <a:ln w="57150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zh-CN" altLang="en-US" sz="4500" dirty="0">
                <a:solidFill>
                  <a:schemeClr val="bg2">
                    <a:lumMod val="50000"/>
                  </a:schemeClr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境</a:t>
            </a:r>
            <a:endParaRPr lang="zh-CN" altLang="en-US" sz="4500" dirty="0">
              <a:solidFill>
                <a:schemeClr val="bg2">
                  <a:lumMod val="50000"/>
                </a:schemeClr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sp>
        <p:nvSpPr>
          <p:cNvPr id="15" name="PA_库_矩形 14"/>
          <p:cNvSpPr/>
          <p:nvPr>
            <p:custDataLst>
              <p:tags r:id="rId7"/>
            </p:custDataLst>
          </p:nvPr>
        </p:nvSpPr>
        <p:spPr>
          <a:xfrm>
            <a:off x="6183720" y="3563109"/>
            <a:ext cx="2423800" cy="484748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zh-CN" altLang="en-US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映水色不别，向月光还度。倾在荷叶中，有时看是露。时间的演变，承载着记忆的画卷，如冰冻的水晶。</a:t>
            </a:r>
            <a:endParaRPr lang="zh-CN" altLang="en-US" sz="900" dirty="0">
              <a:solidFill>
                <a:schemeClr val="tx1">
                  <a:lumMod val="75000"/>
                  <a:lumOff val="25000"/>
                </a:schemeClr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sp>
        <p:nvSpPr>
          <p:cNvPr id="21" name="PA_库_矩形 19"/>
          <p:cNvSpPr/>
          <p:nvPr>
            <p:custDataLst>
              <p:tags r:id="rId8"/>
            </p:custDataLst>
          </p:nvPr>
        </p:nvSpPr>
        <p:spPr>
          <a:xfrm>
            <a:off x="379558" y="3117494"/>
            <a:ext cx="2435846" cy="991870"/>
          </a:xfrm>
          <a:prstGeom prst="rect">
            <a:avLst/>
          </a:prstGeom>
        </p:spPr>
        <p:txBody>
          <a:bodyPr vert="horz" wrap="square" lIns="68580" tIns="34290" rIns="68580" bIns="34290">
            <a:spAutoFit/>
          </a:bodyPr>
          <a:lstStyle/>
          <a:p>
            <a:r>
              <a:rPr lang="zh-CN" altLang="en-US" sz="1000" dirty="0">
                <a:solidFill>
                  <a:srgbClr val="333333"/>
                </a:solidFill>
                <a:latin typeface="+mj-ea"/>
                <a:ea typeface="+mj-ea"/>
              </a:rPr>
              <a:t>芝兰生於深林</a:t>
            </a:r>
            <a:r>
              <a:rPr lang="en-US" altLang="zh-CN" sz="1000" dirty="0">
                <a:solidFill>
                  <a:srgbClr val="333333"/>
                </a:solidFill>
                <a:latin typeface="+mj-ea"/>
                <a:ea typeface="+mj-ea"/>
              </a:rPr>
              <a:t>,</a:t>
            </a:r>
            <a:r>
              <a:rPr lang="zh-CN" altLang="en-US" sz="1000" dirty="0">
                <a:solidFill>
                  <a:srgbClr val="333333"/>
                </a:solidFill>
                <a:latin typeface="+mj-ea"/>
                <a:ea typeface="+mj-ea"/>
              </a:rPr>
              <a:t>不以无人而不芳；君子修道立德</a:t>
            </a:r>
            <a:r>
              <a:rPr lang="en-US" altLang="zh-CN" sz="1000" dirty="0">
                <a:solidFill>
                  <a:srgbClr val="333333"/>
                </a:solidFill>
                <a:latin typeface="+mj-ea"/>
                <a:ea typeface="+mj-ea"/>
              </a:rPr>
              <a:t>,</a:t>
            </a:r>
            <a:r>
              <a:rPr lang="zh-CN" altLang="en-US" sz="1000" dirty="0">
                <a:solidFill>
                  <a:srgbClr val="333333"/>
                </a:solidFill>
                <a:latin typeface="+mj-ea"/>
                <a:ea typeface="+mj-ea"/>
              </a:rPr>
              <a:t>不谓困厄而改节</a:t>
            </a:r>
            <a:r>
              <a:rPr lang="en-US" altLang="zh-CN" sz="1000" dirty="0">
                <a:solidFill>
                  <a:srgbClr val="333333"/>
                </a:solidFill>
                <a:latin typeface="+mj-ea"/>
                <a:ea typeface="+mj-ea"/>
              </a:rPr>
              <a:t>.</a:t>
            </a:r>
            <a:r>
              <a:rPr lang="zh-CN" altLang="en-US" sz="1000" dirty="0">
                <a:solidFill>
                  <a:srgbClr val="333333"/>
                </a:solidFill>
                <a:latin typeface="+mj-ea"/>
                <a:ea typeface="+mj-ea"/>
              </a:rPr>
              <a:t>为之者人也</a:t>
            </a:r>
            <a:r>
              <a:rPr lang="en-US" altLang="zh-CN" sz="1000" dirty="0">
                <a:solidFill>
                  <a:srgbClr val="333333"/>
                </a:solidFill>
                <a:latin typeface="+mj-ea"/>
                <a:ea typeface="+mj-ea"/>
              </a:rPr>
              <a:t>,</a:t>
            </a:r>
            <a:r>
              <a:rPr lang="zh-CN" altLang="en-US" sz="1000" dirty="0">
                <a:solidFill>
                  <a:srgbClr val="333333"/>
                </a:solidFill>
                <a:latin typeface="+mj-ea"/>
                <a:ea typeface="+mj-ea"/>
              </a:rPr>
              <a:t>生死者命也</a:t>
            </a:r>
            <a:r>
              <a:rPr lang="en-US" altLang="zh-CN" sz="1000" dirty="0">
                <a:solidFill>
                  <a:srgbClr val="333333"/>
                </a:solidFill>
                <a:latin typeface="+mj-ea"/>
                <a:ea typeface="+mj-ea"/>
              </a:rPr>
              <a:t>.</a:t>
            </a:r>
            <a:r>
              <a:rPr lang="zh-CN" altLang="en-US" sz="1000" dirty="0">
                <a:solidFill>
                  <a:srgbClr val="333333"/>
                </a:solidFill>
                <a:latin typeface="+mj-ea"/>
                <a:ea typeface="+mj-ea"/>
              </a:rPr>
              <a:t>是以晋重耳之有霸心</a:t>
            </a:r>
            <a:r>
              <a:rPr lang="en-US" altLang="zh-CN" sz="1000" dirty="0">
                <a:solidFill>
                  <a:srgbClr val="333333"/>
                </a:solidFill>
                <a:latin typeface="+mj-ea"/>
                <a:ea typeface="+mj-ea"/>
              </a:rPr>
              <a:t>,</a:t>
            </a:r>
            <a:r>
              <a:rPr lang="zh-CN" altLang="en-US" sz="1000" dirty="0">
                <a:solidFill>
                  <a:srgbClr val="333333"/>
                </a:solidFill>
                <a:latin typeface="+mj-ea"/>
                <a:ea typeface="+mj-ea"/>
              </a:rPr>
              <a:t>生於曹、卫；越王勾践之有霸心</a:t>
            </a:r>
            <a:r>
              <a:rPr lang="en-US" altLang="zh-CN" sz="1000" dirty="0">
                <a:solidFill>
                  <a:srgbClr val="333333"/>
                </a:solidFill>
                <a:latin typeface="+mj-ea"/>
                <a:ea typeface="+mj-ea"/>
              </a:rPr>
              <a:t>,</a:t>
            </a:r>
            <a:r>
              <a:rPr lang="zh-CN" altLang="en-US" sz="1000" dirty="0">
                <a:solidFill>
                  <a:srgbClr val="333333"/>
                </a:solidFill>
                <a:latin typeface="+mj-ea"/>
                <a:ea typeface="+mj-ea"/>
              </a:rPr>
              <a:t>生於会稽</a:t>
            </a:r>
            <a:r>
              <a:rPr lang="en-US" altLang="zh-CN" sz="1000" dirty="0">
                <a:solidFill>
                  <a:srgbClr val="333333"/>
                </a:solidFill>
                <a:latin typeface="+mj-ea"/>
                <a:ea typeface="+mj-ea"/>
              </a:rPr>
              <a:t>.</a:t>
            </a:r>
            <a:r>
              <a:rPr lang="zh-CN" altLang="en-US" sz="1000" dirty="0">
                <a:solidFill>
                  <a:srgbClr val="333333"/>
                </a:solidFill>
                <a:latin typeface="+mj-ea"/>
                <a:ea typeface="+mj-ea"/>
              </a:rPr>
              <a:t>故居下而无忧者</a:t>
            </a:r>
            <a:r>
              <a:rPr lang="en-US" altLang="zh-CN" sz="1000" dirty="0">
                <a:solidFill>
                  <a:srgbClr val="333333"/>
                </a:solidFill>
                <a:latin typeface="+mj-ea"/>
                <a:ea typeface="+mj-ea"/>
              </a:rPr>
              <a:t>,</a:t>
            </a:r>
            <a:r>
              <a:rPr lang="zh-CN" altLang="en-US" sz="1000" dirty="0">
                <a:solidFill>
                  <a:srgbClr val="333333"/>
                </a:solidFill>
                <a:latin typeface="+mj-ea"/>
                <a:ea typeface="+mj-ea"/>
              </a:rPr>
              <a:t>则思不远；处身而常逸者</a:t>
            </a:r>
            <a:r>
              <a:rPr lang="en-US" altLang="zh-CN" sz="1000" dirty="0">
                <a:solidFill>
                  <a:srgbClr val="333333"/>
                </a:solidFill>
                <a:latin typeface="+mj-ea"/>
                <a:ea typeface="+mj-ea"/>
              </a:rPr>
              <a:t>,</a:t>
            </a:r>
            <a:r>
              <a:rPr lang="zh-CN" altLang="en-US" sz="1000" dirty="0">
                <a:solidFill>
                  <a:srgbClr val="333333"/>
                </a:solidFill>
                <a:latin typeface="+mj-ea"/>
                <a:ea typeface="+mj-ea"/>
              </a:rPr>
              <a:t>则志不广</a:t>
            </a:r>
            <a:r>
              <a:rPr lang="en-US" altLang="zh-CN" sz="1000" dirty="0">
                <a:solidFill>
                  <a:srgbClr val="333333"/>
                </a:solidFill>
                <a:latin typeface="+mj-ea"/>
                <a:ea typeface="+mj-ea"/>
              </a:rPr>
              <a:t>.</a:t>
            </a:r>
            <a:r>
              <a:rPr lang="zh-CN" altLang="en-US" sz="1000" dirty="0">
                <a:solidFill>
                  <a:srgbClr val="333333"/>
                </a:solidFill>
                <a:latin typeface="+mj-ea"/>
                <a:ea typeface="+mj-ea"/>
              </a:rPr>
              <a:t>庸知其终始乎</a:t>
            </a:r>
            <a:r>
              <a:rPr lang="en-US" altLang="zh-CN" sz="1000" dirty="0">
                <a:solidFill>
                  <a:srgbClr val="333333"/>
                </a:solidFill>
                <a:latin typeface="+mj-ea"/>
                <a:ea typeface="+mj-ea"/>
              </a:rPr>
              <a:t>?</a:t>
            </a:r>
            <a:endParaRPr lang="zh-CN" altLang="en-US" sz="1000" dirty="0">
              <a:latin typeface="+mj-ea"/>
              <a:ea typeface="+mj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random/>
      </p:transition>
    </mc:Choice>
    <mc:Fallback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3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3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1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12" dur="1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7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7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8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9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20" dur="1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6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27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28" dur="1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4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35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36" dur="1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500" fill="hold"/>
                                        <p:tgtEl>
                                          <p:spTgt spid="13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500" fill="hold"/>
                                        <p:tgtEl>
                                          <p:spTgt spid="13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2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43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44" dur="1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50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51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52" dur="1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58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59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60" dur="1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utoUpdateAnimBg="0"/>
      <p:bldP spid="7" grpId="0" autoUpdateAnimBg="0"/>
      <p:bldP spid="8" grpId="0" autoUpdateAnimBg="0"/>
      <p:bldP spid="11" grpId="0" autoUpdateAnimBg="0"/>
      <p:bldP spid="13" grpId="0" autoUpdateAnimBg="0"/>
      <p:bldP spid="15" grpId="0" autoUpdateAnimBg="0"/>
      <p:bldP spid="21" grpId="0" autoUpdateAnimBg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A_库_矩形 2"/>
          <p:cNvSpPr/>
          <p:nvPr>
            <p:custDataLst>
              <p:tags r:id="rId2"/>
            </p:custDataLst>
          </p:nvPr>
        </p:nvSpPr>
        <p:spPr>
          <a:xfrm>
            <a:off x="3256255" y="968136"/>
            <a:ext cx="2631490" cy="2247193"/>
          </a:xfrm>
          <a:prstGeom prst="rect">
            <a:avLst/>
          </a:prstGeom>
        </p:spPr>
        <p:txBody>
          <a:bodyPr vert="eaVert" wrap="square" lIns="68580" tIns="34290" rIns="68580" bIns="3429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灵一和尚</a:t>
            </a:r>
            <a:endParaRPr lang="en-US" altLang="zh-CN" sz="2400" dirty="0">
              <a:solidFill>
                <a:schemeClr val="tx1">
                  <a:lumMod val="75000"/>
                  <a:lumOff val="25000"/>
                </a:schemeClr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《</a:t>
            </a: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与元居士青山潭饮茶</a:t>
            </a:r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》</a:t>
            </a:r>
            <a:endParaRPr lang="en-US" altLang="zh-CN" sz="1200" dirty="0">
              <a:solidFill>
                <a:schemeClr val="tx1">
                  <a:lumMod val="75000"/>
                  <a:lumOff val="25000"/>
                </a:schemeClr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野泉烟火白云间，</a:t>
            </a:r>
            <a:endParaRPr lang="en-US" altLang="zh-CN" sz="1800" dirty="0">
              <a:solidFill>
                <a:schemeClr val="tx1">
                  <a:lumMod val="75000"/>
                  <a:lumOff val="25000"/>
                </a:schemeClr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坐饮香茶爱此山。</a:t>
            </a:r>
            <a:endParaRPr lang="zh-CN" altLang="en-US" sz="1800" dirty="0">
              <a:solidFill>
                <a:schemeClr val="tx1">
                  <a:lumMod val="75000"/>
                  <a:lumOff val="25000"/>
                </a:schemeClr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岩下维舟不忍去，</a:t>
            </a:r>
            <a:endParaRPr lang="en-US" altLang="zh-CN" sz="1800" dirty="0">
              <a:solidFill>
                <a:schemeClr val="tx1">
                  <a:lumMod val="75000"/>
                  <a:lumOff val="25000"/>
                </a:schemeClr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青溪流水暮潺潺。 </a:t>
            </a:r>
            <a:endParaRPr lang="zh-CN" altLang="en-US" sz="1800" dirty="0">
              <a:solidFill>
                <a:schemeClr val="tx1">
                  <a:lumMod val="75000"/>
                  <a:lumOff val="25000"/>
                </a:schemeClr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sp>
        <p:nvSpPr>
          <p:cNvPr id="4" name="PA_库_矩形 3"/>
          <p:cNvSpPr/>
          <p:nvPr>
            <p:custDataLst>
              <p:tags r:id="rId3"/>
            </p:custDataLst>
          </p:nvPr>
        </p:nvSpPr>
        <p:spPr>
          <a:xfrm>
            <a:off x="5887745" y="2747004"/>
            <a:ext cx="348029" cy="34802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zh-CN" altLang="en-US" sz="2100" dirty="0"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流</a:t>
            </a:r>
            <a:endParaRPr lang="zh-CN" altLang="en-US" sz="2100" dirty="0"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sp>
        <p:nvSpPr>
          <p:cNvPr id="6" name="PA_库_矩形 5"/>
          <p:cNvSpPr/>
          <p:nvPr>
            <p:custDataLst>
              <p:tags r:id="rId4"/>
            </p:custDataLst>
          </p:nvPr>
        </p:nvSpPr>
        <p:spPr>
          <a:xfrm>
            <a:off x="5101655" y="4430068"/>
            <a:ext cx="3874920" cy="323165"/>
          </a:xfrm>
          <a:prstGeom prst="rect">
            <a:avLst/>
          </a:prstGeom>
        </p:spPr>
        <p:txBody>
          <a:bodyPr vert="horz" wrap="square" lIns="68580" tIns="34290" rIns="68580" bIns="34290">
            <a:spAutoFit/>
          </a:bodyPr>
          <a:lstStyle/>
          <a:p>
            <a:pPr algn="dist">
              <a:lnSpc>
                <a:spcPct val="150000"/>
              </a:lnSpc>
            </a:pPr>
            <a:r>
              <a:rPr lang="zh-CN" alt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孤帆远影碧空尽  </a:t>
            </a:r>
            <a:endParaRPr lang="zh-CN" altLang="en-US" sz="1100" dirty="0">
              <a:solidFill>
                <a:schemeClr val="tx1">
                  <a:lumMod val="75000"/>
                  <a:lumOff val="25000"/>
                </a:schemeClr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cxnSp>
        <p:nvCxnSpPr>
          <p:cNvPr id="8" name="PA_库_直接连接符 7"/>
          <p:cNvCxnSpPr/>
          <p:nvPr>
            <p:custDataLst>
              <p:tags r:id="rId5"/>
            </p:custDataLst>
          </p:nvPr>
        </p:nvCxnSpPr>
        <p:spPr>
          <a:xfrm>
            <a:off x="3164195" y="3332327"/>
            <a:ext cx="387492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3000">
        <p14:ripple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1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12" dur="1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4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4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utoUpdateAnimBg="0"/>
      <p:bldP spid="4" grpId="0" autoUpdateAnimBg="0"/>
      <p:bldP spid="6" grpId="0" autoUpdateAnimBg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75" y="-142304"/>
            <a:ext cx="1838325" cy="1985391"/>
          </a:xfrm>
          <a:prstGeom prst="rect">
            <a:avLst/>
          </a:prstGeom>
        </p:spPr>
      </p:pic>
      <p:sp>
        <p:nvSpPr>
          <p:cNvPr id="4" name="PA_库_矩形 3"/>
          <p:cNvSpPr/>
          <p:nvPr>
            <p:custDataLst>
              <p:tags r:id="rId3"/>
            </p:custDataLst>
          </p:nvPr>
        </p:nvSpPr>
        <p:spPr>
          <a:xfrm>
            <a:off x="3025148" y="850392"/>
            <a:ext cx="459242" cy="459242"/>
          </a:xfrm>
          <a:prstGeom prst="rect">
            <a:avLst/>
          </a:prstGeom>
          <a:solidFill>
            <a:srgbClr val="0C36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zh-CN" altLang="en-US" sz="2100" dirty="0">
                <a:latin typeface="+mj-ea"/>
                <a:ea typeface="+mj-ea"/>
              </a:rPr>
              <a:t>境</a:t>
            </a:r>
            <a:endParaRPr lang="zh-CN" altLang="en-US" sz="2100" dirty="0">
              <a:latin typeface="+mj-ea"/>
              <a:ea typeface="+mj-ea"/>
            </a:endParaRPr>
          </a:p>
        </p:txBody>
      </p:sp>
      <p:sp>
        <p:nvSpPr>
          <p:cNvPr id="5" name="PA_库_矩形 4"/>
          <p:cNvSpPr/>
          <p:nvPr>
            <p:custDataLst>
              <p:tags r:id="rId4"/>
            </p:custDataLst>
          </p:nvPr>
        </p:nvSpPr>
        <p:spPr>
          <a:xfrm>
            <a:off x="1963404" y="1444647"/>
            <a:ext cx="2608597" cy="484748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zh-CN" altLang="en-US" sz="900" dirty="0">
                <a:solidFill>
                  <a:schemeClr val="bg2">
                    <a:lumMod val="50000"/>
                  </a:schemeClr>
                </a:solidFill>
                <a:latin typeface="+mj-ea"/>
                <a:ea typeface="+mj-ea"/>
              </a:rPr>
              <a:t>映水色不别，向月光还度。倾在荷叶中，有时看是露。时间的演变，承载着记忆的画卷，如冰冻的水晶。</a:t>
            </a:r>
            <a:endParaRPr lang="zh-CN" altLang="en-US" sz="900" dirty="0">
              <a:solidFill>
                <a:schemeClr val="bg2">
                  <a:lumMod val="50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6" name="PA_库_矩形 5"/>
          <p:cNvSpPr/>
          <p:nvPr>
            <p:custDataLst>
              <p:tags r:id="rId5"/>
            </p:custDataLst>
          </p:nvPr>
        </p:nvSpPr>
        <p:spPr>
          <a:xfrm>
            <a:off x="6582736" y="850392"/>
            <a:ext cx="459242" cy="459242"/>
          </a:xfrm>
          <a:prstGeom prst="rect">
            <a:avLst/>
          </a:prstGeom>
          <a:solidFill>
            <a:srgbClr val="0C36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zh-CN" altLang="en-US" sz="2100" dirty="0">
                <a:latin typeface="+mj-ea"/>
                <a:ea typeface="+mj-ea"/>
              </a:rPr>
              <a:t>界</a:t>
            </a:r>
            <a:endParaRPr lang="zh-CN" altLang="en-US" sz="2100" dirty="0">
              <a:latin typeface="+mj-ea"/>
              <a:ea typeface="+mj-ea"/>
            </a:endParaRPr>
          </a:p>
        </p:txBody>
      </p:sp>
      <p:sp>
        <p:nvSpPr>
          <p:cNvPr id="7" name="PA_库_矩形 6"/>
          <p:cNvSpPr/>
          <p:nvPr>
            <p:custDataLst>
              <p:tags r:id="rId6"/>
            </p:custDataLst>
          </p:nvPr>
        </p:nvSpPr>
        <p:spPr>
          <a:xfrm>
            <a:off x="5520991" y="1444647"/>
            <a:ext cx="2608597" cy="484748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zh-CN" altLang="en-US" sz="900" dirty="0">
                <a:solidFill>
                  <a:schemeClr val="bg2">
                    <a:lumMod val="50000"/>
                  </a:schemeClr>
                </a:solidFill>
                <a:latin typeface="+mj-ea"/>
                <a:ea typeface="+mj-ea"/>
              </a:rPr>
              <a:t>映水色不别，向月光还度。倾在荷叶中，有时看是露。时间的演变，承载着记忆的画卷，如冰冻的水晶。</a:t>
            </a:r>
            <a:endParaRPr lang="zh-CN" altLang="en-US" sz="900" dirty="0">
              <a:solidFill>
                <a:schemeClr val="bg2">
                  <a:lumMod val="50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8" name="PA_库_矩形 7"/>
          <p:cNvSpPr/>
          <p:nvPr>
            <p:custDataLst>
              <p:tags r:id="rId7"/>
            </p:custDataLst>
          </p:nvPr>
        </p:nvSpPr>
        <p:spPr>
          <a:xfrm>
            <a:off x="3612387" y="2392748"/>
            <a:ext cx="2631490" cy="2247193"/>
          </a:xfrm>
          <a:prstGeom prst="rect">
            <a:avLst/>
          </a:prstGeom>
        </p:spPr>
        <p:txBody>
          <a:bodyPr vert="eaVert" wrap="square" lIns="68580" tIns="34290" rIns="68580" bIns="3429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灵一和尚</a:t>
            </a:r>
            <a:endParaRPr lang="en-US" altLang="zh-CN" sz="2400" dirty="0">
              <a:solidFill>
                <a:schemeClr val="tx1">
                  <a:lumMod val="50000"/>
                  <a:lumOff val="50000"/>
                </a:schemeClr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《</a:t>
            </a:r>
            <a:r>
              <a:rPr lang="zh-CN" alt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与元居士青山潭饮茶</a:t>
            </a:r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》</a:t>
            </a:r>
            <a:endParaRPr lang="en-US" altLang="zh-CN" sz="1200" dirty="0">
              <a:solidFill>
                <a:schemeClr val="tx1">
                  <a:lumMod val="50000"/>
                  <a:lumOff val="50000"/>
                </a:schemeClr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野泉烟火白云间，</a:t>
            </a:r>
            <a:endParaRPr lang="en-US" altLang="zh-CN" sz="1800" dirty="0">
              <a:solidFill>
                <a:schemeClr val="tx1">
                  <a:lumMod val="50000"/>
                  <a:lumOff val="50000"/>
                </a:schemeClr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坐饮香茶爱此山。</a:t>
            </a:r>
            <a:endParaRPr lang="zh-CN" altLang="en-US" sz="1800" dirty="0">
              <a:solidFill>
                <a:schemeClr val="tx1">
                  <a:lumMod val="50000"/>
                  <a:lumOff val="50000"/>
                </a:schemeClr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岩下维舟不忍去，</a:t>
            </a:r>
            <a:endParaRPr lang="en-US" altLang="zh-CN" sz="1800" dirty="0">
              <a:solidFill>
                <a:schemeClr val="tx1">
                  <a:lumMod val="50000"/>
                  <a:lumOff val="50000"/>
                </a:schemeClr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青溪流水暮潺潺。</a:t>
            </a:r>
            <a:endParaRPr lang="zh-CN" altLang="en-US" sz="1800" dirty="0">
              <a:solidFill>
                <a:schemeClr val="tx1">
                  <a:lumMod val="50000"/>
                  <a:lumOff val="50000"/>
                </a:schemeClr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random/>
      </p:transition>
    </mc:Choice>
    <mc:Fallback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4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4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1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12" dur="1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8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9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20" dur="1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500" fill="hold"/>
                                        <p:tgtEl>
                                          <p:spTgt spid="6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500" fill="hold"/>
                                        <p:tgtEl>
                                          <p:spTgt spid="6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6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27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28" dur="1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4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35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36" dur="1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utoUpdateAnimBg="0"/>
      <p:bldP spid="5" grpId="0" autoUpdateAnimBg="0"/>
      <p:bldP spid="6" grpId="0" autoUpdateAnimBg="0"/>
      <p:bldP spid="7" grpId="0" autoUpdateAnimBg="0"/>
      <p:bldP spid="8" grpId="0" autoUpdateAnimBg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_库_图片 8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772" b="92982" l="0" r="9146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978906" y="1078994"/>
            <a:ext cx="404602" cy="528412"/>
          </a:xfrm>
          <a:prstGeom prst="rect">
            <a:avLst/>
          </a:prstGeom>
        </p:spPr>
      </p:pic>
      <p:sp>
        <p:nvSpPr>
          <p:cNvPr id="3" name="PA_库_矩形 11"/>
          <p:cNvSpPr/>
          <p:nvPr>
            <p:custDataLst>
              <p:tags r:id="rId5"/>
            </p:custDataLst>
          </p:nvPr>
        </p:nvSpPr>
        <p:spPr>
          <a:xfrm>
            <a:off x="5647051" y="681038"/>
            <a:ext cx="2799832" cy="738279"/>
          </a:xfrm>
          <a:prstGeom prst="rect">
            <a:avLst/>
          </a:prstGeom>
        </p:spPr>
        <p:txBody>
          <a:bodyPr vert="horz" wrap="square" lIns="68580" tIns="34290" rIns="68580" bIns="3429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000" dirty="0">
                <a:latin typeface="+mj-ea"/>
                <a:ea typeface="+mj-ea"/>
              </a:rPr>
              <a:t>映水色不别，向月光还度。倾在荷叶中，</a:t>
            </a:r>
            <a:endParaRPr lang="en-US" altLang="zh-CN" sz="1000" dirty="0">
              <a:latin typeface="+mj-ea"/>
              <a:ea typeface="+mj-ea"/>
            </a:endParaRPr>
          </a:p>
          <a:p>
            <a:pPr>
              <a:lnSpc>
                <a:spcPct val="150000"/>
              </a:lnSpc>
            </a:pPr>
            <a:r>
              <a:rPr lang="zh-CN" altLang="en-US" sz="1000" dirty="0">
                <a:latin typeface="+mj-ea"/>
                <a:ea typeface="+mj-ea"/>
              </a:rPr>
              <a:t>有时看是露。时间的演变，</a:t>
            </a:r>
            <a:endParaRPr lang="en-US" altLang="zh-CN" sz="1000" dirty="0">
              <a:latin typeface="+mj-ea"/>
              <a:ea typeface="+mj-ea"/>
            </a:endParaRPr>
          </a:p>
          <a:p>
            <a:pPr>
              <a:lnSpc>
                <a:spcPct val="150000"/>
              </a:lnSpc>
            </a:pPr>
            <a:r>
              <a:rPr lang="zh-CN" altLang="en-US" sz="1000" dirty="0">
                <a:latin typeface="+mj-ea"/>
                <a:ea typeface="+mj-ea"/>
              </a:rPr>
              <a:t>承载着记忆的画卷，如冰冻的水晶。</a:t>
            </a:r>
            <a:endParaRPr lang="zh-CN" altLang="en-US" sz="1000" dirty="0">
              <a:latin typeface="+mj-ea"/>
              <a:ea typeface="+mj-ea"/>
            </a:endParaRPr>
          </a:p>
        </p:txBody>
      </p:sp>
      <p:sp>
        <p:nvSpPr>
          <p:cNvPr id="4" name="PA_库_矩形 3"/>
          <p:cNvSpPr/>
          <p:nvPr>
            <p:custDataLst>
              <p:tags r:id="rId6"/>
            </p:custDataLst>
          </p:nvPr>
        </p:nvSpPr>
        <p:spPr>
          <a:xfrm>
            <a:off x="1547921" y="2896307"/>
            <a:ext cx="1777410" cy="2247193"/>
          </a:xfrm>
          <a:prstGeom prst="rect">
            <a:avLst/>
          </a:prstGeom>
        </p:spPr>
        <p:txBody>
          <a:bodyPr vert="eaVert" wrap="square" lIns="68580" tIns="34290" rIns="68580" bIns="3429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500" dirty="0"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灵一和尚</a:t>
            </a:r>
            <a:endParaRPr lang="en-US" altLang="zh-CN" sz="1500" dirty="0"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800" dirty="0"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《</a:t>
            </a:r>
            <a:r>
              <a:rPr lang="zh-CN" altLang="en-US" sz="800" dirty="0"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与元居士青山潭饮茶</a:t>
            </a:r>
            <a:r>
              <a:rPr lang="en-US" altLang="zh-CN" sz="800" dirty="0"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》</a:t>
            </a:r>
            <a:endParaRPr lang="en-US" altLang="zh-CN" sz="800" dirty="0"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200" dirty="0"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野泉烟火白云间，</a:t>
            </a:r>
            <a:endParaRPr lang="en-US" altLang="zh-CN" sz="1200" dirty="0"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200" dirty="0"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坐饮香茶爱此山。</a:t>
            </a:r>
            <a:endParaRPr lang="zh-CN" altLang="en-US" sz="1200" dirty="0"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200" dirty="0"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岩下维舟不忍去，</a:t>
            </a:r>
            <a:endParaRPr lang="en-US" altLang="zh-CN" sz="1200" dirty="0"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200" dirty="0"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青溪流水暮潺潺。</a:t>
            </a:r>
            <a:endParaRPr lang="zh-CN" altLang="en-US" sz="1200" dirty="0"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</p:spTree>
  </p:cSld>
  <p:clrMapOvr>
    <a:masterClrMapping/>
  </p:clrMapOvr>
  <p:transition spd="slow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utoUpdateAnimBg="0"/>
      <p:bldP spid="4" grpId="0" autoUpdateAnimBg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3390900"/>
            <a:ext cx="9143999" cy="85344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979" y="-1"/>
            <a:ext cx="9143999" cy="853439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162" y="-2345741"/>
            <a:ext cx="8986838" cy="748924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5987" y="528638"/>
            <a:ext cx="6172026" cy="51435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039" y="0"/>
            <a:ext cx="6172026" cy="51435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039" y="-2974758"/>
            <a:ext cx="9372077" cy="8747273"/>
          </a:xfrm>
          <a:prstGeom prst="rect">
            <a:avLst/>
          </a:prstGeom>
        </p:spPr>
      </p:pic>
      <p:pic>
        <p:nvPicPr>
          <p:cNvPr id="10" name="PA_库_图片 9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6068" y="-1128713"/>
            <a:ext cx="4857707" cy="4533860"/>
          </a:xfrm>
          <a:prstGeom prst="rect">
            <a:avLst/>
          </a:prstGeom>
        </p:spPr>
      </p:pic>
      <p:sp>
        <p:nvSpPr>
          <p:cNvPr id="11" name="PA_库_矩形 10"/>
          <p:cNvSpPr/>
          <p:nvPr>
            <p:custDataLst>
              <p:tags r:id="rId10"/>
            </p:custDataLst>
          </p:nvPr>
        </p:nvSpPr>
        <p:spPr>
          <a:xfrm>
            <a:off x="205583" y="989922"/>
            <a:ext cx="784830" cy="2247193"/>
          </a:xfrm>
          <a:prstGeom prst="rect">
            <a:avLst/>
          </a:prstGeom>
        </p:spPr>
        <p:txBody>
          <a:bodyPr vert="eaVert" wrap="square" lIns="68580" tIns="34290" rIns="68580" bIns="3429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一叶菩提</a:t>
            </a:r>
            <a:endParaRPr lang="en-US" altLang="zh-CN" dirty="0">
              <a:solidFill>
                <a:schemeClr val="tx1">
                  <a:lumMod val="50000"/>
                  <a:lumOff val="50000"/>
                </a:schemeClr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  <a:p>
            <a:pPr>
              <a:lnSpc>
                <a:spcPct val="150000"/>
              </a:lnSpc>
            </a:pPr>
            <a:r>
              <a:rPr lang="zh-CN" alt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一花一世界</a:t>
            </a:r>
            <a:endParaRPr lang="zh-CN" altLang="en-US" sz="1100" dirty="0">
              <a:solidFill>
                <a:schemeClr val="tx1">
                  <a:lumMod val="50000"/>
                  <a:lumOff val="50000"/>
                </a:schemeClr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sp>
        <p:nvSpPr>
          <p:cNvPr id="12" name="PA_库_矩形 11"/>
          <p:cNvSpPr/>
          <p:nvPr>
            <p:custDataLst>
              <p:tags r:id="rId11"/>
            </p:custDataLst>
          </p:nvPr>
        </p:nvSpPr>
        <p:spPr>
          <a:xfrm>
            <a:off x="2888021" y="4267199"/>
            <a:ext cx="3367959" cy="323165"/>
          </a:xfrm>
          <a:prstGeom prst="rect">
            <a:avLst/>
          </a:prstGeom>
        </p:spPr>
        <p:txBody>
          <a:bodyPr vert="horz" wrap="square" lIns="68580" tIns="34290" rIns="68580" bIns="3429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心如止水  </a:t>
            </a:r>
            <a:r>
              <a:rPr lang="en-US" altLang="zh-CN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/   </a:t>
            </a:r>
            <a:r>
              <a:rPr lang="zh-CN" altLang="en-US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了无杂念</a:t>
            </a:r>
            <a:endParaRPr lang="zh-CN" altLang="en-US" sz="1100" dirty="0">
              <a:solidFill>
                <a:schemeClr val="tx1">
                  <a:lumMod val="65000"/>
                  <a:lumOff val="35000"/>
                </a:schemeClr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cxnSp>
        <p:nvCxnSpPr>
          <p:cNvPr id="14" name="PA_库_直接连接符 13"/>
          <p:cNvCxnSpPr/>
          <p:nvPr>
            <p:custDataLst>
              <p:tags r:id="rId12"/>
            </p:custDataLst>
          </p:nvPr>
        </p:nvCxnSpPr>
        <p:spPr>
          <a:xfrm>
            <a:off x="2886892" y="4533860"/>
            <a:ext cx="3328257" cy="0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PA_库_矩形 15"/>
          <p:cNvSpPr/>
          <p:nvPr>
            <p:custDataLst>
              <p:tags r:id="rId13"/>
            </p:custDataLst>
          </p:nvPr>
        </p:nvSpPr>
        <p:spPr>
          <a:xfrm>
            <a:off x="2361894" y="4551796"/>
            <a:ext cx="4420210" cy="259687"/>
          </a:xfrm>
          <a:prstGeom prst="rect">
            <a:avLst/>
          </a:prstGeom>
        </p:spPr>
        <p:txBody>
          <a:bodyPr vert="horz" wrap="square" lIns="68580" tIns="34290" rIns="68580" bIns="3429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一念一心痛，一情一生殇。一花一世界，一树一菩提。一诗一盏茶，一坐一生静。</a:t>
            </a:r>
            <a:endParaRPr lang="zh-CN" altLang="en-US" sz="800" dirty="0">
              <a:solidFill>
                <a:schemeClr val="tx1">
                  <a:lumMod val="50000"/>
                  <a:lumOff val="50000"/>
                </a:schemeClr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random/>
      </p:transition>
    </mc:Choice>
    <mc:Fallback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utoUpdateAnimBg="0"/>
      <p:bldP spid="12" grpId="0" autoUpdateAnimBg="0"/>
      <p:bldP spid="16" grpId="0" autoUpdateAnimBg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_库_图片 8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772" b="92982" l="0" r="9146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3009" y="427808"/>
            <a:ext cx="364295" cy="506459"/>
          </a:xfrm>
          <a:prstGeom prst="rect">
            <a:avLst/>
          </a:prstGeom>
        </p:spPr>
      </p:pic>
      <p:sp>
        <p:nvSpPr>
          <p:cNvPr id="3" name="PA_库_矩形 11"/>
          <p:cNvSpPr/>
          <p:nvPr>
            <p:custDataLst>
              <p:tags r:id="rId5"/>
            </p:custDataLst>
          </p:nvPr>
        </p:nvSpPr>
        <p:spPr>
          <a:xfrm>
            <a:off x="1043933" y="502335"/>
            <a:ext cx="507831" cy="1718555"/>
          </a:xfrm>
          <a:prstGeom prst="rect">
            <a:avLst/>
          </a:prstGeom>
        </p:spPr>
        <p:txBody>
          <a:bodyPr vert="eaVert" wrap="square" lIns="68580" tIns="34290" rIns="68580" bIns="34290">
            <a:spAutoFit/>
          </a:bodyPr>
          <a:lstStyle/>
          <a:p>
            <a:r>
              <a:rPr lang="zh-CN" altLang="en-US" sz="800" dirty="0">
                <a:latin typeface="+mj-ea"/>
                <a:ea typeface="+mj-ea"/>
              </a:rPr>
              <a:t>映水色不别，向月光还度。倾在荷叶中，有时看是露。时间的演变，承载着记忆的画卷，如冰冻的水晶。</a:t>
            </a:r>
            <a:endParaRPr lang="zh-CN" altLang="en-US" sz="800" dirty="0">
              <a:latin typeface="+mj-ea"/>
              <a:ea typeface="+mj-ea"/>
            </a:endParaRPr>
          </a:p>
        </p:txBody>
      </p:sp>
      <p:sp>
        <p:nvSpPr>
          <p:cNvPr id="4" name="PA_库_矩形 3"/>
          <p:cNvSpPr/>
          <p:nvPr>
            <p:custDataLst>
              <p:tags r:id="rId6"/>
            </p:custDataLst>
          </p:nvPr>
        </p:nvSpPr>
        <p:spPr>
          <a:xfrm>
            <a:off x="1891255" y="588198"/>
            <a:ext cx="3957293" cy="1154162"/>
          </a:xfrm>
          <a:prstGeom prst="rect">
            <a:avLst/>
          </a:prstGeom>
        </p:spPr>
        <p:txBody>
          <a:bodyPr vert="horz" wrap="square" lIns="68580" tIns="34290" rIns="68580" bIns="3429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500" dirty="0"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灵一和尚</a:t>
            </a:r>
            <a:endParaRPr lang="en-US" altLang="zh-CN" sz="1500" dirty="0"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800" dirty="0"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《</a:t>
            </a:r>
            <a:r>
              <a:rPr lang="zh-CN" altLang="en-US" sz="800" dirty="0"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与元居士青山潭饮茶</a:t>
            </a:r>
            <a:r>
              <a:rPr lang="en-US" altLang="zh-CN" sz="800" dirty="0"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》</a:t>
            </a:r>
            <a:endParaRPr lang="en-US" altLang="zh-CN" sz="800" dirty="0"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200" dirty="0"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野泉烟火白云间，坐饮香茶爱此山。</a:t>
            </a:r>
            <a:endParaRPr lang="zh-CN" altLang="en-US" sz="1200" dirty="0"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200" dirty="0"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岩下维舟不忍去，青溪流水暮潺潺。</a:t>
            </a:r>
            <a:endParaRPr lang="zh-CN" altLang="en-US" sz="1200" dirty="0"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</p:spTree>
  </p:cSld>
  <p:clrMapOvr>
    <a:masterClrMapping/>
  </p:clrMapOvr>
  <p:transition spd="slow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utoUpdateAnimBg="0"/>
      <p:bldP spid="4" grpId="0" autoUpdateAnimBg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A_库_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7652" y="289931"/>
            <a:ext cx="3615919" cy="3374858"/>
          </a:xfrm>
          <a:prstGeom prst="rect">
            <a:avLst/>
          </a:prstGeom>
        </p:spPr>
      </p:pic>
      <p:pic>
        <p:nvPicPr>
          <p:cNvPr id="7" name="PA_库_图片 2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6998" y="289931"/>
            <a:ext cx="3615919" cy="3374858"/>
          </a:xfrm>
          <a:prstGeom prst="rect">
            <a:avLst/>
          </a:prstGeom>
        </p:spPr>
      </p:pic>
      <p:pic>
        <p:nvPicPr>
          <p:cNvPr id="8" name="PA_库_图片 3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9163" y="289931"/>
            <a:ext cx="3615918" cy="3374858"/>
          </a:xfrm>
          <a:prstGeom prst="rect">
            <a:avLst/>
          </a:prstGeom>
        </p:spPr>
      </p:pic>
      <p:pic>
        <p:nvPicPr>
          <p:cNvPr id="10" name="PA_库_图片 5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772" b="92982" l="0" r="9146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64834" y="2828211"/>
            <a:ext cx="364295" cy="506459"/>
          </a:xfrm>
          <a:prstGeom prst="rect">
            <a:avLst/>
          </a:prstGeom>
        </p:spPr>
      </p:pic>
      <p:sp>
        <p:nvSpPr>
          <p:cNvPr id="11" name="PA_库_矩形 6"/>
          <p:cNvSpPr/>
          <p:nvPr>
            <p:custDataLst>
              <p:tags r:id="rId11"/>
            </p:custDataLst>
          </p:nvPr>
        </p:nvSpPr>
        <p:spPr>
          <a:xfrm>
            <a:off x="1708150" y="2237105"/>
            <a:ext cx="1109980" cy="222250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en-US" altLang="zh-CN" sz="1000" dirty="0">
                <a:solidFill>
                  <a:srgbClr val="262626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请输入你的内容</a:t>
            </a:r>
            <a:endParaRPr lang="zh-CN" altLang="en-US" sz="1000" dirty="0"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pic>
        <p:nvPicPr>
          <p:cNvPr id="13" name="PA_库_图片 8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772" b="92982" l="0" r="9146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62998" y="2828590"/>
            <a:ext cx="364295" cy="506459"/>
          </a:xfrm>
          <a:prstGeom prst="rect">
            <a:avLst/>
          </a:prstGeom>
        </p:spPr>
      </p:pic>
      <p:pic>
        <p:nvPicPr>
          <p:cNvPr id="16" name="PA_库_图片 14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772" b="92982" l="0" r="9146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987476" y="2828034"/>
            <a:ext cx="364295" cy="506459"/>
          </a:xfrm>
          <a:prstGeom prst="rect">
            <a:avLst/>
          </a:prstGeom>
        </p:spPr>
      </p:pic>
      <p:sp>
        <p:nvSpPr>
          <p:cNvPr id="2" name="PA_库_矩形 6"/>
          <p:cNvSpPr/>
          <p:nvPr>
            <p:custDataLst>
              <p:tags r:id="rId14"/>
            </p:custDataLst>
          </p:nvPr>
        </p:nvSpPr>
        <p:spPr>
          <a:xfrm>
            <a:off x="5246370" y="2237105"/>
            <a:ext cx="1109980" cy="222250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p>
            <a:r>
              <a:rPr lang="en-US" altLang="zh-CN" sz="1000" dirty="0">
                <a:solidFill>
                  <a:srgbClr val="262626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请输入你的内容</a:t>
            </a:r>
            <a:endParaRPr lang="zh-CN" altLang="en-US" sz="1000" dirty="0"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sp>
        <p:nvSpPr>
          <p:cNvPr id="3" name="PA_库_矩形 6"/>
          <p:cNvSpPr/>
          <p:nvPr>
            <p:custDataLst>
              <p:tags r:id="rId15"/>
            </p:custDataLst>
          </p:nvPr>
        </p:nvSpPr>
        <p:spPr>
          <a:xfrm>
            <a:off x="8027035" y="2237105"/>
            <a:ext cx="1109980" cy="222250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en-US" altLang="zh-CN" sz="1000" dirty="0">
                <a:solidFill>
                  <a:srgbClr val="262626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请输入你的内容</a:t>
            </a:r>
            <a:endParaRPr lang="zh-CN" altLang="en-US" sz="1000" dirty="0"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</p:spTree>
  </p:cSld>
  <p:clrMapOvr>
    <a:masterClrMapping/>
  </p:clrMapOvr>
  <p:transition spd="slow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1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1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utoUpdateAnimBg="0"/>
      <p:bldP spid="2" grpId="0" autoUpdateAnimBg="0"/>
      <p:bldP spid="3" grpId="0" autoUpdateAnimBg="0"/>
    </p:bldLst>
  </p:timing>
</p:sld>
</file>

<file path=ppt/tags/tag1.xml><?xml version="1.0" encoding="utf-8"?>
<p:tagLst xmlns:p="http://schemas.openxmlformats.org/presentationml/2006/main">
  <p:tag name="PA" val="v4.0.0"/>
</p:tagLst>
</file>

<file path=ppt/tags/tag10.xml><?xml version="1.0" encoding="utf-8"?>
<p:tagLst xmlns:p="http://schemas.openxmlformats.org/presentationml/2006/main">
  <p:tag name="PA" val="v4.0.0"/>
</p:tagLst>
</file>

<file path=ppt/tags/tag100.xml><?xml version="1.0" encoding="utf-8"?>
<p:tagLst xmlns:p="http://schemas.openxmlformats.org/presentationml/2006/main">
  <p:tag name="PA" val="v4.0.0"/>
</p:tagLst>
</file>

<file path=ppt/tags/tag101.xml><?xml version="1.0" encoding="utf-8"?>
<p:tagLst xmlns:p="http://schemas.openxmlformats.org/presentationml/2006/main">
  <p:tag name="PA" val="v4.0.0"/>
</p:tagLst>
</file>

<file path=ppt/tags/tag102.xml><?xml version="1.0" encoding="utf-8"?>
<p:tagLst xmlns:p="http://schemas.openxmlformats.org/presentationml/2006/main">
  <p:tag name="PA" val="v4.0.0"/>
</p:tagLst>
</file>

<file path=ppt/tags/tag103.xml><?xml version="1.0" encoding="utf-8"?>
<p:tagLst xmlns:p="http://schemas.openxmlformats.org/presentationml/2006/main">
  <p:tag name="PA" val="v4.0.0"/>
</p:tagLst>
</file>

<file path=ppt/tags/tag104.xml><?xml version="1.0" encoding="utf-8"?>
<p:tagLst xmlns:p="http://schemas.openxmlformats.org/presentationml/2006/main">
  <p:tag name="PA" val="v4.0.0"/>
</p:tagLst>
</file>

<file path=ppt/tags/tag105.xml><?xml version="1.0" encoding="utf-8"?>
<p:tagLst xmlns:p="http://schemas.openxmlformats.org/presentationml/2006/main">
  <p:tag name="PA" val="v4.0.0"/>
</p:tagLst>
</file>

<file path=ppt/tags/tag106.xml><?xml version="1.0" encoding="utf-8"?>
<p:tagLst xmlns:p="http://schemas.openxmlformats.org/presentationml/2006/main">
  <p:tag name="PA" val="v4.0.0"/>
</p:tagLst>
</file>

<file path=ppt/tags/tag107.xml><?xml version="1.0" encoding="utf-8"?>
<p:tagLst xmlns:p="http://schemas.openxmlformats.org/presentationml/2006/main">
  <p:tag name="PA" val="v4.0.0"/>
</p:tagLst>
</file>

<file path=ppt/tags/tag108.xml><?xml version="1.0" encoding="utf-8"?>
<p:tagLst xmlns:p="http://schemas.openxmlformats.org/presentationml/2006/main">
  <p:tag name="PA" val="v4.0.0"/>
</p:tagLst>
</file>

<file path=ppt/tags/tag109.xml><?xml version="1.0" encoding="utf-8"?>
<p:tagLst xmlns:p="http://schemas.openxmlformats.org/presentationml/2006/main">
  <p:tag name="PA" val="v4.0.0"/>
</p:tagLst>
</file>

<file path=ppt/tags/tag11.xml><?xml version="1.0" encoding="utf-8"?>
<p:tagLst xmlns:p="http://schemas.openxmlformats.org/presentationml/2006/main">
  <p:tag name="PA" val="v4.0.0"/>
</p:tagLst>
</file>

<file path=ppt/tags/tag110.xml><?xml version="1.0" encoding="utf-8"?>
<p:tagLst xmlns:p="http://schemas.openxmlformats.org/presentationml/2006/main">
  <p:tag name="PA" val="v4.0.0"/>
</p:tagLst>
</file>

<file path=ppt/tags/tag111.xml><?xml version="1.0" encoding="utf-8"?>
<p:tagLst xmlns:p="http://schemas.openxmlformats.org/presentationml/2006/main">
  <p:tag name="PA" val="v4.0.0"/>
</p:tagLst>
</file>

<file path=ppt/tags/tag112.xml><?xml version="1.0" encoding="utf-8"?>
<p:tagLst xmlns:p="http://schemas.openxmlformats.org/presentationml/2006/main">
  <p:tag name="PA" val="v4.0.0"/>
</p:tagLst>
</file>

<file path=ppt/tags/tag113.xml><?xml version="1.0" encoding="utf-8"?>
<p:tagLst xmlns:p="http://schemas.openxmlformats.org/presentationml/2006/main">
  <p:tag name="PA" val="v4.0.0"/>
</p:tagLst>
</file>

<file path=ppt/tags/tag114.xml><?xml version="1.0" encoding="utf-8"?>
<p:tagLst xmlns:p="http://schemas.openxmlformats.org/presentationml/2006/main">
  <p:tag name="PA" val="v4.0.0"/>
</p:tagLst>
</file>

<file path=ppt/tags/tag115.xml><?xml version="1.0" encoding="utf-8"?>
<p:tagLst xmlns:p="http://schemas.openxmlformats.org/presentationml/2006/main">
  <p:tag name="PA" val="v4.0.0"/>
</p:tagLst>
</file>

<file path=ppt/tags/tag116.xml><?xml version="1.0" encoding="utf-8"?>
<p:tagLst xmlns:p="http://schemas.openxmlformats.org/presentationml/2006/main">
  <p:tag name="PA" val="v4.0.0"/>
</p:tagLst>
</file>

<file path=ppt/tags/tag117.xml><?xml version="1.0" encoding="utf-8"?>
<p:tagLst xmlns:p="http://schemas.openxmlformats.org/presentationml/2006/main">
  <p:tag name="PA" val="v4.0.0"/>
</p:tagLst>
</file>

<file path=ppt/tags/tag12.xml><?xml version="1.0" encoding="utf-8"?>
<p:tagLst xmlns:p="http://schemas.openxmlformats.org/presentationml/2006/main">
  <p:tag name="PA" val="v4.0.0"/>
</p:tagLst>
</file>

<file path=ppt/tags/tag13.xml><?xml version="1.0" encoding="utf-8"?>
<p:tagLst xmlns:p="http://schemas.openxmlformats.org/presentationml/2006/main">
  <p:tag name="PA" val="v4.0.0"/>
</p:tagLst>
</file>

<file path=ppt/tags/tag14.xml><?xml version="1.0" encoding="utf-8"?>
<p:tagLst xmlns:p="http://schemas.openxmlformats.org/presentationml/2006/main">
  <p:tag name="PA" val="v4.0.0"/>
</p:tagLst>
</file>

<file path=ppt/tags/tag15.xml><?xml version="1.0" encoding="utf-8"?>
<p:tagLst xmlns:p="http://schemas.openxmlformats.org/presentationml/2006/main">
  <p:tag name="PA" val="v4.0.0"/>
</p:tagLst>
</file>

<file path=ppt/tags/tag16.xml><?xml version="1.0" encoding="utf-8"?>
<p:tagLst xmlns:p="http://schemas.openxmlformats.org/presentationml/2006/main">
  <p:tag name="PA" val="v4.0.0"/>
</p:tagLst>
</file>

<file path=ppt/tags/tag17.xml><?xml version="1.0" encoding="utf-8"?>
<p:tagLst xmlns:p="http://schemas.openxmlformats.org/presentationml/2006/main">
  <p:tag name="PA" val="v4.0.0"/>
</p:tagLst>
</file>

<file path=ppt/tags/tag18.xml><?xml version="1.0" encoding="utf-8"?>
<p:tagLst xmlns:p="http://schemas.openxmlformats.org/presentationml/2006/main">
  <p:tag name="PA" val="v4.0.0"/>
</p:tagLst>
</file>

<file path=ppt/tags/tag19.xml><?xml version="1.0" encoding="utf-8"?>
<p:tagLst xmlns:p="http://schemas.openxmlformats.org/presentationml/2006/main">
  <p:tag name="PA" val="v4.0.0"/>
</p:tagLst>
</file>

<file path=ppt/tags/tag2.xml><?xml version="1.0" encoding="utf-8"?>
<p:tagLst xmlns:p="http://schemas.openxmlformats.org/presentationml/2006/main">
  <p:tag name="PA" val="v4.0.0"/>
</p:tagLst>
</file>

<file path=ppt/tags/tag20.xml><?xml version="1.0" encoding="utf-8"?>
<p:tagLst xmlns:p="http://schemas.openxmlformats.org/presentationml/2006/main">
  <p:tag name="PA" val="v4.0.0"/>
</p:tagLst>
</file>

<file path=ppt/tags/tag21.xml><?xml version="1.0" encoding="utf-8"?>
<p:tagLst xmlns:p="http://schemas.openxmlformats.org/presentationml/2006/main">
  <p:tag name="PA" val="v4.0.0"/>
</p:tagLst>
</file>

<file path=ppt/tags/tag22.xml><?xml version="1.0" encoding="utf-8"?>
<p:tagLst xmlns:p="http://schemas.openxmlformats.org/presentationml/2006/main">
  <p:tag name="PA" val="v4.0.0"/>
</p:tagLst>
</file>

<file path=ppt/tags/tag23.xml><?xml version="1.0" encoding="utf-8"?>
<p:tagLst xmlns:p="http://schemas.openxmlformats.org/presentationml/2006/main">
  <p:tag name="PA" val="v4.0.0"/>
</p:tagLst>
</file>

<file path=ppt/tags/tag24.xml><?xml version="1.0" encoding="utf-8"?>
<p:tagLst xmlns:p="http://schemas.openxmlformats.org/presentationml/2006/main">
  <p:tag name="PA" val="v4.0.0"/>
</p:tagLst>
</file>

<file path=ppt/tags/tag25.xml><?xml version="1.0" encoding="utf-8"?>
<p:tagLst xmlns:p="http://schemas.openxmlformats.org/presentationml/2006/main">
  <p:tag name="PA" val="v4.0.0"/>
</p:tagLst>
</file>

<file path=ppt/tags/tag26.xml><?xml version="1.0" encoding="utf-8"?>
<p:tagLst xmlns:p="http://schemas.openxmlformats.org/presentationml/2006/main">
  <p:tag name="PA" val="v4.0.0"/>
</p:tagLst>
</file>

<file path=ppt/tags/tag27.xml><?xml version="1.0" encoding="utf-8"?>
<p:tagLst xmlns:p="http://schemas.openxmlformats.org/presentationml/2006/main">
  <p:tag name="PA" val="v4.0.0"/>
</p:tagLst>
</file>

<file path=ppt/tags/tag28.xml><?xml version="1.0" encoding="utf-8"?>
<p:tagLst xmlns:p="http://schemas.openxmlformats.org/presentationml/2006/main">
  <p:tag name="PA" val="v4.0.0"/>
</p:tagLst>
</file>

<file path=ppt/tags/tag29.xml><?xml version="1.0" encoding="utf-8"?>
<p:tagLst xmlns:p="http://schemas.openxmlformats.org/presentationml/2006/main">
  <p:tag name="PA" val="v4.0.0"/>
</p:tagLst>
</file>

<file path=ppt/tags/tag3.xml><?xml version="1.0" encoding="utf-8"?>
<p:tagLst xmlns:p="http://schemas.openxmlformats.org/presentationml/2006/main">
  <p:tag name="PA" val="v4.0.0"/>
</p:tagLst>
</file>

<file path=ppt/tags/tag30.xml><?xml version="1.0" encoding="utf-8"?>
<p:tagLst xmlns:p="http://schemas.openxmlformats.org/presentationml/2006/main">
  <p:tag name="PA" val="v4.0.0"/>
</p:tagLst>
</file>

<file path=ppt/tags/tag31.xml><?xml version="1.0" encoding="utf-8"?>
<p:tagLst xmlns:p="http://schemas.openxmlformats.org/presentationml/2006/main">
  <p:tag name="PA" val="v4.0.0"/>
</p:tagLst>
</file>

<file path=ppt/tags/tag32.xml><?xml version="1.0" encoding="utf-8"?>
<p:tagLst xmlns:p="http://schemas.openxmlformats.org/presentationml/2006/main">
  <p:tag name="PA" val="v4.0.0"/>
</p:tagLst>
</file>

<file path=ppt/tags/tag33.xml><?xml version="1.0" encoding="utf-8"?>
<p:tagLst xmlns:p="http://schemas.openxmlformats.org/presentationml/2006/main">
  <p:tag name="PA" val="v4.0.0"/>
</p:tagLst>
</file>

<file path=ppt/tags/tag34.xml><?xml version="1.0" encoding="utf-8"?>
<p:tagLst xmlns:p="http://schemas.openxmlformats.org/presentationml/2006/main">
  <p:tag name="PA" val="v4.0.0"/>
</p:tagLst>
</file>

<file path=ppt/tags/tag35.xml><?xml version="1.0" encoding="utf-8"?>
<p:tagLst xmlns:p="http://schemas.openxmlformats.org/presentationml/2006/main">
  <p:tag name="PA" val="v4.0.0"/>
</p:tagLst>
</file>

<file path=ppt/tags/tag36.xml><?xml version="1.0" encoding="utf-8"?>
<p:tagLst xmlns:p="http://schemas.openxmlformats.org/presentationml/2006/main">
  <p:tag name="PA" val="v4.0.0"/>
</p:tagLst>
</file>

<file path=ppt/tags/tag37.xml><?xml version="1.0" encoding="utf-8"?>
<p:tagLst xmlns:p="http://schemas.openxmlformats.org/presentationml/2006/main">
  <p:tag name="PA" val="v4.0.0"/>
</p:tagLst>
</file>

<file path=ppt/tags/tag38.xml><?xml version="1.0" encoding="utf-8"?>
<p:tagLst xmlns:p="http://schemas.openxmlformats.org/presentationml/2006/main">
  <p:tag name="PA" val="v4.0.0"/>
</p:tagLst>
</file>

<file path=ppt/tags/tag39.xml><?xml version="1.0" encoding="utf-8"?>
<p:tagLst xmlns:p="http://schemas.openxmlformats.org/presentationml/2006/main">
  <p:tag name="PA" val="v4.0.0"/>
</p:tagLst>
</file>

<file path=ppt/tags/tag4.xml><?xml version="1.0" encoding="utf-8"?>
<p:tagLst xmlns:p="http://schemas.openxmlformats.org/presentationml/2006/main">
  <p:tag name="PA" val="v4.0.0"/>
</p:tagLst>
</file>

<file path=ppt/tags/tag40.xml><?xml version="1.0" encoding="utf-8"?>
<p:tagLst xmlns:p="http://schemas.openxmlformats.org/presentationml/2006/main">
  <p:tag name="PA" val="v4.0.0"/>
</p:tagLst>
</file>

<file path=ppt/tags/tag41.xml><?xml version="1.0" encoding="utf-8"?>
<p:tagLst xmlns:p="http://schemas.openxmlformats.org/presentationml/2006/main">
  <p:tag name="PA" val="v4.0.0"/>
</p:tagLst>
</file>

<file path=ppt/tags/tag42.xml><?xml version="1.0" encoding="utf-8"?>
<p:tagLst xmlns:p="http://schemas.openxmlformats.org/presentationml/2006/main">
  <p:tag name="PA" val="v4.0.0"/>
</p:tagLst>
</file>

<file path=ppt/tags/tag43.xml><?xml version="1.0" encoding="utf-8"?>
<p:tagLst xmlns:p="http://schemas.openxmlformats.org/presentationml/2006/main">
  <p:tag name="PA" val="v4.0.0"/>
</p:tagLst>
</file>

<file path=ppt/tags/tag44.xml><?xml version="1.0" encoding="utf-8"?>
<p:tagLst xmlns:p="http://schemas.openxmlformats.org/presentationml/2006/main">
  <p:tag name="PA" val="v4.0.0"/>
</p:tagLst>
</file>

<file path=ppt/tags/tag45.xml><?xml version="1.0" encoding="utf-8"?>
<p:tagLst xmlns:p="http://schemas.openxmlformats.org/presentationml/2006/main">
  <p:tag name="PA" val="v4.0.0"/>
</p:tagLst>
</file>

<file path=ppt/tags/tag46.xml><?xml version="1.0" encoding="utf-8"?>
<p:tagLst xmlns:p="http://schemas.openxmlformats.org/presentationml/2006/main">
  <p:tag name="PA" val="v4.0.0"/>
</p:tagLst>
</file>

<file path=ppt/tags/tag47.xml><?xml version="1.0" encoding="utf-8"?>
<p:tagLst xmlns:p="http://schemas.openxmlformats.org/presentationml/2006/main">
  <p:tag name="PA" val="v4.0.0"/>
</p:tagLst>
</file>

<file path=ppt/tags/tag48.xml><?xml version="1.0" encoding="utf-8"?>
<p:tagLst xmlns:p="http://schemas.openxmlformats.org/presentationml/2006/main">
  <p:tag name="PA" val="v4.0.0"/>
</p:tagLst>
</file>

<file path=ppt/tags/tag49.xml><?xml version="1.0" encoding="utf-8"?>
<p:tagLst xmlns:p="http://schemas.openxmlformats.org/presentationml/2006/main">
  <p:tag name="PA" val="v4.0.0"/>
</p:tagLst>
</file>

<file path=ppt/tags/tag5.xml><?xml version="1.0" encoding="utf-8"?>
<p:tagLst xmlns:p="http://schemas.openxmlformats.org/presentationml/2006/main">
  <p:tag name="PA" val="v4.0.0"/>
</p:tagLst>
</file>

<file path=ppt/tags/tag50.xml><?xml version="1.0" encoding="utf-8"?>
<p:tagLst xmlns:p="http://schemas.openxmlformats.org/presentationml/2006/main">
  <p:tag name="PA" val="v4.0.0"/>
</p:tagLst>
</file>

<file path=ppt/tags/tag51.xml><?xml version="1.0" encoding="utf-8"?>
<p:tagLst xmlns:p="http://schemas.openxmlformats.org/presentationml/2006/main">
  <p:tag name="PA" val="v4.0.0"/>
</p:tagLst>
</file>

<file path=ppt/tags/tag52.xml><?xml version="1.0" encoding="utf-8"?>
<p:tagLst xmlns:p="http://schemas.openxmlformats.org/presentationml/2006/main">
  <p:tag name="PA" val="v4.0.0"/>
</p:tagLst>
</file>

<file path=ppt/tags/tag53.xml><?xml version="1.0" encoding="utf-8"?>
<p:tagLst xmlns:p="http://schemas.openxmlformats.org/presentationml/2006/main">
  <p:tag name="PA" val="v4.0.0"/>
</p:tagLst>
</file>

<file path=ppt/tags/tag54.xml><?xml version="1.0" encoding="utf-8"?>
<p:tagLst xmlns:p="http://schemas.openxmlformats.org/presentationml/2006/main">
  <p:tag name="PA" val="v4.0.0"/>
</p:tagLst>
</file>

<file path=ppt/tags/tag55.xml><?xml version="1.0" encoding="utf-8"?>
<p:tagLst xmlns:p="http://schemas.openxmlformats.org/presentationml/2006/main">
  <p:tag name="PA" val="v4.0.0"/>
</p:tagLst>
</file>

<file path=ppt/tags/tag56.xml><?xml version="1.0" encoding="utf-8"?>
<p:tagLst xmlns:p="http://schemas.openxmlformats.org/presentationml/2006/main">
  <p:tag name="PA" val="v4.0.0"/>
</p:tagLst>
</file>

<file path=ppt/tags/tag57.xml><?xml version="1.0" encoding="utf-8"?>
<p:tagLst xmlns:p="http://schemas.openxmlformats.org/presentationml/2006/main">
  <p:tag name="PA" val="v4.0.0"/>
</p:tagLst>
</file>

<file path=ppt/tags/tag58.xml><?xml version="1.0" encoding="utf-8"?>
<p:tagLst xmlns:p="http://schemas.openxmlformats.org/presentationml/2006/main">
  <p:tag name="PA" val="v4.0.0"/>
</p:tagLst>
</file>

<file path=ppt/tags/tag59.xml><?xml version="1.0" encoding="utf-8"?>
<p:tagLst xmlns:p="http://schemas.openxmlformats.org/presentationml/2006/main">
  <p:tag name="PA" val="v4.0.0"/>
</p:tagLst>
</file>

<file path=ppt/tags/tag6.xml><?xml version="1.0" encoding="utf-8"?>
<p:tagLst xmlns:p="http://schemas.openxmlformats.org/presentationml/2006/main">
  <p:tag name="PA" val="v4.0.0"/>
</p:tagLst>
</file>

<file path=ppt/tags/tag60.xml><?xml version="1.0" encoding="utf-8"?>
<p:tagLst xmlns:p="http://schemas.openxmlformats.org/presentationml/2006/main">
  <p:tag name="PA" val="v4.0.0"/>
</p:tagLst>
</file>

<file path=ppt/tags/tag61.xml><?xml version="1.0" encoding="utf-8"?>
<p:tagLst xmlns:p="http://schemas.openxmlformats.org/presentationml/2006/main">
  <p:tag name="PA" val="v4.0.0"/>
</p:tagLst>
</file>

<file path=ppt/tags/tag62.xml><?xml version="1.0" encoding="utf-8"?>
<p:tagLst xmlns:p="http://schemas.openxmlformats.org/presentationml/2006/main">
  <p:tag name="PA" val="v4.0.0"/>
</p:tagLst>
</file>

<file path=ppt/tags/tag63.xml><?xml version="1.0" encoding="utf-8"?>
<p:tagLst xmlns:p="http://schemas.openxmlformats.org/presentationml/2006/main">
  <p:tag name="PA" val="v4.0.0"/>
</p:tagLst>
</file>

<file path=ppt/tags/tag64.xml><?xml version="1.0" encoding="utf-8"?>
<p:tagLst xmlns:p="http://schemas.openxmlformats.org/presentationml/2006/main">
  <p:tag name="PA" val="v4.0.0"/>
</p:tagLst>
</file>

<file path=ppt/tags/tag65.xml><?xml version="1.0" encoding="utf-8"?>
<p:tagLst xmlns:p="http://schemas.openxmlformats.org/presentationml/2006/main">
  <p:tag name="PA" val="v4.0.0"/>
</p:tagLst>
</file>

<file path=ppt/tags/tag66.xml><?xml version="1.0" encoding="utf-8"?>
<p:tagLst xmlns:p="http://schemas.openxmlformats.org/presentationml/2006/main">
  <p:tag name="PA" val="v4.0.0"/>
</p:tagLst>
</file>

<file path=ppt/tags/tag67.xml><?xml version="1.0" encoding="utf-8"?>
<p:tagLst xmlns:p="http://schemas.openxmlformats.org/presentationml/2006/main">
  <p:tag name="PA" val="v4.0.0"/>
</p:tagLst>
</file>

<file path=ppt/tags/tag68.xml><?xml version="1.0" encoding="utf-8"?>
<p:tagLst xmlns:p="http://schemas.openxmlformats.org/presentationml/2006/main">
  <p:tag name="PA" val="v4.0.0"/>
</p:tagLst>
</file>

<file path=ppt/tags/tag69.xml><?xml version="1.0" encoding="utf-8"?>
<p:tagLst xmlns:p="http://schemas.openxmlformats.org/presentationml/2006/main">
  <p:tag name="PA" val="v4.0.0"/>
</p:tagLst>
</file>

<file path=ppt/tags/tag7.xml><?xml version="1.0" encoding="utf-8"?>
<p:tagLst xmlns:p="http://schemas.openxmlformats.org/presentationml/2006/main">
  <p:tag name="PA" val="v4.0.0"/>
</p:tagLst>
</file>

<file path=ppt/tags/tag70.xml><?xml version="1.0" encoding="utf-8"?>
<p:tagLst xmlns:p="http://schemas.openxmlformats.org/presentationml/2006/main">
  <p:tag name="PA" val="v4.0.0"/>
</p:tagLst>
</file>

<file path=ppt/tags/tag71.xml><?xml version="1.0" encoding="utf-8"?>
<p:tagLst xmlns:p="http://schemas.openxmlformats.org/presentationml/2006/main">
  <p:tag name="PA" val="v4.0.0"/>
</p:tagLst>
</file>

<file path=ppt/tags/tag72.xml><?xml version="1.0" encoding="utf-8"?>
<p:tagLst xmlns:p="http://schemas.openxmlformats.org/presentationml/2006/main">
  <p:tag name="PA" val="v4.0.0"/>
</p:tagLst>
</file>

<file path=ppt/tags/tag73.xml><?xml version="1.0" encoding="utf-8"?>
<p:tagLst xmlns:p="http://schemas.openxmlformats.org/presentationml/2006/main">
  <p:tag name="PA" val="v4.0.0"/>
</p:tagLst>
</file>

<file path=ppt/tags/tag74.xml><?xml version="1.0" encoding="utf-8"?>
<p:tagLst xmlns:p="http://schemas.openxmlformats.org/presentationml/2006/main">
  <p:tag name="PA" val="v4.0.0"/>
</p:tagLst>
</file>

<file path=ppt/tags/tag75.xml><?xml version="1.0" encoding="utf-8"?>
<p:tagLst xmlns:p="http://schemas.openxmlformats.org/presentationml/2006/main">
  <p:tag name="PA" val="v4.0.0"/>
</p:tagLst>
</file>

<file path=ppt/tags/tag76.xml><?xml version="1.0" encoding="utf-8"?>
<p:tagLst xmlns:p="http://schemas.openxmlformats.org/presentationml/2006/main">
  <p:tag name="PA" val="v4.0.0"/>
</p:tagLst>
</file>

<file path=ppt/tags/tag77.xml><?xml version="1.0" encoding="utf-8"?>
<p:tagLst xmlns:p="http://schemas.openxmlformats.org/presentationml/2006/main">
  <p:tag name="PA" val="v4.0.0"/>
</p:tagLst>
</file>

<file path=ppt/tags/tag78.xml><?xml version="1.0" encoding="utf-8"?>
<p:tagLst xmlns:p="http://schemas.openxmlformats.org/presentationml/2006/main">
  <p:tag name="PA" val="v4.0.0"/>
</p:tagLst>
</file>

<file path=ppt/tags/tag79.xml><?xml version="1.0" encoding="utf-8"?>
<p:tagLst xmlns:p="http://schemas.openxmlformats.org/presentationml/2006/main">
  <p:tag name="PA" val="v4.0.0"/>
</p:tagLst>
</file>

<file path=ppt/tags/tag8.xml><?xml version="1.0" encoding="utf-8"?>
<p:tagLst xmlns:p="http://schemas.openxmlformats.org/presentationml/2006/main">
  <p:tag name="PA" val="v4.0.0"/>
</p:tagLst>
</file>

<file path=ppt/tags/tag80.xml><?xml version="1.0" encoding="utf-8"?>
<p:tagLst xmlns:p="http://schemas.openxmlformats.org/presentationml/2006/main">
  <p:tag name="PA" val="v4.0.0"/>
</p:tagLst>
</file>

<file path=ppt/tags/tag81.xml><?xml version="1.0" encoding="utf-8"?>
<p:tagLst xmlns:p="http://schemas.openxmlformats.org/presentationml/2006/main">
  <p:tag name="PA" val="v4.0.0"/>
</p:tagLst>
</file>

<file path=ppt/tags/tag82.xml><?xml version="1.0" encoding="utf-8"?>
<p:tagLst xmlns:p="http://schemas.openxmlformats.org/presentationml/2006/main">
  <p:tag name="PA" val="v4.0.0"/>
</p:tagLst>
</file>

<file path=ppt/tags/tag83.xml><?xml version="1.0" encoding="utf-8"?>
<p:tagLst xmlns:p="http://schemas.openxmlformats.org/presentationml/2006/main">
  <p:tag name="PA" val="v4.0.0"/>
</p:tagLst>
</file>

<file path=ppt/tags/tag84.xml><?xml version="1.0" encoding="utf-8"?>
<p:tagLst xmlns:p="http://schemas.openxmlformats.org/presentationml/2006/main">
  <p:tag name="PA" val="v4.0.0"/>
</p:tagLst>
</file>

<file path=ppt/tags/tag85.xml><?xml version="1.0" encoding="utf-8"?>
<p:tagLst xmlns:p="http://schemas.openxmlformats.org/presentationml/2006/main">
  <p:tag name="PA" val="v4.0.0"/>
</p:tagLst>
</file>

<file path=ppt/tags/tag86.xml><?xml version="1.0" encoding="utf-8"?>
<p:tagLst xmlns:p="http://schemas.openxmlformats.org/presentationml/2006/main">
  <p:tag name="PA" val="v4.0.0"/>
</p:tagLst>
</file>

<file path=ppt/tags/tag87.xml><?xml version="1.0" encoding="utf-8"?>
<p:tagLst xmlns:p="http://schemas.openxmlformats.org/presentationml/2006/main">
  <p:tag name="PA" val="v4.0.0"/>
</p:tagLst>
</file>

<file path=ppt/tags/tag88.xml><?xml version="1.0" encoding="utf-8"?>
<p:tagLst xmlns:p="http://schemas.openxmlformats.org/presentationml/2006/main">
  <p:tag name="PA" val="v4.0.0"/>
</p:tagLst>
</file>

<file path=ppt/tags/tag89.xml><?xml version="1.0" encoding="utf-8"?>
<p:tagLst xmlns:p="http://schemas.openxmlformats.org/presentationml/2006/main">
  <p:tag name="PA" val="v4.0.0"/>
</p:tagLst>
</file>

<file path=ppt/tags/tag9.xml><?xml version="1.0" encoding="utf-8"?>
<p:tagLst xmlns:p="http://schemas.openxmlformats.org/presentationml/2006/main">
  <p:tag name="PA" val="v4.0.0"/>
</p:tagLst>
</file>

<file path=ppt/tags/tag90.xml><?xml version="1.0" encoding="utf-8"?>
<p:tagLst xmlns:p="http://schemas.openxmlformats.org/presentationml/2006/main">
  <p:tag name="PA" val="v4.0.0"/>
</p:tagLst>
</file>

<file path=ppt/tags/tag91.xml><?xml version="1.0" encoding="utf-8"?>
<p:tagLst xmlns:p="http://schemas.openxmlformats.org/presentationml/2006/main">
  <p:tag name="PA" val="v4.0.0"/>
</p:tagLst>
</file>

<file path=ppt/tags/tag92.xml><?xml version="1.0" encoding="utf-8"?>
<p:tagLst xmlns:p="http://schemas.openxmlformats.org/presentationml/2006/main">
  <p:tag name="PA" val="v4.0.0"/>
</p:tagLst>
</file>

<file path=ppt/tags/tag93.xml><?xml version="1.0" encoding="utf-8"?>
<p:tagLst xmlns:p="http://schemas.openxmlformats.org/presentationml/2006/main">
  <p:tag name="PA" val="v4.0.0"/>
</p:tagLst>
</file>

<file path=ppt/tags/tag94.xml><?xml version="1.0" encoding="utf-8"?>
<p:tagLst xmlns:p="http://schemas.openxmlformats.org/presentationml/2006/main">
  <p:tag name="PA" val="v4.0.0"/>
</p:tagLst>
</file>

<file path=ppt/tags/tag95.xml><?xml version="1.0" encoding="utf-8"?>
<p:tagLst xmlns:p="http://schemas.openxmlformats.org/presentationml/2006/main">
  <p:tag name="PA" val="v4.0.0"/>
</p:tagLst>
</file>

<file path=ppt/tags/tag96.xml><?xml version="1.0" encoding="utf-8"?>
<p:tagLst xmlns:p="http://schemas.openxmlformats.org/presentationml/2006/main">
  <p:tag name="PA" val="v4.0.0"/>
</p:tagLst>
</file>

<file path=ppt/tags/tag97.xml><?xml version="1.0" encoding="utf-8"?>
<p:tagLst xmlns:p="http://schemas.openxmlformats.org/presentationml/2006/main">
  <p:tag name="PA" val="v4.0.0"/>
</p:tagLst>
</file>

<file path=ppt/tags/tag98.xml><?xml version="1.0" encoding="utf-8"?>
<p:tagLst xmlns:p="http://schemas.openxmlformats.org/presentationml/2006/main">
  <p:tag name="PA" val="v4.0.0"/>
</p:tagLst>
</file>

<file path=ppt/tags/tag99.xml><?xml version="1.0" encoding="utf-8"?>
<p:tagLst xmlns:p="http://schemas.openxmlformats.org/presentationml/2006/main">
  <p:tag name="PA" val="v4.0.0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2392</Words>
  <Application>WPS 演示</Application>
  <PresentationFormat>全屏显示(16:9)</PresentationFormat>
  <Paragraphs>203</Paragraphs>
  <Slides>23</Slides>
  <Notes>24</Notes>
  <HiddenSlides>0</HiddenSlides>
  <MMClips>1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23</vt:i4>
      </vt:variant>
    </vt:vector>
  </HeadingPairs>
  <TitlesOfParts>
    <vt:vector size="37" baseType="lpstr">
      <vt:lpstr>Arial</vt:lpstr>
      <vt:lpstr>宋体</vt:lpstr>
      <vt:lpstr>Wingdings</vt:lpstr>
      <vt:lpstr>方正清刻本悦宋简体</vt:lpstr>
      <vt:lpstr>造字工房悦圆（非商用）常规体</vt:lpstr>
      <vt:lpstr>叶根友行书繁</vt:lpstr>
      <vt:lpstr>微软雅黑</vt:lpstr>
      <vt:lpstr>Arial Unicode MS</vt:lpstr>
      <vt:lpstr>等线</vt:lpstr>
      <vt:lpstr>叶根友蚕燕隶书08</vt:lpstr>
      <vt:lpstr>草檀斋毛泽东字体</vt:lpstr>
      <vt:lpstr>等线 Light</vt:lpstr>
      <vt:lpstr>Calibri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BOSSPPT顶尖职业文案</dc:title>
  <dc:creator>顶尖职业文案  |  https://chinappt.taobao.com</dc:creator>
  <dc:description>淘宝店铺名称：BOSSPPT顶尖职业文案
以下网址https://chinappt.taobao.com购买享受店家咨询售后服务，非上述网址购买均属于盗版。
BOSSPPT属于中国合法商标，凡是带有BOSSPPT字样，图样均属于侵权行为，我店发现盗版盗售行为将追究到底！
https://chinappt.taobao.com</dc:description>
  <dc:subject>BOSSPPT顶尖职业文案</dc:subject>
  <cp:lastModifiedBy>南蛮姑娘</cp:lastModifiedBy>
  <cp:revision>8</cp:revision>
  <dcterms:created xsi:type="dcterms:W3CDTF">2018-01-16T07:19:00Z</dcterms:created>
  <dcterms:modified xsi:type="dcterms:W3CDTF">2021-09-13T07:10:57Z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2052-11.1.0.10700</vt:lpwstr>
  </property>
  <property fmtid="{D5CDD505-2E9C-101B-9397-08002B2CF9AE}" pid="3" name="ICV">
    <vt:lpwstr>44FE1E4E27214762BE3A21F5A01DF355</vt:lpwstr>
  </property>
</Properties>
</file>