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9" r:id="rId3"/>
    <p:sldId id="332" r:id="rId5"/>
    <p:sldId id="340" r:id="rId6"/>
    <p:sldId id="294" r:id="rId7"/>
    <p:sldId id="293" r:id="rId8"/>
    <p:sldId id="295" r:id="rId9"/>
    <p:sldId id="296" r:id="rId10"/>
    <p:sldId id="341" r:id="rId11"/>
    <p:sldId id="297" r:id="rId12"/>
    <p:sldId id="301" r:id="rId13"/>
    <p:sldId id="302" r:id="rId14"/>
    <p:sldId id="324" r:id="rId15"/>
    <p:sldId id="342" r:id="rId16"/>
    <p:sldId id="303" r:id="rId17"/>
    <p:sldId id="304" r:id="rId18"/>
    <p:sldId id="305" r:id="rId19"/>
    <p:sldId id="306" r:id="rId20"/>
    <p:sldId id="307" r:id="rId21"/>
    <p:sldId id="343" r:id="rId22"/>
    <p:sldId id="308" r:id="rId23"/>
    <p:sldId id="309" r:id="rId24"/>
    <p:sldId id="310" r:id="rId25"/>
    <p:sldId id="313" r:id="rId26"/>
    <p:sldId id="323" r:id="rId27"/>
    <p:sldId id="345" r:id="rId28"/>
    <p:sldId id="344" r:id="rId29"/>
    <p:sldId id="288" r:id="rId30"/>
    <p:sldId id="289" r:id="rId3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233"/>
    <a:srgbClr val="FFFFFF"/>
    <a:srgbClr val="000000"/>
    <a:srgbClr val="FAFBFD"/>
    <a:srgbClr val="FD4A64"/>
    <a:srgbClr val="6A71E6"/>
    <a:srgbClr val="00B1D2"/>
    <a:srgbClr val="8AA3BD"/>
    <a:srgbClr val="5F63AC"/>
    <a:srgbClr val="755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6372" autoAdjust="0"/>
  </p:normalViewPr>
  <p:slideViewPr>
    <p:cSldViewPr snapToGrid="0" showGuides="1">
      <p:cViewPr varScale="1">
        <p:scale>
          <a:sx n="110" d="100"/>
          <a:sy n="110" d="100"/>
        </p:scale>
        <p:origin x="-858" y="-96"/>
      </p:cViewPr>
      <p:guideLst>
        <p:guide orient="horz" pos="3861"/>
        <p:guide pos="7219"/>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1"/>
        <c:ser>
          <c:idx val="0"/>
          <c:order val="0"/>
          <c:tx>
            <c:strRef>
              <c:f>Sheet1!$A$2</c:f>
              <c:strCache>
                <c:ptCount val="1"/>
                <c:pt idx="0">
                  <c:v>Region 1</c:v>
                </c:pt>
              </c:strCache>
            </c:strRef>
          </c:tx>
          <c:spPr>
            <a:noFill/>
            <a:ln w="12665" cap="flat">
              <a:noFill/>
              <a:miter lim="400000"/>
            </a:ln>
            <a:effectLst/>
          </c:spPr>
          <c:explosion val="0"/>
          <c:dPt>
            <c:idx val="0"/>
            <c:bubble3D val="0"/>
            <c:spPr>
              <a:noFill/>
              <a:ln w="12665" cap="flat">
                <a:noFill/>
                <a:miter lim="400000"/>
              </a:ln>
              <a:effectLst/>
            </c:spPr>
          </c:dPt>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real data</c:v>
                </c:pt>
                <c:pt idx="1">
                  <c:v>the rest</c:v>
                </c:pt>
              </c:strCache>
            </c:strRef>
          </c:cat>
          <c:val>
            <c:numRef>
              <c:f>Sheet1!$B$2:$C$2</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zero"/>
    <c:showDLblsOverMax val="1"/>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1"/>
        <c:ser>
          <c:idx val="0"/>
          <c:order val="0"/>
          <c:tx>
            <c:strRef>
              <c:f>Sheet1!$A$2</c:f>
              <c:strCache>
                <c:ptCount val="1"/>
                <c:pt idx="0">
                  <c:v>Region 1</c:v>
                </c:pt>
              </c:strCache>
            </c:strRef>
          </c:tx>
          <c:spPr>
            <a:noFill/>
            <a:ln w="12665" cap="flat">
              <a:noFill/>
              <a:miter lim="400000"/>
            </a:ln>
            <a:effectLst/>
          </c:spPr>
          <c:explosion val="0"/>
          <c:dPt>
            <c:idx val="0"/>
            <c:bubble3D val="0"/>
            <c:spPr>
              <a:noFill/>
              <a:ln w="12665" cap="flat">
                <a:noFill/>
                <a:miter lim="400000"/>
              </a:ln>
              <a:effectLst/>
            </c:spPr>
          </c:dPt>
          <c:dPt>
            <c:idx val="1"/>
            <c:bubble3D val="0"/>
            <c:spPr>
              <a:blipFill>
                <a:blip xmlns:r="http://schemas.openxmlformats.org/officeDocument/2006/relationships" r:embed="rId2"/>
                <a:tile tx="0" ty="0" sx="100000" sy="100000" flip="none" algn="tl"/>
              </a:blipFill>
              <a:ln w="12665" cap="flat">
                <a:solidFill>
                  <a:schemeClr val="bg1"/>
                </a:solidFill>
                <a:miter lim="400000"/>
              </a:ln>
              <a:effectLst/>
            </c:spPr>
          </c:dPt>
          <c:dLbls>
            <c:delete val="1"/>
          </c:dLbls>
          <c:cat>
            <c:strRef>
              <c:f>Sheet1!$B$1:$C$1</c:f>
              <c:strCache>
                <c:ptCount val="2"/>
                <c:pt idx="0">
                  <c:v>real data</c:v>
                </c:pt>
                <c:pt idx="1">
                  <c:v>the rest</c:v>
                </c:pt>
              </c:strCache>
            </c:strRef>
          </c:cat>
          <c:val>
            <c:numRef>
              <c:f>Sheet1!$B$2:$C$2</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zero"/>
    <c:showDLblsOverMax val="1"/>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1"/>
        <c:ser>
          <c:idx val="0"/>
          <c:order val="0"/>
          <c:tx>
            <c:strRef>
              <c:f>Sheet1!$A$2</c:f>
              <c:strCache>
                <c:ptCount val="1"/>
                <c:pt idx="0">
                  <c:v>Region 1</c:v>
                </c:pt>
              </c:strCache>
            </c:strRef>
          </c:tx>
          <c:spPr>
            <a:noFill/>
            <a:ln w="12665" cap="flat">
              <a:noFill/>
              <a:miter lim="400000"/>
            </a:ln>
            <a:effectLst/>
          </c:spPr>
          <c:explosion val="0"/>
          <c:dPt>
            <c:idx val="0"/>
            <c:bubble3D val="0"/>
            <c:spPr>
              <a:noFill/>
              <a:ln w="12665" cap="flat">
                <a:noFill/>
                <a:miter lim="400000"/>
              </a:ln>
              <a:effectLst/>
            </c:spPr>
          </c:dPt>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the rest</c:v>
                </c:pt>
                <c:pt idx="1">
                  <c:v>real data</c:v>
                </c:pt>
              </c:strCache>
            </c:strRef>
          </c:cat>
          <c:val>
            <c:numRef>
              <c:f>Sheet1!$B$2:$C$2</c:f>
              <c:numCache>
                <c:formatCode>General</c:formatCode>
                <c:ptCount val="2"/>
                <c:pt idx="0">
                  <c:v>33</c:v>
                </c:pt>
                <c:pt idx="1">
                  <c:v>67</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zero"/>
    <c:showDLblsOverMax val="1"/>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1"/>
        <c:ser>
          <c:idx val="0"/>
          <c:order val="0"/>
          <c:tx>
            <c:strRef>
              <c:f>Sheet1!$A$2</c:f>
              <c:strCache>
                <c:ptCount val="1"/>
                <c:pt idx="0">
                  <c:v>Region 1</c:v>
                </c:pt>
              </c:strCache>
            </c:strRef>
          </c:tx>
          <c:spPr>
            <a:noFill/>
            <a:ln w="12665" cap="flat">
              <a:noFill/>
              <a:miter lim="400000"/>
            </a:ln>
            <a:effectLst/>
          </c:spPr>
          <c:explosion val="0"/>
          <c:dPt>
            <c:idx val="0"/>
            <c:bubble3D val="0"/>
            <c:spPr>
              <a:noFill/>
              <a:ln w="12665" cap="flat">
                <a:noFill/>
                <a:miter lim="400000"/>
              </a:ln>
              <a:effectLst/>
            </c:spPr>
          </c:dPt>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the rest</c:v>
                </c:pt>
                <c:pt idx="1">
                  <c:v>real data</c:v>
                </c:pt>
              </c:strCache>
            </c:strRef>
          </c:cat>
          <c:val>
            <c:numRef>
              <c:f>Sheet1!$B$2:$C$2</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zero"/>
    <c:showDLblsOverMax val="1"/>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71700-2A4E-4AED-9E00-05FA757A75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A9EA2-4E0C-4ED9-900A-7F897B70E5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dirty="0" smtClean="0"/>
              <a:t>好客模板：www.haoke.com</a:t>
            </a:r>
            <a:endParaRPr dirty="0" smtClean="0"/>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全局:英文字体：Arial</a:t>
            </a:r>
            <a:endParaRPr lang="en-US" altLang="zh-CN"/>
          </a:p>
          <a:p>
            <a:endParaRPr lang="en-US" altLang="zh-CN"/>
          </a:p>
          <a:p>
            <a:r>
              <a:rPr lang="en-US" altLang="zh-CN"/>
              <a:t>全局:中文字体：微软雅黑</a:t>
            </a:r>
            <a:endParaRPr lang="en-US" altLang="zh-CN"/>
          </a:p>
          <a:p>
            <a:endParaRPr lang="en-US" altLang="zh-CN"/>
          </a:p>
          <a:p>
            <a:r>
              <a:rPr lang="en-US" altLang="zh-CN"/>
              <a:t>无用到特殊字体，建议使用微软OFFICE2013或2016演示，效果更佳</a:t>
            </a:r>
            <a:endParaRPr lang="en-US" altLang="zh-CN"/>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674" t="20001" r="8861" b="19999"/>
          <a:stretch>
            <a:fillRect/>
          </a:stretch>
        </p:blipFill>
        <p:spPr>
          <a:xfrm rot="10800000">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142233"/>
        </a:solidFill>
        <a:effectLst/>
      </p:bgPr>
    </p:bg>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930888" y="2025660"/>
            <a:ext cx="5261113" cy="2994992"/>
          </a:xfrm>
          <a:custGeom>
            <a:avLst/>
            <a:gdLst>
              <a:gd name="connsiteX0" fmla="*/ 0 w 5261113"/>
              <a:gd name="connsiteY0" fmla="*/ 0 h 2994992"/>
              <a:gd name="connsiteX1" fmla="*/ 5261113 w 5261113"/>
              <a:gd name="connsiteY1" fmla="*/ 0 h 2994992"/>
              <a:gd name="connsiteX2" fmla="*/ 5261113 w 5261113"/>
              <a:gd name="connsiteY2" fmla="*/ 2994992 h 2994992"/>
              <a:gd name="connsiteX3" fmla="*/ 0 w 5261113"/>
              <a:gd name="connsiteY3" fmla="*/ 2994992 h 2994992"/>
            </a:gdLst>
            <a:ahLst/>
            <a:cxnLst>
              <a:cxn ang="0">
                <a:pos x="connsiteX0" y="connsiteY0"/>
              </a:cxn>
              <a:cxn ang="0">
                <a:pos x="connsiteX1" y="connsiteY1"/>
              </a:cxn>
              <a:cxn ang="0">
                <a:pos x="connsiteX2" y="connsiteY2"/>
              </a:cxn>
              <a:cxn ang="0">
                <a:pos x="connsiteX3" y="connsiteY3"/>
              </a:cxn>
            </a:cxnLst>
            <a:rect l="l" t="t" r="r" b="b"/>
            <a:pathLst>
              <a:path w="5261113" h="2994992">
                <a:moveTo>
                  <a:pt x="0" y="0"/>
                </a:moveTo>
                <a:lnTo>
                  <a:pt x="5261113" y="0"/>
                </a:lnTo>
                <a:lnTo>
                  <a:pt x="5261113" y="2994992"/>
                </a:lnTo>
                <a:lnTo>
                  <a:pt x="0" y="2994992"/>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7600"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7" name="图片占位符 5"/>
          <p:cNvSpPr>
            <a:spLocks noGrp="1"/>
          </p:cNvSpPr>
          <p:nvPr>
            <p:ph type="pic" sz="quarter" idx="11"/>
          </p:nvPr>
        </p:nvSpPr>
        <p:spPr>
          <a:xfrm>
            <a:off x="4549551"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8" name="图片占位符 5"/>
          <p:cNvSpPr>
            <a:spLocks noGrp="1"/>
          </p:cNvSpPr>
          <p:nvPr>
            <p:ph type="pic" sz="quarter" idx="12"/>
          </p:nvPr>
        </p:nvSpPr>
        <p:spPr>
          <a:xfrm>
            <a:off x="8012566" y="1827213"/>
            <a:ext cx="3090863" cy="3048000"/>
          </a:xfrm>
          <a:prstGeom prst="rect">
            <a:avLst/>
          </a:prstGeom>
          <a:effectLst>
            <a:glow rad="101600">
              <a:schemeClr val="accent1">
                <a:satMod val="175000"/>
                <a:alpha val="40000"/>
              </a:schemeClr>
            </a:glow>
          </a:effectLst>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639066" y="1799449"/>
            <a:ext cx="3901087" cy="3902988"/>
          </a:xfrm>
          <a:prstGeom prst="ellipse">
            <a:avLst/>
          </a:prstGeom>
          <a:effectLst>
            <a:glow rad="101600">
              <a:schemeClr val="accent2">
                <a:satMod val="175000"/>
                <a:alpha val="40000"/>
              </a:schemeClr>
            </a:glow>
          </a:effectLst>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818563" y="1738313"/>
            <a:ext cx="1954212" cy="3414712"/>
          </a:xfrm>
          <a:prstGeom prst="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368802" y="1803060"/>
            <a:ext cx="1684337" cy="1675607"/>
          </a:xfrm>
          <a:prstGeom prst="rect">
            <a:avLst/>
          </a:prstGeom>
        </p:spPr>
        <p:txBody>
          <a:bodyPr/>
          <a:lstStyle/>
          <a:p>
            <a:endParaRPr lang="zh-CN" altLang="en-US"/>
          </a:p>
        </p:txBody>
      </p:sp>
      <p:sp>
        <p:nvSpPr>
          <p:cNvPr id="9" name="图片占位符 7"/>
          <p:cNvSpPr>
            <a:spLocks noGrp="1"/>
          </p:cNvSpPr>
          <p:nvPr>
            <p:ph type="pic" sz="quarter" idx="11"/>
          </p:nvPr>
        </p:nvSpPr>
        <p:spPr>
          <a:xfrm>
            <a:off x="6096002" y="1803060"/>
            <a:ext cx="1685925" cy="1675607"/>
          </a:xfrm>
          <a:prstGeom prst="rect">
            <a:avLst/>
          </a:prstGeom>
        </p:spPr>
        <p:txBody>
          <a:bodyPr/>
          <a:lstStyle/>
          <a:p>
            <a:endParaRPr lang="zh-CN" altLang="en-US"/>
          </a:p>
        </p:txBody>
      </p:sp>
      <p:sp>
        <p:nvSpPr>
          <p:cNvPr id="10" name="图片占位符 7"/>
          <p:cNvSpPr>
            <a:spLocks noGrp="1"/>
          </p:cNvSpPr>
          <p:nvPr>
            <p:ph type="pic" sz="quarter" idx="12"/>
          </p:nvPr>
        </p:nvSpPr>
        <p:spPr>
          <a:xfrm>
            <a:off x="4368802" y="3512005"/>
            <a:ext cx="1684337" cy="1685924"/>
          </a:xfrm>
          <a:prstGeom prst="rect">
            <a:avLst/>
          </a:prstGeom>
        </p:spPr>
        <p:txBody>
          <a:bodyPr/>
          <a:lstStyle/>
          <a:p>
            <a:endParaRPr lang="zh-CN" altLang="en-US"/>
          </a:p>
        </p:txBody>
      </p:sp>
      <p:sp>
        <p:nvSpPr>
          <p:cNvPr id="11" name="图片占位符 7"/>
          <p:cNvSpPr>
            <a:spLocks noGrp="1"/>
          </p:cNvSpPr>
          <p:nvPr>
            <p:ph type="pic" sz="quarter" idx="13"/>
          </p:nvPr>
        </p:nvSpPr>
        <p:spPr>
          <a:xfrm>
            <a:off x="6096002" y="3512005"/>
            <a:ext cx="1685925" cy="1685924"/>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23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panose="05000000000000000000" pitchFamily="2" charset="2"/>
        <a:buChar char=""/>
        <a:defRPr lang="zh-CN" altLang="en-US" sz="2800" kern="1200" baseline="0" dirty="0" smtClean="0">
          <a:solidFill>
            <a:schemeClr val="accent1">
              <a:lumMod val="75000"/>
            </a:schemeClr>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1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1834" y="2397902"/>
            <a:ext cx="4464446" cy="632224"/>
          </a:xfrm>
          <a:prstGeom prst="rect">
            <a:avLst/>
          </a:prstGeom>
          <a:noFill/>
        </p:spPr>
        <p:txBody>
          <a:bodyPr wrap="square" rtlCol="0">
            <a:spAutoFit/>
          </a:bodyPr>
          <a:lstStyle/>
          <a:p>
            <a:pPr algn="ctr">
              <a:lnSpc>
                <a:spcPct val="120000"/>
              </a:lnSpc>
            </a:pPr>
            <a:r>
              <a:rPr lang="zh-CN" altLang="en-US" sz="3200">
                <a:solidFill>
                  <a:schemeClr val="bg1"/>
                </a:solidFill>
                <a:cs typeface="+mn-ea"/>
                <a:sym typeface="+mn-lt"/>
              </a:rPr>
              <a:t>光电信息专业</a:t>
            </a:r>
            <a:endParaRPr lang="zh-CN" altLang="en-US" sz="3200" dirty="0">
              <a:solidFill>
                <a:schemeClr val="bg1"/>
              </a:solidFill>
              <a:cs typeface="+mn-ea"/>
              <a:sym typeface="+mn-lt"/>
            </a:endParaRPr>
          </a:p>
        </p:txBody>
      </p:sp>
      <p:sp>
        <p:nvSpPr>
          <p:cNvPr id="1601" name="文本框 1600"/>
          <p:cNvSpPr txBox="1"/>
          <p:nvPr/>
        </p:nvSpPr>
        <p:spPr>
          <a:xfrm>
            <a:off x="2379782" y="2958298"/>
            <a:ext cx="7448550" cy="1003480"/>
          </a:xfrm>
          <a:prstGeom prst="rect">
            <a:avLst/>
          </a:prstGeom>
          <a:noFill/>
        </p:spPr>
        <p:txBody>
          <a:bodyPr wrap="square" rtlCol="0">
            <a:spAutoFit/>
          </a:bodyPr>
          <a:lstStyle/>
          <a:p>
            <a:pPr algn="ctr">
              <a:lnSpc>
                <a:spcPct val="120000"/>
              </a:lnSpc>
            </a:pPr>
            <a:r>
              <a:rPr lang="zh-CN" altLang="en-US" sz="5400" b="1">
                <a:solidFill>
                  <a:schemeClr val="bg1"/>
                </a:solidFill>
                <a:effectLst>
                  <a:glow rad="25400">
                    <a:schemeClr val="bg1">
                      <a:alpha val="60000"/>
                    </a:schemeClr>
                  </a:glow>
                </a:effectLst>
                <a:cs typeface="+mn-ea"/>
                <a:sym typeface="+mn-lt"/>
              </a:rPr>
              <a:t>毕业答辩</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87746" y="4007498"/>
            <a:ext cx="3985895" cy="349250"/>
            <a:chOff x="4325622" y="5966877"/>
            <a:chExt cx="3985895" cy="349250"/>
          </a:xfrm>
        </p:grpSpPr>
        <p:sp>
          <p:nvSpPr>
            <p:cNvPr id="1603" name="文本框 1602"/>
            <p:cNvSpPr txBox="1"/>
            <p:nvPr/>
          </p:nvSpPr>
          <p:spPr>
            <a:xfrm>
              <a:off x="6235702" y="5966877"/>
              <a:ext cx="2075815"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指导老师</a:t>
              </a:r>
              <a:r>
                <a:rPr lang="zh-CN" altLang="en-US" sz="1400" dirty="0" smtClean="0">
                  <a:solidFill>
                    <a:schemeClr val="bg1"/>
                  </a:solidFill>
                  <a:cs typeface="+mn-ea"/>
                  <a:sym typeface="+mn-lt"/>
                </a:rPr>
                <a:t>：</a:t>
              </a:r>
              <a:r>
                <a:rPr lang="zh-CN" altLang="en-US" sz="1400" dirty="0" smtClean="0">
                  <a:solidFill>
                    <a:schemeClr val="bg1"/>
                  </a:solidFill>
                  <a:cs typeface="+mn-ea"/>
                  <a:sym typeface="+mn-lt"/>
                </a:rPr>
                <a:t>好客模板</a:t>
              </a:r>
              <a:endParaRPr lang="en-US" altLang="zh-CN" sz="1400" dirty="0">
                <a:solidFill>
                  <a:schemeClr val="bg1"/>
                </a:solidFill>
                <a:cs typeface="+mn-ea"/>
                <a:sym typeface="+mn-lt"/>
              </a:endParaRPr>
            </a:p>
          </p:txBody>
        </p:sp>
        <p:sp>
          <p:nvSpPr>
            <p:cNvPr id="1604" name="文本框 1603"/>
            <p:cNvSpPr txBox="1"/>
            <p:nvPr/>
          </p:nvSpPr>
          <p:spPr>
            <a:xfrm>
              <a:off x="4325622" y="5966877"/>
              <a:ext cx="2049778"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学生</a:t>
              </a:r>
              <a:r>
                <a:rPr lang="zh-CN" altLang="en-US" sz="1400" dirty="0" smtClean="0">
                  <a:solidFill>
                    <a:schemeClr val="bg1"/>
                  </a:solidFill>
                  <a:cs typeface="+mn-ea"/>
                  <a:sym typeface="+mn-lt"/>
                </a:rPr>
                <a:t>：好客模板</a:t>
              </a:r>
              <a:endParaRPr lang="en-US" altLang="zh-CN" sz="1400" dirty="0">
                <a:solidFill>
                  <a:schemeClr val="bg1"/>
                </a:solidFill>
                <a:cs typeface="+mn-ea"/>
                <a:sym typeface="+mn-l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0"/>
          <p:cNvSpPr txBox="1"/>
          <p:nvPr/>
        </p:nvSpPr>
        <p:spPr>
          <a:xfrm>
            <a:off x="163333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7" name="TextBox 51"/>
          <p:cNvSpPr txBox="1"/>
          <p:nvPr/>
        </p:nvSpPr>
        <p:spPr>
          <a:xfrm>
            <a:off x="173118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8" name="TextBox 50"/>
          <p:cNvSpPr txBox="1"/>
          <p:nvPr/>
        </p:nvSpPr>
        <p:spPr>
          <a:xfrm>
            <a:off x="499937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9" name="TextBox 51"/>
          <p:cNvSpPr txBox="1"/>
          <p:nvPr/>
        </p:nvSpPr>
        <p:spPr>
          <a:xfrm>
            <a:off x="509722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0" name="TextBox 50"/>
          <p:cNvSpPr txBox="1"/>
          <p:nvPr/>
        </p:nvSpPr>
        <p:spPr>
          <a:xfrm>
            <a:off x="8546756"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11" name="TextBox 51"/>
          <p:cNvSpPr txBox="1"/>
          <p:nvPr/>
        </p:nvSpPr>
        <p:spPr>
          <a:xfrm>
            <a:off x="8644614"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8" name="文本框 1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pic>
        <p:nvPicPr>
          <p:cNvPr id="15" name="图片占位符 1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2610" r="2610"/>
          <a:stretch>
            <a:fillRect/>
          </a:stretch>
        </p:blipFill>
        <p:spPr/>
      </p:pic>
      <p:pic>
        <p:nvPicPr>
          <p:cNvPr id="23" name="图片占位符 22"/>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2610" r="2610"/>
          <a:stretch>
            <a:fillRect/>
          </a:stretch>
        </p:blipFill>
        <p:spPr/>
      </p:pic>
      <p:pic>
        <p:nvPicPr>
          <p:cNvPr id="25" name="图片占位符 24"/>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l="2610" r="2610"/>
          <a:stretch>
            <a:fillRect/>
          </a:stretch>
        </p:blipFill>
        <p:spPr/>
      </p:pic>
      <p:grpSp>
        <p:nvGrpSpPr>
          <p:cNvPr id="29" name="组合 28"/>
          <p:cNvGrpSpPr/>
          <p:nvPr>
            <p:custDataLst>
              <p:tags r:id="rId2"/>
            </p:custDataLst>
          </p:nvPr>
        </p:nvGrpSpPr>
        <p:grpSpPr>
          <a:xfrm>
            <a:off x="319026" y="372249"/>
            <a:ext cx="407472" cy="407472"/>
            <a:chOff x="-1828799" y="-88608"/>
            <a:chExt cx="754743" cy="754743"/>
          </a:xfrm>
        </p:grpSpPr>
        <p:sp>
          <p:nvSpPr>
            <p:cNvPr id="30" name="椭圆 29"/>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957" y="2159349"/>
            <a:ext cx="7882766" cy="2298349"/>
            <a:chOff x="4285800" y="3785659"/>
            <a:chExt cx="15806053" cy="4608512"/>
          </a:xfrm>
        </p:grpSpPr>
        <p:sp>
          <p:nvSpPr>
            <p:cNvPr id="3" name="Oval 55"/>
            <p:cNvSpPr/>
            <p:nvPr/>
          </p:nvSpPr>
          <p:spPr>
            <a:xfrm>
              <a:off x="9821079" y="3785659"/>
              <a:ext cx="4607312" cy="460851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4" name="Oval 58"/>
            <p:cNvSpPr/>
            <p:nvPr/>
          </p:nvSpPr>
          <p:spPr>
            <a:xfrm>
              <a:off x="4285800"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5" name="Oval 61"/>
            <p:cNvSpPr/>
            <p:nvPr/>
          </p:nvSpPr>
          <p:spPr>
            <a:xfrm>
              <a:off x="16508181"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6" name="Freeform 72"/>
            <p:cNvSpPr>
              <a:spLocks noEditPoints="1"/>
            </p:cNvSpPr>
            <p:nvPr/>
          </p:nvSpPr>
          <p:spPr bwMode="auto">
            <a:xfrm>
              <a:off x="11063391" y="4896586"/>
              <a:ext cx="2293904" cy="2147793"/>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7" name="Freeform 158"/>
            <p:cNvSpPr>
              <a:spLocks noEditPoints="1"/>
            </p:cNvSpPr>
            <p:nvPr/>
          </p:nvSpPr>
          <p:spPr bwMode="auto">
            <a:xfrm>
              <a:off x="5426021" y="5509687"/>
              <a:ext cx="1333608" cy="1143094"/>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8" name="Freeform 226"/>
            <p:cNvSpPr>
              <a:spLocks noEditPoints="1"/>
            </p:cNvSpPr>
            <p:nvPr/>
          </p:nvSpPr>
          <p:spPr bwMode="auto">
            <a:xfrm>
              <a:off x="17473581" y="5619648"/>
              <a:ext cx="1705568" cy="1143094"/>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grpSp>
      <p:sp>
        <p:nvSpPr>
          <p:cNvPr id="9" name="TextBox 5"/>
          <p:cNvSpPr txBox="1"/>
          <p:nvPr/>
        </p:nvSpPr>
        <p:spPr>
          <a:xfrm>
            <a:off x="2130957"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0" name="TextBox 6"/>
          <p:cNvSpPr txBox="1"/>
          <p:nvPr/>
        </p:nvSpPr>
        <p:spPr>
          <a:xfrm>
            <a:off x="1903673" y="4866038"/>
            <a:ext cx="2289638" cy="867930"/>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1" name="TextBox 5"/>
          <p:cNvSpPr txBox="1"/>
          <p:nvPr/>
        </p:nvSpPr>
        <p:spPr>
          <a:xfrm>
            <a:off x="5075464"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2" name="TextBox 6"/>
          <p:cNvSpPr txBox="1"/>
          <p:nvPr/>
        </p:nvSpPr>
        <p:spPr>
          <a:xfrm>
            <a:off x="4848180"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3" name="TextBox 5"/>
          <p:cNvSpPr txBox="1"/>
          <p:nvPr/>
        </p:nvSpPr>
        <p:spPr>
          <a:xfrm>
            <a:off x="8272323"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4" name="TextBox 6"/>
          <p:cNvSpPr txBox="1"/>
          <p:nvPr/>
        </p:nvSpPr>
        <p:spPr>
          <a:xfrm>
            <a:off x="8045039"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2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7" name="文本框 2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21" name="组合 20"/>
          <p:cNvGrpSpPr/>
          <p:nvPr>
            <p:custDataLst>
              <p:tags r:id="rId1"/>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3923"/>
          <p:cNvGrpSpPr/>
          <p:nvPr/>
        </p:nvGrpSpPr>
        <p:grpSpPr bwMode="auto">
          <a:xfrm>
            <a:off x="4201187" y="2954865"/>
            <a:ext cx="3806197" cy="2071107"/>
            <a:chOff x="0" y="0"/>
            <a:chExt cx="8553711" cy="4655700"/>
          </a:xfrm>
        </p:grpSpPr>
        <p:sp>
          <p:nvSpPr>
            <p:cNvPr id="70" name="Shape 3921"/>
            <p:cNvSpPr/>
            <p:nvPr/>
          </p:nvSpPr>
          <p:spPr bwMode="auto">
            <a:xfrm>
              <a:off x="0" y="0"/>
              <a:ext cx="4655701"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p:spPr>
          <p:txBody>
            <a:bodyPr lIns="0" tIns="0" rIns="0" bIns="0" anchor="ctr"/>
            <a:lstStyle/>
            <a:p>
              <a:pPr>
                <a:lnSpc>
                  <a:spcPct val="120000"/>
                </a:lnSpc>
              </a:pPr>
              <a:endParaRPr lang="id-ID" sz="2400">
                <a:cs typeface="+mn-ea"/>
                <a:sym typeface="+mn-lt"/>
              </a:endParaRPr>
            </a:p>
          </p:txBody>
        </p:sp>
        <p:sp>
          <p:nvSpPr>
            <p:cNvPr id="71" name="Shape 3922"/>
            <p:cNvSpPr/>
            <p:nvPr/>
          </p:nvSpPr>
          <p:spPr bwMode="auto">
            <a:xfrm>
              <a:off x="3898010" y="0"/>
              <a:ext cx="4655702"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nSpc>
                  <a:spcPct val="120000"/>
                </a:lnSpc>
              </a:pPr>
              <a:endParaRPr lang="id-ID">
                <a:cs typeface="+mn-ea"/>
                <a:sym typeface="+mn-lt"/>
              </a:endParaRPr>
            </a:p>
          </p:txBody>
        </p:sp>
      </p:grpSp>
      <p:grpSp>
        <p:nvGrpSpPr>
          <p:cNvPr id="72" name="Group 3933"/>
          <p:cNvGrpSpPr/>
          <p:nvPr/>
        </p:nvGrpSpPr>
        <p:grpSpPr bwMode="auto">
          <a:xfrm>
            <a:off x="5039883" y="3447600"/>
            <a:ext cx="2233168" cy="1165648"/>
            <a:chOff x="0" y="0"/>
            <a:chExt cx="5018424" cy="2617920"/>
          </a:xfrm>
        </p:grpSpPr>
        <p:grpSp>
          <p:nvGrpSpPr>
            <p:cNvPr id="73" name="Group 3929"/>
            <p:cNvGrpSpPr/>
            <p:nvPr/>
          </p:nvGrpSpPr>
          <p:grpSpPr bwMode="auto">
            <a:xfrm>
              <a:off x="-1" y="0"/>
              <a:ext cx="1037081" cy="2617921"/>
              <a:chOff x="0" y="0"/>
              <a:chExt cx="1037079" cy="2617920"/>
            </a:xfrm>
          </p:grpSpPr>
          <p:sp>
            <p:nvSpPr>
              <p:cNvPr id="77" name="Shape 3927"/>
              <p:cNvSpPr/>
              <p:nvPr/>
            </p:nvSpPr>
            <p:spPr bwMode="auto">
              <a:xfrm>
                <a:off x="0" y="448465"/>
                <a:ext cx="1037080" cy="2169456"/>
              </a:xfrm>
              <a:custGeom>
                <a:avLst/>
                <a:gdLst>
                  <a:gd name="T0" fmla="*/ 518540 w 21600"/>
                  <a:gd name="T1" fmla="*/ 1084728 h 21600"/>
                  <a:gd name="T2" fmla="*/ 518540 w 21600"/>
                  <a:gd name="T3" fmla="*/ 1084728 h 21600"/>
                  <a:gd name="T4" fmla="*/ 518540 w 21600"/>
                  <a:gd name="T5" fmla="*/ 1084728 h 21600"/>
                  <a:gd name="T6" fmla="*/ 518540 w 21600"/>
                  <a:gd name="T7" fmla="*/ 10847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8" name="Shape 3928"/>
              <p:cNvSpPr/>
              <p:nvPr/>
            </p:nvSpPr>
            <p:spPr bwMode="auto">
              <a:xfrm>
                <a:off x="319533" y="0"/>
                <a:ext cx="414836" cy="409227"/>
              </a:xfrm>
              <a:custGeom>
                <a:avLst/>
                <a:gdLst>
                  <a:gd name="T0" fmla="*/ 207418 w 19679"/>
                  <a:gd name="T1" fmla="*/ 204614 h 19679"/>
                  <a:gd name="T2" fmla="*/ 207418 w 19679"/>
                  <a:gd name="T3" fmla="*/ 204614 h 19679"/>
                  <a:gd name="T4" fmla="*/ 207418 w 19679"/>
                  <a:gd name="T5" fmla="*/ 204614 h 19679"/>
                  <a:gd name="T6" fmla="*/ 207418 w 19679"/>
                  <a:gd name="T7" fmla="*/ 20461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nvGrpSpPr>
            <p:cNvPr id="74" name="Group 3932"/>
            <p:cNvGrpSpPr/>
            <p:nvPr/>
          </p:nvGrpSpPr>
          <p:grpSpPr bwMode="auto">
            <a:xfrm>
              <a:off x="3814676" y="5609"/>
              <a:ext cx="1203749" cy="2612312"/>
              <a:chOff x="0" y="0"/>
              <a:chExt cx="1203747" cy="2612311"/>
            </a:xfrm>
          </p:grpSpPr>
          <p:sp>
            <p:nvSpPr>
              <p:cNvPr id="75" name="Shape 3930"/>
              <p:cNvSpPr/>
              <p:nvPr/>
            </p:nvSpPr>
            <p:spPr bwMode="auto">
              <a:xfrm>
                <a:off x="399397" y="0"/>
                <a:ext cx="386804" cy="386804"/>
              </a:xfrm>
              <a:custGeom>
                <a:avLst/>
                <a:gdLst>
                  <a:gd name="T0" fmla="*/ 193402 w 19679"/>
                  <a:gd name="T1" fmla="*/ 193402 h 19679"/>
                  <a:gd name="T2" fmla="*/ 193402 w 19679"/>
                  <a:gd name="T3" fmla="*/ 193402 h 19679"/>
                  <a:gd name="T4" fmla="*/ 193402 w 19679"/>
                  <a:gd name="T5" fmla="*/ 193402 h 19679"/>
                  <a:gd name="T6" fmla="*/ 193402 w 19679"/>
                  <a:gd name="T7" fmla="*/ 19340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6" name="Shape 3931"/>
              <p:cNvSpPr/>
              <p:nvPr/>
            </p:nvSpPr>
            <p:spPr bwMode="auto">
              <a:xfrm>
                <a:off x="-1" y="465283"/>
                <a:ext cx="1203749" cy="2147029"/>
              </a:xfrm>
              <a:custGeom>
                <a:avLst/>
                <a:gdLst>
                  <a:gd name="T0" fmla="*/ 601875 w 21276"/>
                  <a:gd name="T1" fmla="*/ 1073515 h 21600"/>
                  <a:gd name="T2" fmla="*/ 601875 w 21276"/>
                  <a:gd name="T3" fmla="*/ 1073515 h 21600"/>
                  <a:gd name="T4" fmla="*/ 601875 w 21276"/>
                  <a:gd name="T5" fmla="*/ 1073515 h 21600"/>
                  <a:gd name="T6" fmla="*/ 601875 w 21276"/>
                  <a:gd name="T7" fmla="*/ 10735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sp>
        <p:nvSpPr>
          <p:cNvPr id="79" name="Shape 3958"/>
          <p:cNvSpPr/>
          <p:nvPr/>
        </p:nvSpPr>
        <p:spPr bwMode="auto">
          <a:xfrm>
            <a:off x="3988493" y="2326703"/>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214" y="9302"/>
                  <a:pt x="13014" y="2102"/>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0" name="Shape 3959"/>
          <p:cNvSpPr/>
          <p:nvPr/>
        </p:nvSpPr>
        <p:spPr bwMode="auto">
          <a:xfrm>
            <a:off x="3913155" y="4776259"/>
            <a:ext cx="851935"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21600" y="0"/>
                </a:moveTo>
                <a:cubicBezTo>
                  <a:pt x="15161" y="16259"/>
                  <a:pt x="7961" y="21600"/>
                  <a:pt x="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1" name="Shape 3960"/>
          <p:cNvSpPr/>
          <p:nvPr/>
        </p:nvSpPr>
        <p:spPr bwMode="auto">
          <a:xfrm>
            <a:off x="3908389" y="3574842"/>
            <a:ext cx="459420"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185" y="8290"/>
                  <a:pt x="11985" y="1090"/>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2" name="Shape 3961"/>
          <p:cNvSpPr/>
          <p:nvPr/>
        </p:nvSpPr>
        <p:spPr bwMode="auto">
          <a:xfrm>
            <a:off x="7354812" y="2295472"/>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386" y="9302"/>
                  <a:pt x="8586" y="2102"/>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3" name="Shape 3962"/>
          <p:cNvSpPr/>
          <p:nvPr/>
        </p:nvSpPr>
        <p:spPr bwMode="auto">
          <a:xfrm>
            <a:off x="7407458" y="4776259"/>
            <a:ext cx="851933"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0" y="0"/>
                </a:moveTo>
                <a:cubicBezTo>
                  <a:pt x="6439" y="16259"/>
                  <a:pt x="13639" y="21600"/>
                  <a:pt x="2160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4" name="Shape 3963"/>
          <p:cNvSpPr/>
          <p:nvPr/>
        </p:nvSpPr>
        <p:spPr bwMode="auto">
          <a:xfrm>
            <a:off x="7801353" y="3574842"/>
            <a:ext cx="460907"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2415" y="8290"/>
                  <a:pt x="9615" y="1090"/>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9" name="Text Placeholder 2"/>
          <p:cNvSpPr txBox="1"/>
          <p:nvPr/>
        </p:nvSpPr>
        <p:spPr>
          <a:xfrm>
            <a:off x="8317300" y="2139952"/>
            <a:ext cx="2682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(34%)</a:t>
            </a:r>
            <a:endParaRPr lang="en-GB" sz="1400" b="1" dirty="0">
              <a:solidFill>
                <a:schemeClr val="accent1"/>
              </a:solidFill>
              <a:cs typeface="+mn-ea"/>
              <a:sym typeface="+mn-lt"/>
            </a:endParaRPr>
          </a:p>
        </p:txBody>
      </p:sp>
      <p:sp>
        <p:nvSpPr>
          <p:cNvPr id="91" name="Text Placeholder 2"/>
          <p:cNvSpPr txBox="1"/>
          <p:nvPr/>
        </p:nvSpPr>
        <p:spPr>
          <a:xfrm>
            <a:off x="8342346" y="3358066"/>
            <a:ext cx="2435397"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(69%)</a:t>
            </a:r>
            <a:endParaRPr lang="en-GB" sz="1400" b="1" dirty="0">
              <a:solidFill>
                <a:schemeClr val="accent1"/>
              </a:solidFill>
              <a:cs typeface="+mn-ea"/>
              <a:sym typeface="+mn-lt"/>
            </a:endParaRPr>
          </a:p>
        </p:txBody>
      </p:sp>
      <p:sp>
        <p:nvSpPr>
          <p:cNvPr id="93" name="Text Placeholder 2"/>
          <p:cNvSpPr txBox="1"/>
          <p:nvPr/>
        </p:nvSpPr>
        <p:spPr>
          <a:xfrm>
            <a:off x="8329646" y="4723040"/>
            <a:ext cx="2435396"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(23%)</a:t>
            </a:r>
            <a:endParaRPr lang="en-GB" sz="1400" b="1" dirty="0">
              <a:solidFill>
                <a:schemeClr val="accent1"/>
              </a:solidFill>
              <a:cs typeface="+mn-ea"/>
              <a:sym typeface="+mn-lt"/>
            </a:endParaRPr>
          </a:p>
        </p:txBody>
      </p:sp>
      <p:sp>
        <p:nvSpPr>
          <p:cNvPr id="95" name="Text Placeholder 2"/>
          <p:cNvSpPr txBox="1"/>
          <p:nvPr/>
        </p:nvSpPr>
        <p:spPr>
          <a:xfrm>
            <a:off x="1174056" y="2169473"/>
            <a:ext cx="2434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(78%)</a:t>
            </a:r>
            <a:endParaRPr lang="en-GB" sz="1400" b="1" dirty="0">
              <a:solidFill>
                <a:schemeClr val="accent1"/>
              </a:solidFill>
              <a:cs typeface="+mn-ea"/>
              <a:sym typeface="+mn-lt"/>
            </a:endParaRPr>
          </a:p>
        </p:txBody>
      </p:sp>
      <p:sp>
        <p:nvSpPr>
          <p:cNvPr id="96" name="TextBox 95"/>
          <p:cNvSpPr txBox="1"/>
          <p:nvPr/>
        </p:nvSpPr>
        <p:spPr>
          <a:xfrm>
            <a:off x="129546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7" name="Text Placeholder 2"/>
          <p:cNvSpPr txBox="1"/>
          <p:nvPr/>
        </p:nvSpPr>
        <p:spPr>
          <a:xfrm>
            <a:off x="1174056" y="3382821"/>
            <a:ext cx="2561168"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(98%)</a:t>
            </a:r>
            <a:endParaRPr lang="en-GB" sz="1400" b="1" dirty="0">
              <a:solidFill>
                <a:schemeClr val="accent1"/>
              </a:solidFill>
              <a:cs typeface="+mn-ea"/>
              <a:sym typeface="+mn-lt"/>
            </a:endParaRPr>
          </a:p>
        </p:txBody>
      </p:sp>
      <p:sp>
        <p:nvSpPr>
          <p:cNvPr id="98" name="TextBox 97"/>
          <p:cNvSpPr txBox="1"/>
          <p:nvPr/>
        </p:nvSpPr>
        <p:spPr>
          <a:xfrm>
            <a:off x="129546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9" name="Text Placeholder 2"/>
          <p:cNvSpPr txBox="1"/>
          <p:nvPr/>
        </p:nvSpPr>
        <p:spPr>
          <a:xfrm>
            <a:off x="1154771" y="4726970"/>
            <a:ext cx="2444952"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(87%)</a:t>
            </a:r>
            <a:endParaRPr lang="en-GB" sz="1400" b="1" dirty="0">
              <a:solidFill>
                <a:schemeClr val="accent1"/>
              </a:solidFill>
              <a:cs typeface="+mn-ea"/>
              <a:sym typeface="+mn-lt"/>
            </a:endParaRPr>
          </a:p>
        </p:txBody>
      </p:sp>
      <p:sp>
        <p:nvSpPr>
          <p:cNvPr id="100" name="TextBox 99"/>
          <p:cNvSpPr txBox="1"/>
          <p:nvPr/>
        </p:nvSpPr>
        <p:spPr>
          <a:xfrm>
            <a:off x="129546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0" name="TextBox 95"/>
          <p:cNvSpPr txBox="1"/>
          <p:nvPr/>
        </p:nvSpPr>
        <p:spPr>
          <a:xfrm>
            <a:off x="844228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1" name="TextBox 97"/>
          <p:cNvSpPr txBox="1"/>
          <p:nvPr/>
        </p:nvSpPr>
        <p:spPr>
          <a:xfrm>
            <a:off x="844228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2" name="TextBox 99"/>
          <p:cNvSpPr txBox="1"/>
          <p:nvPr/>
        </p:nvSpPr>
        <p:spPr>
          <a:xfrm>
            <a:off x="844228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43" name="组合 42"/>
          <p:cNvGrpSpPr/>
          <p:nvPr>
            <p:custDataLst>
              <p:tags r:id="rId1"/>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right)">
                                      <p:cBhvr>
                                        <p:cTn id="15" dur="500"/>
                                        <p:tgtEl>
                                          <p:spTgt spid="7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right)">
                                      <p:cBhvr>
                                        <p:cTn id="23" dur="500"/>
                                        <p:tgtEl>
                                          <p:spTgt spid="8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500"/>
                                        <p:tgtEl>
                                          <p:spTgt spid="8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left)">
                                      <p:cBhvr>
                                        <p:cTn id="35" dur="500"/>
                                        <p:tgtEl>
                                          <p:spTgt spid="8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animEffect transition="in" filter="fade">
                                      <p:cBhvr>
                                        <p:cTn id="39" dur="500"/>
                                        <p:tgtEl>
                                          <p:spTgt spid="89">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xEl>
                                              <p:pRg st="0" end="0"/>
                                            </p:txEl>
                                          </p:spTgt>
                                        </p:tgtEl>
                                        <p:attrNameLst>
                                          <p:attrName>style.visibility</p:attrName>
                                        </p:attrNameLst>
                                      </p:cBhvr>
                                      <p:to>
                                        <p:strVal val="visible"/>
                                      </p:to>
                                    </p:set>
                                    <p:animEffect transition="in" filter="fade">
                                      <p:cBhvr>
                                        <p:cTn id="43" dur="500"/>
                                        <p:tgtEl>
                                          <p:spTgt spid="9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3">
                                            <p:txEl>
                                              <p:pRg st="0" end="0"/>
                                            </p:txEl>
                                          </p:spTgt>
                                        </p:tgtEl>
                                        <p:attrNameLst>
                                          <p:attrName>style.visibility</p:attrName>
                                        </p:attrNameLst>
                                      </p:cBhvr>
                                      <p:to>
                                        <p:strVal val="visible"/>
                                      </p:to>
                                    </p:set>
                                    <p:animEffect transition="in" filter="fade">
                                      <p:cBhvr>
                                        <p:cTn id="47" dur="500"/>
                                        <p:tgtEl>
                                          <p:spTgt spid="9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5">
                                            <p:txEl>
                                              <p:pRg st="0" end="0"/>
                                            </p:txEl>
                                          </p:spTgt>
                                        </p:tgtEl>
                                        <p:attrNameLst>
                                          <p:attrName>style.visibility</p:attrName>
                                        </p:attrNameLst>
                                      </p:cBhvr>
                                      <p:to>
                                        <p:strVal val="visible"/>
                                      </p:to>
                                    </p:set>
                                    <p:animEffect transition="in" filter="fade">
                                      <p:cBhvr>
                                        <p:cTn id="51" dur="500"/>
                                        <p:tgtEl>
                                          <p:spTgt spid="95">
                                            <p:txEl>
                                              <p:pRg st="0" end="0"/>
                                            </p:txEl>
                                          </p:spTgt>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strips(downLeft)">
                                      <p:cBhvr>
                                        <p:cTn id="55" dur="500"/>
                                        <p:tgtEl>
                                          <p:spTgt spid="9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7">
                                            <p:txEl>
                                              <p:pRg st="0" end="0"/>
                                            </p:txEl>
                                          </p:spTgt>
                                        </p:tgtEl>
                                        <p:attrNameLst>
                                          <p:attrName>style.visibility</p:attrName>
                                        </p:attrNameLst>
                                      </p:cBhvr>
                                      <p:to>
                                        <p:strVal val="visible"/>
                                      </p:to>
                                    </p:set>
                                    <p:animEffect transition="in" filter="fade">
                                      <p:cBhvr>
                                        <p:cTn id="59" dur="500"/>
                                        <p:tgtEl>
                                          <p:spTgt spid="97">
                                            <p:txEl>
                                              <p:pRg st="0" end="0"/>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strips(downLeft)">
                                      <p:cBhvr>
                                        <p:cTn id="63" dur="500"/>
                                        <p:tgtEl>
                                          <p:spTgt spid="9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xEl>
                                              <p:pRg st="0" end="0"/>
                                            </p:txEl>
                                          </p:spTgt>
                                        </p:tgtEl>
                                        <p:attrNameLst>
                                          <p:attrName>style.visibility</p:attrName>
                                        </p:attrNameLst>
                                      </p:cBhvr>
                                      <p:to>
                                        <p:strVal val="visible"/>
                                      </p:to>
                                    </p:set>
                                    <p:animEffect transition="in" filter="fade">
                                      <p:cBhvr>
                                        <p:cTn id="67" dur="500"/>
                                        <p:tgtEl>
                                          <p:spTgt spid="99">
                                            <p:txEl>
                                              <p:pRg st="0" end="0"/>
                                            </p:txEl>
                                          </p:spTgt>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strips(downLeft)">
                                      <p:cBhvr>
                                        <p:cTn id="71" dur="500"/>
                                        <p:tgtEl>
                                          <p:spTgt spid="100"/>
                                        </p:tgtEl>
                                      </p:cBhvr>
                                    </p:animEffect>
                                  </p:childTnLst>
                                </p:cTn>
                              </p:par>
                            </p:childTnLst>
                          </p:cTn>
                        </p:par>
                        <p:par>
                          <p:cTn id="72" fill="hold">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trips(downLeft)">
                                      <p:cBhvr>
                                        <p:cTn id="75" dur="500"/>
                                        <p:tgtEl>
                                          <p:spTgt spid="40"/>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strips(downLeft)">
                                      <p:cBhvr>
                                        <p:cTn id="79" dur="500"/>
                                        <p:tgtEl>
                                          <p:spTgt spid="41"/>
                                        </p:tgtEl>
                                      </p:cBhvr>
                                    </p:animEffect>
                                  </p:childTnLst>
                                </p:cTn>
                              </p:par>
                            </p:childTnLst>
                          </p:cTn>
                        </p:par>
                        <p:par>
                          <p:cTn id="80" fill="hold">
                            <p:stCondLst>
                              <p:cond delay="9500"/>
                            </p:stCondLst>
                            <p:childTnLst>
                              <p:par>
                                <p:cTn id="81" presetID="18" presetClass="entr" presetSubtype="12"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Left)">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9" grpId="0" build="p"/>
      <p:bldP spid="91" grpId="0" build="p"/>
      <p:bldP spid="93" grpId="0" build="p"/>
      <p:bldP spid="95" grpId="0" build="p"/>
      <p:bldP spid="96" grpId="0"/>
      <p:bldP spid="97" grpId="0" build="p"/>
      <p:bldP spid="98" grpId="0"/>
      <p:bldP spid="99" grpId="0" build="p"/>
      <p:bldP spid="100"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研究方法及过程</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03</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5126" y="3159956"/>
            <a:ext cx="3087960" cy="2568330"/>
            <a:chOff x="4525126" y="2944964"/>
            <a:chExt cx="3087960" cy="2568330"/>
          </a:xfrm>
        </p:grpSpPr>
        <p:sp>
          <p:nvSpPr>
            <p:cNvPr id="3" name="Rectangle 5"/>
            <p:cNvSpPr>
              <a:spLocks noChangeArrowheads="1"/>
            </p:cNvSpPr>
            <p:nvPr/>
          </p:nvSpPr>
          <p:spPr bwMode="auto">
            <a:xfrm>
              <a:off x="5434477" y="2944964"/>
              <a:ext cx="1269258" cy="187407"/>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 name="Freeform 16"/>
            <p:cNvSpPr/>
            <p:nvPr/>
          </p:nvSpPr>
          <p:spPr bwMode="auto">
            <a:xfrm>
              <a:off x="4525126" y="5159776"/>
              <a:ext cx="3087960" cy="353518"/>
            </a:xfrm>
            <a:custGeom>
              <a:avLst/>
              <a:gdLst>
                <a:gd name="T0" fmla="*/ 1348 w 1450"/>
                <a:gd name="T1" fmla="*/ 64 h 166"/>
                <a:gd name="T2" fmla="*/ 1348 w 1450"/>
                <a:gd name="T3" fmla="*/ 0 h 166"/>
                <a:gd name="T4" fmla="*/ 102 w 1450"/>
                <a:gd name="T5" fmla="*/ 0 h 166"/>
                <a:gd name="T6" fmla="*/ 102 w 1450"/>
                <a:gd name="T7" fmla="*/ 64 h 166"/>
                <a:gd name="T8" fmla="*/ 0 w 1450"/>
                <a:gd name="T9" fmla="*/ 64 h 166"/>
                <a:gd name="T10" fmla="*/ 0 w 1450"/>
                <a:gd name="T11" fmla="*/ 166 h 166"/>
                <a:gd name="T12" fmla="*/ 1450 w 1450"/>
                <a:gd name="T13" fmla="*/ 166 h 166"/>
                <a:gd name="T14" fmla="*/ 1450 w 1450"/>
                <a:gd name="T15" fmla="*/ 64 h 166"/>
                <a:gd name="T16" fmla="*/ 1348 w 1450"/>
                <a:gd name="T1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0" h="166">
                  <a:moveTo>
                    <a:pt x="1348" y="64"/>
                  </a:moveTo>
                  <a:lnTo>
                    <a:pt x="1348" y="0"/>
                  </a:lnTo>
                  <a:lnTo>
                    <a:pt x="102" y="0"/>
                  </a:lnTo>
                  <a:lnTo>
                    <a:pt x="102" y="64"/>
                  </a:lnTo>
                  <a:lnTo>
                    <a:pt x="0" y="64"/>
                  </a:lnTo>
                  <a:lnTo>
                    <a:pt x="0" y="166"/>
                  </a:lnTo>
                  <a:lnTo>
                    <a:pt x="1450" y="166"/>
                  </a:lnTo>
                  <a:lnTo>
                    <a:pt x="1450" y="64"/>
                  </a:lnTo>
                  <a:lnTo>
                    <a:pt x="1348" y="6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 name="Rectangle 17"/>
            <p:cNvSpPr>
              <a:spLocks noChangeArrowheads="1"/>
            </p:cNvSpPr>
            <p:nvPr/>
          </p:nvSpPr>
          <p:spPr bwMode="auto">
            <a:xfrm>
              <a:off x="6015865" y="3051445"/>
              <a:ext cx="187407" cy="224888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 name="Rectangle 18"/>
            <p:cNvSpPr>
              <a:spLocks noChangeArrowheads="1"/>
            </p:cNvSpPr>
            <p:nvPr/>
          </p:nvSpPr>
          <p:spPr bwMode="auto">
            <a:xfrm>
              <a:off x="5934939" y="3128112"/>
              <a:ext cx="349259" cy="25768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7" name="Group 6"/>
          <p:cNvGrpSpPr/>
          <p:nvPr/>
        </p:nvGrpSpPr>
        <p:grpSpPr>
          <a:xfrm>
            <a:off x="6567439" y="2039772"/>
            <a:ext cx="1005184" cy="2757867"/>
            <a:chOff x="6567439" y="1824780"/>
            <a:chExt cx="1005184" cy="2757867"/>
          </a:xfrm>
        </p:grpSpPr>
        <p:sp>
          <p:nvSpPr>
            <p:cNvPr id="8" name="Freeform 6"/>
            <p:cNvSpPr>
              <a:spLocks noEditPoints="1"/>
            </p:cNvSpPr>
            <p:nvPr/>
          </p:nvSpPr>
          <p:spPr bwMode="auto">
            <a:xfrm>
              <a:off x="6567439" y="2602094"/>
              <a:ext cx="100518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 name="Freeform 40"/>
            <p:cNvSpPr/>
            <p:nvPr/>
          </p:nvSpPr>
          <p:spPr bwMode="auto">
            <a:xfrm>
              <a:off x="6931605" y="3315518"/>
              <a:ext cx="276852" cy="1049907"/>
            </a:xfrm>
            <a:custGeom>
              <a:avLst/>
              <a:gdLst>
                <a:gd name="connsiteX0" fmla="*/ 0 w 276852"/>
                <a:gd name="connsiteY0" fmla="*/ 0 h 1049907"/>
                <a:gd name="connsiteX1" fmla="*/ 276852 w 276852"/>
                <a:gd name="connsiteY1" fmla="*/ 0 h 1049907"/>
                <a:gd name="connsiteX2" fmla="*/ 276852 w 276852"/>
                <a:gd name="connsiteY2" fmla="*/ 554493 h 1049907"/>
                <a:gd name="connsiteX3" fmla="*/ 276091 w 276852"/>
                <a:gd name="connsiteY3" fmla="*/ 554493 h 1049907"/>
                <a:gd name="connsiteX4" fmla="*/ 276091 w 276852"/>
                <a:gd name="connsiteY4" fmla="*/ 562282 h 1049907"/>
                <a:gd name="connsiteX5" fmla="*/ 276091 w 276852"/>
                <a:gd name="connsiteY5" fmla="*/ 918696 h 1049907"/>
                <a:gd name="connsiteX6" fmla="*/ 150595 w 276852"/>
                <a:gd name="connsiteY6" fmla="*/ 1049907 h 1049907"/>
                <a:gd name="connsiteX7" fmla="*/ 0 w 276852"/>
                <a:gd name="connsiteY7" fmla="*/ 918696 h 1049907"/>
                <a:gd name="connsiteX8" fmla="*/ 0 w 276852"/>
                <a:gd name="connsiteY8" fmla="*/ 560390 h 1049907"/>
                <a:gd name="connsiteX9" fmla="*/ 0 w 276852"/>
                <a:gd name="connsiteY9" fmla="*/ 554493 h 1049907"/>
                <a:gd name="connsiteX10" fmla="*/ 0 w 276852"/>
                <a:gd name="connsiteY10" fmla="*/ 433851 h 1049907"/>
                <a:gd name="connsiteX11" fmla="*/ 0 w 276852"/>
                <a:gd name="connsiteY11" fmla="*/ 217223 h 10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52" h="1049907">
                  <a:moveTo>
                    <a:pt x="0" y="0"/>
                  </a:moveTo>
                  <a:lnTo>
                    <a:pt x="276852" y="0"/>
                  </a:lnTo>
                  <a:lnTo>
                    <a:pt x="276852" y="554493"/>
                  </a:lnTo>
                  <a:lnTo>
                    <a:pt x="276091" y="554493"/>
                  </a:lnTo>
                  <a:lnTo>
                    <a:pt x="276091" y="562282"/>
                  </a:lnTo>
                  <a:cubicBezTo>
                    <a:pt x="276091" y="735758"/>
                    <a:pt x="276091" y="911126"/>
                    <a:pt x="276091" y="918696"/>
                  </a:cubicBezTo>
                  <a:cubicBezTo>
                    <a:pt x="276091" y="933836"/>
                    <a:pt x="281111" y="1049907"/>
                    <a:pt x="150595" y="1049907"/>
                  </a:cubicBezTo>
                  <a:cubicBezTo>
                    <a:pt x="20080" y="1049907"/>
                    <a:pt x="0" y="943929"/>
                    <a:pt x="0" y="918696"/>
                  </a:cubicBezTo>
                  <a:cubicBezTo>
                    <a:pt x="0" y="908603"/>
                    <a:pt x="0" y="733235"/>
                    <a:pt x="0" y="560390"/>
                  </a:cubicBezTo>
                  <a:lnTo>
                    <a:pt x="0" y="554493"/>
                  </a:lnTo>
                  <a:lnTo>
                    <a:pt x="0" y="433851"/>
                  </a:lnTo>
                  <a:cubicBezTo>
                    <a:pt x="0" y="313029"/>
                    <a:pt x="0" y="217223"/>
                    <a:pt x="0" y="217223"/>
                  </a:cubicBezTo>
                  <a:close/>
                </a:path>
              </a:pathLst>
            </a:custGeom>
            <a:solidFill>
              <a:schemeClr val="accent4"/>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0" name="Freeform 8"/>
            <p:cNvSpPr>
              <a:spLocks noEditPoints="1"/>
            </p:cNvSpPr>
            <p:nvPr/>
          </p:nvSpPr>
          <p:spPr bwMode="auto">
            <a:xfrm>
              <a:off x="7148827"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 name="Freeform 9"/>
            <p:cNvSpPr>
              <a:spLocks noEditPoints="1"/>
            </p:cNvSpPr>
            <p:nvPr/>
          </p:nvSpPr>
          <p:spPr bwMode="auto">
            <a:xfrm>
              <a:off x="6693087" y="2137835"/>
              <a:ext cx="408888" cy="393981"/>
            </a:xfrm>
            <a:custGeom>
              <a:avLst/>
              <a:gdLst>
                <a:gd name="T0" fmla="*/ 41 w 81"/>
                <a:gd name="T1" fmla="*/ 78 h 78"/>
                <a:gd name="T2" fmla="*/ 53 w 81"/>
                <a:gd name="T3" fmla="*/ 76 h 78"/>
                <a:gd name="T4" fmla="*/ 75 w 81"/>
                <a:gd name="T5" fmla="*/ 56 h 78"/>
                <a:gd name="T6" fmla="*/ 77 w 81"/>
                <a:gd name="T7" fmla="*/ 27 h 78"/>
                <a:gd name="T8" fmla="*/ 41 w 81"/>
                <a:gd name="T9" fmla="*/ 0 h 78"/>
                <a:gd name="T10" fmla="*/ 28 w 81"/>
                <a:gd name="T11" fmla="*/ 2 h 78"/>
                <a:gd name="T12" fmla="*/ 6 w 81"/>
                <a:gd name="T13" fmla="*/ 22 h 78"/>
                <a:gd name="T14" fmla="*/ 4 w 81"/>
                <a:gd name="T15" fmla="*/ 52 h 78"/>
                <a:gd name="T16" fmla="*/ 41 w 81"/>
                <a:gd name="T17" fmla="*/ 78 h 78"/>
                <a:gd name="T18" fmla="*/ 28 w 81"/>
                <a:gd name="T19" fmla="*/ 33 h 78"/>
                <a:gd name="T20" fmla="*/ 36 w 81"/>
                <a:gd name="T21" fmla="*/ 26 h 78"/>
                <a:gd name="T22" fmla="*/ 41 w 81"/>
                <a:gd name="T23" fmla="*/ 25 h 78"/>
                <a:gd name="T24" fmla="*/ 54 w 81"/>
                <a:gd name="T25" fmla="*/ 35 h 78"/>
                <a:gd name="T26" fmla="*/ 53 w 81"/>
                <a:gd name="T27" fmla="*/ 45 h 78"/>
                <a:gd name="T28" fmla="*/ 45 w 81"/>
                <a:gd name="T29" fmla="*/ 52 h 78"/>
                <a:gd name="T30" fmla="*/ 27 w 81"/>
                <a:gd name="T31" fmla="*/ 44 h 78"/>
                <a:gd name="T32" fmla="*/ 28 w 81"/>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8">
                  <a:moveTo>
                    <a:pt x="41" y="78"/>
                  </a:moveTo>
                  <a:cubicBezTo>
                    <a:pt x="45" y="78"/>
                    <a:pt x="49" y="77"/>
                    <a:pt x="53" y="76"/>
                  </a:cubicBezTo>
                  <a:cubicBezTo>
                    <a:pt x="63" y="73"/>
                    <a:pt x="71" y="66"/>
                    <a:pt x="75" y="56"/>
                  </a:cubicBezTo>
                  <a:cubicBezTo>
                    <a:pt x="80" y="47"/>
                    <a:pt x="81" y="37"/>
                    <a:pt x="77" y="27"/>
                  </a:cubicBezTo>
                  <a:cubicBezTo>
                    <a:pt x="72" y="11"/>
                    <a:pt x="57" y="0"/>
                    <a:pt x="41" y="0"/>
                  </a:cubicBezTo>
                  <a:cubicBezTo>
                    <a:pt x="36" y="0"/>
                    <a:pt x="32" y="1"/>
                    <a:pt x="28" y="2"/>
                  </a:cubicBezTo>
                  <a:cubicBezTo>
                    <a:pt x="18" y="6"/>
                    <a:pt x="10" y="13"/>
                    <a:pt x="6" y="22"/>
                  </a:cubicBezTo>
                  <a:cubicBezTo>
                    <a:pt x="1" y="31"/>
                    <a:pt x="0" y="42"/>
                    <a:pt x="4" y="52"/>
                  </a:cubicBezTo>
                  <a:cubicBezTo>
                    <a:pt x="9" y="67"/>
                    <a:pt x="24" y="78"/>
                    <a:pt x="41" y="78"/>
                  </a:cubicBezTo>
                  <a:close/>
                  <a:moveTo>
                    <a:pt x="28" y="33"/>
                  </a:moveTo>
                  <a:cubicBezTo>
                    <a:pt x="30" y="30"/>
                    <a:pt x="33" y="27"/>
                    <a:pt x="36" y="26"/>
                  </a:cubicBezTo>
                  <a:cubicBezTo>
                    <a:pt x="38" y="25"/>
                    <a:pt x="39" y="25"/>
                    <a:pt x="41" y="25"/>
                  </a:cubicBezTo>
                  <a:cubicBezTo>
                    <a:pt x="47" y="25"/>
                    <a:pt x="52" y="29"/>
                    <a:pt x="54" y="35"/>
                  </a:cubicBezTo>
                  <a:cubicBezTo>
                    <a:pt x="55" y="38"/>
                    <a:pt x="55" y="42"/>
                    <a:pt x="53" y="45"/>
                  </a:cubicBezTo>
                  <a:cubicBezTo>
                    <a:pt x="51" y="49"/>
                    <a:pt x="49" y="51"/>
                    <a:pt x="45" y="52"/>
                  </a:cubicBezTo>
                  <a:cubicBezTo>
                    <a:pt x="38" y="55"/>
                    <a:pt x="30" y="51"/>
                    <a:pt x="27" y="44"/>
                  </a:cubicBezTo>
                  <a:cubicBezTo>
                    <a:pt x="26" y="40"/>
                    <a:pt x="26" y="36"/>
                    <a:pt x="28" y="33"/>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 name="Freeform 10"/>
            <p:cNvSpPr>
              <a:spLocks noEditPoints="1"/>
            </p:cNvSpPr>
            <p:nvPr/>
          </p:nvSpPr>
          <p:spPr bwMode="auto">
            <a:xfrm>
              <a:off x="7067901" y="1824780"/>
              <a:ext cx="236389" cy="232129"/>
            </a:xfrm>
            <a:custGeom>
              <a:avLst/>
              <a:gdLst>
                <a:gd name="T0" fmla="*/ 22 w 47"/>
                <a:gd name="T1" fmla="*/ 46 h 46"/>
                <a:gd name="T2" fmla="*/ 29 w 47"/>
                <a:gd name="T3" fmla="*/ 44 h 46"/>
                <a:gd name="T4" fmla="*/ 43 w 47"/>
                <a:gd name="T5" fmla="*/ 17 h 46"/>
                <a:gd name="T6" fmla="*/ 15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5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6" y="0"/>
                    <a:pt x="15" y="3"/>
                  </a:cubicBezTo>
                  <a:cubicBezTo>
                    <a:pt x="10" y="5"/>
                    <a:pt x="6" y="9"/>
                    <a:pt x="3" y="14"/>
                  </a:cubicBezTo>
                  <a:cubicBezTo>
                    <a:pt x="0" y="19"/>
                    <a:pt x="0" y="25"/>
                    <a:pt x="2" y="31"/>
                  </a:cubicBezTo>
                  <a:cubicBezTo>
                    <a:pt x="5" y="40"/>
                    <a:pt x="13" y="46"/>
                    <a:pt x="22" y="46"/>
                  </a:cubicBezTo>
                  <a:close/>
                  <a:moveTo>
                    <a:pt x="21" y="21"/>
                  </a:moveTo>
                  <a:cubicBezTo>
                    <a:pt x="22" y="21"/>
                    <a:pt x="22" y="21"/>
                    <a:pt x="22" y="21"/>
                  </a:cubicBezTo>
                  <a:cubicBezTo>
                    <a:pt x="24" y="21"/>
                    <a:pt x="25" y="22"/>
                    <a:pt x="25"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3" name="Group 3"/>
          <p:cNvGrpSpPr/>
          <p:nvPr/>
        </p:nvGrpSpPr>
        <p:grpSpPr>
          <a:xfrm>
            <a:off x="4595404" y="2039772"/>
            <a:ext cx="1007314" cy="2757867"/>
            <a:chOff x="4595404" y="1824780"/>
            <a:chExt cx="1007314" cy="2757867"/>
          </a:xfrm>
        </p:grpSpPr>
        <p:sp>
          <p:nvSpPr>
            <p:cNvPr id="14" name="Freeform 11"/>
            <p:cNvSpPr>
              <a:spLocks noEditPoints="1"/>
            </p:cNvSpPr>
            <p:nvPr/>
          </p:nvSpPr>
          <p:spPr bwMode="auto">
            <a:xfrm>
              <a:off x="4595404" y="2602094"/>
              <a:ext cx="100731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 name="Freeform 42"/>
            <p:cNvSpPr/>
            <p:nvPr/>
          </p:nvSpPr>
          <p:spPr bwMode="auto">
            <a:xfrm>
              <a:off x="4959569" y="3459762"/>
              <a:ext cx="278208" cy="905663"/>
            </a:xfrm>
            <a:custGeom>
              <a:avLst/>
              <a:gdLst>
                <a:gd name="connsiteX0" fmla="*/ 0 w 278208"/>
                <a:gd name="connsiteY0" fmla="*/ 0 h 905663"/>
                <a:gd name="connsiteX1" fmla="*/ 278207 w 278208"/>
                <a:gd name="connsiteY1" fmla="*/ 0 h 905663"/>
                <a:gd name="connsiteX2" fmla="*/ 278207 w 278208"/>
                <a:gd name="connsiteY2" fmla="*/ 624551 h 905663"/>
                <a:gd name="connsiteX3" fmla="*/ 278183 w 278208"/>
                <a:gd name="connsiteY3" fmla="*/ 624551 h 905663"/>
                <a:gd name="connsiteX4" fmla="*/ 278183 w 278208"/>
                <a:gd name="connsiteY4" fmla="*/ 714055 h 905663"/>
                <a:gd name="connsiteX5" fmla="*/ 278183 w 278208"/>
                <a:gd name="connsiteY5" fmla="*/ 774452 h 905663"/>
                <a:gd name="connsiteX6" fmla="*/ 151737 w 278208"/>
                <a:gd name="connsiteY6" fmla="*/ 905663 h 905663"/>
                <a:gd name="connsiteX7" fmla="*/ 1 w 278208"/>
                <a:gd name="connsiteY7" fmla="*/ 774452 h 905663"/>
                <a:gd name="connsiteX8" fmla="*/ 1 w 278208"/>
                <a:gd name="connsiteY8" fmla="*/ 712271 h 905663"/>
                <a:gd name="connsiteX9" fmla="*/ 1 w 278208"/>
                <a:gd name="connsiteY9" fmla="*/ 624551 h 905663"/>
                <a:gd name="connsiteX10" fmla="*/ 0 w 278208"/>
                <a:gd name="connsiteY10" fmla="*/ 624551 h 9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08" h="905663">
                  <a:moveTo>
                    <a:pt x="0" y="0"/>
                  </a:moveTo>
                  <a:lnTo>
                    <a:pt x="278207" y="0"/>
                  </a:lnTo>
                  <a:lnTo>
                    <a:pt x="278207" y="624551"/>
                  </a:lnTo>
                  <a:lnTo>
                    <a:pt x="278183" y="624551"/>
                  </a:lnTo>
                  <a:lnTo>
                    <a:pt x="278183" y="714055"/>
                  </a:lnTo>
                  <a:cubicBezTo>
                    <a:pt x="278183" y="749420"/>
                    <a:pt x="278183" y="771850"/>
                    <a:pt x="278183" y="774452"/>
                  </a:cubicBezTo>
                  <a:cubicBezTo>
                    <a:pt x="278183" y="789592"/>
                    <a:pt x="283241" y="905663"/>
                    <a:pt x="151737" y="905663"/>
                  </a:cubicBezTo>
                  <a:cubicBezTo>
                    <a:pt x="20233" y="905663"/>
                    <a:pt x="1" y="799685"/>
                    <a:pt x="1" y="774452"/>
                  </a:cubicBezTo>
                  <a:cubicBezTo>
                    <a:pt x="1" y="770983"/>
                    <a:pt x="1" y="747984"/>
                    <a:pt x="1" y="712271"/>
                  </a:cubicBezTo>
                  <a:lnTo>
                    <a:pt x="1" y="624551"/>
                  </a:lnTo>
                  <a:lnTo>
                    <a:pt x="0" y="624551"/>
                  </a:lnTo>
                  <a:close/>
                </a:path>
              </a:pathLst>
            </a:custGeom>
            <a:solidFill>
              <a:schemeClr val="accent3"/>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6" name="Freeform 13"/>
            <p:cNvSpPr>
              <a:spLocks noEditPoints="1"/>
            </p:cNvSpPr>
            <p:nvPr/>
          </p:nvSpPr>
          <p:spPr bwMode="auto">
            <a:xfrm>
              <a:off x="5176792"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 name="Freeform 14"/>
            <p:cNvSpPr>
              <a:spLocks noEditPoints="1"/>
            </p:cNvSpPr>
            <p:nvPr/>
          </p:nvSpPr>
          <p:spPr bwMode="auto">
            <a:xfrm>
              <a:off x="4727441" y="2137835"/>
              <a:ext cx="404629" cy="393981"/>
            </a:xfrm>
            <a:custGeom>
              <a:avLst/>
              <a:gdLst>
                <a:gd name="T0" fmla="*/ 40 w 80"/>
                <a:gd name="T1" fmla="*/ 78 h 78"/>
                <a:gd name="T2" fmla="*/ 52 w 80"/>
                <a:gd name="T3" fmla="*/ 76 h 78"/>
                <a:gd name="T4" fmla="*/ 74 w 80"/>
                <a:gd name="T5" fmla="*/ 56 h 78"/>
                <a:gd name="T6" fmla="*/ 76 w 80"/>
                <a:gd name="T7" fmla="*/ 27 h 78"/>
                <a:gd name="T8" fmla="*/ 40 w 80"/>
                <a:gd name="T9" fmla="*/ 0 h 78"/>
                <a:gd name="T10" fmla="*/ 27 w 80"/>
                <a:gd name="T11" fmla="*/ 2 h 78"/>
                <a:gd name="T12" fmla="*/ 5 w 80"/>
                <a:gd name="T13" fmla="*/ 22 h 78"/>
                <a:gd name="T14" fmla="*/ 3 w 80"/>
                <a:gd name="T15" fmla="*/ 52 h 78"/>
                <a:gd name="T16" fmla="*/ 40 w 80"/>
                <a:gd name="T17" fmla="*/ 78 h 78"/>
                <a:gd name="T18" fmla="*/ 27 w 80"/>
                <a:gd name="T19" fmla="*/ 33 h 78"/>
                <a:gd name="T20" fmla="*/ 35 w 80"/>
                <a:gd name="T21" fmla="*/ 26 h 78"/>
                <a:gd name="T22" fmla="*/ 40 w 80"/>
                <a:gd name="T23" fmla="*/ 25 h 78"/>
                <a:gd name="T24" fmla="*/ 53 w 80"/>
                <a:gd name="T25" fmla="*/ 35 h 78"/>
                <a:gd name="T26" fmla="*/ 52 w 80"/>
                <a:gd name="T27" fmla="*/ 45 h 78"/>
                <a:gd name="T28" fmla="*/ 44 w 80"/>
                <a:gd name="T29" fmla="*/ 52 h 78"/>
                <a:gd name="T30" fmla="*/ 26 w 80"/>
                <a:gd name="T31" fmla="*/ 44 h 78"/>
                <a:gd name="T32" fmla="*/ 27 w 80"/>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8">
                  <a:moveTo>
                    <a:pt x="40" y="78"/>
                  </a:moveTo>
                  <a:cubicBezTo>
                    <a:pt x="44" y="78"/>
                    <a:pt x="48" y="77"/>
                    <a:pt x="52" y="76"/>
                  </a:cubicBezTo>
                  <a:cubicBezTo>
                    <a:pt x="62" y="73"/>
                    <a:pt x="70" y="66"/>
                    <a:pt x="74" y="56"/>
                  </a:cubicBezTo>
                  <a:cubicBezTo>
                    <a:pt x="79" y="47"/>
                    <a:pt x="80" y="37"/>
                    <a:pt x="76" y="27"/>
                  </a:cubicBezTo>
                  <a:cubicBezTo>
                    <a:pt x="71" y="11"/>
                    <a:pt x="56" y="0"/>
                    <a:pt x="40" y="0"/>
                  </a:cubicBezTo>
                  <a:cubicBezTo>
                    <a:pt x="35" y="0"/>
                    <a:pt x="31" y="1"/>
                    <a:pt x="27" y="2"/>
                  </a:cubicBezTo>
                  <a:cubicBezTo>
                    <a:pt x="17" y="6"/>
                    <a:pt x="9" y="13"/>
                    <a:pt x="5" y="22"/>
                  </a:cubicBezTo>
                  <a:cubicBezTo>
                    <a:pt x="0" y="31"/>
                    <a:pt x="0" y="42"/>
                    <a:pt x="3" y="52"/>
                  </a:cubicBezTo>
                  <a:cubicBezTo>
                    <a:pt x="8" y="67"/>
                    <a:pt x="23" y="78"/>
                    <a:pt x="40" y="78"/>
                  </a:cubicBezTo>
                  <a:close/>
                  <a:moveTo>
                    <a:pt x="27" y="33"/>
                  </a:moveTo>
                  <a:cubicBezTo>
                    <a:pt x="29" y="30"/>
                    <a:pt x="32" y="27"/>
                    <a:pt x="35" y="26"/>
                  </a:cubicBezTo>
                  <a:cubicBezTo>
                    <a:pt x="37" y="25"/>
                    <a:pt x="38" y="25"/>
                    <a:pt x="40" y="25"/>
                  </a:cubicBezTo>
                  <a:cubicBezTo>
                    <a:pt x="46" y="25"/>
                    <a:pt x="51" y="29"/>
                    <a:pt x="53" y="35"/>
                  </a:cubicBezTo>
                  <a:cubicBezTo>
                    <a:pt x="54" y="38"/>
                    <a:pt x="54" y="42"/>
                    <a:pt x="52" y="45"/>
                  </a:cubicBezTo>
                  <a:cubicBezTo>
                    <a:pt x="50" y="49"/>
                    <a:pt x="48" y="51"/>
                    <a:pt x="44" y="52"/>
                  </a:cubicBezTo>
                  <a:cubicBezTo>
                    <a:pt x="37" y="55"/>
                    <a:pt x="29" y="51"/>
                    <a:pt x="26" y="44"/>
                  </a:cubicBezTo>
                  <a:cubicBezTo>
                    <a:pt x="25" y="40"/>
                    <a:pt x="26" y="36"/>
                    <a:pt x="27" y="33"/>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 name="Freeform 15"/>
            <p:cNvSpPr>
              <a:spLocks noEditPoints="1"/>
            </p:cNvSpPr>
            <p:nvPr/>
          </p:nvSpPr>
          <p:spPr bwMode="auto">
            <a:xfrm>
              <a:off x="5095866" y="1824780"/>
              <a:ext cx="238518" cy="232129"/>
            </a:xfrm>
            <a:custGeom>
              <a:avLst/>
              <a:gdLst>
                <a:gd name="T0" fmla="*/ 22 w 47"/>
                <a:gd name="T1" fmla="*/ 46 h 46"/>
                <a:gd name="T2" fmla="*/ 29 w 47"/>
                <a:gd name="T3" fmla="*/ 44 h 46"/>
                <a:gd name="T4" fmla="*/ 43 w 47"/>
                <a:gd name="T5" fmla="*/ 17 h 46"/>
                <a:gd name="T6" fmla="*/ 16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6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7" y="0"/>
                    <a:pt x="16" y="3"/>
                  </a:cubicBezTo>
                  <a:cubicBezTo>
                    <a:pt x="10" y="5"/>
                    <a:pt x="6" y="9"/>
                    <a:pt x="3" y="14"/>
                  </a:cubicBezTo>
                  <a:cubicBezTo>
                    <a:pt x="1" y="19"/>
                    <a:pt x="0" y="25"/>
                    <a:pt x="2" y="31"/>
                  </a:cubicBezTo>
                  <a:cubicBezTo>
                    <a:pt x="5" y="40"/>
                    <a:pt x="13" y="46"/>
                    <a:pt x="22" y="46"/>
                  </a:cubicBezTo>
                  <a:close/>
                  <a:moveTo>
                    <a:pt x="21" y="21"/>
                  </a:moveTo>
                  <a:cubicBezTo>
                    <a:pt x="22" y="21"/>
                    <a:pt x="22" y="21"/>
                    <a:pt x="22" y="21"/>
                  </a:cubicBezTo>
                  <a:cubicBezTo>
                    <a:pt x="24" y="21"/>
                    <a:pt x="25" y="22"/>
                    <a:pt x="26"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sp>
        <p:nvSpPr>
          <p:cNvPr id="20" name="TextBox 30"/>
          <p:cNvSpPr txBox="1"/>
          <p:nvPr/>
        </p:nvSpPr>
        <p:spPr>
          <a:xfrm flipH="1">
            <a:off x="1640829" y="2954623"/>
            <a:ext cx="2031289" cy="497234"/>
          </a:xfrm>
          <a:prstGeom prst="rect">
            <a:avLst/>
          </a:prstGeom>
          <a:noFill/>
        </p:spPr>
        <p:txBody>
          <a:bodyPr wrap="none" lIns="91422" tIns="45711" rIns="91422" bIns="45711" rtlCol="0">
            <a:spAutoFit/>
          </a:bodyPr>
          <a:lstStyle/>
          <a:p>
            <a:pPr algn="r">
              <a:lnSpc>
                <a:spcPct val="120000"/>
              </a:lnSpc>
            </a:pPr>
            <a:r>
              <a:rPr lang="zh-CN" altLang="en-US" b="1">
                <a:solidFill>
                  <a:schemeClr val="accent2"/>
                </a:solidFill>
                <a:cs typeface="+mn-ea"/>
                <a:sym typeface="+mn-lt"/>
              </a:rPr>
              <a:t>点击编辑标题</a:t>
            </a:r>
            <a:endParaRPr lang="id-ID" b="1" dirty="0">
              <a:solidFill>
                <a:schemeClr val="accent2"/>
              </a:solidFill>
              <a:cs typeface="+mn-ea"/>
              <a:sym typeface="+mn-lt"/>
            </a:endParaRPr>
          </a:p>
        </p:txBody>
      </p:sp>
      <p:grpSp>
        <p:nvGrpSpPr>
          <p:cNvPr id="21" name="Group 31"/>
          <p:cNvGrpSpPr/>
          <p:nvPr/>
        </p:nvGrpSpPr>
        <p:grpSpPr>
          <a:xfrm flipH="1">
            <a:off x="1101449" y="3364370"/>
            <a:ext cx="2570668" cy="628424"/>
            <a:chOff x="12238818" y="5067281"/>
            <a:chExt cx="5141336" cy="1256848"/>
          </a:xfrm>
        </p:grpSpPr>
        <p:sp>
          <p:nvSpPr>
            <p:cNvPr id="23" name="TextBox 32"/>
            <p:cNvSpPr txBox="1"/>
            <p:nvPr/>
          </p:nvSpPr>
          <p:spPr>
            <a:xfrm>
              <a:off x="13910660" y="5132913"/>
              <a:ext cx="3469494" cy="1029862"/>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24" name="TextBox 33"/>
            <p:cNvSpPr txBox="1"/>
            <p:nvPr/>
          </p:nvSpPr>
          <p:spPr>
            <a:xfrm>
              <a:off x="12238818" y="5067281"/>
              <a:ext cx="1844022" cy="1256848"/>
            </a:xfrm>
            <a:prstGeom prst="rect">
              <a:avLst/>
            </a:prstGeom>
            <a:noFill/>
          </p:spPr>
          <p:txBody>
            <a:bodyPr wrap="none" lIns="91422" tIns="45711" rIns="91422" bIns="45711" rtlCol="0">
              <a:spAutoFit/>
            </a:bodyPr>
            <a:lstStyle/>
            <a:p>
              <a:pPr algn="r">
                <a:lnSpc>
                  <a:spcPct val="120000"/>
                </a:lnSpc>
              </a:pPr>
              <a:r>
                <a:rPr lang="en-US" sz="3200" b="1" dirty="0">
                  <a:solidFill>
                    <a:schemeClr val="accent3"/>
                  </a:solidFill>
                  <a:cs typeface="+mn-ea"/>
                  <a:sym typeface="+mn-lt"/>
                </a:rPr>
                <a:t>68K</a:t>
              </a:r>
              <a:endParaRPr lang="id-ID" sz="3200" b="1" dirty="0">
                <a:solidFill>
                  <a:schemeClr val="accent3"/>
                </a:solidFill>
                <a:cs typeface="+mn-ea"/>
                <a:sym typeface="+mn-lt"/>
              </a:endParaRPr>
            </a:p>
          </p:txBody>
        </p:sp>
      </p:grpSp>
      <p:sp>
        <p:nvSpPr>
          <p:cNvPr id="22" name="TextBox 34"/>
          <p:cNvSpPr txBox="1"/>
          <p:nvPr/>
        </p:nvSpPr>
        <p:spPr>
          <a:xfrm flipH="1">
            <a:off x="1101449" y="3977072"/>
            <a:ext cx="2570669" cy="978711"/>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endParaRPr lang="en-US" sz="1200" dirty="0">
              <a:solidFill>
                <a:schemeClr val="bg1"/>
              </a:solidFill>
              <a:cs typeface="+mn-ea"/>
              <a:sym typeface="+mn-lt"/>
            </a:endParaRPr>
          </a:p>
        </p:txBody>
      </p:sp>
      <p:sp>
        <p:nvSpPr>
          <p:cNvPr id="26" name="TextBox 25"/>
          <p:cNvSpPr txBox="1"/>
          <p:nvPr/>
        </p:nvSpPr>
        <p:spPr>
          <a:xfrm>
            <a:off x="8537345" y="2954623"/>
            <a:ext cx="2031289" cy="497234"/>
          </a:xfrm>
          <a:prstGeom prst="rect">
            <a:avLst/>
          </a:prstGeom>
          <a:noFill/>
        </p:spPr>
        <p:txBody>
          <a:bodyPr wrap="none" lIns="91422" tIns="45711" rIns="91422" bIns="45711" rtlCol="0">
            <a:spAutoFit/>
          </a:bodyPr>
          <a:lstStyle/>
          <a:p>
            <a:pPr>
              <a:lnSpc>
                <a:spcPct val="120000"/>
              </a:lnSpc>
            </a:pPr>
            <a:r>
              <a:rPr lang="zh-CN" altLang="en-US" b="1">
                <a:solidFill>
                  <a:schemeClr val="accent2"/>
                </a:solidFill>
                <a:cs typeface="+mn-ea"/>
                <a:sym typeface="+mn-lt"/>
              </a:rPr>
              <a:t>点击编辑标题</a:t>
            </a:r>
            <a:endParaRPr lang="id-ID" altLang="zh-CN" b="1" dirty="0">
              <a:solidFill>
                <a:schemeClr val="accent2"/>
              </a:solidFill>
              <a:cs typeface="+mn-ea"/>
              <a:sym typeface="+mn-lt"/>
            </a:endParaRPr>
          </a:p>
        </p:txBody>
      </p:sp>
      <p:grpSp>
        <p:nvGrpSpPr>
          <p:cNvPr id="27" name="Group 26"/>
          <p:cNvGrpSpPr/>
          <p:nvPr/>
        </p:nvGrpSpPr>
        <p:grpSpPr>
          <a:xfrm>
            <a:off x="8537345" y="3364370"/>
            <a:ext cx="2570668" cy="628424"/>
            <a:chOff x="12238818" y="5067281"/>
            <a:chExt cx="5141336" cy="1256848"/>
          </a:xfrm>
        </p:grpSpPr>
        <p:sp>
          <p:nvSpPr>
            <p:cNvPr id="29" name="TextBox 27"/>
            <p:cNvSpPr txBox="1"/>
            <p:nvPr/>
          </p:nvSpPr>
          <p:spPr>
            <a:xfrm>
              <a:off x="13910660" y="5132913"/>
              <a:ext cx="3469494" cy="1029862"/>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30" name="TextBox 28"/>
            <p:cNvSpPr txBox="1"/>
            <p:nvPr/>
          </p:nvSpPr>
          <p:spPr>
            <a:xfrm>
              <a:off x="12238818" y="5067281"/>
              <a:ext cx="1844022" cy="1256848"/>
            </a:xfrm>
            <a:prstGeom prst="rect">
              <a:avLst/>
            </a:prstGeom>
            <a:noFill/>
          </p:spPr>
          <p:txBody>
            <a:bodyPr wrap="none" lIns="91422" tIns="45711" rIns="91422" bIns="45711" rtlCol="0">
              <a:spAutoFit/>
            </a:bodyPr>
            <a:lstStyle/>
            <a:p>
              <a:pPr>
                <a:lnSpc>
                  <a:spcPct val="120000"/>
                </a:lnSpc>
              </a:pPr>
              <a:r>
                <a:rPr lang="en-US" sz="3200" b="1" dirty="0">
                  <a:solidFill>
                    <a:schemeClr val="accent4"/>
                  </a:solidFill>
                  <a:cs typeface="+mn-ea"/>
                  <a:sym typeface="+mn-lt"/>
                </a:rPr>
                <a:t>79K</a:t>
              </a:r>
              <a:endParaRPr lang="id-ID" sz="3200" b="1" dirty="0">
                <a:solidFill>
                  <a:schemeClr val="accent4"/>
                </a:solidFill>
                <a:cs typeface="+mn-ea"/>
                <a:sym typeface="+mn-lt"/>
              </a:endParaRPr>
            </a:p>
          </p:txBody>
        </p:sp>
      </p:grpSp>
      <p:sp>
        <p:nvSpPr>
          <p:cNvPr id="28" name="TextBox 29"/>
          <p:cNvSpPr txBox="1"/>
          <p:nvPr/>
        </p:nvSpPr>
        <p:spPr>
          <a:xfrm>
            <a:off x="8537344" y="3977072"/>
            <a:ext cx="2570669" cy="978711"/>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endParaRPr lang="en-US" sz="1200" dirty="0">
              <a:solidFill>
                <a:schemeClr val="bg1"/>
              </a:solidFill>
              <a:cs typeface="+mn-ea"/>
              <a:sym typeface="+mn-lt"/>
            </a:endParaRPr>
          </a:p>
        </p:txBody>
      </p:sp>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5" name="组合 34"/>
          <p:cNvGrpSpPr/>
          <p:nvPr>
            <p:custDataLst>
              <p:tags r:id="rId1"/>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6" name="组合 35"/>
          <p:cNvGrpSpPr/>
          <p:nvPr>
            <p:custDataLst>
              <p:tags r:id="rId1"/>
            </p:custDataLst>
          </p:nvPr>
        </p:nvGrpSpPr>
        <p:grpSpPr>
          <a:xfrm>
            <a:off x="319026" y="372249"/>
            <a:ext cx="407472" cy="407472"/>
            <a:chOff x="-1828799" y="-88608"/>
            <a:chExt cx="754743" cy="754743"/>
          </a:xfrm>
        </p:grpSpPr>
        <p:sp>
          <p:nvSpPr>
            <p:cNvPr id="37" name="椭圆 3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44" name="Straight Connector 16"/>
          <p:cNvCxnSpPr/>
          <p:nvPr/>
        </p:nvCxnSpPr>
        <p:spPr>
          <a:xfrm>
            <a:off x="1077178" y="3896680"/>
            <a:ext cx="10037649" cy="0"/>
          </a:xfrm>
          <a:prstGeom prst="line">
            <a:avLst/>
          </a:prstGeom>
          <a:ln w="34925">
            <a:solidFill>
              <a:schemeClr val="tx2">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17"/>
          <p:cNvSpPr/>
          <p:nvPr/>
        </p:nvSpPr>
        <p:spPr>
          <a:xfrm>
            <a:off x="1353770" y="2288859"/>
            <a:ext cx="125047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S</a:t>
            </a:r>
            <a:endParaRPr lang="en-US" sz="5750" b="1" dirty="0">
              <a:latin typeface="+mj-lt"/>
            </a:endParaRPr>
          </a:p>
        </p:txBody>
      </p:sp>
      <p:sp>
        <p:nvSpPr>
          <p:cNvPr id="47" name="TextBox 18"/>
          <p:cNvSpPr txBox="1"/>
          <p:nvPr/>
        </p:nvSpPr>
        <p:spPr>
          <a:xfrm>
            <a:off x="1121099" y="4755544"/>
            <a:ext cx="1701947" cy="954107"/>
          </a:xfrm>
          <a:prstGeom prst="rect">
            <a:avLst/>
          </a:prstGeom>
          <a:noFill/>
        </p:spPr>
        <p:txBody>
          <a:bodyPr wrap="square">
            <a:spAutoFit/>
          </a:bodyPr>
          <a:lstStyle/>
          <a:p>
            <a:pPr algn="ctr">
              <a:lnSpc>
                <a:spcPct val="100000"/>
              </a:lnSpc>
            </a:pP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48" name="TextBox 19"/>
          <p:cNvSpPr txBox="1"/>
          <p:nvPr/>
        </p:nvSpPr>
        <p:spPr>
          <a:xfrm>
            <a:off x="1077176" y="4417462"/>
            <a:ext cx="1809374" cy="338554"/>
          </a:xfrm>
          <a:prstGeom prst="rect">
            <a:avLst/>
          </a:prstGeom>
          <a:noFill/>
        </p:spPr>
        <p:txBody>
          <a:bodyPr wrap="square" rtlCol="0" anchor="ctr">
            <a:spAutoFit/>
          </a:bodyPr>
          <a:lstStyle/>
          <a:p>
            <a:pPr algn="ctr"/>
            <a:r>
              <a:rPr lang="id-ID" sz="1600" b="1" dirty="0">
                <a:solidFill>
                  <a:schemeClr val="accent1"/>
                </a:solidFill>
                <a:latin typeface="+mj-lt"/>
                <a:cs typeface="Clear Sans" panose="020B0503030202020304" pitchFamily="34" charset="0"/>
              </a:rPr>
              <a:t>STRENGTH</a:t>
            </a:r>
            <a:endParaRPr lang="en-US" sz="1600" b="1" dirty="0">
              <a:solidFill>
                <a:schemeClr val="accent1"/>
              </a:solidFill>
              <a:latin typeface="+mj-lt"/>
              <a:cs typeface="Clear Sans" panose="020B0503030202020304" pitchFamily="34" charset="0"/>
            </a:endParaRPr>
          </a:p>
        </p:txBody>
      </p:sp>
      <p:sp>
        <p:nvSpPr>
          <p:cNvPr id="49" name="TextBox 20"/>
          <p:cNvSpPr txBox="1"/>
          <p:nvPr/>
        </p:nvSpPr>
        <p:spPr>
          <a:xfrm>
            <a:off x="6618639" y="47555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50" name="TextBox 21"/>
          <p:cNvSpPr txBox="1"/>
          <p:nvPr/>
        </p:nvSpPr>
        <p:spPr>
          <a:xfrm>
            <a:off x="6618639" y="4417462"/>
            <a:ext cx="1701947" cy="338554"/>
          </a:xfrm>
          <a:prstGeom prst="rect">
            <a:avLst/>
          </a:prstGeom>
          <a:noFill/>
        </p:spPr>
        <p:txBody>
          <a:bodyPr wrap="square" rtlCol="0" anchor="ctr">
            <a:spAutoFit/>
          </a:bodyPr>
          <a:lstStyle/>
          <a:p>
            <a:pPr algn="ctr"/>
            <a:r>
              <a:rPr lang="id-ID" sz="1600" b="1">
                <a:solidFill>
                  <a:schemeClr val="accent1"/>
                </a:solidFill>
                <a:latin typeface="+mj-lt"/>
              </a:rPr>
              <a:t>OPPORTUNITY</a:t>
            </a:r>
            <a:endParaRPr lang="en-US" sz="1600" b="1" dirty="0">
              <a:solidFill>
                <a:schemeClr val="accent1"/>
              </a:solidFill>
              <a:latin typeface="+mj-lt"/>
            </a:endParaRPr>
          </a:p>
        </p:txBody>
      </p:sp>
      <p:sp>
        <p:nvSpPr>
          <p:cNvPr id="51" name="TextBox 22"/>
          <p:cNvSpPr txBox="1"/>
          <p:nvPr/>
        </p:nvSpPr>
        <p:spPr>
          <a:xfrm>
            <a:off x="3869869" y="2478046"/>
            <a:ext cx="1701947" cy="954107"/>
          </a:xfrm>
          <a:prstGeom prst="rect">
            <a:avLst/>
          </a:prstGeom>
          <a:noFill/>
        </p:spPr>
        <p:txBody>
          <a:bodyPr wrap="square">
            <a:spAutoFit/>
          </a:bodyPr>
          <a:lstStyle/>
          <a:p>
            <a:pPr algn="ct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52" name="TextBox 23"/>
          <p:cNvSpPr txBox="1"/>
          <p:nvPr/>
        </p:nvSpPr>
        <p:spPr>
          <a:xfrm>
            <a:off x="3869869" y="2139963"/>
            <a:ext cx="1701947" cy="338554"/>
          </a:xfrm>
          <a:prstGeom prst="rect">
            <a:avLst/>
          </a:prstGeom>
        </p:spPr>
        <p:txBody>
          <a:bodyPr wrap="square" rtlCol="0" anchor="ctr">
            <a:spAutoFit/>
          </a:bodyPr>
          <a:lstStyle/>
          <a:p>
            <a:pPr algn="ctr"/>
            <a:r>
              <a:rPr lang="id-ID" sz="1600" b="1" dirty="0">
                <a:solidFill>
                  <a:schemeClr val="accent2"/>
                </a:solidFill>
                <a:latin typeface="+mj-lt"/>
                <a:cs typeface="Clear Sans" panose="020B0503030202020304" pitchFamily="34" charset="0"/>
              </a:rPr>
              <a:t>WEAKNESS</a:t>
            </a:r>
            <a:endParaRPr lang="en-US" sz="1600" b="1" dirty="0">
              <a:solidFill>
                <a:schemeClr val="accent2"/>
              </a:solidFill>
              <a:latin typeface="+mj-lt"/>
              <a:cs typeface="Clear Sans" panose="020B0503030202020304" pitchFamily="34" charset="0"/>
            </a:endParaRPr>
          </a:p>
        </p:txBody>
      </p:sp>
      <p:sp>
        <p:nvSpPr>
          <p:cNvPr id="53" name="Oval 24"/>
          <p:cNvSpPr/>
          <p:nvPr/>
        </p:nvSpPr>
        <p:spPr>
          <a:xfrm>
            <a:off x="191923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4" name="Oval 25"/>
          <p:cNvSpPr/>
          <p:nvPr/>
        </p:nvSpPr>
        <p:spPr>
          <a:xfrm>
            <a:off x="4662101"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5" name="Oval 26"/>
          <p:cNvSpPr/>
          <p:nvPr/>
        </p:nvSpPr>
        <p:spPr>
          <a:xfrm>
            <a:off x="740735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6" name="Rectangle 27"/>
          <p:cNvSpPr/>
          <p:nvPr/>
        </p:nvSpPr>
        <p:spPr>
          <a:xfrm>
            <a:off x="6824071" y="2281167"/>
            <a:ext cx="127828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a:latin typeface="+mj-lt"/>
              </a:rPr>
              <a:t>O</a:t>
            </a:r>
            <a:endParaRPr lang="en-US" sz="5750" b="1" dirty="0">
              <a:latin typeface="+mj-lt"/>
            </a:endParaRPr>
          </a:p>
        </p:txBody>
      </p:sp>
      <p:sp>
        <p:nvSpPr>
          <p:cNvPr id="57" name="Rectangle 28"/>
          <p:cNvSpPr/>
          <p:nvPr/>
        </p:nvSpPr>
        <p:spPr>
          <a:xfrm>
            <a:off x="4086462" y="4223482"/>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W</a:t>
            </a:r>
            <a:endParaRPr lang="en-US" sz="5750" b="1" dirty="0">
              <a:latin typeface="+mj-lt"/>
            </a:endParaRPr>
          </a:p>
        </p:txBody>
      </p:sp>
      <p:sp>
        <p:nvSpPr>
          <p:cNvPr id="58" name="Oval 29"/>
          <p:cNvSpPr/>
          <p:nvPr/>
        </p:nvSpPr>
        <p:spPr>
          <a:xfrm>
            <a:off x="10160405"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9" name="Rectangle 30"/>
          <p:cNvSpPr/>
          <p:nvPr/>
        </p:nvSpPr>
        <p:spPr>
          <a:xfrm>
            <a:off x="9584766" y="4226839"/>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T</a:t>
            </a:r>
            <a:endParaRPr lang="en-US" sz="5750" b="1" dirty="0">
              <a:latin typeface="+mj-lt"/>
            </a:endParaRPr>
          </a:p>
        </p:txBody>
      </p:sp>
      <p:sp>
        <p:nvSpPr>
          <p:cNvPr id="60" name="TextBox 31"/>
          <p:cNvSpPr txBox="1"/>
          <p:nvPr/>
        </p:nvSpPr>
        <p:spPr>
          <a:xfrm>
            <a:off x="9309432" y="24780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61" name="TextBox 32"/>
          <p:cNvSpPr txBox="1"/>
          <p:nvPr/>
        </p:nvSpPr>
        <p:spPr>
          <a:xfrm>
            <a:off x="9309432" y="2139963"/>
            <a:ext cx="1701947" cy="338554"/>
          </a:xfrm>
          <a:prstGeom prst="rect">
            <a:avLst/>
          </a:prstGeom>
        </p:spPr>
        <p:txBody>
          <a:bodyPr wrap="square" rtlCol="0" anchor="ctr">
            <a:spAutoFit/>
          </a:bodyPr>
          <a:lstStyle/>
          <a:p>
            <a:pPr algn="ctr"/>
            <a:r>
              <a:rPr lang="id-ID" sz="1600" b="1">
                <a:solidFill>
                  <a:schemeClr val="accent2"/>
                </a:solidFill>
                <a:latin typeface="+mj-lt"/>
              </a:rPr>
              <a:t>THREAT</a:t>
            </a:r>
            <a:endParaRPr lang="en-US" sz="1600" b="1" dirty="0">
              <a:solidFill>
                <a:schemeClr val="accent2"/>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0" y="2025660"/>
            <a:ext cx="6930887" cy="2994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4" name="Rectangle 6"/>
          <p:cNvSpPr/>
          <p:nvPr/>
        </p:nvSpPr>
        <p:spPr>
          <a:xfrm>
            <a:off x="469855" y="3226558"/>
            <a:ext cx="5626145" cy="866140"/>
          </a:xfrm>
          <a:prstGeom prst="rect">
            <a:avLst/>
          </a:prstGeom>
        </p:spPr>
        <p:txBody>
          <a:bodyPr wrap="square">
            <a:spAutoFit/>
          </a:bodyPr>
          <a:lstStyle/>
          <a:p>
            <a:pPr>
              <a:lnSpc>
                <a:spcPct val="120000"/>
              </a:lnSpc>
            </a:pPr>
            <a:r>
              <a:rPr lang="en-US" altLang="zh-CN" sz="1400" dirty="0">
                <a:solidFill>
                  <a:schemeClr val="bg1"/>
                </a:solidFill>
                <a:cs typeface="+mn-ea"/>
                <a:sym typeface="+mn-lt"/>
              </a:rPr>
              <a:t>Lorem ipsum dolor sit amet, consectetur adipisicing elit, sed do eiusmod </a:t>
            </a:r>
            <a:r>
              <a:rPr lang="en-US" altLang="zh-CN" sz="1400" dirty="0" smtClean="0">
                <a:solidFill>
                  <a:schemeClr val="bg1"/>
                </a:solidFill>
                <a:cs typeface="+mn-ea"/>
                <a:sym typeface="+mn-lt"/>
              </a:rPr>
              <a:t>tempor</a:t>
            </a:r>
            <a:r>
              <a:rPr sz="1400" dirty="0" smtClean="0">
                <a:solidFill>
                  <a:schemeClr val="bg1"/>
                </a:solidFill>
                <a:cs typeface="+mn-ea"/>
                <a:sym typeface="+mn-lt"/>
              </a:rPr>
              <a:t>好客模板：www.haoke.com</a:t>
            </a:r>
            <a:endParaRPr sz="1400" dirty="0" smtClean="0">
              <a:solidFill>
                <a:schemeClr val="bg1"/>
              </a:solidFill>
              <a:cs typeface="+mn-ea"/>
              <a:sym typeface="+mn-lt"/>
            </a:endParaRPr>
          </a:p>
          <a:p>
            <a:pPr>
              <a:lnSpc>
                <a:spcPct val="120000"/>
              </a:lnSpc>
            </a:pPr>
            <a:r>
              <a:rPr sz="1400" dirty="0" smtClean="0">
                <a:solidFill>
                  <a:schemeClr val="bg1"/>
                </a:solidFill>
                <a:cs typeface="+mn-ea"/>
                <a:sym typeface="+mn-lt"/>
              </a:rPr>
              <a:t>好客模板：www.haoke.com</a:t>
            </a:r>
            <a:endParaRPr sz="1400" dirty="0" smtClean="0">
              <a:solidFill>
                <a:schemeClr val="bg1"/>
              </a:solidFill>
              <a:cs typeface="+mn-ea"/>
              <a:sym typeface="+mn-lt"/>
            </a:endParaRPr>
          </a:p>
        </p:txBody>
      </p:sp>
      <p:sp>
        <p:nvSpPr>
          <p:cNvPr id="5" name="Rectangle 7"/>
          <p:cNvSpPr/>
          <p:nvPr/>
        </p:nvSpPr>
        <p:spPr>
          <a:xfrm>
            <a:off x="455341" y="2744889"/>
            <a:ext cx="2646878" cy="497252"/>
          </a:xfrm>
          <a:prstGeom prst="rect">
            <a:avLst/>
          </a:prstGeom>
        </p:spPr>
        <p:txBody>
          <a:bodyPr wrap="none">
            <a:spAutoFit/>
          </a:bodyPr>
          <a:lstStyle/>
          <a:p>
            <a:pPr>
              <a:lnSpc>
                <a:spcPct val="120000"/>
              </a:lnSpc>
            </a:pPr>
            <a:r>
              <a:rPr lang="zh-CN" altLang="en-US" sz="2400" b="1">
                <a:solidFill>
                  <a:schemeClr val="bg1"/>
                </a:solidFill>
                <a:cs typeface="+mn-ea"/>
                <a:sym typeface="+mn-lt"/>
              </a:rPr>
              <a:t>点击此处编辑标题</a:t>
            </a:r>
            <a:endParaRPr lang="en-US" sz="2400" b="1" dirty="0">
              <a:solidFill>
                <a:schemeClr val="bg1"/>
              </a:solidFill>
              <a:cs typeface="+mn-ea"/>
              <a:sym typeface="+mn-lt"/>
            </a:endParaRPr>
          </a:p>
        </p:txBody>
      </p:sp>
      <p:sp>
        <p:nvSpPr>
          <p:cNvPr id="6" name="Isosceles Triangle 3"/>
          <p:cNvSpPr/>
          <p:nvPr/>
        </p:nvSpPr>
        <p:spPr>
          <a:xfrm rot="5400000">
            <a:off x="6762799" y="3382569"/>
            <a:ext cx="389964" cy="28117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10" name="Rectangle 6"/>
          <p:cNvSpPr/>
          <p:nvPr/>
        </p:nvSpPr>
        <p:spPr>
          <a:xfrm>
            <a:off x="1054984" y="5428462"/>
            <a:ext cx="10082032" cy="867930"/>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quis nostrud exercitation ullamco laboris nisi ut aliquip ex ea commodo consequat</a:t>
            </a:r>
            <a:endParaRPr lang="zh-CN" altLang="en-US" sz="1400">
              <a:solidFill>
                <a:schemeClr val="bg1"/>
              </a:solidFill>
              <a:cs typeface="+mn-ea"/>
              <a:sym typeface="+mn-lt"/>
            </a:endParaRPr>
          </a:p>
        </p:txBody>
      </p:sp>
      <p:sp>
        <p:nvSpPr>
          <p:cNvPr id="1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5" name="文本框 1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16" name="组合 15"/>
          <p:cNvGrpSpPr/>
          <p:nvPr>
            <p:custDataLst>
              <p:tags r:id="rId1"/>
            </p:custDataLst>
          </p:nvPr>
        </p:nvGrpSpPr>
        <p:grpSpPr>
          <a:xfrm>
            <a:off x="319026" y="372249"/>
            <a:ext cx="407472" cy="407472"/>
            <a:chOff x="-1828799" y="-88608"/>
            <a:chExt cx="754743" cy="754743"/>
          </a:xfrm>
        </p:grpSpPr>
        <p:sp>
          <p:nvSpPr>
            <p:cNvPr id="17" name="椭圆 1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24" name="图片占位符 2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539" b="19539"/>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0"/>
          <p:cNvSpPr/>
          <p:nvPr/>
        </p:nvSpPr>
        <p:spPr>
          <a:xfrm>
            <a:off x="1295401" y="2207365"/>
            <a:ext cx="2819400" cy="1504555"/>
          </a:xfrm>
          <a:prstGeom prst="roundRect">
            <a:avLst>
              <a:gd name="adj" fmla="val 569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3" name="Group 6"/>
          <p:cNvGrpSpPr/>
          <p:nvPr/>
        </p:nvGrpSpPr>
        <p:grpSpPr>
          <a:xfrm>
            <a:off x="2325843" y="1796378"/>
            <a:ext cx="803870" cy="803870"/>
            <a:chOff x="2247900" y="1225947"/>
            <a:chExt cx="914400" cy="914400"/>
          </a:xfrm>
        </p:grpSpPr>
        <p:sp>
          <p:nvSpPr>
            <p:cNvPr id="4" name="Rounded Rectangle 7"/>
            <p:cNvSpPr/>
            <p:nvPr/>
          </p:nvSpPr>
          <p:spPr>
            <a:xfrm>
              <a:off x="22479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5"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6" name="Rounded Rectangle 39"/>
          <p:cNvSpPr/>
          <p:nvPr/>
        </p:nvSpPr>
        <p:spPr>
          <a:xfrm>
            <a:off x="4686300" y="2207365"/>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7" name="Group 12"/>
          <p:cNvGrpSpPr/>
          <p:nvPr/>
        </p:nvGrpSpPr>
        <p:grpSpPr>
          <a:xfrm>
            <a:off x="5694065" y="1796376"/>
            <a:ext cx="803870" cy="803870"/>
            <a:chOff x="5638800" y="1225947"/>
            <a:chExt cx="914400" cy="914400"/>
          </a:xfrm>
        </p:grpSpPr>
        <p:sp>
          <p:nvSpPr>
            <p:cNvPr id="8" name="Rounded Rectangle 13"/>
            <p:cNvSpPr/>
            <p:nvPr/>
          </p:nvSpPr>
          <p:spPr>
            <a:xfrm>
              <a:off x="56388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9"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0" name="Rounded Rectangle 5"/>
          <p:cNvSpPr/>
          <p:nvPr/>
        </p:nvSpPr>
        <p:spPr>
          <a:xfrm>
            <a:off x="8077200" y="2207365"/>
            <a:ext cx="2819400" cy="1504555"/>
          </a:xfrm>
          <a:prstGeom prst="roundRect">
            <a:avLst>
              <a:gd name="adj" fmla="val 5694"/>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1" name="Group 9"/>
          <p:cNvGrpSpPr/>
          <p:nvPr/>
        </p:nvGrpSpPr>
        <p:grpSpPr>
          <a:xfrm>
            <a:off x="9084964" y="1793523"/>
            <a:ext cx="803870" cy="803870"/>
            <a:chOff x="9029700" y="1225947"/>
            <a:chExt cx="914400" cy="914400"/>
          </a:xfrm>
        </p:grpSpPr>
        <p:sp>
          <p:nvSpPr>
            <p:cNvPr id="12" name="Rounded Rectangle 10"/>
            <p:cNvSpPr/>
            <p:nvPr/>
          </p:nvSpPr>
          <p:spPr>
            <a:xfrm>
              <a:off x="9029700" y="1225947"/>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3"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4" name="Rounded Rectangle 43"/>
          <p:cNvSpPr/>
          <p:nvPr/>
        </p:nvSpPr>
        <p:spPr>
          <a:xfrm>
            <a:off x="1295401" y="4483051"/>
            <a:ext cx="2819400" cy="1504555"/>
          </a:xfrm>
          <a:prstGeom prst="roundRect">
            <a:avLst>
              <a:gd name="adj" fmla="val 569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5" name="Group 24"/>
          <p:cNvGrpSpPr/>
          <p:nvPr/>
        </p:nvGrpSpPr>
        <p:grpSpPr>
          <a:xfrm>
            <a:off x="2303165" y="4063910"/>
            <a:ext cx="803870" cy="803870"/>
            <a:chOff x="2247900" y="1225947"/>
            <a:chExt cx="914400" cy="914400"/>
          </a:xfrm>
        </p:grpSpPr>
        <p:sp>
          <p:nvSpPr>
            <p:cNvPr id="16" name="Rounded Rectangle 25"/>
            <p:cNvSpPr/>
            <p:nvPr/>
          </p:nvSpPr>
          <p:spPr>
            <a:xfrm>
              <a:off x="2247900" y="1225947"/>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7"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8" name="Rounded Rectangle 42"/>
          <p:cNvSpPr/>
          <p:nvPr/>
        </p:nvSpPr>
        <p:spPr>
          <a:xfrm>
            <a:off x="4686300" y="4483051"/>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9" name="Group 30"/>
          <p:cNvGrpSpPr/>
          <p:nvPr/>
        </p:nvGrpSpPr>
        <p:grpSpPr>
          <a:xfrm>
            <a:off x="5694065" y="4063908"/>
            <a:ext cx="803870" cy="803870"/>
            <a:chOff x="5638800" y="1225947"/>
            <a:chExt cx="914400" cy="914400"/>
          </a:xfrm>
        </p:grpSpPr>
        <p:sp>
          <p:nvSpPr>
            <p:cNvPr id="20" name="Rounded Rectangle 31"/>
            <p:cNvSpPr/>
            <p:nvPr/>
          </p:nvSpPr>
          <p:spPr>
            <a:xfrm>
              <a:off x="56388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1"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2" name="Rounded Rectangle 41"/>
          <p:cNvSpPr/>
          <p:nvPr/>
        </p:nvSpPr>
        <p:spPr>
          <a:xfrm>
            <a:off x="8077200" y="4483051"/>
            <a:ext cx="2819400" cy="1504555"/>
          </a:xfrm>
          <a:prstGeom prst="roundRect">
            <a:avLst>
              <a:gd name="adj" fmla="val 569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23" name="Group 27"/>
          <p:cNvGrpSpPr/>
          <p:nvPr/>
        </p:nvGrpSpPr>
        <p:grpSpPr>
          <a:xfrm>
            <a:off x="9084964" y="4061055"/>
            <a:ext cx="803870" cy="803870"/>
            <a:chOff x="9029700" y="1225947"/>
            <a:chExt cx="914400" cy="914400"/>
          </a:xfrm>
        </p:grpSpPr>
        <p:sp>
          <p:nvSpPr>
            <p:cNvPr id="24" name="Rounded Rectangle 28"/>
            <p:cNvSpPr/>
            <p:nvPr/>
          </p:nvSpPr>
          <p:spPr>
            <a:xfrm>
              <a:off x="90297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5"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6" name="文本框 33"/>
          <p:cNvSpPr txBox="1">
            <a:spLocks noChangeArrowheads="1"/>
          </p:cNvSpPr>
          <p:nvPr/>
        </p:nvSpPr>
        <p:spPr bwMode="auto">
          <a:xfrm>
            <a:off x="2208912"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7" name="文本框 37"/>
          <p:cNvSpPr txBox="1">
            <a:spLocks noChangeArrowheads="1"/>
          </p:cNvSpPr>
          <p:nvPr/>
        </p:nvSpPr>
        <p:spPr bwMode="auto">
          <a:xfrm>
            <a:off x="1573873"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3"/>
          <p:cNvSpPr txBox="1">
            <a:spLocks noChangeArrowheads="1"/>
          </p:cNvSpPr>
          <p:nvPr/>
        </p:nvSpPr>
        <p:spPr bwMode="auto">
          <a:xfrm>
            <a:off x="5541392"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9" name="文本框 37"/>
          <p:cNvSpPr txBox="1">
            <a:spLocks noChangeArrowheads="1"/>
          </p:cNvSpPr>
          <p:nvPr/>
        </p:nvSpPr>
        <p:spPr bwMode="auto">
          <a:xfrm>
            <a:off x="4906353"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0" name="文本框 33"/>
          <p:cNvSpPr txBox="1">
            <a:spLocks noChangeArrowheads="1"/>
          </p:cNvSpPr>
          <p:nvPr/>
        </p:nvSpPr>
        <p:spPr bwMode="auto">
          <a:xfrm>
            <a:off x="8995831"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1" name="文本框 37"/>
          <p:cNvSpPr txBox="1">
            <a:spLocks noChangeArrowheads="1"/>
          </p:cNvSpPr>
          <p:nvPr/>
        </p:nvSpPr>
        <p:spPr bwMode="auto">
          <a:xfrm>
            <a:off x="8360792"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2" name="文本框 33"/>
          <p:cNvSpPr txBox="1">
            <a:spLocks noChangeArrowheads="1"/>
          </p:cNvSpPr>
          <p:nvPr/>
        </p:nvSpPr>
        <p:spPr bwMode="auto">
          <a:xfrm>
            <a:off x="8995831"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3" name="文本框 37"/>
          <p:cNvSpPr txBox="1">
            <a:spLocks noChangeArrowheads="1"/>
          </p:cNvSpPr>
          <p:nvPr/>
        </p:nvSpPr>
        <p:spPr bwMode="auto">
          <a:xfrm>
            <a:off x="8360792"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5599812"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5" name="文本框 37"/>
          <p:cNvSpPr txBox="1">
            <a:spLocks noChangeArrowheads="1"/>
          </p:cNvSpPr>
          <p:nvPr/>
        </p:nvSpPr>
        <p:spPr bwMode="auto">
          <a:xfrm>
            <a:off x="4964773"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33"/>
          <p:cNvSpPr txBox="1">
            <a:spLocks noChangeArrowheads="1"/>
          </p:cNvSpPr>
          <p:nvPr/>
        </p:nvSpPr>
        <p:spPr bwMode="auto">
          <a:xfrm>
            <a:off x="2231451"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7" name="文本框 37"/>
          <p:cNvSpPr txBox="1">
            <a:spLocks noChangeArrowheads="1"/>
          </p:cNvSpPr>
          <p:nvPr/>
        </p:nvSpPr>
        <p:spPr bwMode="auto">
          <a:xfrm>
            <a:off x="1596412"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4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5" name="文本框 4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46" name="组合 45"/>
          <p:cNvGrpSpPr/>
          <p:nvPr>
            <p:custDataLst>
              <p:tags r:id="rId1"/>
            </p:custDataLst>
          </p:nvPr>
        </p:nvGrpSpPr>
        <p:grpSpPr>
          <a:xfrm>
            <a:off x="319026" y="372249"/>
            <a:ext cx="407472" cy="407472"/>
            <a:chOff x="-1828799" y="-88608"/>
            <a:chExt cx="754743" cy="754743"/>
          </a:xfrm>
        </p:grpSpPr>
        <p:sp>
          <p:nvSpPr>
            <p:cNvPr id="47" name="椭圆 4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椭圆 4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44"/>
          <p:cNvSpPr/>
          <p:nvPr/>
        </p:nvSpPr>
        <p:spPr>
          <a:xfrm>
            <a:off x="6305870" y="2169389"/>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4" name="矩形 13"/>
          <p:cNvSpPr/>
          <p:nvPr/>
        </p:nvSpPr>
        <p:spPr>
          <a:xfrm>
            <a:off x="6639245" y="2624968"/>
            <a:ext cx="3923980" cy="867930"/>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400" dirty="0">
              <a:solidFill>
                <a:schemeClr val="bg1"/>
              </a:solidFill>
              <a:cs typeface="+mn-ea"/>
              <a:sym typeface="+mn-lt"/>
            </a:endParaRPr>
          </a:p>
        </p:txBody>
      </p:sp>
      <p:sp>
        <p:nvSpPr>
          <p:cNvPr id="15" name="圆角矩形 46"/>
          <p:cNvSpPr/>
          <p:nvPr/>
        </p:nvSpPr>
        <p:spPr>
          <a:xfrm>
            <a:off x="6305869" y="4379232"/>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6" name="圆角矩形 48"/>
          <p:cNvSpPr/>
          <p:nvPr/>
        </p:nvSpPr>
        <p:spPr>
          <a:xfrm>
            <a:off x="6961476" y="1935306"/>
            <a:ext cx="3279515" cy="4621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7" name="文本框 16"/>
          <p:cNvSpPr txBox="1"/>
          <p:nvPr/>
        </p:nvSpPr>
        <p:spPr>
          <a:xfrm>
            <a:off x="7192722" y="198510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18" name="圆角矩形 50"/>
          <p:cNvSpPr/>
          <p:nvPr/>
        </p:nvSpPr>
        <p:spPr>
          <a:xfrm>
            <a:off x="6961476" y="4186456"/>
            <a:ext cx="3279515" cy="4621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9" name="文本框 18"/>
          <p:cNvSpPr txBox="1"/>
          <p:nvPr/>
        </p:nvSpPr>
        <p:spPr>
          <a:xfrm>
            <a:off x="7173672" y="423873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20" name="矩形 19"/>
          <p:cNvSpPr/>
          <p:nvPr/>
        </p:nvSpPr>
        <p:spPr>
          <a:xfrm>
            <a:off x="6639245" y="4841276"/>
            <a:ext cx="3923980" cy="845616"/>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400" dirty="0">
              <a:solidFill>
                <a:schemeClr val="bg1"/>
              </a:solidFill>
              <a:cs typeface="+mn-ea"/>
              <a:sym typeface="+mn-lt"/>
            </a:endParaRPr>
          </a:p>
        </p:txBody>
      </p:sp>
      <p:sp>
        <p:nvSpPr>
          <p:cNvPr id="2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5" name="文本框 2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21" name="组合 20"/>
          <p:cNvGrpSpPr/>
          <p:nvPr>
            <p:custDataLst>
              <p:tags r:id="rId1"/>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6" name="图片占位符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67" r="326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研究结论</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04</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1958227" y="1806679"/>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研究目的及意义</a:t>
            </a:r>
            <a:endParaRPr lang="zh-CN" altLang="en-US" sz="2000" b="1" dirty="0">
              <a:solidFill>
                <a:schemeClr val="bg1"/>
              </a:solidFill>
              <a:cs typeface="+mn-ea"/>
              <a:sym typeface="+mn-lt"/>
            </a:endParaRPr>
          </a:p>
        </p:txBody>
      </p:sp>
      <p:sp>
        <p:nvSpPr>
          <p:cNvPr id="37" name="矩形 36"/>
          <p:cNvSpPr/>
          <p:nvPr/>
        </p:nvSpPr>
        <p:spPr>
          <a:xfrm>
            <a:off x="1958227" y="2197522"/>
            <a:ext cx="3860711"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9" name="文本框 38"/>
          <p:cNvSpPr txBox="1"/>
          <p:nvPr/>
        </p:nvSpPr>
        <p:spPr>
          <a:xfrm>
            <a:off x="1958227" y="2963883"/>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研究文献综述</a:t>
            </a:r>
            <a:endParaRPr lang="zh-CN" altLang="en-US" sz="2000" b="1" dirty="0">
              <a:solidFill>
                <a:schemeClr val="bg1"/>
              </a:solidFill>
              <a:cs typeface="+mn-ea"/>
              <a:sym typeface="+mn-lt"/>
            </a:endParaRPr>
          </a:p>
        </p:txBody>
      </p:sp>
      <p:sp>
        <p:nvSpPr>
          <p:cNvPr id="45" name="矩形 44"/>
          <p:cNvSpPr/>
          <p:nvPr/>
        </p:nvSpPr>
        <p:spPr>
          <a:xfrm>
            <a:off x="1958228" y="3354726"/>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1958227" y="4121087"/>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研究方法及过程</a:t>
            </a:r>
            <a:endParaRPr lang="zh-CN" altLang="en-US" sz="2000" b="1" dirty="0">
              <a:solidFill>
                <a:schemeClr val="bg1"/>
              </a:solidFill>
              <a:cs typeface="+mn-ea"/>
              <a:sym typeface="+mn-lt"/>
            </a:endParaRPr>
          </a:p>
        </p:txBody>
      </p:sp>
      <p:sp>
        <p:nvSpPr>
          <p:cNvPr id="51" name="矩形 50"/>
          <p:cNvSpPr/>
          <p:nvPr/>
        </p:nvSpPr>
        <p:spPr>
          <a:xfrm>
            <a:off x="1958228" y="4511930"/>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57" name="文本框 56"/>
          <p:cNvSpPr txBox="1"/>
          <p:nvPr/>
        </p:nvSpPr>
        <p:spPr>
          <a:xfrm>
            <a:off x="1958227" y="5278290"/>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研究结论</a:t>
            </a:r>
            <a:endParaRPr lang="zh-CN" altLang="en-US" sz="2000" b="1" dirty="0">
              <a:solidFill>
                <a:schemeClr val="bg1"/>
              </a:solidFill>
              <a:cs typeface="+mn-ea"/>
              <a:sym typeface="+mn-lt"/>
            </a:endParaRPr>
          </a:p>
        </p:txBody>
      </p:sp>
      <p:sp>
        <p:nvSpPr>
          <p:cNvPr id="58" name="矩形 57"/>
          <p:cNvSpPr/>
          <p:nvPr/>
        </p:nvSpPr>
        <p:spPr>
          <a:xfrm>
            <a:off x="1958228" y="5669133"/>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grpSp>
        <p:nvGrpSpPr>
          <p:cNvPr id="59" name="组合 58"/>
          <p:cNvGrpSpPr/>
          <p:nvPr/>
        </p:nvGrpSpPr>
        <p:grpSpPr>
          <a:xfrm>
            <a:off x="935130" y="569656"/>
            <a:ext cx="1009330" cy="5406412"/>
            <a:chOff x="935130" y="626806"/>
            <a:chExt cx="1009330" cy="5406412"/>
          </a:xfrm>
        </p:grpSpPr>
        <p:cxnSp>
          <p:nvCxnSpPr>
            <p:cNvPr id="60" name="直接连接符 59"/>
            <p:cNvCxnSpPr>
              <a:stCxn id="70" idx="4"/>
            </p:cNvCxnSpPr>
            <p:nvPr/>
          </p:nvCxnSpPr>
          <p:spPr>
            <a:xfrm>
              <a:off x="1439795" y="1636136"/>
              <a:ext cx="0" cy="4056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240677" y="218617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2" name="文本框 61"/>
            <p:cNvSpPr txBox="1"/>
            <p:nvPr/>
          </p:nvSpPr>
          <p:spPr>
            <a:xfrm>
              <a:off x="1220371" y="212497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1</a:t>
              </a:r>
              <a:endParaRPr lang="zh-CN" altLang="en-US" b="1" dirty="0">
                <a:solidFill>
                  <a:srgbClr val="142233"/>
                </a:solidFill>
                <a:cs typeface="+mn-ea"/>
                <a:sym typeface="+mn-lt"/>
              </a:endParaRPr>
            </a:p>
          </p:txBody>
        </p:sp>
        <p:sp>
          <p:nvSpPr>
            <p:cNvPr id="63" name="椭圆 62"/>
            <p:cNvSpPr/>
            <p:nvPr/>
          </p:nvSpPr>
          <p:spPr>
            <a:xfrm>
              <a:off x="1240677" y="3323816"/>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4" name="文本框 63"/>
            <p:cNvSpPr txBox="1"/>
            <p:nvPr/>
          </p:nvSpPr>
          <p:spPr>
            <a:xfrm>
              <a:off x="1220371" y="3262614"/>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2</a:t>
              </a:r>
              <a:endParaRPr lang="zh-CN" altLang="en-US" b="1" dirty="0">
                <a:solidFill>
                  <a:srgbClr val="142233"/>
                </a:solidFill>
                <a:cs typeface="+mn-ea"/>
                <a:sym typeface="+mn-lt"/>
              </a:endParaRPr>
            </a:p>
          </p:txBody>
        </p:sp>
        <p:sp>
          <p:nvSpPr>
            <p:cNvPr id="65" name="椭圆 64"/>
            <p:cNvSpPr/>
            <p:nvPr/>
          </p:nvSpPr>
          <p:spPr>
            <a:xfrm>
              <a:off x="1240677" y="4502672"/>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6" name="文本框 65"/>
            <p:cNvSpPr txBox="1"/>
            <p:nvPr/>
          </p:nvSpPr>
          <p:spPr>
            <a:xfrm>
              <a:off x="1220371" y="4441470"/>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3</a:t>
              </a:r>
              <a:endParaRPr lang="zh-CN" altLang="en-US" b="1" dirty="0">
                <a:solidFill>
                  <a:srgbClr val="142233"/>
                </a:solidFill>
                <a:cs typeface="+mn-ea"/>
                <a:sym typeface="+mn-lt"/>
              </a:endParaRPr>
            </a:p>
          </p:txBody>
        </p:sp>
        <p:sp>
          <p:nvSpPr>
            <p:cNvPr id="67" name="椭圆 66"/>
            <p:cNvSpPr/>
            <p:nvPr/>
          </p:nvSpPr>
          <p:spPr>
            <a:xfrm>
              <a:off x="1240677" y="559998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8" name="文本框 67"/>
            <p:cNvSpPr txBox="1"/>
            <p:nvPr/>
          </p:nvSpPr>
          <p:spPr>
            <a:xfrm>
              <a:off x="1220371" y="553878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4</a:t>
              </a:r>
              <a:endParaRPr lang="zh-CN" altLang="en-US" b="1" dirty="0">
                <a:solidFill>
                  <a:srgbClr val="142233"/>
                </a:solidFill>
                <a:cs typeface="+mn-ea"/>
                <a:sym typeface="+mn-lt"/>
              </a:endParaRPr>
            </a:p>
          </p:txBody>
        </p:sp>
        <p:grpSp>
          <p:nvGrpSpPr>
            <p:cNvPr id="69" name="组合 68"/>
            <p:cNvGrpSpPr/>
            <p:nvPr/>
          </p:nvGrpSpPr>
          <p:grpSpPr>
            <a:xfrm>
              <a:off x="935130" y="626806"/>
              <a:ext cx="1009330" cy="1009330"/>
              <a:chOff x="6383884" y="509788"/>
              <a:chExt cx="1009330" cy="1009330"/>
            </a:xfrm>
          </p:grpSpPr>
          <p:sp>
            <p:nvSpPr>
              <p:cNvPr id="70" name="椭圆 69"/>
              <p:cNvSpPr/>
              <p:nvPr/>
            </p:nvSpPr>
            <p:spPr>
              <a:xfrm>
                <a:off x="6383884" y="509788"/>
                <a:ext cx="1009330" cy="100933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文本框 70"/>
              <p:cNvSpPr txBox="1"/>
              <p:nvPr/>
            </p:nvSpPr>
            <p:spPr>
              <a:xfrm>
                <a:off x="6485756" y="791240"/>
                <a:ext cx="799962" cy="429798"/>
              </a:xfrm>
              <a:prstGeom prst="rect">
                <a:avLst/>
              </a:prstGeom>
              <a:noFill/>
            </p:spPr>
            <p:txBody>
              <a:bodyPr wrap="square" rtlCol="0">
                <a:spAutoFit/>
              </a:bodyPr>
              <a:lstStyle/>
              <a:p>
                <a:pPr algn="ctr">
                  <a:lnSpc>
                    <a:spcPct val="120000"/>
                  </a:lnSpc>
                </a:pPr>
                <a:r>
                  <a:rPr lang="zh-CN" altLang="en-US" sz="2000" b="1">
                    <a:solidFill>
                      <a:srgbClr val="142233"/>
                    </a:solidFill>
                    <a:cs typeface="+mn-ea"/>
                    <a:sym typeface="+mn-lt"/>
                  </a:rPr>
                  <a:t>目录</a:t>
                </a:r>
                <a:endParaRPr lang="zh-CN" altLang="en-US" sz="2000" b="1" dirty="0">
                  <a:solidFill>
                    <a:srgbClr val="142233"/>
                  </a:solidFill>
                  <a:cs typeface="+mn-ea"/>
                  <a:sym typeface="+mn-lt"/>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564"/>
          <p:cNvSpPr/>
          <p:nvPr/>
        </p:nvSpPr>
        <p:spPr>
          <a:xfrm>
            <a:off x="1635125"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35" name="Chart 565"/>
          <p:cNvGraphicFramePr/>
          <p:nvPr/>
        </p:nvGraphicFramePr>
        <p:xfrm>
          <a:off x="1511300" y="2038350"/>
          <a:ext cx="1898650" cy="1898650"/>
        </p:xfrm>
        <a:graphic>
          <a:graphicData uri="http://schemas.openxmlformats.org/drawingml/2006/chart">
            <c:chart xmlns:c="http://schemas.openxmlformats.org/drawingml/2006/chart" xmlns:r="http://schemas.openxmlformats.org/officeDocument/2006/relationships" r:id="rId1"/>
          </a:graphicData>
        </a:graphic>
      </p:graphicFrame>
      <p:sp>
        <p:nvSpPr>
          <p:cNvPr id="36" name="Shape 566"/>
          <p:cNvSpPr>
            <a:spLocks noChangeArrowheads="1"/>
          </p:cNvSpPr>
          <p:nvPr/>
        </p:nvSpPr>
        <p:spPr bwMode="auto">
          <a:xfrm>
            <a:off x="2118518" y="2687638"/>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30</a:t>
            </a:r>
            <a:r>
              <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rPr>
              <a:t>%</a:t>
            </a:r>
            <a:endPar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37" name="Shape 567"/>
          <p:cNvSpPr>
            <a:spLocks noChangeArrowheads="1"/>
          </p:cNvSpPr>
          <p:nvPr/>
        </p:nvSpPr>
        <p:spPr bwMode="auto">
          <a:xfrm>
            <a:off x="17208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rPr>
              <a:t>$1,900,000</a:t>
            </a:r>
            <a:endPar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38" name="Shape 568"/>
          <p:cNvSpPr>
            <a:spLocks noChangeArrowheads="1"/>
          </p:cNvSpPr>
          <p:nvPr/>
        </p:nvSpPr>
        <p:spPr bwMode="auto">
          <a:xfrm>
            <a:off x="1939925"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chemeClr val="bg1"/>
                </a:solidFill>
                <a:ea typeface="Oswald Light" panose="00000400000000000000" pitchFamily="2" charset="0"/>
                <a:cs typeface="Oswald Light" panose="00000400000000000000" pitchFamily="2" charset="0"/>
                <a:sym typeface="Oswald Light" panose="00000400000000000000" pitchFamily="2" charset="0"/>
              </a:rPr>
              <a:t>per year</a:t>
            </a:r>
            <a:endParaRPr lang="en-US" altLang="zh-CN" dirty="0">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39" name="Shape 569"/>
          <p:cNvSpPr/>
          <p:nvPr/>
        </p:nvSpPr>
        <p:spPr>
          <a:xfrm>
            <a:off x="142875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a:defRPr sz="1800" spc="0">
                <a:solidFill>
                  <a:srgbClr val="000000"/>
                </a:solidFill>
              </a:defRPr>
            </a:pPr>
            <a:r>
              <a:rPr sz="1200" spc="24" dirty="0">
                <a:solidFill>
                  <a:schemeClr val="bg1"/>
                </a:solidFill>
                <a:latin typeface="+mn-lt"/>
              </a:rPr>
              <a:t>Donec ullamcorper nulla fringilla. Nullam id dolor id </a:t>
            </a:r>
            <a:r>
              <a:rPr sz="1200" spc="24" dirty="0" smtClean="0">
                <a:solidFill>
                  <a:schemeClr val="bg1"/>
                </a:solidFill>
                <a:latin typeface="+mn-lt"/>
              </a:rPr>
              <a:t>nibh好客模板：www.haoke.com</a:t>
            </a:r>
            <a:r>
              <a:rPr lang="en-US" sz="1200" spc="24" dirty="0" smtClean="0">
                <a:solidFill>
                  <a:schemeClr val="bg1"/>
                </a:solidFill>
                <a:latin typeface="+mn-lt"/>
              </a:rPr>
              <a:t> </a:t>
            </a:r>
            <a:r>
              <a:rPr sz="1200" spc="24" dirty="0" smtClean="0">
                <a:solidFill>
                  <a:schemeClr val="bg1"/>
                </a:solidFill>
                <a:latin typeface="+mn-lt"/>
              </a:rPr>
              <a:t>ut </a:t>
            </a:r>
            <a:r>
              <a:rPr sz="1200" spc="24" dirty="0">
                <a:solidFill>
                  <a:schemeClr val="bg1"/>
                </a:solidFill>
                <a:latin typeface="+mn-lt"/>
              </a:rPr>
              <a:t>id elit. Maecenas sed</a:t>
            </a:r>
            <a:endParaRPr sz="1200" spc="24" dirty="0">
              <a:solidFill>
                <a:schemeClr val="bg1"/>
              </a:solidFill>
              <a:latin typeface="+mn-lt"/>
            </a:endParaRPr>
          </a:p>
        </p:txBody>
      </p:sp>
      <p:sp>
        <p:nvSpPr>
          <p:cNvPr id="40" name="Shape 570"/>
          <p:cNvSpPr/>
          <p:nvPr/>
        </p:nvSpPr>
        <p:spPr>
          <a:xfrm>
            <a:off x="1727200" y="4083050"/>
            <a:ext cx="1195392"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Slidehack.ltd</a:t>
            </a:r>
            <a:endParaRPr sz="1600" spc="32" dirty="0">
              <a:solidFill>
                <a:schemeClr val="bg1"/>
              </a:solidFill>
              <a:latin typeface="+mn-lt"/>
            </a:endParaRPr>
          </a:p>
        </p:txBody>
      </p:sp>
      <p:sp>
        <p:nvSpPr>
          <p:cNvPr id="41" name="Shape 572"/>
          <p:cNvSpPr/>
          <p:nvPr/>
        </p:nvSpPr>
        <p:spPr>
          <a:xfrm>
            <a:off x="4070350"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42" name="Chart 573"/>
          <p:cNvGraphicFramePr/>
          <p:nvPr/>
        </p:nvGraphicFramePr>
        <p:xfrm>
          <a:off x="3941763" y="2038350"/>
          <a:ext cx="1898650" cy="1898650"/>
        </p:xfrm>
        <a:graphic>
          <a:graphicData uri="http://schemas.openxmlformats.org/drawingml/2006/chart">
            <c:chart xmlns:c="http://schemas.openxmlformats.org/drawingml/2006/chart" xmlns:r="http://schemas.openxmlformats.org/officeDocument/2006/relationships" r:id="rId2"/>
          </a:graphicData>
        </a:graphic>
      </p:graphicFrame>
      <p:sp>
        <p:nvSpPr>
          <p:cNvPr id="43" name="Shape 574"/>
          <p:cNvSpPr>
            <a:spLocks noChangeArrowheads="1"/>
          </p:cNvSpPr>
          <p:nvPr/>
        </p:nvSpPr>
        <p:spPr bwMode="auto">
          <a:xfrm>
            <a:off x="4550533" y="2695576"/>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45</a:t>
            </a:r>
            <a:r>
              <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rPr>
              <a:t>%</a:t>
            </a:r>
            <a:endPar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45" name="Shape 575"/>
          <p:cNvSpPr>
            <a:spLocks noChangeArrowheads="1"/>
          </p:cNvSpPr>
          <p:nvPr/>
        </p:nvSpPr>
        <p:spPr bwMode="auto">
          <a:xfrm>
            <a:off x="41465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rPr>
              <a:t>$2,884,000</a:t>
            </a:r>
            <a:endPar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47" name="Shape 576"/>
          <p:cNvSpPr>
            <a:spLocks noChangeArrowheads="1"/>
          </p:cNvSpPr>
          <p:nvPr/>
        </p:nvSpPr>
        <p:spPr bwMode="auto">
          <a:xfrm>
            <a:off x="437038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rPr>
              <a:t>per year</a:t>
            </a:r>
            <a:endPar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49" name="Shape 577"/>
          <p:cNvSpPr/>
          <p:nvPr/>
        </p:nvSpPr>
        <p:spPr>
          <a:xfrm>
            <a:off x="4265613" y="4083050"/>
            <a:ext cx="1074781"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Connect.ltd</a:t>
            </a:r>
            <a:endParaRPr sz="1600" spc="32" dirty="0">
              <a:solidFill>
                <a:schemeClr val="bg1"/>
              </a:solidFill>
              <a:latin typeface="+mn-lt"/>
            </a:endParaRPr>
          </a:p>
        </p:txBody>
      </p:sp>
      <p:sp>
        <p:nvSpPr>
          <p:cNvPr id="50" name="Shape 578"/>
          <p:cNvSpPr/>
          <p:nvPr/>
        </p:nvSpPr>
        <p:spPr>
          <a:xfrm>
            <a:off x="386080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51" name="Shape 580"/>
          <p:cNvSpPr/>
          <p:nvPr/>
        </p:nvSpPr>
        <p:spPr>
          <a:xfrm>
            <a:off x="642778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2" name="Chart 581"/>
          <p:cNvGraphicFramePr/>
          <p:nvPr/>
        </p:nvGraphicFramePr>
        <p:xfrm>
          <a:off x="6299200" y="2038350"/>
          <a:ext cx="1898650" cy="1898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Shape 582"/>
          <p:cNvSpPr>
            <a:spLocks noChangeArrowheads="1"/>
          </p:cNvSpPr>
          <p:nvPr/>
        </p:nvSpPr>
        <p:spPr bwMode="auto">
          <a:xfrm>
            <a:off x="6957183" y="2713831"/>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67</a:t>
            </a:r>
            <a:r>
              <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rPr>
              <a:t>%</a:t>
            </a:r>
            <a:endPar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54" name="Shape 583"/>
          <p:cNvSpPr>
            <a:spLocks noChangeArrowheads="1"/>
          </p:cNvSpPr>
          <p:nvPr/>
        </p:nvSpPr>
        <p:spPr bwMode="auto">
          <a:xfrm>
            <a:off x="655320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rPr>
              <a:t>$7,879,000</a:t>
            </a:r>
            <a:endPar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55" name="Shape 584"/>
          <p:cNvSpPr>
            <a:spLocks noChangeArrowheads="1"/>
          </p:cNvSpPr>
          <p:nvPr/>
        </p:nvSpPr>
        <p:spPr bwMode="auto">
          <a:xfrm>
            <a:off x="677703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rPr>
              <a:t>per year</a:t>
            </a:r>
            <a:endPar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56" name="Shape 585"/>
          <p:cNvSpPr/>
          <p:nvPr/>
        </p:nvSpPr>
        <p:spPr>
          <a:xfrm>
            <a:off x="6618288" y="4083050"/>
            <a:ext cx="1063946"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Piechart.ltd</a:t>
            </a:r>
            <a:endParaRPr sz="1600" spc="32" dirty="0">
              <a:solidFill>
                <a:schemeClr val="bg1"/>
              </a:solidFill>
              <a:latin typeface="+mn-lt"/>
            </a:endParaRPr>
          </a:p>
        </p:txBody>
      </p:sp>
      <p:sp>
        <p:nvSpPr>
          <p:cNvPr id="57" name="Shape 586"/>
          <p:cNvSpPr/>
          <p:nvPr/>
        </p:nvSpPr>
        <p:spPr>
          <a:xfrm>
            <a:off x="62611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58" name="Shape 588"/>
          <p:cNvSpPr/>
          <p:nvPr/>
        </p:nvSpPr>
        <p:spPr>
          <a:xfrm>
            <a:off x="892333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9" name="Chart 589"/>
          <p:cNvGraphicFramePr/>
          <p:nvPr/>
        </p:nvGraphicFramePr>
        <p:xfrm>
          <a:off x="8794750" y="2038350"/>
          <a:ext cx="1898650" cy="1898650"/>
        </p:xfrm>
        <a:graphic>
          <a:graphicData uri="http://schemas.openxmlformats.org/drawingml/2006/chart">
            <c:chart xmlns:c="http://schemas.openxmlformats.org/drawingml/2006/chart" xmlns:r="http://schemas.openxmlformats.org/officeDocument/2006/relationships" r:id="rId4"/>
          </a:graphicData>
        </a:graphic>
      </p:graphicFrame>
      <p:sp>
        <p:nvSpPr>
          <p:cNvPr id="60" name="Shape 590"/>
          <p:cNvSpPr>
            <a:spLocks noChangeArrowheads="1"/>
          </p:cNvSpPr>
          <p:nvPr/>
        </p:nvSpPr>
        <p:spPr bwMode="auto">
          <a:xfrm>
            <a:off x="9452733" y="2698752"/>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80</a:t>
            </a:r>
            <a:r>
              <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rPr>
              <a:t>%</a:t>
            </a:r>
            <a:endParaRPr lang="en-US" altLang="zh-CN" sz="3600" b="1">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61" name="Shape 591"/>
          <p:cNvSpPr>
            <a:spLocks noChangeArrowheads="1"/>
          </p:cNvSpPr>
          <p:nvPr/>
        </p:nvSpPr>
        <p:spPr bwMode="auto">
          <a:xfrm>
            <a:off x="89979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rPr>
              <a:t>$9,000,000</a:t>
            </a:r>
            <a:endParaRPr lang="en-US" altLang="zh-CN" sz="2100">
              <a:solidFill>
                <a:schemeClr val="accent2"/>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62" name="Shape 592"/>
          <p:cNvSpPr>
            <a:spLocks noChangeArrowheads="1"/>
          </p:cNvSpPr>
          <p:nvPr/>
        </p:nvSpPr>
        <p:spPr bwMode="auto">
          <a:xfrm>
            <a:off x="922178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rPr>
              <a:t>per year</a:t>
            </a:r>
            <a:endParaRPr lang="en-US" altLang="zh-CN">
              <a:solidFill>
                <a:schemeClr val="bg1"/>
              </a:solidFill>
              <a:ea typeface="Oswald Light" panose="00000400000000000000" pitchFamily="2" charset="0"/>
              <a:cs typeface="Oswald Light" panose="00000400000000000000" pitchFamily="2" charset="0"/>
              <a:sym typeface="Oswald Light" panose="00000400000000000000" pitchFamily="2" charset="0"/>
            </a:endParaRPr>
          </a:p>
        </p:txBody>
      </p:sp>
      <p:sp>
        <p:nvSpPr>
          <p:cNvPr id="63" name="Shape 593"/>
          <p:cNvSpPr/>
          <p:nvPr/>
        </p:nvSpPr>
        <p:spPr>
          <a:xfrm>
            <a:off x="9010650" y="4083050"/>
            <a:ext cx="1321965"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TheAgency.ltd</a:t>
            </a:r>
            <a:endParaRPr sz="1600" spc="32" dirty="0">
              <a:solidFill>
                <a:schemeClr val="bg1"/>
              </a:solidFill>
              <a:latin typeface="+mn-lt"/>
            </a:endParaRPr>
          </a:p>
        </p:txBody>
      </p:sp>
      <p:sp>
        <p:nvSpPr>
          <p:cNvPr id="64" name="Shape 594"/>
          <p:cNvSpPr/>
          <p:nvPr/>
        </p:nvSpPr>
        <p:spPr>
          <a:xfrm>
            <a:off x="87122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4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65" name="组合 64"/>
          <p:cNvGrpSpPr/>
          <p:nvPr>
            <p:custDataLst>
              <p:tags r:id="rId5"/>
            </p:custDataLst>
          </p:nvPr>
        </p:nvGrpSpPr>
        <p:grpSpPr>
          <a:xfrm>
            <a:off x="319026" y="372249"/>
            <a:ext cx="407472" cy="407472"/>
            <a:chOff x="-1828799" y="-88608"/>
            <a:chExt cx="754743" cy="754743"/>
          </a:xfrm>
        </p:grpSpPr>
        <p:sp>
          <p:nvSpPr>
            <p:cNvPr id="66" name="椭圆 6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2058916"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dirty="0">
                <a:solidFill>
                  <a:schemeClr val="bg1"/>
                </a:solidFill>
                <a:cs typeface="+mn-ea"/>
                <a:sym typeface="+mn-lt"/>
              </a:rPr>
              <a:t>问题一</a:t>
            </a:r>
            <a:endParaRPr lang="en-US" altLang="zh-CN" sz="1600" dirty="0">
              <a:solidFill>
                <a:schemeClr val="bg1"/>
              </a:solidFill>
              <a:cs typeface="+mn-ea"/>
              <a:sym typeface="+mn-lt"/>
            </a:endParaRPr>
          </a:p>
        </p:txBody>
      </p:sp>
      <p:sp>
        <p:nvSpPr>
          <p:cNvPr id="4" name="Rectangle 28"/>
          <p:cNvSpPr/>
          <p:nvPr/>
        </p:nvSpPr>
        <p:spPr>
          <a:xfrm>
            <a:off x="6250773"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6" name="Rectangle 30"/>
          <p:cNvSpPr/>
          <p:nvPr/>
        </p:nvSpPr>
        <p:spPr>
          <a:xfrm>
            <a:off x="2058916"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8" name="Rectangle 38"/>
          <p:cNvSpPr/>
          <p:nvPr/>
        </p:nvSpPr>
        <p:spPr>
          <a:xfrm>
            <a:off x="6250773"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11" name="TextBox 43"/>
          <p:cNvSpPr txBox="1"/>
          <p:nvPr/>
        </p:nvSpPr>
        <p:spPr>
          <a:xfrm>
            <a:off x="6539474"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2" name="TextBox 43"/>
          <p:cNvSpPr txBox="1"/>
          <p:nvPr/>
        </p:nvSpPr>
        <p:spPr>
          <a:xfrm>
            <a:off x="6539474"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3" name="TextBox 43"/>
          <p:cNvSpPr txBox="1"/>
          <p:nvPr/>
        </p:nvSpPr>
        <p:spPr>
          <a:xfrm>
            <a:off x="2347619"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3" name="TextBox 43"/>
          <p:cNvSpPr txBox="1"/>
          <p:nvPr/>
        </p:nvSpPr>
        <p:spPr>
          <a:xfrm>
            <a:off x="2347619"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 name="文本框 2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24" name="组合 23"/>
          <p:cNvGrpSpPr/>
          <p:nvPr>
            <p:custDataLst>
              <p:tags r:id="rId1"/>
            </p:custDataLst>
          </p:nvPr>
        </p:nvGrpSpPr>
        <p:grpSpPr>
          <a:xfrm>
            <a:off x="319026" y="372249"/>
            <a:ext cx="407472" cy="407472"/>
            <a:chOff x="-1828799" y="-88608"/>
            <a:chExt cx="754743" cy="754743"/>
          </a:xfrm>
        </p:grpSpPr>
        <p:sp>
          <p:nvSpPr>
            <p:cNvPr id="25" name="椭圆 2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1496885" y="2531377"/>
            <a:ext cx="2367355" cy="1130631"/>
            <a:chOff x="1496885" y="2512327"/>
            <a:chExt cx="2367355" cy="1130631"/>
          </a:xfrm>
        </p:grpSpPr>
        <p:sp>
          <p:nvSpPr>
            <p:cNvPr id="3" name="Shape 47"/>
            <p:cNvSpPr/>
            <p:nvPr/>
          </p:nvSpPr>
          <p:spPr>
            <a:xfrm>
              <a:off x="2012418" y="3110581"/>
              <a:ext cx="1332671" cy="372603"/>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lvl="0" algn="ctr">
                <a:lnSpc>
                  <a:spcPct val="120000"/>
                </a:lnSpc>
                <a:defRPr sz="1800">
                  <a:solidFill>
                    <a:srgbClr val="000000"/>
                  </a:solidFill>
                </a:defRPr>
              </a:pPr>
              <a:r>
                <a:rPr lang="zh-CN" altLang="en-US" sz="1600" b="1" dirty="0">
                  <a:solidFill>
                    <a:schemeClr val="bg1"/>
                  </a:solidFill>
                  <a:cs typeface="+mn-ea"/>
                  <a:sym typeface="+mn-lt"/>
                </a:rPr>
                <a:t>点击编辑</a:t>
              </a:r>
              <a:endParaRPr sz="1600" b="1" dirty="0">
                <a:solidFill>
                  <a:schemeClr val="bg1"/>
                </a:solidFill>
                <a:cs typeface="+mn-ea"/>
                <a:sym typeface="+mn-lt"/>
              </a:endParaRPr>
            </a:p>
          </p:txBody>
        </p:sp>
        <p:grpSp>
          <p:nvGrpSpPr>
            <p:cNvPr id="4" name="Group 5"/>
            <p:cNvGrpSpPr/>
            <p:nvPr/>
          </p:nvGrpSpPr>
          <p:grpSpPr>
            <a:xfrm>
              <a:off x="1496885" y="2512327"/>
              <a:ext cx="2367355" cy="1130631"/>
              <a:chOff x="1134035" y="2528332"/>
              <a:chExt cx="2367355" cy="1130631"/>
            </a:xfrm>
          </p:grpSpPr>
          <p:sp>
            <p:nvSpPr>
              <p:cNvPr id="5" name="Shape 45"/>
              <p:cNvSpPr/>
              <p:nvPr/>
            </p:nvSpPr>
            <p:spPr>
              <a:xfrm>
                <a:off x="1134035"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lvl="0">
                  <a:lnSpc>
                    <a:spcPct val="120000"/>
                  </a:lnSpc>
                </a:pPr>
                <a:endParaRPr>
                  <a:solidFill>
                    <a:schemeClr val="bg1"/>
                  </a:solidFill>
                  <a:cs typeface="+mn-ea"/>
                  <a:sym typeface="+mn-lt"/>
                </a:endParaRPr>
              </a:p>
            </p:txBody>
          </p:sp>
          <p:grpSp>
            <p:nvGrpSpPr>
              <p:cNvPr id="6" name="Group 7"/>
              <p:cNvGrpSpPr/>
              <p:nvPr/>
            </p:nvGrpSpPr>
            <p:grpSpPr>
              <a:xfrm>
                <a:off x="1837826" y="2528332"/>
                <a:ext cx="925156" cy="433926"/>
                <a:chOff x="1837826" y="2528332"/>
                <a:chExt cx="925156" cy="433926"/>
              </a:xfrm>
            </p:grpSpPr>
            <p:sp>
              <p:nvSpPr>
                <p:cNvPr id="7" name="Shape 801"/>
                <p:cNvSpPr/>
                <p:nvPr/>
              </p:nvSpPr>
              <p:spPr>
                <a:xfrm>
                  <a:off x="183782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bg1"/>
                    </a:solidFill>
                    <a:cs typeface="+mn-ea"/>
                    <a:sym typeface="+mn-lt"/>
                  </a:endParaRPr>
                </a:p>
              </p:txBody>
            </p:sp>
            <p:grpSp>
              <p:nvGrpSpPr>
                <p:cNvPr id="8" name="Group 9"/>
                <p:cNvGrpSpPr/>
                <p:nvPr/>
              </p:nvGrpSpPr>
              <p:grpSpPr>
                <a:xfrm>
                  <a:off x="2151197" y="2592287"/>
                  <a:ext cx="317368" cy="298787"/>
                  <a:chOff x="3695700" y="2020888"/>
                  <a:chExt cx="1003300" cy="944562"/>
                </a:xfrm>
                <a:solidFill>
                  <a:schemeClr val="bg1"/>
                </a:solidFill>
              </p:grpSpPr>
              <p:sp>
                <p:nvSpPr>
                  <p:cNvPr id="9" name="Freeform 5"/>
                  <p:cNvSpPr>
                    <a:spLocks noEditPoints="1"/>
                  </p:cNvSpPr>
                  <p:nvPr/>
                </p:nvSpPr>
                <p:spPr bwMode="auto">
                  <a:xfrm>
                    <a:off x="3944938" y="2651125"/>
                    <a:ext cx="500063" cy="314325"/>
                  </a:xfrm>
                  <a:custGeom>
                    <a:avLst/>
                    <a:gdLst>
                      <a:gd name="T0" fmla="*/ 0 w 315"/>
                      <a:gd name="T1" fmla="*/ 79 h 198"/>
                      <a:gd name="T2" fmla="*/ 0 w 315"/>
                      <a:gd name="T3" fmla="*/ 198 h 198"/>
                      <a:gd name="T4" fmla="*/ 315 w 315"/>
                      <a:gd name="T5" fmla="*/ 198 h 198"/>
                      <a:gd name="T6" fmla="*/ 315 w 315"/>
                      <a:gd name="T7" fmla="*/ 79 h 198"/>
                      <a:gd name="T8" fmla="*/ 315 w 315"/>
                      <a:gd name="T9" fmla="*/ 0 h 198"/>
                      <a:gd name="T10" fmla="*/ 0 w 315"/>
                      <a:gd name="T11" fmla="*/ 0 h 198"/>
                      <a:gd name="T12" fmla="*/ 0 w 315"/>
                      <a:gd name="T13" fmla="*/ 79 h 198"/>
                      <a:gd name="T14" fmla="*/ 41 w 315"/>
                      <a:gd name="T15" fmla="*/ 38 h 198"/>
                      <a:gd name="T16" fmla="*/ 277 w 315"/>
                      <a:gd name="T17" fmla="*/ 38 h 198"/>
                      <a:gd name="T18" fmla="*/ 277 w 315"/>
                      <a:gd name="T19" fmla="*/ 79 h 198"/>
                      <a:gd name="T20" fmla="*/ 41 w 315"/>
                      <a:gd name="T21" fmla="*/ 79 h 198"/>
                      <a:gd name="T22" fmla="*/ 41 w 315"/>
                      <a:gd name="T23" fmla="*/ 38 h 198"/>
                      <a:gd name="T24" fmla="*/ 41 w 315"/>
                      <a:gd name="T25" fmla="*/ 117 h 198"/>
                      <a:gd name="T26" fmla="*/ 277 w 315"/>
                      <a:gd name="T27" fmla="*/ 117 h 198"/>
                      <a:gd name="T28" fmla="*/ 277 w 315"/>
                      <a:gd name="T29" fmla="*/ 158 h 198"/>
                      <a:gd name="T30" fmla="*/ 41 w 315"/>
                      <a:gd name="T31" fmla="*/ 158 h 198"/>
                      <a:gd name="T32" fmla="*/ 41 w 315"/>
                      <a:gd name="T33" fmla="*/ 11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198">
                        <a:moveTo>
                          <a:pt x="0" y="79"/>
                        </a:moveTo>
                        <a:lnTo>
                          <a:pt x="0" y="198"/>
                        </a:lnTo>
                        <a:lnTo>
                          <a:pt x="315" y="198"/>
                        </a:lnTo>
                        <a:lnTo>
                          <a:pt x="315" y="79"/>
                        </a:lnTo>
                        <a:lnTo>
                          <a:pt x="315" y="0"/>
                        </a:lnTo>
                        <a:lnTo>
                          <a:pt x="0" y="0"/>
                        </a:lnTo>
                        <a:lnTo>
                          <a:pt x="0" y="79"/>
                        </a:lnTo>
                        <a:close/>
                        <a:moveTo>
                          <a:pt x="41" y="38"/>
                        </a:moveTo>
                        <a:lnTo>
                          <a:pt x="277" y="38"/>
                        </a:lnTo>
                        <a:lnTo>
                          <a:pt x="277" y="79"/>
                        </a:lnTo>
                        <a:lnTo>
                          <a:pt x="41" y="79"/>
                        </a:lnTo>
                        <a:lnTo>
                          <a:pt x="41" y="38"/>
                        </a:lnTo>
                        <a:close/>
                        <a:moveTo>
                          <a:pt x="41" y="117"/>
                        </a:moveTo>
                        <a:lnTo>
                          <a:pt x="277" y="117"/>
                        </a:lnTo>
                        <a:lnTo>
                          <a:pt x="277" y="158"/>
                        </a:lnTo>
                        <a:lnTo>
                          <a:pt x="41" y="158"/>
                        </a:lnTo>
                        <a:lnTo>
                          <a:pt x="41"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0" name="Freeform 6"/>
                  <p:cNvSpPr/>
                  <p:nvPr/>
                </p:nvSpPr>
                <p:spPr bwMode="auto">
                  <a:xfrm>
                    <a:off x="3944938" y="2020888"/>
                    <a:ext cx="500063" cy="315912"/>
                  </a:xfrm>
                  <a:custGeom>
                    <a:avLst/>
                    <a:gdLst>
                      <a:gd name="T0" fmla="*/ 315 w 315"/>
                      <a:gd name="T1" fmla="*/ 120 h 199"/>
                      <a:gd name="T2" fmla="*/ 315 w 315"/>
                      <a:gd name="T3" fmla="*/ 0 h 199"/>
                      <a:gd name="T4" fmla="*/ 0 w 315"/>
                      <a:gd name="T5" fmla="*/ 0 h 199"/>
                      <a:gd name="T6" fmla="*/ 0 w 315"/>
                      <a:gd name="T7" fmla="*/ 120 h 199"/>
                      <a:gd name="T8" fmla="*/ 0 w 315"/>
                      <a:gd name="T9" fmla="*/ 199 h 199"/>
                      <a:gd name="T10" fmla="*/ 315 w 315"/>
                      <a:gd name="T11" fmla="*/ 199 h 199"/>
                      <a:gd name="T12" fmla="*/ 315 w 315"/>
                      <a:gd name="T13" fmla="*/ 120 h 199"/>
                    </a:gdLst>
                    <a:ahLst/>
                    <a:cxnLst>
                      <a:cxn ang="0">
                        <a:pos x="T0" y="T1"/>
                      </a:cxn>
                      <a:cxn ang="0">
                        <a:pos x="T2" y="T3"/>
                      </a:cxn>
                      <a:cxn ang="0">
                        <a:pos x="T4" y="T5"/>
                      </a:cxn>
                      <a:cxn ang="0">
                        <a:pos x="T6" y="T7"/>
                      </a:cxn>
                      <a:cxn ang="0">
                        <a:pos x="T8" y="T9"/>
                      </a:cxn>
                      <a:cxn ang="0">
                        <a:pos x="T10" y="T11"/>
                      </a:cxn>
                      <a:cxn ang="0">
                        <a:pos x="T12" y="T13"/>
                      </a:cxn>
                    </a:cxnLst>
                    <a:rect l="0" t="0" r="r" b="b"/>
                    <a:pathLst>
                      <a:path w="315" h="199">
                        <a:moveTo>
                          <a:pt x="315" y="120"/>
                        </a:moveTo>
                        <a:lnTo>
                          <a:pt x="315" y="0"/>
                        </a:lnTo>
                        <a:lnTo>
                          <a:pt x="0" y="0"/>
                        </a:lnTo>
                        <a:lnTo>
                          <a:pt x="0" y="120"/>
                        </a:lnTo>
                        <a:lnTo>
                          <a:pt x="0" y="199"/>
                        </a:lnTo>
                        <a:lnTo>
                          <a:pt x="315" y="199"/>
                        </a:lnTo>
                        <a:lnTo>
                          <a:pt x="315"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1" name="Freeform 7"/>
                  <p:cNvSpPr/>
                  <p:nvPr/>
                </p:nvSpPr>
                <p:spPr bwMode="auto">
                  <a:xfrm>
                    <a:off x="3695700" y="2211388"/>
                    <a:ext cx="1003300" cy="565150"/>
                  </a:xfrm>
                  <a:custGeom>
                    <a:avLst/>
                    <a:gdLst>
                      <a:gd name="T0" fmla="*/ 232 w 265"/>
                      <a:gd name="T1" fmla="*/ 0 h 149"/>
                      <a:gd name="T2" fmla="*/ 215 w 265"/>
                      <a:gd name="T3" fmla="*/ 0 h 149"/>
                      <a:gd name="T4" fmla="*/ 215 w 265"/>
                      <a:gd name="T5" fmla="*/ 33 h 149"/>
                      <a:gd name="T6" fmla="*/ 215 w 265"/>
                      <a:gd name="T7" fmla="*/ 49 h 149"/>
                      <a:gd name="T8" fmla="*/ 49 w 265"/>
                      <a:gd name="T9" fmla="*/ 49 h 149"/>
                      <a:gd name="T10" fmla="*/ 49 w 265"/>
                      <a:gd name="T11" fmla="*/ 33 h 149"/>
                      <a:gd name="T12" fmla="*/ 49 w 265"/>
                      <a:gd name="T13" fmla="*/ 0 h 149"/>
                      <a:gd name="T14" fmla="*/ 33 w 265"/>
                      <a:gd name="T15" fmla="*/ 0 h 149"/>
                      <a:gd name="T16" fmla="*/ 0 w 265"/>
                      <a:gd name="T17" fmla="*/ 33 h 149"/>
                      <a:gd name="T18" fmla="*/ 0 w 265"/>
                      <a:gd name="T19" fmla="*/ 116 h 149"/>
                      <a:gd name="T20" fmla="*/ 33 w 265"/>
                      <a:gd name="T21" fmla="*/ 149 h 149"/>
                      <a:gd name="T22" fmla="*/ 49 w 265"/>
                      <a:gd name="T23" fmla="*/ 149 h 149"/>
                      <a:gd name="T24" fmla="*/ 49 w 265"/>
                      <a:gd name="T25" fmla="*/ 116 h 149"/>
                      <a:gd name="T26" fmla="*/ 49 w 265"/>
                      <a:gd name="T27" fmla="*/ 99 h 149"/>
                      <a:gd name="T28" fmla="*/ 215 w 265"/>
                      <a:gd name="T29" fmla="*/ 99 h 149"/>
                      <a:gd name="T30" fmla="*/ 215 w 265"/>
                      <a:gd name="T31" fmla="*/ 116 h 149"/>
                      <a:gd name="T32" fmla="*/ 215 w 265"/>
                      <a:gd name="T33" fmla="*/ 149 h 149"/>
                      <a:gd name="T34" fmla="*/ 232 w 265"/>
                      <a:gd name="T35" fmla="*/ 149 h 149"/>
                      <a:gd name="T36" fmla="*/ 265 w 265"/>
                      <a:gd name="T37" fmla="*/ 116 h 149"/>
                      <a:gd name="T38" fmla="*/ 265 w 265"/>
                      <a:gd name="T39" fmla="*/ 33 h 149"/>
                      <a:gd name="T40" fmla="*/ 232 w 265"/>
                      <a:gd name="T4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149">
                        <a:moveTo>
                          <a:pt x="232" y="0"/>
                        </a:moveTo>
                        <a:cubicBezTo>
                          <a:pt x="215" y="0"/>
                          <a:pt x="215" y="0"/>
                          <a:pt x="215" y="0"/>
                        </a:cubicBezTo>
                        <a:cubicBezTo>
                          <a:pt x="215" y="33"/>
                          <a:pt x="215" y="33"/>
                          <a:pt x="215" y="33"/>
                        </a:cubicBezTo>
                        <a:cubicBezTo>
                          <a:pt x="215" y="49"/>
                          <a:pt x="215" y="49"/>
                          <a:pt x="215" y="49"/>
                        </a:cubicBezTo>
                        <a:cubicBezTo>
                          <a:pt x="49" y="49"/>
                          <a:pt x="49" y="49"/>
                          <a:pt x="49" y="49"/>
                        </a:cubicBezTo>
                        <a:cubicBezTo>
                          <a:pt x="49" y="33"/>
                          <a:pt x="49" y="33"/>
                          <a:pt x="49" y="33"/>
                        </a:cubicBezTo>
                        <a:cubicBezTo>
                          <a:pt x="49" y="0"/>
                          <a:pt x="49" y="0"/>
                          <a:pt x="49" y="0"/>
                        </a:cubicBezTo>
                        <a:cubicBezTo>
                          <a:pt x="33" y="0"/>
                          <a:pt x="33" y="0"/>
                          <a:pt x="33" y="0"/>
                        </a:cubicBezTo>
                        <a:cubicBezTo>
                          <a:pt x="16" y="0"/>
                          <a:pt x="0" y="16"/>
                          <a:pt x="0" y="33"/>
                        </a:cubicBezTo>
                        <a:cubicBezTo>
                          <a:pt x="0" y="116"/>
                          <a:pt x="0" y="116"/>
                          <a:pt x="0" y="116"/>
                        </a:cubicBezTo>
                        <a:cubicBezTo>
                          <a:pt x="0" y="132"/>
                          <a:pt x="16" y="149"/>
                          <a:pt x="33" y="149"/>
                        </a:cubicBezTo>
                        <a:cubicBezTo>
                          <a:pt x="49" y="149"/>
                          <a:pt x="49" y="149"/>
                          <a:pt x="49" y="149"/>
                        </a:cubicBezTo>
                        <a:cubicBezTo>
                          <a:pt x="49" y="116"/>
                          <a:pt x="49" y="116"/>
                          <a:pt x="49" y="116"/>
                        </a:cubicBezTo>
                        <a:cubicBezTo>
                          <a:pt x="49" y="99"/>
                          <a:pt x="49" y="99"/>
                          <a:pt x="49" y="99"/>
                        </a:cubicBezTo>
                        <a:cubicBezTo>
                          <a:pt x="215" y="99"/>
                          <a:pt x="215" y="99"/>
                          <a:pt x="215" y="99"/>
                        </a:cubicBezTo>
                        <a:cubicBezTo>
                          <a:pt x="215" y="116"/>
                          <a:pt x="215" y="116"/>
                          <a:pt x="215" y="116"/>
                        </a:cubicBezTo>
                        <a:cubicBezTo>
                          <a:pt x="215" y="149"/>
                          <a:pt x="215" y="149"/>
                          <a:pt x="215" y="149"/>
                        </a:cubicBezTo>
                        <a:cubicBezTo>
                          <a:pt x="232" y="149"/>
                          <a:pt x="232" y="149"/>
                          <a:pt x="232" y="149"/>
                        </a:cubicBezTo>
                        <a:cubicBezTo>
                          <a:pt x="248" y="149"/>
                          <a:pt x="265" y="132"/>
                          <a:pt x="265" y="116"/>
                        </a:cubicBezTo>
                        <a:cubicBezTo>
                          <a:pt x="265" y="33"/>
                          <a:pt x="265" y="33"/>
                          <a:pt x="265" y="33"/>
                        </a:cubicBezTo>
                        <a:cubicBezTo>
                          <a:pt x="265" y="16"/>
                          <a:pt x="248" y="0"/>
                          <a:pt x="2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grpSp>
      <p:grpSp>
        <p:nvGrpSpPr>
          <p:cNvPr id="12" name="Group 36"/>
          <p:cNvGrpSpPr/>
          <p:nvPr/>
        </p:nvGrpSpPr>
        <p:grpSpPr>
          <a:xfrm>
            <a:off x="4923900" y="2531377"/>
            <a:ext cx="2367355" cy="1130631"/>
            <a:chOff x="4912322" y="2512327"/>
            <a:chExt cx="2367355" cy="1130631"/>
          </a:xfrm>
        </p:grpSpPr>
        <p:sp>
          <p:nvSpPr>
            <p:cNvPr id="13" name="Shape 52"/>
            <p:cNvSpPr/>
            <p:nvPr/>
          </p:nvSpPr>
          <p:spPr>
            <a:xfrm>
              <a:off x="5159829" y="3097854"/>
              <a:ext cx="1913323"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endParaRPr lang="zh-CN" altLang="en-US" sz="1600" b="1" dirty="0">
                <a:solidFill>
                  <a:schemeClr val="bg1"/>
                </a:solidFill>
                <a:cs typeface="+mn-ea"/>
                <a:sym typeface="+mn-lt"/>
              </a:endParaRPr>
            </a:p>
          </p:txBody>
        </p:sp>
        <p:grpSp>
          <p:nvGrpSpPr>
            <p:cNvPr id="14" name="Group 14"/>
            <p:cNvGrpSpPr/>
            <p:nvPr/>
          </p:nvGrpSpPr>
          <p:grpSpPr>
            <a:xfrm>
              <a:off x="4912322" y="2512327"/>
              <a:ext cx="2367355" cy="1130631"/>
              <a:chOff x="4912322" y="2528332"/>
              <a:chExt cx="2367355" cy="1130631"/>
            </a:xfrm>
          </p:grpSpPr>
          <p:sp>
            <p:nvSpPr>
              <p:cNvPr id="15" name="Shape 50"/>
              <p:cNvSpPr/>
              <p:nvPr/>
            </p:nvSpPr>
            <p:spPr>
              <a:xfrm>
                <a:off x="4912322"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16" name="Group 16"/>
              <p:cNvGrpSpPr/>
              <p:nvPr/>
            </p:nvGrpSpPr>
            <p:grpSpPr>
              <a:xfrm>
                <a:off x="5632116" y="2528332"/>
                <a:ext cx="925156" cy="433926"/>
                <a:chOff x="5632116" y="2528332"/>
                <a:chExt cx="925156" cy="433926"/>
              </a:xfrm>
            </p:grpSpPr>
            <p:sp>
              <p:nvSpPr>
                <p:cNvPr id="17" name="Shape 801"/>
                <p:cNvSpPr/>
                <p:nvPr/>
              </p:nvSpPr>
              <p:spPr>
                <a:xfrm>
                  <a:off x="563211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18" name="Shape 4614"/>
                <p:cNvSpPr/>
                <p:nvPr/>
              </p:nvSpPr>
              <p:spPr>
                <a:xfrm>
                  <a:off x="5955148" y="2603965"/>
                  <a:ext cx="293252" cy="2932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lnSpc>
                      <a:spcPct val="120000"/>
                    </a:lnSpc>
                    <a:defRPr sz="3100" b="1">
                      <a:latin typeface="Kontrapunkt Bob Bold"/>
                      <a:ea typeface="Kontrapunkt Bob Bold"/>
                      <a:cs typeface="Kontrapunkt Bob Bold"/>
                      <a:sym typeface="Kontrapunkt Bob Bold"/>
                    </a:defRPr>
                  </a:pPr>
                  <a:endParaRPr>
                    <a:solidFill>
                      <a:schemeClr val="bg1"/>
                    </a:solidFill>
                    <a:cs typeface="+mn-ea"/>
                    <a:sym typeface="+mn-lt"/>
                  </a:endParaRPr>
                </a:p>
              </p:txBody>
            </p:sp>
          </p:grpSp>
        </p:grpSp>
      </p:grpSp>
      <p:grpSp>
        <p:nvGrpSpPr>
          <p:cNvPr id="19" name="Group 37"/>
          <p:cNvGrpSpPr/>
          <p:nvPr/>
        </p:nvGrpSpPr>
        <p:grpSpPr>
          <a:xfrm>
            <a:off x="8432442" y="2531377"/>
            <a:ext cx="2367355" cy="1126076"/>
            <a:chOff x="8356787" y="2512327"/>
            <a:chExt cx="2367355" cy="1126076"/>
          </a:xfrm>
        </p:grpSpPr>
        <p:sp>
          <p:nvSpPr>
            <p:cNvPr id="20" name="Shape 56"/>
            <p:cNvSpPr/>
            <p:nvPr/>
          </p:nvSpPr>
          <p:spPr>
            <a:xfrm>
              <a:off x="8797552" y="3093299"/>
              <a:ext cx="1478356"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endParaRPr lang="zh-CN" altLang="en-US" sz="1600" b="1" dirty="0">
                <a:solidFill>
                  <a:schemeClr val="bg1"/>
                </a:solidFill>
                <a:cs typeface="+mn-ea"/>
                <a:sym typeface="+mn-lt"/>
              </a:endParaRPr>
            </a:p>
          </p:txBody>
        </p:sp>
        <p:grpSp>
          <p:nvGrpSpPr>
            <p:cNvPr id="21" name="Group 20"/>
            <p:cNvGrpSpPr/>
            <p:nvPr/>
          </p:nvGrpSpPr>
          <p:grpSpPr>
            <a:xfrm>
              <a:off x="8356787" y="2512327"/>
              <a:ext cx="2367355" cy="1126076"/>
              <a:chOff x="8690609" y="2528332"/>
              <a:chExt cx="2367355" cy="1126076"/>
            </a:xfrm>
          </p:grpSpPr>
          <p:sp>
            <p:nvSpPr>
              <p:cNvPr id="22" name="Shape 54"/>
              <p:cNvSpPr/>
              <p:nvPr/>
            </p:nvSpPr>
            <p:spPr>
              <a:xfrm>
                <a:off x="8690609" y="2962258"/>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23" name="Group 22"/>
              <p:cNvGrpSpPr/>
              <p:nvPr/>
            </p:nvGrpSpPr>
            <p:grpSpPr>
              <a:xfrm>
                <a:off x="9407228" y="2528332"/>
                <a:ext cx="925156" cy="433926"/>
                <a:chOff x="9407228" y="2528332"/>
                <a:chExt cx="925156" cy="433926"/>
              </a:xfrm>
            </p:grpSpPr>
            <p:sp>
              <p:nvSpPr>
                <p:cNvPr id="24" name="Shape 801"/>
                <p:cNvSpPr/>
                <p:nvPr/>
              </p:nvSpPr>
              <p:spPr>
                <a:xfrm>
                  <a:off x="9407228"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25" name="Freeform 11"/>
                <p:cNvSpPr>
                  <a:spLocks noEditPoints="1"/>
                </p:cNvSpPr>
                <p:nvPr/>
              </p:nvSpPr>
              <p:spPr bwMode="auto">
                <a:xfrm>
                  <a:off x="9694203" y="2592124"/>
                  <a:ext cx="361165" cy="298950"/>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sp>
        <p:nvSpPr>
          <p:cNvPr id="26" name="TextBox 34"/>
          <p:cNvSpPr txBox="1"/>
          <p:nvPr/>
        </p:nvSpPr>
        <p:spPr>
          <a:xfrm>
            <a:off x="1534033" y="4759940"/>
            <a:ext cx="9144000" cy="609398"/>
          </a:xfrm>
          <a:prstGeom prst="rect">
            <a:avLst/>
          </a:prstGeom>
          <a:noFill/>
        </p:spPr>
        <p:txBody>
          <a:bodyPr wrap="square" rtlCol="0">
            <a:spAutoFit/>
          </a:bodyPr>
          <a:lstStyle/>
          <a:p>
            <a:pPr algn="ctr" defTabSz="1216660">
              <a:lnSpc>
                <a:spcPct val="120000"/>
              </a:lnSpc>
              <a:spcBef>
                <a:spcPct val="0"/>
              </a:spcBef>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cs typeface="+mn-ea"/>
              <a:sym typeface="+mn-lt"/>
            </a:endParaRPr>
          </a:p>
        </p:txBody>
      </p:sp>
      <p:sp>
        <p:nvSpPr>
          <p:cNvPr id="27" name="文本框 37"/>
          <p:cNvSpPr txBox="1">
            <a:spLocks noChangeArrowheads="1"/>
          </p:cNvSpPr>
          <p:nvPr/>
        </p:nvSpPr>
        <p:spPr bwMode="auto">
          <a:xfrm>
            <a:off x="1526657" y="3944440"/>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7"/>
          <p:cNvSpPr txBox="1">
            <a:spLocks noChangeArrowheads="1"/>
          </p:cNvSpPr>
          <p:nvPr/>
        </p:nvSpPr>
        <p:spPr bwMode="auto">
          <a:xfrm>
            <a:off x="4953672" y="3944440"/>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9" name="文本框 37"/>
          <p:cNvSpPr txBox="1">
            <a:spLocks noChangeArrowheads="1"/>
          </p:cNvSpPr>
          <p:nvPr/>
        </p:nvSpPr>
        <p:spPr bwMode="auto">
          <a:xfrm>
            <a:off x="8462214" y="3944440"/>
            <a:ext cx="2307811"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38" name="组合 37"/>
          <p:cNvGrpSpPr/>
          <p:nvPr>
            <p:custDataLst>
              <p:tags r:id="rId1"/>
            </p:custDataLst>
          </p:nvPr>
        </p:nvGrpSpPr>
        <p:grpSpPr>
          <a:xfrm>
            <a:off x="319026" y="372249"/>
            <a:ext cx="407472" cy="407472"/>
            <a:chOff x="-1828799" y="-88608"/>
            <a:chExt cx="754743" cy="754743"/>
          </a:xfrm>
        </p:grpSpPr>
        <p:sp>
          <p:nvSpPr>
            <p:cNvPr id="39" name="椭圆 38"/>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33752" y="798813"/>
            <a:ext cx="2966974" cy="5380114"/>
          </a:xfrm>
          <a:prstGeom prst="rect">
            <a:avLst/>
          </a:prstGeom>
        </p:spPr>
      </p:pic>
      <p:sp>
        <p:nvSpPr>
          <p:cNvPr id="2" name="TextBox 18"/>
          <p:cNvSpPr txBox="1"/>
          <p:nvPr/>
        </p:nvSpPr>
        <p:spPr>
          <a:xfrm>
            <a:off x="891276" y="1430422"/>
            <a:ext cx="4053046" cy="497252"/>
          </a:xfrm>
          <a:prstGeom prst="rect">
            <a:avLst/>
          </a:prstGeom>
          <a:noFill/>
        </p:spPr>
        <p:txBody>
          <a:bodyPr wrap="square" rtlCol="0">
            <a:spAutoFit/>
          </a:bodyPr>
          <a:lstStyle/>
          <a:p>
            <a:pPr>
              <a:lnSpc>
                <a:spcPct val="120000"/>
              </a:lnSpc>
            </a:pPr>
            <a:r>
              <a:rPr lang="zh-CN" altLang="en-US" b="1" dirty="0">
                <a:solidFill>
                  <a:schemeClr val="bg1"/>
                </a:solidFill>
                <a:cs typeface="+mn-ea"/>
                <a:sym typeface="+mn-lt"/>
              </a:rPr>
              <a:t>点击添加标题</a:t>
            </a:r>
            <a:endParaRPr lang="id-ID" b="1" dirty="0">
              <a:solidFill>
                <a:schemeClr val="bg1"/>
              </a:solidFill>
              <a:cs typeface="+mn-ea"/>
              <a:sym typeface="+mn-lt"/>
            </a:endParaRPr>
          </a:p>
        </p:txBody>
      </p:sp>
      <p:sp>
        <p:nvSpPr>
          <p:cNvPr id="3" name="TextBox 19"/>
          <p:cNvSpPr txBox="1"/>
          <p:nvPr/>
        </p:nvSpPr>
        <p:spPr>
          <a:xfrm>
            <a:off x="891275" y="1953774"/>
            <a:ext cx="7429930" cy="1102481"/>
          </a:xfrm>
          <a:prstGeom prst="rect">
            <a:avLst/>
          </a:prstGeom>
          <a:noFill/>
        </p:spPr>
        <p:txBody>
          <a:bodyPr wrap="square" rtlCol="0">
            <a:spAutoFit/>
          </a:bodyPr>
          <a:lstStyle/>
          <a:p>
            <a:pP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a:t>
            </a:r>
            <a:endParaRPr lang="zh-CN" altLang="en-US" sz="1400">
              <a:solidFill>
                <a:schemeClr val="bg1"/>
              </a:solidFill>
              <a:cs typeface="+mn-ea"/>
              <a:sym typeface="+mn-lt"/>
            </a:endParaRPr>
          </a:p>
        </p:txBody>
      </p:sp>
      <p:grpSp>
        <p:nvGrpSpPr>
          <p:cNvPr id="7" name="Group 2"/>
          <p:cNvGrpSpPr/>
          <p:nvPr/>
        </p:nvGrpSpPr>
        <p:grpSpPr>
          <a:xfrm>
            <a:off x="921887" y="442958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9" name="Shape 4192"/>
            <p:cNvSpPr/>
            <p:nvPr/>
          </p:nvSpPr>
          <p:spPr>
            <a:xfrm>
              <a:off x="1367107" y="5387854"/>
              <a:ext cx="252094" cy="432160"/>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20000"/>
                </a:lnSpc>
                <a:defRPr sz="3200">
                  <a:solidFill>
                    <a:srgbClr val="FFFFFF"/>
                  </a:solidFill>
                  <a:latin typeface="Helvetica Light"/>
                  <a:ea typeface="Helvetica Light"/>
                  <a:cs typeface="Helvetica Light"/>
                  <a:sym typeface="Helvetica Light"/>
                </a:defRPr>
              </a:pPr>
              <a:endParaRPr>
                <a:solidFill>
                  <a:schemeClr val="bg1"/>
                </a:solidFill>
                <a:cs typeface="+mn-ea"/>
                <a:sym typeface="+mn-lt"/>
              </a:endParaRPr>
            </a:p>
          </p:txBody>
        </p:sp>
      </p:grpSp>
      <p:grpSp>
        <p:nvGrpSpPr>
          <p:cNvPr id="12" name="Group 3"/>
          <p:cNvGrpSpPr/>
          <p:nvPr/>
        </p:nvGrpSpPr>
        <p:grpSpPr>
          <a:xfrm>
            <a:off x="4685956" y="332044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6"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7" name="Freeform 56"/>
              <p:cNvSpPr/>
              <p:nvPr/>
            </p:nvSpPr>
            <p:spPr bwMode="auto">
              <a:xfrm>
                <a:off x="2522537"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grpSp>
      </p:grpSp>
      <p:grpSp>
        <p:nvGrpSpPr>
          <p:cNvPr id="21" name="Group 1"/>
          <p:cNvGrpSpPr/>
          <p:nvPr/>
        </p:nvGrpSpPr>
        <p:grpSpPr>
          <a:xfrm>
            <a:off x="921887" y="332044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7" name="Oval 22"/>
              <p:cNvSpPr>
                <a:spLocks noChangeAspect="1"/>
              </p:cNvSpPr>
              <p:nvPr/>
            </p:nvSpPr>
            <p:spPr>
              <a:xfrm>
                <a:off x="1180293" y="4326149"/>
                <a:ext cx="617261" cy="6177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sp>
            <p:nvSpPr>
              <p:cNvPr id="25"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grpSp>
      </p:grpSp>
      <p:grpSp>
        <p:nvGrpSpPr>
          <p:cNvPr id="28" name="Group 4"/>
          <p:cNvGrpSpPr/>
          <p:nvPr/>
        </p:nvGrpSpPr>
        <p:grpSpPr>
          <a:xfrm>
            <a:off x="4685956" y="442958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30" name="Freeform 274"/>
            <p:cNvSpPr>
              <a:spLocks noEditPoints="1"/>
            </p:cNvSpPr>
            <p:nvPr/>
          </p:nvSpPr>
          <p:spPr bwMode="auto">
            <a:xfrm>
              <a:off x="5097894" y="5440633"/>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nvGrpSpPr>
          <p:cNvPr id="33" name="Group 64"/>
          <p:cNvGrpSpPr/>
          <p:nvPr/>
        </p:nvGrpSpPr>
        <p:grpSpPr>
          <a:xfrm>
            <a:off x="1961201" y="3395334"/>
            <a:ext cx="2322270" cy="664969"/>
            <a:chOff x="7884714" y="2191620"/>
            <a:chExt cx="1859054" cy="664969"/>
          </a:xfrm>
        </p:grpSpPr>
        <p:sp>
          <p:nvSpPr>
            <p:cNvPr id="34"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5"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6" name="Group 64"/>
          <p:cNvGrpSpPr/>
          <p:nvPr/>
        </p:nvGrpSpPr>
        <p:grpSpPr>
          <a:xfrm>
            <a:off x="5718814" y="3395334"/>
            <a:ext cx="2322270" cy="664969"/>
            <a:chOff x="7884714" y="2191620"/>
            <a:chExt cx="1859054" cy="664969"/>
          </a:xfrm>
        </p:grpSpPr>
        <p:sp>
          <p:nvSpPr>
            <p:cNvPr id="37"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8"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9" name="Group 64"/>
          <p:cNvGrpSpPr/>
          <p:nvPr/>
        </p:nvGrpSpPr>
        <p:grpSpPr>
          <a:xfrm>
            <a:off x="1961201" y="4522507"/>
            <a:ext cx="2322270" cy="664969"/>
            <a:chOff x="7884714" y="2191620"/>
            <a:chExt cx="1859054" cy="664969"/>
          </a:xfrm>
        </p:grpSpPr>
        <p:sp>
          <p:nvSpPr>
            <p:cNvPr id="40"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1"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42" name="Group 64"/>
          <p:cNvGrpSpPr/>
          <p:nvPr/>
        </p:nvGrpSpPr>
        <p:grpSpPr>
          <a:xfrm>
            <a:off x="5718814" y="4522507"/>
            <a:ext cx="2322270" cy="664969"/>
            <a:chOff x="7884714" y="2191620"/>
            <a:chExt cx="1859054" cy="664969"/>
          </a:xfrm>
        </p:grpSpPr>
        <p:sp>
          <p:nvSpPr>
            <p:cNvPr id="43"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4"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pic>
        <p:nvPicPr>
          <p:cNvPr id="47" name="图片占位符 4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3255" r="23255"/>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a:off x="3181402" y="1950042"/>
            <a:ext cx="6610773" cy="4131733"/>
          </a:xfrm>
          <a:prstGeom prst="swooshArrow">
            <a:avLst>
              <a:gd name="adj1" fmla="val 25000"/>
              <a:gd name="adj2" fmla="val 25000"/>
            </a:avLst>
          </a:prstGeom>
          <a:solidFill>
            <a:schemeClr val="bg1">
              <a:lumMod val="50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lang="zh-CN" altLang="en-US">
              <a:solidFill>
                <a:schemeClr val="bg1"/>
              </a:solidFill>
              <a:cs typeface="+mn-ea"/>
              <a:sym typeface="+mn-lt"/>
            </a:endParaRPr>
          </a:p>
        </p:txBody>
      </p:sp>
      <p:grpSp>
        <p:nvGrpSpPr>
          <p:cNvPr id="8" name="Group 7"/>
          <p:cNvGrpSpPr/>
          <p:nvPr/>
        </p:nvGrpSpPr>
        <p:grpSpPr>
          <a:xfrm>
            <a:off x="2668822" y="5572760"/>
            <a:ext cx="1540309" cy="660400"/>
            <a:chOff x="1752600" y="4179570"/>
            <a:chExt cx="1155232" cy="495300"/>
          </a:xfrm>
        </p:grpSpPr>
        <p:sp>
          <p:nvSpPr>
            <p:cNvPr id="9" name="Oval 8"/>
            <p:cNvSpPr/>
            <p:nvPr/>
          </p:nvSpPr>
          <p:spPr>
            <a:xfrm>
              <a:off x="2263140" y="4179570"/>
              <a:ext cx="128910" cy="128910"/>
            </a:xfrm>
            <a:prstGeom prst="ellipse">
              <a:avLst/>
            </a:prstGeom>
            <a:solidFill>
              <a:schemeClr val="accent1"/>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0" name="Freeform 9"/>
            <p:cNvSpPr/>
            <p:nvPr/>
          </p:nvSpPr>
          <p:spPr>
            <a:xfrm>
              <a:off x="1752600" y="4320226"/>
              <a:ext cx="1155232" cy="354644"/>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076"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START</a:t>
              </a:r>
              <a:endParaRPr lang="en-US" sz="1865" dirty="0">
                <a:solidFill>
                  <a:schemeClr val="bg1"/>
                </a:solidFill>
                <a:cs typeface="+mn-ea"/>
                <a:sym typeface="+mn-lt"/>
              </a:endParaRPr>
            </a:p>
          </p:txBody>
        </p:sp>
      </p:grpSp>
      <p:grpSp>
        <p:nvGrpSpPr>
          <p:cNvPr id="11" name="Group 10"/>
          <p:cNvGrpSpPr/>
          <p:nvPr/>
        </p:nvGrpSpPr>
        <p:grpSpPr>
          <a:xfrm>
            <a:off x="3608622" y="4466836"/>
            <a:ext cx="1586585" cy="961145"/>
            <a:chOff x="2457450" y="3350126"/>
            <a:chExt cx="1189939" cy="720859"/>
          </a:xfrm>
        </p:grpSpPr>
        <p:sp>
          <p:nvSpPr>
            <p:cNvPr id="12" name="Oval 11"/>
            <p:cNvSpPr/>
            <p:nvPr/>
          </p:nvSpPr>
          <p:spPr>
            <a:xfrm>
              <a:off x="2956560" y="3350126"/>
              <a:ext cx="233029" cy="233029"/>
            </a:xfrm>
            <a:prstGeom prst="ellipse">
              <a:avLst/>
            </a:prstGeom>
            <a:solidFill>
              <a:schemeClr val="accent1"/>
            </a:solidFill>
          </p:spPr>
          <p:style>
            <a:lnRef idx="2">
              <a:schemeClr val="lt1">
                <a:hueOff val="0"/>
                <a:satOff val="0"/>
                <a:lumOff val="0"/>
                <a:alphaOff val="0"/>
              </a:schemeClr>
            </a:lnRef>
            <a:fillRef idx="1">
              <a:schemeClr val="accent5">
                <a:shade val="80000"/>
                <a:hueOff val="102612"/>
                <a:satOff val="-1116"/>
                <a:lumOff val="12789"/>
                <a:alphaOff val="0"/>
              </a:schemeClr>
            </a:fillRef>
            <a:effectRef idx="0">
              <a:schemeClr val="accent5">
                <a:shade val="80000"/>
                <a:hueOff val="102612"/>
                <a:satOff val="-1116"/>
                <a:lumOff val="1278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3" name="Freeform 12"/>
            <p:cNvSpPr/>
            <p:nvPr/>
          </p:nvSpPr>
          <p:spPr>
            <a:xfrm>
              <a:off x="2457450" y="3655237"/>
              <a:ext cx="1189939" cy="415748"/>
            </a:xfrm>
            <a:custGeom>
              <a:avLst/>
              <a:gdLst>
                <a:gd name="connsiteX0" fmla="*/ 0 w 1189939"/>
                <a:gd name="connsiteY0" fmla="*/ 0 h 1685747"/>
                <a:gd name="connsiteX1" fmla="*/ 1189939 w 1189939"/>
                <a:gd name="connsiteY1" fmla="*/ 0 h 1685747"/>
                <a:gd name="connsiteX2" fmla="*/ 1189939 w 1189939"/>
                <a:gd name="connsiteY2" fmla="*/ 1685747 h 1685747"/>
                <a:gd name="connsiteX3" fmla="*/ 0 w 1189939"/>
                <a:gd name="connsiteY3" fmla="*/ 1685747 h 1685747"/>
                <a:gd name="connsiteX4" fmla="*/ 0 w 1189939"/>
                <a:gd name="connsiteY4" fmla="*/ 0 h 1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1685747">
                  <a:moveTo>
                    <a:pt x="0" y="0"/>
                  </a:moveTo>
                  <a:lnTo>
                    <a:pt x="1189939" y="0"/>
                  </a:lnTo>
                  <a:lnTo>
                    <a:pt x="1189939" y="1685747"/>
                  </a:lnTo>
                  <a:lnTo>
                    <a:pt x="0" y="1685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637"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CONCEPT</a:t>
              </a:r>
              <a:endParaRPr lang="en-US" sz="1865" dirty="0">
                <a:solidFill>
                  <a:schemeClr val="bg1"/>
                </a:solidFill>
                <a:cs typeface="+mn-ea"/>
                <a:sym typeface="+mn-lt"/>
              </a:endParaRPr>
            </a:p>
          </p:txBody>
        </p:sp>
      </p:grpSp>
      <p:grpSp>
        <p:nvGrpSpPr>
          <p:cNvPr id="14" name="Group 13"/>
          <p:cNvGrpSpPr/>
          <p:nvPr/>
        </p:nvGrpSpPr>
        <p:grpSpPr>
          <a:xfrm>
            <a:off x="5053686" y="3559929"/>
            <a:ext cx="1586585" cy="1204775"/>
            <a:chOff x="3541248" y="2669946"/>
            <a:chExt cx="1189939" cy="903581"/>
          </a:xfrm>
        </p:grpSpPr>
        <p:sp>
          <p:nvSpPr>
            <p:cNvPr id="15" name="Oval 14"/>
            <p:cNvSpPr/>
            <p:nvPr/>
          </p:nvSpPr>
          <p:spPr>
            <a:xfrm>
              <a:off x="4038600" y="2669946"/>
              <a:ext cx="322275" cy="322275"/>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5"/>
                <a:lumOff val="25579"/>
                <a:alphaOff val="0"/>
              </a:schemeClr>
            </a:fillRef>
            <a:effectRef idx="0">
              <a:schemeClr val="accent5">
                <a:shade val="80000"/>
                <a:hueOff val="205224"/>
                <a:satOff val="-2235"/>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6" name="Freeform 15"/>
            <p:cNvSpPr/>
            <p:nvPr/>
          </p:nvSpPr>
          <p:spPr>
            <a:xfrm>
              <a:off x="3541248" y="3070860"/>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DESIGN</a:t>
              </a:r>
              <a:endParaRPr lang="en-US" sz="1865" dirty="0">
                <a:solidFill>
                  <a:schemeClr val="bg1"/>
                </a:solidFill>
                <a:cs typeface="+mn-ea"/>
                <a:sym typeface="+mn-lt"/>
              </a:endParaRPr>
            </a:p>
          </p:txBody>
        </p:sp>
      </p:grpSp>
      <p:grpSp>
        <p:nvGrpSpPr>
          <p:cNvPr id="17" name="Group 16"/>
          <p:cNvGrpSpPr/>
          <p:nvPr/>
        </p:nvGrpSpPr>
        <p:grpSpPr>
          <a:xfrm>
            <a:off x="6811201" y="2921001"/>
            <a:ext cx="1586585" cy="1430020"/>
            <a:chOff x="4859384" y="2190750"/>
            <a:chExt cx="1189939" cy="1072515"/>
          </a:xfrm>
        </p:grpSpPr>
        <p:sp>
          <p:nvSpPr>
            <p:cNvPr id="18" name="Oval 17"/>
            <p:cNvSpPr/>
            <p:nvPr/>
          </p:nvSpPr>
          <p:spPr>
            <a:xfrm>
              <a:off x="5223809" y="2190750"/>
              <a:ext cx="483718" cy="4837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5"/>
                <a:lumOff val="25579"/>
                <a:alphaOff val="0"/>
              </a:schemeClr>
            </a:fillRef>
            <a:effectRef idx="0">
              <a:schemeClr val="accent5">
                <a:shade val="80000"/>
                <a:hueOff val="205224"/>
                <a:satOff val="-2235"/>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9" name="Freeform 18"/>
            <p:cNvSpPr/>
            <p:nvPr/>
          </p:nvSpPr>
          <p:spPr>
            <a:xfrm>
              <a:off x="4859384" y="2760598"/>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CREATIVE</a:t>
              </a:r>
              <a:endParaRPr lang="en-US" sz="1865" dirty="0">
                <a:solidFill>
                  <a:schemeClr val="bg1"/>
                </a:solidFill>
                <a:cs typeface="+mn-ea"/>
                <a:sym typeface="+mn-lt"/>
              </a:endParaRPr>
            </a:p>
          </p:txBody>
        </p:sp>
      </p:grpSp>
      <p:cxnSp>
        <p:nvCxnSpPr>
          <p:cNvPr id="20" name="Elbow Connector 19"/>
          <p:cNvCxnSpPr/>
          <p:nvPr/>
        </p:nvCxnSpPr>
        <p:spPr>
          <a:xfrm rot="10800000">
            <a:off x="1754421" y="4404191"/>
            <a:ext cx="1677452" cy="1250899"/>
          </a:xfrm>
          <a:prstGeom prst="bentConnector3">
            <a:avLst>
              <a:gd name="adj1" fmla="val -726"/>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02022" y="4538663"/>
            <a:ext cx="1737556"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2" name="Elbow Connector 21"/>
          <p:cNvCxnSpPr/>
          <p:nvPr/>
        </p:nvCxnSpPr>
        <p:spPr>
          <a:xfrm rot="16200000" flipV="1">
            <a:off x="2915396" y="3096037"/>
            <a:ext cx="1342635" cy="1685484"/>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5577" y="3390907"/>
            <a:ext cx="2023550" cy="1104148"/>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4" name="Elbow Connector 23"/>
          <p:cNvCxnSpPr/>
          <p:nvPr/>
        </p:nvCxnSpPr>
        <p:spPr>
          <a:xfrm rot="10800000">
            <a:off x="4213142" y="2108202"/>
            <a:ext cx="1719581" cy="1644653"/>
          </a:xfrm>
          <a:prstGeom prst="bentConnector3">
            <a:avLst>
              <a:gd name="adj1" fmla="val -22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56706" y="2231647"/>
            <a:ext cx="2050285"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6" name="Elbow Connector 25"/>
          <p:cNvCxnSpPr/>
          <p:nvPr/>
        </p:nvCxnSpPr>
        <p:spPr>
          <a:xfrm rot="5400000" flipH="1" flipV="1">
            <a:off x="6290655" y="4005729"/>
            <a:ext cx="2066901" cy="579487"/>
          </a:xfrm>
          <a:prstGeom prst="bentConnector3">
            <a:avLst>
              <a:gd name="adj1" fmla="val 100139"/>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6122" y="4643813"/>
            <a:ext cx="2120373" cy="867930"/>
          </a:xfrm>
          <a:prstGeom prst="rect">
            <a:avLst/>
          </a:prstGeom>
          <a:noFill/>
        </p:spPr>
        <p:txBody>
          <a:bodyPr wrap="square">
            <a:spAutoFit/>
          </a:bodyPr>
          <a:lstStyle/>
          <a:p>
            <a:pP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grpSp>
        <p:nvGrpSpPr>
          <p:cNvPr id="29" name="Group 28"/>
          <p:cNvGrpSpPr/>
          <p:nvPr/>
        </p:nvGrpSpPr>
        <p:grpSpPr>
          <a:xfrm>
            <a:off x="8683541" y="2324201"/>
            <a:ext cx="1984459" cy="1779899"/>
            <a:chOff x="6263640" y="1743151"/>
            <a:chExt cx="1488344" cy="1334924"/>
          </a:xfrm>
        </p:grpSpPr>
        <p:sp>
          <p:nvSpPr>
            <p:cNvPr id="31" name="Oval 30"/>
            <p:cNvSpPr/>
            <p:nvPr/>
          </p:nvSpPr>
          <p:spPr>
            <a:xfrm>
              <a:off x="6700856" y="1743151"/>
              <a:ext cx="788518" cy="7885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5"/>
                <a:lumOff val="25579"/>
                <a:alphaOff val="0"/>
              </a:schemeClr>
            </a:fillRef>
            <a:effectRef idx="0">
              <a:schemeClr val="accent5">
                <a:shade val="80000"/>
                <a:hueOff val="205224"/>
                <a:satOff val="-2235"/>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2" name="Freeform 31"/>
            <p:cNvSpPr/>
            <p:nvPr/>
          </p:nvSpPr>
          <p:spPr>
            <a:xfrm>
              <a:off x="6263640" y="2575408"/>
              <a:ext cx="1488344"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2400" b="1" dirty="0">
                  <a:solidFill>
                    <a:schemeClr val="bg1"/>
                  </a:solidFill>
                  <a:cs typeface="+mn-ea"/>
                  <a:sym typeface="+mn-lt"/>
                </a:rPr>
                <a:t>SUCCESS</a:t>
              </a:r>
              <a:endParaRPr lang="en-US" sz="2400" b="1" dirty="0">
                <a:solidFill>
                  <a:schemeClr val="bg1"/>
                </a:solidFill>
                <a:cs typeface="+mn-ea"/>
                <a:sym typeface="+mn-lt"/>
              </a:endParaRPr>
            </a:p>
          </p:txBody>
        </p:sp>
      </p:grpSp>
      <p:sp>
        <p:nvSpPr>
          <p:cNvPr id="3" name="TextBox 2"/>
          <p:cNvSpPr txBox="1"/>
          <p:nvPr/>
        </p:nvSpPr>
        <p:spPr>
          <a:xfrm>
            <a:off x="9423863" y="2325881"/>
            <a:ext cx="576064" cy="1274195"/>
          </a:xfrm>
          <a:prstGeom prst="rect">
            <a:avLst/>
          </a:prstGeom>
          <a:noFill/>
        </p:spPr>
        <p:txBody>
          <a:bodyPr wrap="square" rtlCol="0">
            <a:spAutoFit/>
          </a:bodyPr>
          <a:lstStyle/>
          <a:p>
            <a:pPr>
              <a:lnSpc>
                <a:spcPct val="120000"/>
              </a:lnSpc>
            </a:pPr>
            <a:r>
              <a:rPr lang="id-ID" sz="6400" b="1" dirty="0">
                <a:solidFill>
                  <a:schemeClr val="bg1"/>
                </a:solidFill>
                <a:cs typeface="+mn-ea"/>
                <a:sym typeface="+mn-lt"/>
              </a:rPr>
              <a:t>1</a:t>
            </a:r>
            <a:endParaRPr lang="id-ID" sz="6400" b="1" dirty="0">
              <a:solidFill>
                <a:schemeClr val="bg1"/>
              </a:solidFill>
              <a:cs typeface="+mn-ea"/>
              <a:sym typeface="+mn-lt"/>
            </a:endParaRPr>
          </a:p>
        </p:txBody>
      </p:sp>
      <p:sp>
        <p:nvSpPr>
          <p:cNvPr id="3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5" name="文本框 3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54" name="组合 53"/>
          <p:cNvGrpSpPr/>
          <p:nvPr>
            <p:custDataLst>
              <p:tags r:id="rId1"/>
            </p:custDataLst>
          </p:nvPr>
        </p:nvGrpSpPr>
        <p:grpSpPr>
          <a:xfrm>
            <a:off x="319026" y="372249"/>
            <a:ext cx="407472" cy="407472"/>
            <a:chOff x="-1828799" y="-88608"/>
            <a:chExt cx="754743" cy="754743"/>
          </a:xfrm>
        </p:grpSpPr>
        <p:sp>
          <p:nvSpPr>
            <p:cNvPr id="55" name="椭圆 5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6" name="椭圆 5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anim calcmode="lin" valueType="num">
                                      <p:cBhvr>
                                        <p:cTn id="62" dur="500" fill="hold"/>
                                        <p:tgtEl>
                                          <p:spTgt spid="27"/>
                                        </p:tgtEl>
                                        <p:attrNameLst>
                                          <p:attrName>ppt_x</p:attrName>
                                        </p:attrNameLst>
                                      </p:cBhvr>
                                      <p:tavLst>
                                        <p:tav tm="0">
                                          <p:val>
                                            <p:strVal val="#ppt_x"/>
                                          </p:val>
                                        </p:tav>
                                        <p:tav tm="100000">
                                          <p:val>
                                            <p:strVal val="#ppt_x"/>
                                          </p:val>
                                        </p:tav>
                                      </p:tavLst>
                                    </p:anim>
                                    <p:anim calcmode="lin" valueType="num">
                                      <p:cBhvr>
                                        <p:cTn id="63" dur="5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042678" y="0"/>
            <a:ext cx="5149322"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272540" y="1681922"/>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4" name="文本框 23"/>
          <p:cNvSpPr txBox="1"/>
          <p:nvPr/>
        </p:nvSpPr>
        <p:spPr>
          <a:xfrm>
            <a:off x="1272540" y="2561668"/>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5" name="文本框 24"/>
          <p:cNvSpPr txBox="1"/>
          <p:nvPr/>
        </p:nvSpPr>
        <p:spPr>
          <a:xfrm>
            <a:off x="1272540" y="344141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6" name="文本框 25"/>
          <p:cNvSpPr txBox="1"/>
          <p:nvPr/>
        </p:nvSpPr>
        <p:spPr>
          <a:xfrm>
            <a:off x="1272540" y="4321160"/>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7" name="文本框 26"/>
          <p:cNvSpPr txBox="1"/>
          <p:nvPr/>
        </p:nvSpPr>
        <p:spPr>
          <a:xfrm>
            <a:off x="1272540" y="520090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8" name="Freeform 5"/>
          <p:cNvSpPr>
            <a:spLocks noEditPoints="1"/>
          </p:cNvSpPr>
          <p:nvPr/>
        </p:nvSpPr>
        <p:spPr bwMode="auto">
          <a:xfrm>
            <a:off x="8444404" y="2047970"/>
            <a:ext cx="2779199" cy="266339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solidFill>
          <a:ln>
            <a:noFill/>
          </a:ln>
          <a:effectLst>
            <a:outerShdw blurRad="190500" dist="88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9" name="文本框 28"/>
          <p:cNvSpPr txBox="1"/>
          <p:nvPr/>
        </p:nvSpPr>
        <p:spPr>
          <a:xfrm>
            <a:off x="9252478" y="4978969"/>
            <a:ext cx="1459054" cy="830997"/>
          </a:xfrm>
          <a:prstGeom prst="rect">
            <a:avLst/>
          </a:prstGeom>
          <a:noFill/>
        </p:spPr>
        <p:txBody>
          <a:bodyPr wrap="none" rtlCol="0">
            <a:spAutoFit/>
          </a:bodyPr>
          <a:lstStyle/>
          <a:p>
            <a:pPr algn="ctr">
              <a:lnSpc>
                <a:spcPct val="120000"/>
              </a:lnSpc>
            </a:pPr>
            <a:r>
              <a:rPr lang="zh-CN" altLang="en-US" sz="2400" b="1">
                <a:solidFill>
                  <a:schemeClr val="bg1"/>
                </a:solidFill>
                <a:cs typeface="+mn-ea"/>
                <a:sym typeface="+mn-lt"/>
              </a:rPr>
              <a:t>参考文献</a:t>
            </a:r>
            <a:endParaRPr lang="en-US" altLang="zh-CN" sz="2400" b="1">
              <a:solidFill>
                <a:schemeClr val="bg1"/>
              </a:solidFill>
              <a:cs typeface="+mn-ea"/>
              <a:sym typeface="+mn-lt"/>
            </a:endParaRPr>
          </a:p>
          <a:p>
            <a:pPr algn="ctr">
              <a:lnSpc>
                <a:spcPct val="120000"/>
              </a:lnSpc>
            </a:pPr>
            <a:r>
              <a:rPr lang="en-US" altLang="zh-CN" sz="1600" b="1">
                <a:solidFill>
                  <a:schemeClr val="bg1"/>
                </a:solidFill>
                <a:cs typeface="+mn-ea"/>
                <a:sym typeface="+mn-lt"/>
              </a:rPr>
              <a:t>REFERENCES </a:t>
            </a:r>
            <a:endParaRPr lang="zh-CN" altLang="en-US" sz="1600" b="1">
              <a:solidFill>
                <a:schemeClr val="bg1"/>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2032" y="3489508"/>
            <a:ext cx="4464446" cy="396070"/>
          </a:xfrm>
          <a:prstGeom prst="rect">
            <a:avLst/>
          </a:prstGeom>
          <a:noFill/>
        </p:spPr>
        <p:txBody>
          <a:bodyPr wrap="square" rtlCol="0">
            <a:spAutoFit/>
          </a:bodyPr>
          <a:lstStyle/>
          <a:p>
            <a:pPr algn="ctr">
              <a:lnSpc>
                <a:spcPct val="120000"/>
              </a:lnSpc>
            </a:pPr>
            <a:r>
              <a:rPr lang="zh-CN" altLang="en-US" sz="1800">
                <a:solidFill>
                  <a:schemeClr val="bg1"/>
                </a:solidFill>
                <a:cs typeface="+mn-ea"/>
                <a:sym typeface="+mn-lt"/>
              </a:rPr>
              <a:t>语大义之方，论万物之理，受益终生</a:t>
            </a:r>
            <a:r>
              <a:rPr lang="en-US" altLang="zh-CN" sz="1800">
                <a:solidFill>
                  <a:schemeClr val="bg1"/>
                </a:solidFill>
                <a:cs typeface="+mn-ea"/>
                <a:sym typeface="+mn-lt"/>
              </a:rPr>
              <a:t>!</a:t>
            </a:r>
            <a:endParaRPr lang="zh-CN" altLang="en-US" sz="1800">
              <a:solidFill>
                <a:schemeClr val="bg1"/>
              </a:solidFill>
              <a:cs typeface="+mn-ea"/>
              <a:sym typeface="+mn-lt"/>
            </a:endParaRPr>
          </a:p>
        </p:txBody>
      </p:sp>
      <p:sp>
        <p:nvSpPr>
          <p:cNvPr id="1601" name="文本框 1600"/>
          <p:cNvSpPr txBox="1"/>
          <p:nvPr/>
        </p:nvSpPr>
        <p:spPr>
          <a:xfrm>
            <a:off x="2379782" y="2455463"/>
            <a:ext cx="7448550" cy="1003480"/>
          </a:xfrm>
          <a:prstGeom prst="rect">
            <a:avLst/>
          </a:prstGeom>
          <a:noFill/>
        </p:spPr>
        <p:txBody>
          <a:bodyPr wrap="square" rtlCol="0">
            <a:spAutoFit/>
          </a:bodyPr>
          <a:lstStyle/>
          <a:p>
            <a:pPr algn="ctr">
              <a:lnSpc>
                <a:spcPct val="120000"/>
              </a:lnSpc>
            </a:pPr>
            <a:r>
              <a:rPr lang="zh-CN" altLang="en-US" sz="5400" b="1">
                <a:solidFill>
                  <a:schemeClr val="bg1"/>
                </a:solidFill>
                <a:cs typeface="+mn-ea"/>
                <a:sym typeface="+mn-lt"/>
              </a:rPr>
              <a:t>致谢</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00116" y="3885578"/>
            <a:ext cx="3921760" cy="349250"/>
            <a:chOff x="4325622" y="5966877"/>
            <a:chExt cx="3921760" cy="349250"/>
          </a:xfrm>
        </p:grpSpPr>
        <p:sp>
          <p:nvSpPr>
            <p:cNvPr id="1603" name="文本框 1602"/>
            <p:cNvSpPr txBox="1"/>
            <p:nvPr/>
          </p:nvSpPr>
          <p:spPr>
            <a:xfrm>
              <a:off x="6149342" y="5966877"/>
              <a:ext cx="2098040"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指导老</a:t>
              </a:r>
              <a:r>
                <a:rPr lang="zh-CN" altLang="en-US" sz="1400">
                  <a:solidFill>
                    <a:schemeClr val="bg1"/>
                  </a:solidFill>
                  <a:cs typeface="+mn-ea"/>
                  <a:sym typeface="+mn-lt"/>
                </a:rPr>
                <a:t>师</a:t>
              </a:r>
              <a:r>
                <a:rPr lang="zh-CN" altLang="en-US" sz="1400" smtClean="0">
                  <a:solidFill>
                    <a:schemeClr val="bg1"/>
                  </a:solidFill>
                  <a:cs typeface="+mn-ea"/>
                  <a:sym typeface="+mn-lt"/>
                </a:rPr>
                <a:t>：</a:t>
              </a:r>
              <a:r>
                <a:rPr lang="zh-CN" altLang="en-US" sz="1400" dirty="0" smtClean="0">
                  <a:solidFill>
                    <a:schemeClr val="bg1"/>
                  </a:solidFill>
                  <a:cs typeface="+mn-ea"/>
                  <a:sym typeface="+mn-lt"/>
                </a:rPr>
                <a:t>好客模板</a:t>
              </a:r>
              <a:endParaRPr lang="en-US" altLang="zh-CN" sz="1400" dirty="0">
                <a:solidFill>
                  <a:schemeClr val="bg1"/>
                </a:solidFill>
                <a:cs typeface="+mn-ea"/>
                <a:sym typeface="+mn-lt"/>
              </a:endParaRPr>
            </a:p>
          </p:txBody>
        </p:sp>
        <p:sp>
          <p:nvSpPr>
            <p:cNvPr id="1604" name="文本框 1603"/>
            <p:cNvSpPr txBox="1"/>
            <p:nvPr/>
          </p:nvSpPr>
          <p:spPr>
            <a:xfrm>
              <a:off x="4325622" y="5966877"/>
              <a:ext cx="2049778"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学生</a:t>
              </a:r>
              <a:r>
                <a:rPr lang="zh-CN" altLang="en-US" sz="1400" dirty="0" smtClean="0">
                  <a:solidFill>
                    <a:schemeClr val="bg1"/>
                  </a:solidFill>
                  <a:cs typeface="+mn-ea"/>
                  <a:sym typeface="+mn-lt"/>
                </a:rPr>
                <a:t>：好客模板</a:t>
              </a:r>
              <a:endParaRPr lang="en-US" altLang="zh-CN" sz="1400" dirty="0">
                <a:solidFill>
                  <a:schemeClr val="bg1"/>
                </a:solidFill>
                <a:cs typeface="+mn-ea"/>
                <a:sym typeface="+mn-l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405203" y="2176071"/>
            <a:ext cx="9381594" cy="3296228"/>
            <a:chOff x="1828506" y="2310315"/>
            <a:chExt cx="9028179" cy="3172055"/>
          </a:xfrm>
          <a:solidFill>
            <a:schemeClr val="accent2"/>
          </a:solidFill>
        </p:grpSpPr>
        <p:grpSp>
          <p:nvGrpSpPr>
            <p:cNvPr id="3" name="组合 2"/>
            <p:cNvGrpSpPr/>
            <p:nvPr/>
          </p:nvGrpSpPr>
          <p:grpSpPr>
            <a:xfrm>
              <a:off x="1841545" y="3739149"/>
              <a:ext cx="9015140" cy="284030"/>
              <a:chOff x="2189888" y="2926349"/>
              <a:chExt cx="9015140" cy="284030"/>
            </a:xfrm>
            <a:grpFill/>
          </p:grpSpPr>
          <p:sp>
            <p:nvSpPr>
              <p:cNvPr id="127"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8"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9"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0"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1"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2"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3"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4"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5"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6"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7"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8"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9"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0"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1"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2"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3"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4"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5"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4" name="组合 3"/>
            <p:cNvGrpSpPr/>
            <p:nvPr/>
          </p:nvGrpSpPr>
          <p:grpSpPr>
            <a:xfrm>
              <a:off x="1837198" y="2310315"/>
              <a:ext cx="9006448" cy="260891"/>
              <a:chOff x="2185541" y="1497515"/>
              <a:chExt cx="9006448" cy="260891"/>
            </a:xfrm>
            <a:grpFill/>
          </p:grpSpPr>
          <p:sp>
            <p:nvSpPr>
              <p:cNvPr id="108"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9"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0"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1"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2"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3"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4"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5"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6"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7"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8"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9"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0"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1"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2"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3"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4"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5"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6"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5" name="组合 4"/>
            <p:cNvGrpSpPr/>
            <p:nvPr/>
          </p:nvGrpSpPr>
          <p:grpSpPr>
            <a:xfrm>
              <a:off x="1854583" y="4261680"/>
              <a:ext cx="9002102" cy="265227"/>
              <a:chOff x="2202926" y="3448880"/>
              <a:chExt cx="9002102" cy="265227"/>
            </a:xfrm>
            <a:grpFill/>
          </p:grpSpPr>
          <p:sp>
            <p:nvSpPr>
              <p:cNvPr id="86"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7"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8"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9"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0"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1"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2"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3"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4"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5"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6"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7"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8"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9"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0"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1"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2"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3"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4"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5"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6"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7"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6" name="组合 5"/>
            <p:cNvGrpSpPr/>
            <p:nvPr/>
          </p:nvGrpSpPr>
          <p:grpSpPr>
            <a:xfrm>
              <a:off x="1828506" y="5217850"/>
              <a:ext cx="8993410" cy="264520"/>
              <a:chOff x="2176849" y="4405050"/>
              <a:chExt cx="8993410" cy="264520"/>
            </a:xfrm>
            <a:grpFill/>
          </p:grpSpPr>
          <p:sp>
            <p:nvSpPr>
              <p:cNvPr id="67"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8"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9"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0"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1"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2"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3"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4"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5"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6"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7"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8"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9"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0"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1"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2"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3"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4"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5"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7" name="组合 6"/>
            <p:cNvGrpSpPr/>
            <p:nvPr/>
          </p:nvGrpSpPr>
          <p:grpSpPr>
            <a:xfrm>
              <a:off x="1828506" y="4749522"/>
              <a:ext cx="8993410" cy="249341"/>
              <a:chOff x="2176849" y="3936722"/>
              <a:chExt cx="8993410" cy="249341"/>
            </a:xfrm>
            <a:grpFill/>
          </p:grpSpPr>
          <p:sp>
            <p:nvSpPr>
              <p:cNvPr id="48"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9"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0"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1"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2"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3"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4"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5"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6"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7"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8"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9"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0"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1"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2"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3"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4"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5"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6"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8" name="组合 7"/>
            <p:cNvGrpSpPr/>
            <p:nvPr/>
          </p:nvGrpSpPr>
          <p:grpSpPr>
            <a:xfrm>
              <a:off x="1828506" y="2769642"/>
              <a:ext cx="8993410" cy="280733"/>
              <a:chOff x="2176849" y="1956842"/>
              <a:chExt cx="8993410" cy="280733"/>
            </a:xfrm>
            <a:grpFill/>
          </p:grpSpPr>
          <p:sp>
            <p:nvSpPr>
              <p:cNvPr id="29"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0"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1"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2"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3"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4"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5"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6"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7"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8"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9"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0"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1"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2"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3"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4"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5"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6"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7"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9" name="组合 8"/>
            <p:cNvGrpSpPr/>
            <p:nvPr/>
          </p:nvGrpSpPr>
          <p:grpSpPr>
            <a:xfrm>
              <a:off x="1841545" y="3290334"/>
              <a:ext cx="9015140" cy="260890"/>
              <a:chOff x="2189888" y="2477534"/>
              <a:chExt cx="9015140" cy="260890"/>
            </a:xfrm>
            <a:grpFill/>
          </p:grpSpPr>
          <p:sp>
            <p:nvSpPr>
              <p:cNvPr id="10"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5"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6"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7"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8"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9"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0"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1"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2"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3"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4"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5"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6"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7"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8"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sp>
        <p:nvSpPr>
          <p:cNvPr id="290" name="文本框 289"/>
          <p:cNvSpPr txBox="1"/>
          <p:nvPr/>
        </p:nvSpPr>
        <p:spPr>
          <a:xfrm>
            <a:off x="3300615" y="856842"/>
            <a:ext cx="5590771" cy="699743"/>
          </a:xfrm>
          <a:prstGeom prst="rect">
            <a:avLst/>
          </a:prstGeom>
          <a:noFill/>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1</a:t>
            </a:r>
            <a:endParaRPr lang="en-US" altLang="zh-CN" sz="3600" b="1">
              <a:solidFill>
                <a:schemeClr val="accent1"/>
              </a:solidFill>
              <a:cs typeface="+mn-ea"/>
              <a:sym typeface="+mn-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1" name="组合 290"/>
          <p:cNvGrpSpPr/>
          <p:nvPr/>
        </p:nvGrpSpPr>
        <p:grpSpPr>
          <a:xfrm>
            <a:off x="1485900" y="1906230"/>
            <a:ext cx="9220200" cy="3146684"/>
            <a:chOff x="2202926" y="1539419"/>
            <a:chExt cx="9019279" cy="3078113"/>
          </a:xfrm>
          <a:solidFill>
            <a:schemeClr val="accent1"/>
          </a:solidFill>
        </p:grpSpPr>
        <p:grpSp>
          <p:nvGrpSpPr>
            <p:cNvPr id="292" name="组合 291"/>
            <p:cNvGrpSpPr/>
            <p:nvPr/>
          </p:nvGrpSpPr>
          <p:grpSpPr>
            <a:xfrm>
              <a:off x="2203038" y="2455271"/>
              <a:ext cx="9017414" cy="261539"/>
              <a:chOff x="2187113" y="5573822"/>
              <a:chExt cx="9017414" cy="261539"/>
            </a:xfrm>
            <a:grpFill/>
          </p:grpSpPr>
          <p:sp>
            <p:nvSpPr>
              <p:cNvPr id="409" name="AutoShape 21"/>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0" name="AutoShape 22"/>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1" name="AutoShape 23"/>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2" name="AutoShape 24"/>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3" name="AutoShape 25"/>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4" name="AutoShape 26"/>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5" name="AutoShape 27"/>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6" name="AutoShape 69"/>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7" name="AutoShape 70"/>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8" name="AutoShape 71"/>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9" name="AutoShape 72"/>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0" name="AutoShape 73"/>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1" name="AutoShape 74"/>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2" name="AutoShape 75"/>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3" name="AutoShape 78"/>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4" name="AutoShape 79"/>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5" name="AutoShape 80"/>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6" name="AutoShape 81"/>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7" name="AutoShape 82"/>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3" name="组合 292"/>
            <p:cNvGrpSpPr/>
            <p:nvPr/>
          </p:nvGrpSpPr>
          <p:grpSpPr>
            <a:xfrm>
              <a:off x="2208470" y="2942338"/>
              <a:ext cx="9013735" cy="275611"/>
              <a:chOff x="2192545" y="5939061"/>
              <a:chExt cx="9013735" cy="275611"/>
            </a:xfrm>
            <a:grpFill/>
          </p:grpSpPr>
          <p:sp>
            <p:nvSpPr>
              <p:cNvPr id="390" name="AutoShape 28"/>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1" name="AutoShape 29"/>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2" name="AutoShape 30"/>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3" name="AutoShape 31"/>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4" name="AutoShape 32"/>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5" name="AutoShape 33"/>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6" name="AutoShape 34"/>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7" name="AutoShape 36"/>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8" name="AutoShape 84"/>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9" name="AutoShape 85"/>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0" name="AutoShape 86"/>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1" name="AutoShape 87"/>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2" name="AutoShape 88"/>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3" name="AutoShape 89"/>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4" name="AutoShape 90"/>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5" name="AutoShape 91"/>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6" name="AutoShape 92"/>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7" name="AutoShape 93"/>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8" name="AutoShape 94"/>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4" name="组合 293"/>
            <p:cNvGrpSpPr/>
            <p:nvPr/>
          </p:nvGrpSpPr>
          <p:grpSpPr>
            <a:xfrm>
              <a:off x="2202926" y="4393409"/>
              <a:ext cx="7526045" cy="224123"/>
              <a:chOff x="2187001" y="7150888"/>
              <a:chExt cx="7526045" cy="224123"/>
            </a:xfrm>
            <a:grpFill/>
          </p:grpSpPr>
          <p:sp>
            <p:nvSpPr>
              <p:cNvPr id="375" name="AutoShape 17"/>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6" name="AutoShape 18"/>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7" name="AutoShape 19"/>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8" name="AutoShape 20"/>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9" name="AutoShape 37"/>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0" name="AutoShape 59"/>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1" name="AutoShape 63"/>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2" name="AutoShape 64"/>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3" name="AutoShape 65"/>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4" name="AutoShape 66"/>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5" name="AutoShape 67"/>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6" name="AutoShape 68"/>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7" name="AutoShape 77"/>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8" name="AutoShape 83"/>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9" name="AutoShape 109"/>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5" name="组合 294"/>
            <p:cNvGrpSpPr/>
            <p:nvPr/>
          </p:nvGrpSpPr>
          <p:grpSpPr>
            <a:xfrm>
              <a:off x="2208470" y="1539419"/>
              <a:ext cx="9011982" cy="225566"/>
              <a:chOff x="2192545" y="4873424"/>
              <a:chExt cx="9011982" cy="225566"/>
            </a:xfrm>
            <a:grpFill/>
          </p:grpSpPr>
          <p:sp>
            <p:nvSpPr>
              <p:cNvPr id="356" name="AutoShape 49"/>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7" name="AutoShape 50"/>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8" name="AutoShape 101"/>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9" name="AutoShape 102"/>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0" name="AutoShape 103"/>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1" name="AutoShape 104"/>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2" name="AutoShape 105"/>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3" name="AutoShape 106"/>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4" name="AutoShape 107"/>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5" name="AutoShape 108"/>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6" name="AutoShape 110"/>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7" name="AutoShape 111"/>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8" name="AutoShape 112"/>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9" name="AutoShape 113"/>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0" name="AutoShape 114"/>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1" name="AutoShape 115"/>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2" name="AutoShape 116"/>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3" name="AutoShape 117"/>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4" name="AutoShape 118"/>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6" name="组合 295"/>
            <p:cNvGrpSpPr/>
            <p:nvPr/>
          </p:nvGrpSpPr>
          <p:grpSpPr>
            <a:xfrm>
              <a:off x="2207565" y="1990513"/>
              <a:ext cx="9012887" cy="239230"/>
              <a:chOff x="2191640" y="5227848"/>
              <a:chExt cx="9012887" cy="239230"/>
            </a:xfrm>
            <a:grpFill/>
          </p:grpSpPr>
          <p:sp>
            <p:nvSpPr>
              <p:cNvPr id="337" name="AutoShape 51"/>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8" name="AutoShape 52"/>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9" name="AutoShape 53"/>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0" name="AutoShape 54"/>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1" name="AutoShape 55"/>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2" name="AutoShape 56"/>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3" name="AutoShape 57"/>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4" name="AutoShape 60"/>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5" name="AutoShape 61"/>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6" name="AutoShape 62"/>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7" name="AutoShape 76"/>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8" name="AutoShape 119"/>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9" name="AutoShape 120"/>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0" name="AutoShape 121"/>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1" name="AutoShape 122"/>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2" name="AutoShape 123"/>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3" name="AutoShape 124"/>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4" name="AutoShape 125"/>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5" name="AutoShape 126"/>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7" name="组合 296"/>
            <p:cNvGrpSpPr/>
            <p:nvPr/>
          </p:nvGrpSpPr>
          <p:grpSpPr>
            <a:xfrm>
              <a:off x="2203038" y="3443478"/>
              <a:ext cx="9019167" cy="266038"/>
              <a:chOff x="2187113" y="6326546"/>
              <a:chExt cx="9019167" cy="266038"/>
            </a:xfrm>
            <a:grpFill/>
          </p:grpSpPr>
          <p:sp>
            <p:nvSpPr>
              <p:cNvPr id="318" name="AutoShape 35"/>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9" name="AutoShape 38"/>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0" name="AutoShape 39"/>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1" name="AutoShape 40"/>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2" name="AutoShape 41"/>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3" name="AutoShape 42"/>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4" name="AutoShape 43"/>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5" name="AutoShape 44"/>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6" name="AutoShape 45"/>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7" name="AutoShape 46"/>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8" name="AutoShape 47"/>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9" name="AutoShape 48"/>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0" name="AutoShape 95"/>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1" name="AutoShape 96"/>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2" name="AutoShape 97"/>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3" name="AutoShape 98"/>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4" name="AutoShape 99"/>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5" name="AutoShape 100"/>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6" name="AutoShape 134"/>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8" name="组合 297"/>
            <p:cNvGrpSpPr/>
            <p:nvPr/>
          </p:nvGrpSpPr>
          <p:grpSpPr>
            <a:xfrm>
              <a:off x="2208470" y="3935045"/>
              <a:ext cx="9013735" cy="232835"/>
              <a:chOff x="2192545" y="6727892"/>
              <a:chExt cx="9013735" cy="232835"/>
            </a:xfrm>
            <a:grpFill/>
          </p:grpSpPr>
          <p:sp>
            <p:nvSpPr>
              <p:cNvPr id="299" name="AutoShape 7"/>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0" name="AutoShape 8"/>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1" name="AutoShape 9"/>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2" name="AutoShape 10"/>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3" name="AutoShape 11"/>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4" name="AutoShape 12"/>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5" name="AutoShape 13"/>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6" name="AutoShape 14"/>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7" name="AutoShape 15"/>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8" name="AutoShape 16"/>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9" name="AutoShape 127"/>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0" name="AutoShape 128"/>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1" name="AutoShape 129"/>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2" name="AutoShape 130"/>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3" name="AutoShape 131"/>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4" name="AutoShape 132"/>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5" name="AutoShape 133"/>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6" name="AutoShape 135"/>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7" name="AutoShape 136"/>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sp>
        <p:nvSpPr>
          <p:cNvPr id="429" name="文本框 428"/>
          <p:cNvSpPr txBox="1"/>
          <p:nvPr/>
        </p:nvSpPr>
        <p:spPr>
          <a:xfrm>
            <a:off x="3300615" y="733802"/>
            <a:ext cx="5590771" cy="699743"/>
          </a:xfrm>
          <a:prstGeom prst="rect">
            <a:avLst/>
          </a:prstGeom>
          <a:noFill/>
          <a:ln>
            <a:noFill/>
          </a:ln>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2</a:t>
            </a:r>
            <a:endParaRPr lang="en-US" altLang="zh-CN" sz="3600" b="1">
              <a:solidFill>
                <a:schemeClr val="accent1"/>
              </a:solidFill>
              <a:cs typeface="+mn-ea"/>
              <a:sym typeface="+mn-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选题背景及意义</a:t>
            </a:r>
            <a:endParaRPr lang="zh-CN" altLang="en-US" sz="3200"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01</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7849733" y="2172825"/>
            <a:ext cx="3576637" cy="1233055"/>
            <a:chOff x="7849733" y="2186211"/>
            <a:chExt cx="3576637" cy="1233055"/>
          </a:xfrm>
        </p:grpSpPr>
        <p:sp>
          <p:nvSpPr>
            <p:cNvPr id="198" name="Freeform 24"/>
            <p:cNvSpPr>
              <a:spLocks noChangeAspect="1" noEditPoints="1"/>
            </p:cNvSpPr>
            <p:nvPr/>
          </p:nvSpPr>
          <p:spPr bwMode="auto">
            <a:xfrm>
              <a:off x="7849733" y="2190974"/>
              <a:ext cx="360362" cy="36036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199" name="文本框 198"/>
            <p:cNvSpPr txBox="1"/>
            <p:nvPr/>
          </p:nvSpPr>
          <p:spPr>
            <a:xfrm>
              <a:off x="8319633" y="2186211"/>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endParaRPr lang="zh-CN" altLang="en-US" sz="1600" b="1" dirty="0">
                <a:solidFill>
                  <a:schemeClr val="bg1"/>
                </a:solidFill>
                <a:cs typeface="+mn-ea"/>
                <a:sym typeface="+mn-lt"/>
              </a:endParaRPr>
            </a:p>
          </p:txBody>
        </p:sp>
        <p:sp>
          <p:nvSpPr>
            <p:cNvPr id="200" name="文本框 206"/>
            <p:cNvSpPr txBox="1">
              <a:spLocks noChangeArrowheads="1"/>
            </p:cNvSpPr>
            <p:nvPr/>
          </p:nvSpPr>
          <p:spPr bwMode="auto">
            <a:xfrm>
              <a:off x="8319633" y="2551336"/>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4" name="组合 1033"/>
          <p:cNvGrpSpPr/>
          <p:nvPr/>
        </p:nvGrpSpPr>
        <p:grpSpPr>
          <a:xfrm>
            <a:off x="7837033" y="4509520"/>
            <a:ext cx="3576637" cy="1231468"/>
            <a:chOff x="7837033" y="3865786"/>
            <a:chExt cx="3576637" cy="1231468"/>
          </a:xfrm>
        </p:grpSpPr>
        <p:sp>
          <p:nvSpPr>
            <p:cNvPr id="201" name="Freeform 24"/>
            <p:cNvSpPr>
              <a:spLocks noChangeAspect="1" noEditPoints="1"/>
            </p:cNvSpPr>
            <p:nvPr/>
          </p:nvSpPr>
          <p:spPr bwMode="auto">
            <a:xfrm>
              <a:off x="7837033" y="3870549"/>
              <a:ext cx="360362" cy="35877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2" name="文本框 201"/>
            <p:cNvSpPr txBox="1"/>
            <p:nvPr/>
          </p:nvSpPr>
          <p:spPr>
            <a:xfrm>
              <a:off x="8306933" y="3865786"/>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endParaRPr lang="zh-CN" altLang="en-US" sz="1600" b="1" dirty="0">
                <a:solidFill>
                  <a:schemeClr val="bg1"/>
                </a:solidFill>
                <a:cs typeface="+mn-ea"/>
                <a:sym typeface="+mn-lt"/>
              </a:endParaRPr>
            </a:p>
          </p:txBody>
        </p:sp>
        <p:sp>
          <p:nvSpPr>
            <p:cNvPr id="203" name="文本框 209"/>
            <p:cNvSpPr txBox="1">
              <a:spLocks noChangeArrowheads="1"/>
            </p:cNvSpPr>
            <p:nvPr/>
          </p:nvSpPr>
          <p:spPr bwMode="auto">
            <a:xfrm>
              <a:off x="8306933" y="4229324"/>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2" name="组合 1031"/>
          <p:cNvGrpSpPr/>
          <p:nvPr/>
        </p:nvGrpSpPr>
        <p:grpSpPr>
          <a:xfrm>
            <a:off x="1199243" y="4509520"/>
            <a:ext cx="3576638" cy="1231468"/>
            <a:chOff x="1199243" y="3865786"/>
            <a:chExt cx="3576638" cy="1231468"/>
          </a:xfrm>
        </p:grpSpPr>
        <p:sp>
          <p:nvSpPr>
            <p:cNvPr id="207" name="Freeform 24"/>
            <p:cNvSpPr>
              <a:spLocks noChangeAspect="1" noEditPoints="1"/>
            </p:cNvSpPr>
            <p:nvPr/>
          </p:nvSpPr>
          <p:spPr bwMode="auto">
            <a:xfrm>
              <a:off x="1199243" y="3870549"/>
              <a:ext cx="358775" cy="358775"/>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8" name="文本框 214"/>
            <p:cNvSpPr txBox="1">
              <a:spLocks noChangeArrowheads="1"/>
            </p:cNvSpPr>
            <p:nvPr/>
          </p:nvSpPr>
          <p:spPr bwMode="auto">
            <a:xfrm>
              <a:off x="1667556" y="3865786"/>
              <a:ext cx="18261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spcBef>
                  <a:spcPct val="0"/>
                </a:spcBef>
                <a:buNone/>
              </a:pPr>
              <a:r>
                <a:rPr lang="zh-CN" altLang="en-US" sz="1600" b="1" dirty="0">
                  <a:solidFill>
                    <a:schemeClr val="bg1"/>
                  </a:solidFill>
                  <a:latin typeface="+mn-lt"/>
                  <a:ea typeface="+mn-ea"/>
                  <a:cs typeface="+mn-ea"/>
                  <a:sym typeface="+mn-lt"/>
                </a:rPr>
                <a:t>点击输入简要标题</a:t>
              </a:r>
              <a:endParaRPr lang="zh-CN" altLang="en-US" sz="1600" b="1" dirty="0">
                <a:solidFill>
                  <a:schemeClr val="bg1"/>
                </a:solidFill>
                <a:latin typeface="+mn-lt"/>
                <a:ea typeface="+mn-ea"/>
                <a:cs typeface="+mn-ea"/>
                <a:sym typeface="+mn-lt"/>
              </a:endParaRPr>
            </a:p>
          </p:txBody>
        </p:sp>
        <p:sp>
          <p:nvSpPr>
            <p:cNvPr id="209" name="文本框 215"/>
            <p:cNvSpPr txBox="1">
              <a:spLocks noChangeArrowheads="1"/>
            </p:cNvSpPr>
            <p:nvPr/>
          </p:nvSpPr>
          <p:spPr bwMode="auto">
            <a:xfrm>
              <a:off x="1667556" y="4229324"/>
              <a:ext cx="310832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20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1" name="文本框 210"/>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213" name="组合 212"/>
          <p:cNvGrpSpPr/>
          <p:nvPr>
            <p:custDataLst>
              <p:tags r:id="rId1"/>
            </p:custDataLst>
          </p:nvPr>
        </p:nvGrpSpPr>
        <p:grpSpPr>
          <a:xfrm>
            <a:off x="319026" y="372249"/>
            <a:ext cx="407472" cy="407472"/>
            <a:chOff x="-1828799" y="-88608"/>
            <a:chExt cx="754743" cy="754743"/>
          </a:xfrm>
        </p:grpSpPr>
        <p:sp>
          <p:nvSpPr>
            <p:cNvPr id="212"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7"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031" name="组合 1030"/>
          <p:cNvGrpSpPr/>
          <p:nvPr/>
        </p:nvGrpSpPr>
        <p:grpSpPr>
          <a:xfrm>
            <a:off x="1211943" y="2172825"/>
            <a:ext cx="3572782" cy="1233055"/>
            <a:chOff x="1211943" y="2186211"/>
            <a:chExt cx="3572782" cy="1233055"/>
          </a:xfrm>
        </p:grpSpPr>
        <p:sp>
          <p:nvSpPr>
            <p:cNvPr id="204" name="Freeform 24"/>
            <p:cNvSpPr>
              <a:spLocks noChangeAspect="1" noEditPoints="1"/>
            </p:cNvSpPr>
            <p:nvPr/>
          </p:nvSpPr>
          <p:spPr bwMode="auto">
            <a:xfrm>
              <a:off x="1211943" y="2190974"/>
              <a:ext cx="358775" cy="360362"/>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5" name="文本框 211"/>
            <p:cNvSpPr txBox="1">
              <a:spLocks noChangeArrowheads="1"/>
            </p:cNvSpPr>
            <p:nvPr/>
          </p:nvSpPr>
          <p:spPr bwMode="auto">
            <a:xfrm>
              <a:off x="1680256" y="2186211"/>
              <a:ext cx="18261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点击输入简要标题</a:t>
              </a:r>
              <a:endParaRPr lang="zh-CN" altLang="en-US" sz="1600" b="1" dirty="0">
                <a:solidFill>
                  <a:schemeClr val="bg1"/>
                </a:solidFill>
                <a:latin typeface="+mn-lt"/>
                <a:ea typeface="+mn-ea"/>
                <a:cs typeface="+mn-ea"/>
                <a:sym typeface="+mn-lt"/>
              </a:endParaRPr>
            </a:p>
          </p:txBody>
        </p:sp>
        <p:sp>
          <p:nvSpPr>
            <p:cNvPr id="220" name="文本框 206"/>
            <p:cNvSpPr txBox="1">
              <a:spLocks noChangeArrowheads="1"/>
            </p:cNvSpPr>
            <p:nvPr/>
          </p:nvSpPr>
          <p:spPr bwMode="auto">
            <a:xfrm>
              <a:off x="1677988" y="2551336"/>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1029" name="Freeform 8"/>
          <p:cNvSpPr>
            <a:spLocks noEditPoints="1"/>
          </p:cNvSpPr>
          <p:nvPr/>
        </p:nvSpPr>
        <p:spPr bwMode="auto">
          <a:xfrm>
            <a:off x="4962677" y="2753925"/>
            <a:ext cx="2266646" cy="2264550"/>
          </a:xfrm>
          <a:custGeom>
            <a:avLst/>
            <a:gdLst>
              <a:gd name="T0" fmla="*/ 3681 w 4322"/>
              <a:gd name="T1" fmla="*/ 3676 h 4318"/>
              <a:gd name="T2" fmla="*/ 643 w 4322"/>
              <a:gd name="T3" fmla="*/ 642 h 4318"/>
              <a:gd name="T4" fmla="*/ 3681 w 4322"/>
              <a:gd name="T5" fmla="*/ 642 h 4318"/>
              <a:gd name="T6" fmla="*/ 450 w 4322"/>
              <a:gd name="T7" fmla="*/ 449 h 4318"/>
              <a:gd name="T8" fmla="*/ 3873 w 4322"/>
              <a:gd name="T9" fmla="*/ 3868 h 4318"/>
              <a:gd name="T10" fmla="*/ 2114 w 4322"/>
              <a:gd name="T11" fmla="*/ 1295 h 4318"/>
              <a:gd name="T12" fmla="*/ 1149 w 4322"/>
              <a:gd name="T13" fmla="*/ 3023 h 4318"/>
              <a:gd name="T14" fmla="*/ 2114 w 4322"/>
              <a:gd name="T15" fmla="*/ 1295 h 4318"/>
              <a:gd name="T16" fmla="*/ 2306 w 4322"/>
              <a:gd name="T17" fmla="*/ 1103 h 4318"/>
              <a:gd name="T18" fmla="*/ 956 w 4322"/>
              <a:gd name="T19" fmla="*/ 3215 h 4318"/>
              <a:gd name="T20" fmla="*/ 2306 w 4322"/>
              <a:gd name="T21" fmla="*/ 1103 h 4318"/>
              <a:gd name="T22" fmla="*/ 3173 w 4322"/>
              <a:gd name="T23" fmla="*/ 1825 h 4318"/>
              <a:gd name="T24" fmla="*/ 2787 w 4322"/>
              <a:gd name="T25" fmla="*/ 1295 h 4318"/>
              <a:gd name="T26" fmla="*/ 3173 w 4322"/>
              <a:gd name="T27" fmla="*/ 1295 h 4318"/>
              <a:gd name="T28" fmla="*/ 2594 w 4322"/>
              <a:gd name="T29" fmla="*/ 1103 h 4318"/>
              <a:gd name="T30" fmla="*/ 3366 w 4322"/>
              <a:gd name="T31" fmla="*/ 2017 h 4318"/>
              <a:gd name="T32" fmla="*/ 3173 w 4322"/>
              <a:gd name="T33" fmla="*/ 2499 h 4318"/>
              <a:gd name="T34" fmla="*/ 2787 w 4322"/>
              <a:gd name="T35" fmla="*/ 3023 h 4318"/>
              <a:gd name="T36" fmla="*/ 3173 w 4322"/>
              <a:gd name="T37" fmla="*/ 2499 h 4318"/>
              <a:gd name="T38" fmla="*/ 3366 w 4322"/>
              <a:gd name="T39" fmla="*/ 2306 h 4318"/>
              <a:gd name="T40" fmla="*/ 2594 w 4322"/>
              <a:gd name="T41" fmla="*/ 3215 h 4318"/>
              <a:gd name="T42" fmla="*/ 3366 w 4322"/>
              <a:gd name="T43" fmla="*/ 2306 h 4318"/>
              <a:gd name="T44" fmla="*/ 1207 w 4322"/>
              <a:gd name="T45" fmla="*/ 0 h 4318"/>
              <a:gd name="T46" fmla="*/ 1399 w 4322"/>
              <a:gd name="T47" fmla="*/ 481 h 4318"/>
              <a:gd name="T48" fmla="*/ 1970 w 4322"/>
              <a:gd name="T49" fmla="*/ 0 h 4318"/>
              <a:gd name="T50" fmla="*/ 1778 w 4322"/>
              <a:gd name="T51" fmla="*/ 481 h 4318"/>
              <a:gd name="T52" fmla="*/ 1970 w 4322"/>
              <a:gd name="T53" fmla="*/ 0 h 4318"/>
              <a:gd name="T54" fmla="*/ 2352 w 4322"/>
              <a:gd name="T55" fmla="*/ 0 h 4318"/>
              <a:gd name="T56" fmla="*/ 2545 w 4322"/>
              <a:gd name="T57" fmla="*/ 481 h 4318"/>
              <a:gd name="T58" fmla="*/ 3116 w 4322"/>
              <a:gd name="T59" fmla="*/ 0 h 4318"/>
              <a:gd name="T60" fmla="*/ 2923 w 4322"/>
              <a:gd name="T61" fmla="*/ 481 h 4318"/>
              <a:gd name="T62" fmla="*/ 3116 w 4322"/>
              <a:gd name="T63" fmla="*/ 0 h 4318"/>
              <a:gd name="T64" fmla="*/ 1207 w 4322"/>
              <a:gd name="T65" fmla="*/ 3837 h 4318"/>
              <a:gd name="T66" fmla="*/ 1399 w 4322"/>
              <a:gd name="T67" fmla="*/ 4318 h 4318"/>
              <a:gd name="T68" fmla="*/ 1970 w 4322"/>
              <a:gd name="T69" fmla="*/ 3837 h 4318"/>
              <a:gd name="T70" fmla="*/ 1778 w 4322"/>
              <a:gd name="T71" fmla="*/ 4318 h 4318"/>
              <a:gd name="T72" fmla="*/ 1970 w 4322"/>
              <a:gd name="T73" fmla="*/ 3837 h 4318"/>
              <a:gd name="T74" fmla="*/ 2352 w 4322"/>
              <a:gd name="T75" fmla="*/ 3837 h 4318"/>
              <a:gd name="T76" fmla="*/ 2545 w 4322"/>
              <a:gd name="T77" fmla="*/ 4318 h 4318"/>
              <a:gd name="T78" fmla="*/ 3116 w 4322"/>
              <a:gd name="T79" fmla="*/ 3837 h 4318"/>
              <a:gd name="T80" fmla="*/ 2923 w 4322"/>
              <a:gd name="T81" fmla="*/ 4318 h 4318"/>
              <a:gd name="T82" fmla="*/ 3116 w 4322"/>
              <a:gd name="T83" fmla="*/ 3837 h 4318"/>
              <a:gd name="T84" fmla="*/ 0 w 4322"/>
              <a:gd name="T85" fmla="*/ 2920 h 4318"/>
              <a:gd name="T86" fmla="*/ 482 w 4322"/>
              <a:gd name="T87" fmla="*/ 3113 h 4318"/>
              <a:gd name="T88" fmla="*/ 482 w 4322"/>
              <a:gd name="T89" fmla="*/ 2348 h 4318"/>
              <a:gd name="T90" fmla="*/ 0 w 4322"/>
              <a:gd name="T91" fmla="*/ 2541 h 4318"/>
              <a:gd name="T92" fmla="*/ 482 w 4322"/>
              <a:gd name="T93" fmla="*/ 2348 h 4318"/>
              <a:gd name="T94" fmla="*/ 0 w 4322"/>
              <a:gd name="T95" fmla="*/ 1777 h 4318"/>
              <a:gd name="T96" fmla="*/ 482 w 4322"/>
              <a:gd name="T97" fmla="*/ 1969 h 4318"/>
              <a:gd name="T98" fmla="*/ 482 w 4322"/>
              <a:gd name="T99" fmla="*/ 1205 h 4318"/>
              <a:gd name="T100" fmla="*/ 0 w 4322"/>
              <a:gd name="T101" fmla="*/ 1397 h 4318"/>
              <a:gd name="T102" fmla="*/ 482 w 4322"/>
              <a:gd name="T103" fmla="*/ 1205 h 4318"/>
              <a:gd name="T104" fmla="*/ 3840 w 4322"/>
              <a:gd name="T105" fmla="*/ 2920 h 4318"/>
              <a:gd name="T106" fmla="*/ 4322 w 4322"/>
              <a:gd name="T107" fmla="*/ 3113 h 4318"/>
              <a:gd name="T108" fmla="*/ 4322 w 4322"/>
              <a:gd name="T109" fmla="*/ 2348 h 4318"/>
              <a:gd name="T110" fmla="*/ 3840 w 4322"/>
              <a:gd name="T111" fmla="*/ 2541 h 4318"/>
              <a:gd name="T112" fmla="*/ 4322 w 4322"/>
              <a:gd name="T113" fmla="*/ 2348 h 4318"/>
              <a:gd name="T114" fmla="*/ 3840 w 4322"/>
              <a:gd name="T115" fmla="*/ 1777 h 4318"/>
              <a:gd name="T116" fmla="*/ 4322 w 4322"/>
              <a:gd name="T117" fmla="*/ 1969 h 4318"/>
              <a:gd name="T118" fmla="*/ 4322 w 4322"/>
              <a:gd name="T119" fmla="*/ 1205 h 4318"/>
              <a:gd name="T120" fmla="*/ 3840 w 4322"/>
              <a:gd name="T121" fmla="*/ 1397 h 4318"/>
              <a:gd name="T122" fmla="*/ 4322 w 4322"/>
              <a:gd name="T123" fmla="*/ 1205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2" h="4318">
                <a:moveTo>
                  <a:pt x="3681" y="642"/>
                </a:moveTo>
                <a:lnTo>
                  <a:pt x="3681" y="3676"/>
                </a:lnTo>
                <a:lnTo>
                  <a:pt x="643" y="3676"/>
                </a:lnTo>
                <a:lnTo>
                  <a:pt x="643" y="642"/>
                </a:lnTo>
                <a:lnTo>
                  <a:pt x="3681" y="642"/>
                </a:lnTo>
                <a:lnTo>
                  <a:pt x="3681" y="642"/>
                </a:lnTo>
                <a:close/>
                <a:moveTo>
                  <a:pt x="3873" y="449"/>
                </a:moveTo>
                <a:lnTo>
                  <a:pt x="450" y="449"/>
                </a:lnTo>
                <a:lnTo>
                  <a:pt x="450" y="3868"/>
                </a:lnTo>
                <a:lnTo>
                  <a:pt x="3873" y="3868"/>
                </a:lnTo>
                <a:lnTo>
                  <a:pt x="3873" y="449"/>
                </a:lnTo>
                <a:close/>
                <a:moveTo>
                  <a:pt x="2114" y="1295"/>
                </a:moveTo>
                <a:lnTo>
                  <a:pt x="2114" y="3023"/>
                </a:lnTo>
                <a:lnTo>
                  <a:pt x="1149" y="3023"/>
                </a:lnTo>
                <a:lnTo>
                  <a:pt x="1149" y="1295"/>
                </a:lnTo>
                <a:lnTo>
                  <a:pt x="2114" y="1295"/>
                </a:lnTo>
                <a:lnTo>
                  <a:pt x="2114" y="1295"/>
                </a:lnTo>
                <a:close/>
                <a:moveTo>
                  <a:pt x="2306" y="1103"/>
                </a:moveTo>
                <a:lnTo>
                  <a:pt x="956" y="1103"/>
                </a:lnTo>
                <a:lnTo>
                  <a:pt x="956" y="3215"/>
                </a:lnTo>
                <a:lnTo>
                  <a:pt x="2306" y="3215"/>
                </a:lnTo>
                <a:lnTo>
                  <a:pt x="2306" y="1103"/>
                </a:lnTo>
                <a:close/>
                <a:moveTo>
                  <a:pt x="3173" y="1295"/>
                </a:moveTo>
                <a:lnTo>
                  <a:pt x="3173" y="1825"/>
                </a:lnTo>
                <a:lnTo>
                  <a:pt x="2787" y="1825"/>
                </a:lnTo>
                <a:lnTo>
                  <a:pt x="2787" y="1295"/>
                </a:lnTo>
                <a:lnTo>
                  <a:pt x="3173" y="1295"/>
                </a:lnTo>
                <a:lnTo>
                  <a:pt x="3173" y="1295"/>
                </a:lnTo>
                <a:close/>
                <a:moveTo>
                  <a:pt x="3366" y="1103"/>
                </a:moveTo>
                <a:lnTo>
                  <a:pt x="2594" y="1103"/>
                </a:lnTo>
                <a:lnTo>
                  <a:pt x="2594" y="2017"/>
                </a:lnTo>
                <a:lnTo>
                  <a:pt x="3366" y="2017"/>
                </a:lnTo>
                <a:lnTo>
                  <a:pt x="3366" y="1103"/>
                </a:lnTo>
                <a:close/>
                <a:moveTo>
                  <a:pt x="3173" y="2499"/>
                </a:moveTo>
                <a:lnTo>
                  <a:pt x="3173" y="3023"/>
                </a:lnTo>
                <a:lnTo>
                  <a:pt x="2787" y="3023"/>
                </a:lnTo>
                <a:lnTo>
                  <a:pt x="2787" y="2499"/>
                </a:lnTo>
                <a:lnTo>
                  <a:pt x="3173" y="2499"/>
                </a:lnTo>
                <a:lnTo>
                  <a:pt x="3173" y="2499"/>
                </a:lnTo>
                <a:close/>
                <a:moveTo>
                  <a:pt x="3366" y="2306"/>
                </a:moveTo>
                <a:lnTo>
                  <a:pt x="2594" y="2306"/>
                </a:lnTo>
                <a:lnTo>
                  <a:pt x="2594" y="3215"/>
                </a:lnTo>
                <a:lnTo>
                  <a:pt x="3366" y="3215"/>
                </a:lnTo>
                <a:lnTo>
                  <a:pt x="3366" y="2306"/>
                </a:lnTo>
                <a:close/>
                <a:moveTo>
                  <a:pt x="1399" y="0"/>
                </a:moveTo>
                <a:lnTo>
                  <a:pt x="1207" y="0"/>
                </a:lnTo>
                <a:lnTo>
                  <a:pt x="1207" y="481"/>
                </a:lnTo>
                <a:lnTo>
                  <a:pt x="1399" y="481"/>
                </a:lnTo>
                <a:lnTo>
                  <a:pt x="1399" y="0"/>
                </a:lnTo>
                <a:close/>
                <a:moveTo>
                  <a:pt x="1970" y="0"/>
                </a:moveTo>
                <a:lnTo>
                  <a:pt x="1778" y="0"/>
                </a:lnTo>
                <a:lnTo>
                  <a:pt x="1778" y="481"/>
                </a:lnTo>
                <a:lnTo>
                  <a:pt x="1970" y="481"/>
                </a:lnTo>
                <a:lnTo>
                  <a:pt x="1970" y="0"/>
                </a:lnTo>
                <a:close/>
                <a:moveTo>
                  <a:pt x="2545" y="0"/>
                </a:moveTo>
                <a:lnTo>
                  <a:pt x="2352" y="0"/>
                </a:lnTo>
                <a:lnTo>
                  <a:pt x="2352" y="481"/>
                </a:lnTo>
                <a:lnTo>
                  <a:pt x="2545" y="481"/>
                </a:lnTo>
                <a:lnTo>
                  <a:pt x="2545" y="0"/>
                </a:lnTo>
                <a:close/>
                <a:moveTo>
                  <a:pt x="3116" y="0"/>
                </a:moveTo>
                <a:lnTo>
                  <a:pt x="2923" y="0"/>
                </a:lnTo>
                <a:lnTo>
                  <a:pt x="2923" y="481"/>
                </a:lnTo>
                <a:lnTo>
                  <a:pt x="3116" y="481"/>
                </a:lnTo>
                <a:lnTo>
                  <a:pt x="3116" y="0"/>
                </a:lnTo>
                <a:close/>
                <a:moveTo>
                  <a:pt x="1399" y="3837"/>
                </a:moveTo>
                <a:lnTo>
                  <a:pt x="1207" y="3837"/>
                </a:lnTo>
                <a:lnTo>
                  <a:pt x="1207" y="4318"/>
                </a:lnTo>
                <a:lnTo>
                  <a:pt x="1399" y="4318"/>
                </a:lnTo>
                <a:lnTo>
                  <a:pt x="1399" y="3837"/>
                </a:lnTo>
                <a:close/>
                <a:moveTo>
                  <a:pt x="1970" y="3837"/>
                </a:moveTo>
                <a:lnTo>
                  <a:pt x="1778" y="3837"/>
                </a:lnTo>
                <a:lnTo>
                  <a:pt x="1778" y="4318"/>
                </a:lnTo>
                <a:lnTo>
                  <a:pt x="1970" y="4318"/>
                </a:lnTo>
                <a:lnTo>
                  <a:pt x="1970" y="3837"/>
                </a:lnTo>
                <a:close/>
                <a:moveTo>
                  <a:pt x="2545" y="3837"/>
                </a:moveTo>
                <a:lnTo>
                  <a:pt x="2352" y="3837"/>
                </a:lnTo>
                <a:lnTo>
                  <a:pt x="2352" y="4318"/>
                </a:lnTo>
                <a:lnTo>
                  <a:pt x="2545" y="4318"/>
                </a:lnTo>
                <a:lnTo>
                  <a:pt x="2545" y="3837"/>
                </a:lnTo>
                <a:close/>
                <a:moveTo>
                  <a:pt x="3116" y="3837"/>
                </a:moveTo>
                <a:lnTo>
                  <a:pt x="2923" y="3837"/>
                </a:lnTo>
                <a:lnTo>
                  <a:pt x="2923" y="4318"/>
                </a:lnTo>
                <a:lnTo>
                  <a:pt x="3116" y="4318"/>
                </a:lnTo>
                <a:lnTo>
                  <a:pt x="3116" y="3837"/>
                </a:lnTo>
                <a:close/>
                <a:moveTo>
                  <a:pt x="482" y="2920"/>
                </a:moveTo>
                <a:lnTo>
                  <a:pt x="0" y="2920"/>
                </a:lnTo>
                <a:lnTo>
                  <a:pt x="0" y="3113"/>
                </a:lnTo>
                <a:lnTo>
                  <a:pt x="482" y="3113"/>
                </a:lnTo>
                <a:lnTo>
                  <a:pt x="482" y="2920"/>
                </a:lnTo>
                <a:close/>
                <a:moveTo>
                  <a:pt x="482" y="2348"/>
                </a:moveTo>
                <a:lnTo>
                  <a:pt x="0" y="2348"/>
                </a:lnTo>
                <a:lnTo>
                  <a:pt x="0" y="2541"/>
                </a:lnTo>
                <a:lnTo>
                  <a:pt x="482" y="2541"/>
                </a:lnTo>
                <a:lnTo>
                  <a:pt x="482" y="2348"/>
                </a:lnTo>
                <a:close/>
                <a:moveTo>
                  <a:pt x="482" y="1777"/>
                </a:moveTo>
                <a:lnTo>
                  <a:pt x="0" y="1777"/>
                </a:lnTo>
                <a:lnTo>
                  <a:pt x="0" y="1969"/>
                </a:lnTo>
                <a:lnTo>
                  <a:pt x="482" y="1969"/>
                </a:lnTo>
                <a:lnTo>
                  <a:pt x="482" y="1777"/>
                </a:lnTo>
                <a:close/>
                <a:moveTo>
                  <a:pt x="482" y="1205"/>
                </a:moveTo>
                <a:lnTo>
                  <a:pt x="0" y="1205"/>
                </a:lnTo>
                <a:lnTo>
                  <a:pt x="0" y="1397"/>
                </a:lnTo>
                <a:lnTo>
                  <a:pt x="482" y="1397"/>
                </a:lnTo>
                <a:lnTo>
                  <a:pt x="482" y="1205"/>
                </a:lnTo>
                <a:close/>
                <a:moveTo>
                  <a:pt x="4322" y="2920"/>
                </a:moveTo>
                <a:lnTo>
                  <a:pt x="3840" y="2920"/>
                </a:lnTo>
                <a:lnTo>
                  <a:pt x="3840" y="3113"/>
                </a:lnTo>
                <a:lnTo>
                  <a:pt x="4322" y="3113"/>
                </a:lnTo>
                <a:lnTo>
                  <a:pt x="4322" y="2920"/>
                </a:lnTo>
                <a:close/>
                <a:moveTo>
                  <a:pt x="4322" y="2348"/>
                </a:moveTo>
                <a:lnTo>
                  <a:pt x="3840" y="2348"/>
                </a:lnTo>
                <a:lnTo>
                  <a:pt x="3840" y="2541"/>
                </a:lnTo>
                <a:lnTo>
                  <a:pt x="4322" y="2541"/>
                </a:lnTo>
                <a:lnTo>
                  <a:pt x="4322" y="2348"/>
                </a:lnTo>
                <a:close/>
                <a:moveTo>
                  <a:pt x="4322" y="1777"/>
                </a:moveTo>
                <a:lnTo>
                  <a:pt x="3840" y="1777"/>
                </a:lnTo>
                <a:lnTo>
                  <a:pt x="3840" y="1969"/>
                </a:lnTo>
                <a:lnTo>
                  <a:pt x="4322" y="1969"/>
                </a:lnTo>
                <a:lnTo>
                  <a:pt x="4322" y="1777"/>
                </a:lnTo>
                <a:close/>
                <a:moveTo>
                  <a:pt x="4322" y="1205"/>
                </a:moveTo>
                <a:lnTo>
                  <a:pt x="3840" y="1205"/>
                </a:lnTo>
                <a:lnTo>
                  <a:pt x="3840" y="1397"/>
                </a:lnTo>
                <a:lnTo>
                  <a:pt x="4322" y="1397"/>
                </a:lnTo>
                <a:lnTo>
                  <a:pt x="4322" y="1205"/>
                </a:lnTo>
                <a:close/>
              </a:path>
            </a:pathLst>
          </a:custGeom>
          <a:solidFill>
            <a:schemeClr val="accent1"/>
          </a:solidFill>
          <a:ln>
            <a:noFill/>
          </a:ln>
          <a:effectLst>
            <a:glow rad="228600">
              <a:schemeClr val="accent1">
                <a:satMod val="175000"/>
                <a:alpha val="40000"/>
              </a:schemeClr>
            </a:glow>
          </a:effectLst>
        </p:spPr>
        <p:txBody>
          <a:bodyPr vert="horz" wrap="square" lIns="91440" tIns="45720" rIns="91440" bIns="45720" numCol="1" anchor="t" anchorCtr="0" compatLnSpc="1"/>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955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3" name="椭圆 2"/>
          <p:cNvSpPr/>
          <p:nvPr/>
        </p:nvSpPr>
        <p:spPr>
          <a:xfrm>
            <a:off x="44577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4" name="椭圆 3"/>
          <p:cNvSpPr/>
          <p:nvPr/>
        </p:nvSpPr>
        <p:spPr>
          <a:xfrm>
            <a:off x="68199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5" name="椭圆 4"/>
          <p:cNvSpPr/>
          <p:nvPr/>
        </p:nvSpPr>
        <p:spPr>
          <a:xfrm>
            <a:off x="91821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6" name="任意多边形 11"/>
          <p:cNvSpPr/>
          <p:nvPr/>
        </p:nvSpPr>
        <p:spPr>
          <a:xfrm>
            <a:off x="15636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任意多边形 12"/>
          <p:cNvSpPr/>
          <p:nvPr/>
        </p:nvSpPr>
        <p:spPr>
          <a:xfrm>
            <a:off x="39258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任意多边形 13"/>
          <p:cNvSpPr/>
          <p:nvPr/>
        </p:nvSpPr>
        <p:spPr>
          <a:xfrm>
            <a:off x="62865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任意多边形 14"/>
          <p:cNvSpPr/>
          <p:nvPr/>
        </p:nvSpPr>
        <p:spPr>
          <a:xfrm>
            <a:off x="86487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0" name="Group 4"/>
          <p:cNvGrpSpPr>
            <a:grpSpLocks noChangeAspect="1"/>
          </p:cNvGrpSpPr>
          <p:nvPr/>
        </p:nvGrpSpPr>
        <p:grpSpPr bwMode="auto">
          <a:xfrm>
            <a:off x="4645149" y="5149092"/>
            <a:ext cx="540000" cy="534809"/>
            <a:chOff x="3684" y="2007"/>
            <a:chExt cx="312" cy="309"/>
          </a:xfrm>
          <a:solidFill>
            <a:schemeClr val="bg1"/>
          </a:solidFill>
        </p:grpSpPr>
        <p:sp>
          <p:nvSpPr>
            <p:cNvPr id="11"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2"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3"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4"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5"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6"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17" name="Freeform 5"/>
          <p:cNvSpPr>
            <a:spLocks noChangeAspect="1" noEditPoints="1"/>
          </p:cNvSpPr>
          <p:nvPr/>
        </p:nvSpPr>
        <p:spPr bwMode="auto">
          <a:xfrm>
            <a:off x="2346325" y="5165044"/>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grpSp>
        <p:nvGrpSpPr>
          <p:cNvPr id="18" name="Group 5"/>
          <p:cNvGrpSpPr>
            <a:grpSpLocks noChangeAspect="1"/>
          </p:cNvGrpSpPr>
          <p:nvPr/>
        </p:nvGrpSpPr>
        <p:grpSpPr bwMode="auto">
          <a:xfrm>
            <a:off x="7006852" y="5123603"/>
            <a:ext cx="540000" cy="502711"/>
            <a:chOff x="1577" y="314"/>
            <a:chExt cx="782" cy="728"/>
          </a:xfrm>
          <a:solidFill>
            <a:schemeClr val="bg1"/>
          </a:solidFill>
        </p:grpSpPr>
        <p:sp>
          <p:nvSpPr>
            <p:cNvPr id="19"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0"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1"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2"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3"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4"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5"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6"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27" name="Freeform 5"/>
          <p:cNvSpPr>
            <a:spLocks noChangeAspect="1" noEditPoints="1"/>
          </p:cNvSpPr>
          <p:nvPr/>
        </p:nvSpPr>
        <p:spPr bwMode="auto">
          <a:xfrm>
            <a:off x="9367838" y="5223781"/>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sp>
        <p:nvSpPr>
          <p:cNvPr id="28" name="文本框 33"/>
          <p:cNvSpPr txBox="1">
            <a:spLocks noChangeArrowheads="1"/>
          </p:cNvSpPr>
          <p:nvPr/>
        </p:nvSpPr>
        <p:spPr bwMode="auto">
          <a:xfrm>
            <a:off x="2050793"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9" name="文本框 34"/>
          <p:cNvSpPr txBox="1">
            <a:spLocks noChangeArrowheads="1"/>
          </p:cNvSpPr>
          <p:nvPr/>
        </p:nvSpPr>
        <p:spPr bwMode="auto">
          <a:xfrm>
            <a:off x="4412992"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0" name="文本框 35"/>
          <p:cNvSpPr txBox="1">
            <a:spLocks noChangeArrowheads="1"/>
          </p:cNvSpPr>
          <p:nvPr/>
        </p:nvSpPr>
        <p:spPr bwMode="auto">
          <a:xfrm>
            <a:off x="6772811"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1" name="文本框 36"/>
          <p:cNvSpPr txBox="1">
            <a:spLocks noChangeArrowheads="1"/>
          </p:cNvSpPr>
          <p:nvPr/>
        </p:nvSpPr>
        <p:spPr bwMode="auto">
          <a:xfrm>
            <a:off x="9135805"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2" name="文本框 37"/>
          <p:cNvSpPr txBox="1">
            <a:spLocks noChangeArrowheads="1"/>
          </p:cNvSpPr>
          <p:nvPr/>
        </p:nvSpPr>
        <p:spPr bwMode="auto">
          <a:xfrm>
            <a:off x="1838325"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9" name="文本框 37"/>
          <p:cNvSpPr txBox="1">
            <a:spLocks noChangeArrowheads="1"/>
          </p:cNvSpPr>
          <p:nvPr/>
        </p:nvSpPr>
        <p:spPr bwMode="auto">
          <a:xfrm>
            <a:off x="4200260"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0" name="文本框 37"/>
          <p:cNvSpPr txBox="1">
            <a:spLocks noChangeArrowheads="1"/>
          </p:cNvSpPr>
          <p:nvPr/>
        </p:nvSpPr>
        <p:spPr bwMode="auto">
          <a:xfrm>
            <a:off x="6562195"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1" name="文本框 37"/>
          <p:cNvSpPr txBox="1">
            <a:spLocks noChangeArrowheads="1"/>
          </p:cNvSpPr>
          <p:nvPr/>
        </p:nvSpPr>
        <p:spPr bwMode="auto">
          <a:xfrm>
            <a:off x="8924131"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8"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9" name="文本框 48"/>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43" name="组合 42"/>
          <p:cNvGrpSpPr/>
          <p:nvPr>
            <p:custDataLst>
              <p:tags r:id="rId1"/>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12"/>
          <p:cNvSpPr txBox="1">
            <a:spLocks noChangeArrowheads="1"/>
          </p:cNvSpPr>
          <p:nvPr/>
        </p:nvSpPr>
        <p:spPr bwMode="auto">
          <a:xfrm>
            <a:off x="6729756" y="721255"/>
            <a:ext cx="456870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a:t>
            </a:r>
            <a:endParaRPr lang="zh-CN" altLang="en-US" sz="1400">
              <a:solidFill>
                <a:schemeClr val="bg1"/>
              </a:solidFill>
              <a:cs typeface="+mn-ea"/>
              <a:sym typeface="+mn-lt"/>
            </a:endParaRPr>
          </a:p>
        </p:txBody>
      </p:sp>
      <p:sp>
        <p:nvSpPr>
          <p:cNvPr id="36" name="文本框 35"/>
          <p:cNvSpPr txBox="1"/>
          <p:nvPr/>
        </p:nvSpPr>
        <p:spPr>
          <a:xfrm>
            <a:off x="6723550" y="288383"/>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sp>
        <p:nvSpPr>
          <p:cNvPr id="37" name="矩形 36"/>
          <p:cNvSpPr/>
          <p:nvPr/>
        </p:nvSpPr>
        <p:spPr>
          <a:xfrm>
            <a:off x="6550927" y="2110860"/>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椭圆 37"/>
          <p:cNvSpPr/>
          <p:nvPr/>
        </p:nvSpPr>
        <p:spPr>
          <a:xfrm>
            <a:off x="6157074" y="195273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9" name="矩形 38"/>
          <p:cNvSpPr/>
          <p:nvPr/>
        </p:nvSpPr>
        <p:spPr>
          <a:xfrm>
            <a:off x="6550927" y="3433793"/>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椭圆 39"/>
          <p:cNvSpPr/>
          <p:nvPr/>
        </p:nvSpPr>
        <p:spPr>
          <a:xfrm>
            <a:off x="6150140" y="3290254"/>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1" name="矩形 40"/>
          <p:cNvSpPr/>
          <p:nvPr/>
        </p:nvSpPr>
        <p:spPr>
          <a:xfrm>
            <a:off x="6550927" y="4772168"/>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5" name="椭圆 44"/>
          <p:cNvSpPr/>
          <p:nvPr/>
        </p:nvSpPr>
        <p:spPr>
          <a:xfrm>
            <a:off x="6150140" y="462862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6" name="矩形 45"/>
          <p:cNvSpPr/>
          <p:nvPr/>
        </p:nvSpPr>
        <p:spPr>
          <a:xfrm>
            <a:off x="6202529" y="2618745"/>
            <a:ext cx="5465189" cy="523220"/>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 and audiences has become more noticeable.</a:t>
            </a:r>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7" name="矩形 46"/>
          <p:cNvSpPr/>
          <p:nvPr/>
        </p:nvSpPr>
        <p:spPr>
          <a:xfrm>
            <a:off x="6202529" y="4058010"/>
            <a:ext cx="5465189" cy="307777"/>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a:t>
            </a:r>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8" name="矩形 47"/>
          <p:cNvSpPr/>
          <p:nvPr/>
        </p:nvSpPr>
        <p:spPr>
          <a:xfrm>
            <a:off x="6202529" y="5277792"/>
            <a:ext cx="5322721" cy="306705"/>
          </a:xfrm>
          <a:prstGeom prst="rect">
            <a:avLst/>
          </a:prstGeom>
        </p:spPr>
        <p:txBody>
          <a:bodyPr wrap="square">
            <a:spAutoFit/>
          </a:bodyPr>
          <a:lstStyle/>
          <a:p>
            <a:r>
              <a:rPr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好客模板：www.haoke.com好客模板：www.haoke.com</a:t>
            </a:r>
            <a:endParaRPr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9" name="Freeform 5"/>
          <p:cNvSpPr>
            <a:spLocks noEditPoints="1"/>
          </p:cNvSpPr>
          <p:nvPr/>
        </p:nvSpPr>
        <p:spPr bwMode="auto">
          <a:xfrm>
            <a:off x="6271406" y="2080060"/>
            <a:ext cx="345487" cy="346951"/>
          </a:xfrm>
          <a:custGeom>
            <a:avLst/>
            <a:gdLst>
              <a:gd name="T0" fmla="*/ 168 w 197"/>
              <a:gd name="T1" fmla="*/ 99 h 198"/>
              <a:gd name="T2" fmla="*/ 197 w 197"/>
              <a:gd name="T3" fmla="*/ 99 h 198"/>
              <a:gd name="T4" fmla="*/ 175 w 197"/>
              <a:gd name="T5" fmla="*/ 64 h 198"/>
              <a:gd name="T6" fmla="*/ 167 w 197"/>
              <a:gd name="T7" fmla="*/ 50 h 198"/>
              <a:gd name="T8" fmla="*/ 175 w 197"/>
              <a:gd name="T9" fmla="*/ 64 h 198"/>
              <a:gd name="T10" fmla="*/ 134 w 197"/>
              <a:gd name="T11" fmla="*/ 22 h 198"/>
              <a:gd name="T12" fmla="*/ 147 w 197"/>
              <a:gd name="T13" fmla="*/ 30 h 198"/>
              <a:gd name="T14" fmla="*/ 99 w 197"/>
              <a:gd name="T15" fmla="*/ 30 h 198"/>
              <a:gd name="T16" fmla="*/ 99 w 197"/>
              <a:gd name="T17" fmla="*/ 0 h 198"/>
              <a:gd name="T18" fmla="*/ 99 w 197"/>
              <a:gd name="T19" fmla="*/ 30 h 198"/>
              <a:gd name="T20" fmla="*/ 50 w 197"/>
              <a:gd name="T21" fmla="*/ 30 h 198"/>
              <a:gd name="T22" fmla="*/ 63 w 197"/>
              <a:gd name="T23" fmla="*/ 22 h 198"/>
              <a:gd name="T24" fmla="*/ 101 w 197"/>
              <a:gd name="T25" fmla="*/ 39 h 198"/>
              <a:gd name="T26" fmla="*/ 101 w 197"/>
              <a:gd name="T27" fmla="*/ 160 h 198"/>
              <a:gd name="T28" fmla="*/ 101 w 197"/>
              <a:gd name="T29" fmla="*/ 39 h 198"/>
              <a:gd name="T30" fmla="*/ 13 w 197"/>
              <a:gd name="T31" fmla="*/ 149 h 198"/>
              <a:gd name="T32" fmla="*/ 39 w 197"/>
              <a:gd name="T33" fmla="*/ 134 h 198"/>
              <a:gd name="T34" fmla="*/ 22 w 197"/>
              <a:gd name="T35" fmla="*/ 64 h 198"/>
              <a:gd name="T36" fmla="*/ 30 w 197"/>
              <a:gd name="T37" fmla="*/ 50 h 198"/>
              <a:gd name="T38" fmla="*/ 22 w 197"/>
              <a:gd name="T39" fmla="*/ 64 h 198"/>
              <a:gd name="T40" fmla="*/ 15 w 197"/>
              <a:gd name="T41" fmla="*/ 107 h 198"/>
              <a:gd name="T42" fmla="*/ 15 w 197"/>
              <a:gd name="T43" fmla="*/ 91 h 198"/>
              <a:gd name="T44" fmla="*/ 64 w 197"/>
              <a:gd name="T45" fmla="*/ 159 h 198"/>
              <a:gd name="T46" fmla="*/ 49 w 197"/>
              <a:gd name="T47" fmla="*/ 185 h 198"/>
              <a:gd name="T48" fmla="*/ 64 w 197"/>
              <a:gd name="T49" fmla="*/ 159 h 198"/>
              <a:gd name="T50" fmla="*/ 106 w 197"/>
              <a:gd name="T51" fmla="*/ 183 h 198"/>
              <a:gd name="T52" fmla="*/ 91 w 197"/>
              <a:gd name="T53" fmla="*/ 183 h 198"/>
              <a:gd name="T54" fmla="*/ 133 w 197"/>
              <a:gd name="T55" fmla="*/ 159 h 198"/>
              <a:gd name="T56" fmla="*/ 148 w 197"/>
              <a:gd name="T57" fmla="*/ 185 h 198"/>
              <a:gd name="T58" fmla="*/ 133 w 197"/>
              <a:gd name="T59" fmla="*/ 159 h 198"/>
              <a:gd name="T60" fmla="*/ 184 w 197"/>
              <a:gd name="T61" fmla="*/ 149 h 198"/>
              <a:gd name="T62" fmla="*/ 158 w 197"/>
              <a:gd name="T6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8">
                <a:moveTo>
                  <a:pt x="183" y="107"/>
                </a:moveTo>
                <a:cubicBezTo>
                  <a:pt x="174" y="107"/>
                  <a:pt x="168" y="103"/>
                  <a:pt x="168" y="99"/>
                </a:cubicBezTo>
                <a:cubicBezTo>
                  <a:pt x="168" y="95"/>
                  <a:pt x="174" y="91"/>
                  <a:pt x="183" y="91"/>
                </a:cubicBezTo>
                <a:cubicBezTo>
                  <a:pt x="191" y="91"/>
                  <a:pt x="197" y="95"/>
                  <a:pt x="197" y="99"/>
                </a:cubicBezTo>
                <a:cubicBezTo>
                  <a:pt x="197" y="103"/>
                  <a:pt x="191" y="107"/>
                  <a:pt x="183" y="107"/>
                </a:cubicBezTo>
                <a:close/>
                <a:moveTo>
                  <a:pt x="175" y="64"/>
                </a:moveTo>
                <a:cubicBezTo>
                  <a:pt x="168" y="68"/>
                  <a:pt x="161" y="68"/>
                  <a:pt x="158" y="65"/>
                </a:cubicBezTo>
                <a:cubicBezTo>
                  <a:pt x="156" y="61"/>
                  <a:pt x="160" y="55"/>
                  <a:pt x="167" y="50"/>
                </a:cubicBezTo>
                <a:cubicBezTo>
                  <a:pt x="175" y="46"/>
                  <a:pt x="182" y="46"/>
                  <a:pt x="184" y="50"/>
                </a:cubicBezTo>
                <a:cubicBezTo>
                  <a:pt x="186" y="53"/>
                  <a:pt x="182" y="60"/>
                  <a:pt x="175" y="64"/>
                </a:cubicBezTo>
                <a:close/>
                <a:moveTo>
                  <a:pt x="133" y="39"/>
                </a:moveTo>
                <a:cubicBezTo>
                  <a:pt x="129" y="37"/>
                  <a:pt x="130" y="30"/>
                  <a:pt x="134" y="22"/>
                </a:cubicBezTo>
                <a:cubicBezTo>
                  <a:pt x="138" y="15"/>
                  <a:pt x="144" y="11"/>
                  <a:pt x="148" y="13"/>
                </a:cubicBezTo>
                <a:cubicBezTo>
                  <a:pt x="152" y="16"/>
                  <a:pt x="151" y="23"/>
                  <a:pt x="147" y="30"/>
                </a:cubicBezTo>
                <a:cubicBezTo>
                  <a:pt x="143" y="37"/>
                  <a:pt x="137" y="41"/>
                  <a:pt x="133" y="39"/>
                </a:cubicBezTo>
                <a:close/>
                <a:moveTo>
                  <a:pt x="99" y="30"/>
                </a:moveTo>
                <a:cubicBezTo>
                  <a:pt x="94" y="30"/>
                  <a:pt x="91" y="23"/>
                  <a:pt x="91" y="15"/>
                </a:cubicBezTo>
                <a:cubicBezTo>
                  <a:pt x="91" y="7"/>
                  <a:pt x="94" y="0"/>
                  <a:pt x="99" y="0"/>
                </a:cubicBezTo>
                <a:cubicBezTo>
                  <a:pt x="103" y="0"/>
                  <a:pt x="106" y="7"/>
                  <a:pt x="106" y="15"/>
                </a:cubicBezTo>
                <a:cubicBezTo>
                  <a:pt x="106" y="23"/>
                  <a:pt x="103" y="30"/>
                  <a:pt x="99" y="30"/>
                </a:cubicBezTo>
                <a:close/>
                <a:moveTo>
                  <a:pt x="64" y="39"/>
                </a:moveTo>
                <a:cubicBezTo>
                  <a:pt x="60" y="41"/>
                  <a:pt x="54" y="37"/>
                  <a:pt x="50" y="30"/>
                </a:cubicBezTo>
                <a:cubicBezTo>
                  <a:pt x="46" y="23"/>
                  <a:pt x="45" y="16"/>
                  <a:pt x="49" y="13"/>
                </a:cubicBezTo>
                <a:cubicBezTo>
                  <a:pt x="53" y="11"/>
                  <a:pt x="59" y="15"/>
                  <a:pt x="63" y="22"/>
                </a:cubicBezTo>
                <a:cubicBezTo>
                  <a:pt x="67" y="30"/>
                  <a:pt x="68" y="37"/>
                  <a:pt x="64" y="39"/>
                </a:cubicBezTo>
                <a:close/>
                <a:moveTo>
                  <a:pt x="101" y="39"/>
                </a:moveTo>
                <a:cubicBezTo>
                  <a:pt x="134" y="39"/>
                  <a:pt x="161" y="66"/>
                  <a:pt x="161" y="100"/>
                </a:cubicBezTo>
                <a:cubicBezTo>
                  <a:pt x="161" y="133"/>
                  <a:pt x="134" y="160"/>
                  <a:pt x="101" y="160"/>
                </a:cubicBezTo>
                <a:cubicBezTo>
                  <a:pt x="67" y="160"/>
                  <a:pt x="40" y="133"/>
                  <a:pt x="40" y="100"/>
                </a:cubicBezTo>
                <a:cubicBezTo>
                  <a:pt x="40" y="66"/>
                  <a:pt x="67" y="39"/>
                  <a:pt x="101" y="39"/>
                </a:cubicBezTo>
                <a:close/>
                <a:moveTo>
                  <a:pt x="30" y="148"/>
                </a:moveTo>
                <a:cubicBezTo>
                  <a:pt x="23" y="152"/>
                  <a:pt x="15" y="152"/>
                  <a:pt x="13" y="149"/>
                </a:cubicBezTo>
                <a:cubicBezTo>
                  <a:pt x="11" y="145"/>
                  <a:pt x="15" y="139"/>
                  <a:pt x="22" y="134"/>
                </a:cubicBezTo>
                <a:cubicBezTo>
                  <a:pt x="29" y="130"/>
                  <a:pt x="37" y="130"/>
                  <a:pt x="39" y="134"/>
                </a:cubicBezTo>
                <a:cubicBezTo>
                  <a:pt x="41" y="137"/>
                  <a:pt x="37" y="144"/>
                  <a:pt x="30" y="148"/>
                </a:cubicBezTo>
                <a:close/>
                <a:moveTo>
                  <a:pt x="22" y="64"/>
                </a:moveTo>
                <a:cubicBezTo>
                  <a:pt x="15" y="60"/>
                  <a:pt x="11" y="53"/>
                  <a:pt x="13" y="50"/>
                </a:cubicBezTo>
                <a:cubicBezTo>
                  <a:pt x="15" y="46"/>
                  <a:pt x="23" y="46"/>
                  <a:pt x="30" y="50"/>
                </a:cubicBezTo>
                <a:cubicBezTo>
                  <a:pt x="37" y="55"/>
                  <a:pt x="41" y="61"/>
                  <a:pt x="39" y="65"/>
                </a:cubicBezTo>
                <a:cubicBezTo>
                  <a:pt x="37" y="68"/>
                  <a:pt x="29" y="68"/>
                  <a:pt x="22" y="64"/>
                </a:cubicBezTo>
                <a:close/>
                <a:moveTo>
                  <a:pt x="29" y="99"/>
                </a:moveTo>
                <a:cubicBezTo>
                  <a:pt x="29" y="103"/>
                  <a:pt x="23" y="107"/>
                  <a:pt x="15" y="107"/>
                </a:cubicBezTo>
                <a:cubicBezTo>
                  <a:pt x="6" y="107"/>
                  <a:pt x="0" y="103"/>
                  <a:pt x="0" y="99"/>
                </a:cubicBezTo>
                <a:cubicBezTo>
                  <a:pt x="0" y="95"/>
                  <a:pt x="6" y="91"/>
                  <a:pt x="15" y="91"/>
                </a:cubicBezTo>
                <a:cubicBezTo>
                  <a:pt x="23" y="91"/>
                  <a:pt x="29" y="95"/>
                  <a:pt x="29" y="99"/>
                </a:cubicBezTo>
                <a:close/>
                <a:moveTo>
                  <a:pt x="64" y="159"/>
                </a:moveTo>
                <a:cubicBezTo>
                  <a:pt x="68" y="161"/>
                  <a:pt x="67" y="169"/>
                  <a:pt x="63" y="176"/>
                </a:cubicBezTo>
                <a:cubicBezTo>
                  <a:pt x="59" y="183"/>
                  <a:pt x="53" y="187"/>
                  <a:pt x="49" y="185"/>
                </a:cubicBezTo>
                <a:cubicBezTo>
                  <a:pt x="45" y="183"/>
                  <a:pt x="46" y="175"/>
                  <a:pt x="50" y="168"/>
                </a:cubicBezTo>
                <a:cubicBezTo>
                  <a:pt x="54" y="161"/>
                  <a:pt x="60" y="157"/>
                  <a:pt x="64" y="159"/>
                </a:cubicBezTo>
                <a:close/>
                <a:moveTo>
                  <a:pt x="99" y="168"/>
                </a:moveTo>
                <a:cubicBezTo>
                  <a:pt x="103" y="168"/>
                  <a:pt x="106" y="175"/>
                  <a:pt x="106" y="183"/>
                </a:cubicBezTo>
                <a:cubicBezTo>
                  <a:pt x="106" y="191"/>
                  <a:pt x="103" y="198"/>
                  <a:pt x="99" y="198"/>
                </a:cubicBezTo>
                <a:cubicBezTo>
                  <a:pt x="94" y="198"/>
                  <a:pt x="91" y="191"/>
                  <a:pt x="91" y="183"/>
                </a:cubicBezTo>
                <a:cubicBezTo>
                  <a:pt x="91" y="175"/>
                  <a:pt x="94" y="168"/>
                  <a:pt x="99" y="168"/>
                </a:cubicBezTo>
                <a:close/>
                <a:moveTo>
                  <a:pt x="133" y="159"/>
                </a:moveTo>
                <a:cubicBezTo>
                  <a:pt x="137" y="157"/>
                  <a:pt x="143" y="161"/>
                  <a:pt x="147" y="168"/>
                </a:cubicBezTo>
                <a:cubicBezTo>
                  <a:pt x="151" y="175"/>
                  <a:pt x="152" y="183"/>
                  <a:pt x="148" y="185"/>
                </a:cubicBezTo>
                <a:cubicBezTo>
                  <a:pt x="144" y="187"/>
                  <a:pt x="138" y="183"/>
                  <a:pt x="134" y="176"/>
                </a:cubicBezTo>
                <a:cubicBezTo>
                  <a:pt x="130" y="169"/>
                  <a:pt x="129" y="161"/>
                  <a:pt x="133" y="159"/>
                </a:cubicBezTo>
                <a:close/>
                <a:moveTo>
                  <a:pt x="175" y="134"/>
                </a:moveTo>
                <a:cubicBezTo>
                  <a:pt x="182" y="139"/>
                  <a:pt x="186" y="145"/>
                  <a:pt x="184" y="149"/>
                </a:cubicBezTo>
                <a:cubicBezTo>
                  <a:pt x="182" y="152"/>
                  <a:pt x="175" y="152"/>
                  <a:pt x="167" y="148"/>
                </a:cubicBezTo>
                <a:cubicBezTo>
                  <a:pt x="160" y="144"/>
                  <a:pt x="156" y="137"/>
                  <a:pt x="158" y="134"/>
                </a:cubicBezTo>
                <a:cubicBezTo>
                  <a:pt x="161" y="130"/>
                  <a:pt x="168" y="130"/>
                  <a:pt x="175" y="13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0" name="Freeform 9"/>
          <p:cNvSpPr>
            <a:spLocks noEditPoints="1"/>
          </p:cNvSpPr>
          <p:nvPr/>
        </p:nvSpPr>
        <p:spPr bwMode="auto">
          <a:xfrm>
            <a:off x="6285897" y="3419149"/>
            <a:ext cx="316504" cy="304611"/>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1" name="Freeform 13"/>
          <p:cNvSpPr>
            <a:spLocks noEditPoints="1"/>
          </p:cNvSpPr>
          <p:nvPr/>
        </p:nvSpPr>
        <p:spPr bwMode="auto">
          <a:xfrm>
            <a:off x="6314978" y="4794549"/>
            <a:ext cx="258341" cy="256179"/>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文本框 51"/>
          <p:cNvSpPr txBox="1"/>
          <p:nvPr/>
        </p:nvSpPr>
        <p:spPr>
          <a:xfrm>
            <a:off x="7029838" y="2088457"/>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文本框 52"/>
          <p:cNvSpPr txBox="1"/>
          <p:nvPr/>
        </p:nvSpPr>
        <p:spPr>
          <a:xfrm>
            <a:off x="7029838" y="341476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4" name="文本框 53"/>
          <p:cNvSpPr txBox="1"/>
          <p:nvPr/>
        </p:nvSpPr>
        <p:spPr>
          <a:xfrm>
            <a:off x="7029838" y="476412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3"/>
          <p:cNvGrpSpPr/>
          <p:nvPr/>
        </p:nvGrpSpPr>
        <p:grpSpPr>
          <a:xfrm>
            <a:off x="2901950" y="2358305"/>
            <a:ext cx="6756400" cy="4499695"/>
            <a:chOff x="3180217" y="2692400"/>
            <a:chExt cx="2569595" cy="1711325"/>
          </a:xfrm>
        </p:grpSpPr>
        <p:sp>
          <p:nvSpPr>
            <p:cNvPr id="55" name="Freeform 9"/>
            <p:cNvSpPr/>
            <p:nvPr/>
          </p:nvSpPr>
          <p:spPr bwMode="auto">
            <a:xfrm>
              <a:off x="4684940" y="3263900"/>
              <a:ext cx="558800" cy="584200"/>
            </a:xfrm>
            <a:custGeom>
              <a:avLst/>
              <a:gdLst>
                <a:gd name="T0" fmla="*/ 352 w 352"/>
                <a:gd name="T1" fmla="*/ 368 h 368"/>
                <a:gd name="T2" fmla="*/ 192 w 352"/>
                <a:gd name="T3" fmla="*/ 0 h 368"/>
                <a:gd name="T4" fmla="*/ 88 w 352"/>
                <a:gd name="T5" fmla="*/ 0 h 368"/>
                <a:gd name="T6" fmla="*/ 0 w 352"/>
                <a:gd name="T7" fmla="*/ 0 h 368"/>
                <a:gd name="T8" fmla="*/ 160 w 352"/>
                <a:gd name="T9" fmla="*/ 368 h 368"/>
                <a:gd name="T10" fmla="*/ 352 w 352"/>
                <a:gd name="T11" fmla="*/ 368 h 368"/>
              </a:gdLst>
              <a:ahLst/>
              <a:cxnLst>
                <a:cxn ang="0">
                  <a:pos x="T0" y="T1"/>
                </a:cxn>
                <a:cxn ang="0">
                  <a:pos x="T2" y="T3"/>
                </a:cxn>
                <a:cxn ang="0">
                  <a:pos x="T4" y="T5"/>
                </a:cxn>
                <a:cxn ang="0">
                  <a:pos x="T6" y="T7"/>
                </a:cxn>
                <a:cxn ang="0">
                  <a:pos x="T8" y="T9"/>
                </a:cxn>
                <a:cxn ang="0">
                  <a:pos x="T10" y="T11"/>
                </a:cxn>
              </a:cxnLst>
              <a:rect l="0" t="0" r="r" b="b"/>
              <a:pathLst>
                <a:path w="352" h="368">
                  <a:moveTo>
                    <a:pt x="352" y="368"/>
                  </a:moveTo>
                  <a:lnTo>
                    <a:pt x="192" y="0"/>
                  </a:lnTo>
                  <a:lnTo>
                    <a:pt x="88" y="0"/>
                  </a:lnTo>
                  <a:lnTo>
                    <a:pt x="0" y="0"/>
                  </a:lnTo>
                  <a:lnTo>
                    <a:pt x="160" y="368"/>
                  </a:lnTo>
                  <a:lnTo>
                    <a:pt x="352" y="368"/>
                  </a:lnTo>
                  <a:close/>
                </a:path>
              </a:pathLst>
            </a:custGeom>
            <a:blipFill>
              <a:blip r:embed="rId1"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6" name="Freeform 10"/>
            <p:cNvSpPr/>
            <p:nvPr/>
          </p:nvSpPr>
          <p:spPr bwMode="auto">
            <a:xfrm>
              <a:off x="4096318" y="3449638"/>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2"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7" name="Freeform 11"/>
            <p:cNvSpPr/>
            <p:nvPr/>
          </p:nvSpPr>
          <p:spPr bwMode="auto">
            <a:xfrm>
              <a:off x="3507696" y="3632200"/>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2"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8" name="Freeform 5"/>
            <p:cNvSpPr/>
            <p:nvPr/>
          </p:nvSpPr>
          <p:spPr bwMode="auto">
            <a:xfrm>
              <a:off x="4351565" y="3263900"/>
              <a:ext cx="638175" cy="774700"/>
            </a:xfrm>
            <a:custGeom>
              <a:avLst/>
              <a:gdLst>
                <a:gd name="T0" fmla="*/ 210 w 402"/>
                <a:gd name="T1" fmla="*/ 0 h 488"/>
                <a:gd name="T2" fmla="*/ 0 w 402"/>
                <a:gd name="T3" fmla="*/ 488 h 488"/>
                <a:gd name="T4" fmla="*/ 194 w 402"/>
                <a:gd name="T5" fmla="*/ 488 h 488"/>
                <a:gd name="T6" fmla="*/ 402 w 402"/>
                <a:gd name="T7" fmla="*/ 0 h 488"/>
                <a:gd name="T8" fmla="*/ 210 w 402"/>
                <a:gd name="T9" fmla="*/ 0 h 488"/>
              </a:gdLst>
              <a:ahLst/>
              <a:cxnLst>
                <a:cxn ang="0">
                  <a:pos x="T0" y="T1"/>
                </a:cxn>
                <a:cxn ang="0">
                  <a:pos x="T2" y="T3"/>
                </a:cxn>
                <a:cxn ang="0">
                  <a:pos x="T4" y="T5"/>
                </a:cxn>
                <a:cxn ang="0">
                  <a:pos x="T6" y="T7"/>
                </a:cxn>
                <a:cxn ang="0">
                  <a:pos x="T8" y="T9"/>
                </a:cxn>
              </a:cxnLst>
              <a:rect l="0" t="0" r="r" b="b"/>
              <a:pathLst>
                <a:path w="402" h="488">
                  <a:moveTo>
                    <a:pt x="210" y="0"/>
                  </a:moveTo>
                  <a:lnTo>
                    <a:pt x="0" y="488"/>
                  </a:lnTo>
                  <a:lnTo>
                    <a:pt x="194" y="488"/>
                  </a:lnTo>
                  <a:lnTo>
                    <a:pt x="402" y="0"/>
                  </a:lnTo>
                  <a:lnTo>
                    <a:pt x="210" y="0"/>
                  </a:lnTo>
                  <a:close/>
                </a:path>
              </a:pathLst>
            </a:custGeom>
            <a:blipFill>
              <a:blip r:embed="rId3"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9" name="Freeform 6"/>
            <p:cNvSpPr/>
            <p:nvPr/>
          </p:nvSpPr>
          <p:spPr bwMode="auto">
            <a:xfrm>
              <a:off x="3761696" y="3448050"/>
              <a:ext cx="638175" cy="771525"/>
            </a:xfrm>
            <a:custGeom>
              <a:avLst/>
              <a:gdLst>
                <a:gd name="T0" fmla="*/ 208 w 402"/>
                <a:gd name="T1" fmla="*/ 0 h 486"/>
                <a:gd name="T2" fmla="*/ 0 w 402"/>
                <a:gd name="T3" fmla="*/ 486 h 486"/>
                <a:gd name="T4" fmla="*/ 192 w 402"/>
                <a:gd name="T5" fmla="*/ 486 h 486"/>
                <a:gd name="T6" fmla="*/ 402 w 402"/>
                <a:gd name="T7" fmla="*/ 0 h 486"/>
                <a:gd name="T8" fmla="*/ 208 w 402"/>
                <a:gd name="T9" fmla="*/ 0 h 486"/>
              </a:gdLst>
              <a:ahLst/>
              <a:cxnLst>
                <a:cxn ang="0">
                  <a:pos x="T0" y="T1"/>
                </a:cxn>
                <a:cxn ang="0">
                  <a:pos x="T2" y="T3"/>
                </a:cxn>
                <a:cxn ang="0">
                  <a:pos x="T4" y="T5"/>
                </a:cxn>
                <a:cxn ang="0">
                  <a:pos x="T6" y="T7"/>
                </a:cxn>
                <a:cxn ang="0">
                  <a:pos x="T8" y="T9"/>
                </a:cxn>
              </a:cxnLst>
              <a:rect l="0" t="0" r="r" b="b"/>
              <a:pathLst>
                <a:path w="402" h="486">
                  <a:moveTo>
                    <a:pt x="208" y="0"/>
                  </a:moveTo>
                  <a:lnTo>
                    <a:pt x="0" y="486"/>
                  </a:lnTo>
                  <a:lnTo>
                    <a:pt x="192" y="486"/>
                  </a:lnTo>
                  <a:lnTo>
                    <a:pt x="402" y="0"/>
                  </a:lnTo>
                  <a:lnTo>
                    <a:pt x="208" y="0"/>
                  </a:lnTo>
                  <a:close/>
                </a:path>
              </a:pathLst>
            </a:custGeom>
            <a:blipFill>
              <a:blip r:embed="rId4"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0" name="Freeform 7"/>
            <p:cNvSpPr/>
            <p:nvPr/>
          </p:nvSpPr>
          <p:spPr bwMode="auto">
            <a:xfrm>
              <a:off x="3180217" y="3632200"/>
              <a:ext cx="638175" cy="771525"/>
            </a:xfrm>
            <a:custGeom>
              <a:avLst/>
              <a:gdLst>
                <a:gd name="T0" fmla="*/ 210 w 402"/>
                <a:gd name="T1" fmla="*/ 0 h 486"/>
                <a:gd name="T2" fmla="*/ 0 w 402"/>
                <a:gd name="T3" fmla="*/ 486 h 486"/>
                <a:gd name="T4" fmla="*/ 192 w 402"/>
                <a:gd name="T5" fmla="*/ 486 h 486"/>
                <a:gd name="T6" fmla="*/ 402 w 402"/>
                <a:gd name="T7" fmla="*/ 0 h 486"/>
                <a:gd name="T8" fmla="*/ 210 w 402"/>
                <a:gd name="T9" fmla="*/ 0 h 486"/>
              </a:gdLst>
              <a:ahLst/>
              <a:cxnLst>
                <a:cxn ang="0">
                  <a:pos x="T0" y="T1"/>
                </a:cxn>
                <a:cxn ang="0">
                  <a:pos x="T2" y="T3"/>
                </a:cxn>
                <a:cxn ang="0">
                  <a:pos x="T4" y="T5"/>
                </a:cxn>
                <a:cxn ang="0">
                  <a:pos x="T6" y="T7"/>
                </a:cxn>
                <a:cxn ang="0">
                  <a:pos x="T8" y="T9"/>
                </a:cxn>
              </a:cxnLst>
              <a:rect l="0" t="0" r="r" b="b"/>
              <a:pathLst>
                <a:path w="402" h="486">
                  <a:moveTo>
                    <a:pt x="210" y="0"/>
                  </a:moveTo>
                  <a:lnTo>
                    <a:pt x="0" y="486"/>
                  </a:lnTo>
                  <a:lnTo>
                    <a:pt x="192" y="486"/>
                  </a:lnTo>
                  <a:lnTo>
                    <a:pt x="402" y="0"/>
                  </a:lnTo>
                  <a:lnTo>
                    <a:pt x="210" y="0"/>
                  </a:lnTo>
                  <a:close/>
                </a:path>
              </a:pathLst>
            </a:custGeom>
            <a:blipFill>
              <a:blip r:embed="rId4"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1" name="Freeform 8"/>
            <p:cNvSpPr/>
            <p:nvPr/>
          </p:nvSpPr>
          <p:spPr bwMode="auto">
            <a:xfrm>
              <a:off x="4940187" y="2692400"/>
              <a:ext cx="809625" cy="1155700"/>
            </a:xfrm>
            <a:custGeom>
              <a:avLst/>
              <a:gdLst>
                <a:gd name="T0" fmla="*/ 510 w 510"/>
                <a:gd name="T1" fmla="*/ 216 h 728"/>
                <a:gd name="T2" fmla="*/ 414 w 510"/>
                <a:gd name="T3" fmla="*/ 0 h 728"/>
                <a:gd name="T4" fmla="*/ 130 w 510"/>
                <a:gd name="T5" fmla="*/ 216 h 728"/>
                <a:gd name="T6" fmla="*/ 224 w 510"/>
                <a:gd name="T7" fmla="*/ 216 h 728"/>
                <a:gd name="T8" fmla="*/ 0 w 510"/>
                <a:gd name="T9" fmla="*/ 728 h 728"/>
                <a:gd name="T10" fmla="*/ 192 w 510"/>
                <a:gd name="T11" fmla="*/ 728 h 728"/>
                <a:gd name="T12" fmla="*/ 416 w 510"/>
                <a:gd name="T13" fmla="*/ 216 h 728"/>
                <a:gd name="T14" fmla="*/ 510 w 510"/>
                <a:gd name="T15" fmla="*/ 216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728">
                  <a:moveTo>
                    <a:pt x="510" y="216"/>
                  </a:moveTo>
                  <a:lnTo>
                    <a:pt x="414" y="0"/>
                  </a:lnTo>
                  <a:lnTo>
                    <a:pt x="130" y="216"/>
                  </a:lnTo>
                  <a:lnTo>
                    <a:pt x="224" y="216"/>
                  </a:lnTo>
                  <a:lnTo>
                    <a:pt x="0" y="728"/>
                  </a:lnTo>
                  <a:lnTo>
                    <a:pt x="192" y="728"/>
                  </a:lnTo>
                  <a:lnTo>
                    <a:pt x="416" y="216"/>
                  </a:lnTo>
                  <a:lnTo>
                    <a:pt x="510" y="216"/>
                  </a:lnTo>
                  <a:close/>
                </a:path>
              </a:pathLst>
            </a:custGeom>
            <a:blipFill>
              <a:blip r:embed="rId5"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grpSp>
      <p:sp>
        <p:nvSpPr>
          <p:cNvPr id="62" name="TextBox 14"/>
          <p:cNvSpPr txBox="1"/>
          <p:nvPr/>
        </p:nvSpPr>
        <p:spPr>
          <a:xfrm>
            <a:off x="601589" y="4514460"/>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sz="1400" dirty="0">
              <a:solidFill>
                <a:schemeClr val="bg1"/>
              </a:solidFill>
              <a:cs typeface="+mn-ea"/>
              <a:sym typeface="+mn-lt"/>
            </a:endParaRPr>
          </a:p>
        </p:txBody>
      </p:sp>
      <p:sp>
        <p:nvSpPr>
          <p:cNvPr id="63" name="TextBox 15"/>
          <p:cNvSpPr txBox="1"/>
          <p:nvPr/>
        </p:nvSpPr>
        <p:spPr>
          <a:xfrm>
            <a:off x="601589" y="4175906"/>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4" name="TextBox 18"/>
          <p:cNvSpPr txBox="1"/>
          <p:nvPr/>
        </p:nvSpPr>
        <p:spPr>
          <a:xfrm>
            <a:off x="3146606" y="3393111"/>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5" name="TextBox 19"/>
          <p:cNvSpPr txBox="1"/>
          <p:nvPr/>
        </p:nvSpPr>
        <p:spPr>
          <a:xfrm>
            <a:off x="3146606" y="3054557"/>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6" name="TextBox 20"/>
          <p:cNvSpPr txBox="1"/>
          <p:nvPr/>
        </p:nvSpPr>
        <p:spPr>
          <a:xfrm>
            <a:off x="5128725" y="2370166"/>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7" name="TextBox 21"/>
          <p:cNvSpPr txBox="1"/>
          <p:nvPr/>
        </p:nvSpPr>
        <p:spPr>
          <a:xfrm>
            <a:off x="5128725" y="2031612"/>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8" name="TextBox 22"/>
          <p:cNvSpPr txBox="1"/>
          <p:nvPr/>
        </p:nvSpPr>
        <p:spPr>
          <a:xfrm>
            <a:off x="8327702" y="1637364"/>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9" name="TextBox 23"/>
          <p:cNvSpPr txBox="1"/>
          <p:nvPr/>
        </p:nvSpPr>
        <p:spPr>
          <a:xfrm>
            <a:off x="8327702" y="1298810"/>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grpSp>
        <p:nvGrpSpPr>
          <p:cNvPr id="70" name="Group 24"/>
          <p:cNvGrpSpPr/>
          <p:nvPr/>
        </p:nvGrpSpPr>
        <p:grpSpPr>
          <a:xfrm>
            <a:off x="9166559" y="4604113"/>
            <a:ext cx="2448973" cy="1522528"/>
            <a:chOff x="9069035" y="1455058"/>
            <a:chExt cx="2448973" cy="1522528"/>
          </a:xfrm>
        </p:grpSpPr>
        <p:sp>
          <p:nvSpPr>
            <p:cNvPr id="71" name="TextBox 25"/>
            <p:cNvSpPr txBox="1"/>
            <p:nvPr/>
          </p:nvSpPr>
          <p:spPr>
            <a:xfrm>
              <a:off x="9069036" y="1455058"/>
              <a:ext cx="1875982" cy="769441"/>
            </a:xfrm>
            <a:prstGeom prst="rect">
              <a:avLst/>
            </a:prstGeom>
            <a:noFill/>
          </p:spPr>
          <p:txBody>
            <a:bodyPr wrap="square" rtlCol="0">
              <a:spAutoFit/>
            </a:bodyPr>
            <a:lstStyle/>
            <a:p>
              <a:r>
                <a:rPr lang="id-ID" sz="4400" b="1" dirty="0">
                  <a:solidFill>
                    <a:schemeClr val="bg1"/>
                  </a:solidFill>
                  <a:cs typeface="+mn-ea"/>
                  <a:sym typeface="+mn-lt"/>
                </a:rPr>
                <a:t>4 K</a:t>
              </a:r>
              <a:endParaRPr lang="en-US" sz="4400" b="1" dirty="0">
                <a:solidFill>
                  <a:schemeClr val="bg1"/>
                </a:solidFill>
                <a:cs typeface="+mn-ea"/>
                <a:sym typeface="+mn-lt"/>
              </a:endParaRPr>
            </a:p>
          </p:txBody>
        </p:sp>
        <p:sp>
          <p:nvSpPr>
            <p:cNvPr id="72" name="TextBox 26"/>
            <p:cNvSpPr txBox="1"/>
            <p:nvPr/>
          </p:nvSpPr>
          <p:spPr>
            <a:xfrm>
              <a:off x="9069035" y="2146589"/>
              <a:ext cx="2448973" cy="830997"/>
            </a:xfrm>
            <a:prstGeom prst="rect">
              <a:avLst/>
            </a:prstGeom>
            <a:noFill/>
          </p:spPr>
          <p:txBody>
            <a:bodyPr wrap="square" rtlCol="0">
              <a:spAutoFit/>
            </a:bodyPr>
            <a:lstStyle/>
            <a:p>
              <a:r>
                <a:rPr lang="zh-CN" altLang="en-US" sz="1600" dirty="0">
                  <a:solidFill>
                    <a:schemeClr val="bg1"/>
                  </a:solidFill>
                  <a:cs typeface="+mn-ea"/>
                  <a:sym typeface="+mn-lt"/>
                </a:rPr>
                <a:t>单击编辑您要的内容，建议您在展示时采用微软雅黑字体单击使用微软雅黑</a:t>
              </a:r>
              <a:endParaRPr lang="en-US" altLang="zh-CN" sz="1600" dirty="0">
                <a:solidFill>
                  <a:schemeClr val="bg1"/>
                </a:solidFill>
                <a:cs typeface="+mn-ea"/>
                <a:sym typeface="+mn-lt"/>
              </a:endParaRPr>
            </a:p>
          </p:txBody>
        </p:sp>
      </p:grpSp>
      <p:sp>
        <p:nvSpPr>
          <p:cNvPr id="2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8" name="文本框 27"/>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32" name="组合 31"/>
          <p:cNvGrpSpPr/>
          <p:nvPr>
            <p:custDataLst>
              <p:tags r:id="rId6"/>
            </p:custDataLst>
          </p:nvPr>
        </p:nvGrpSpPr>
        <p:grpSpPr>
          <a:xfrm>
            <a:off x="319026" y="372249"/>
            <a:ext cx="407472" cy="407472"/>
            <a:chOff x="-1828799" y="-88608"/>
            <a:chExt cx="754743" cy="754743"/>
          </a:xfrm>
        </p:grpSpPr>
        <p:sp>
          <p:nvSpPr>
            <p:cNvPr id="33" name="椭圆 32"/>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研究文献综述</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02</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p:nvPr/>
        </p:nvSpPr>
        <p:spPr>
          <a:xfrm>
            <a:off x="2228635" y="3464026"/>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 name="Freeform 3"/>
          <p:cNvSpPr/>
          <p:nvPr/>
        </p:nvSpPr>
        <p:spPr>
          <a:xfrm>
            <a:off x="1085807" y="3082398"/>
            <a:ext cx="2038132" cy="168103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algn="l" defTabSz="977900">
              <a:lnSpc>
                <a:spcPct val="120000"/>
              </a:lnSpc>
              <a:spcBef>
                <a:spcPct val="0"/>
              </a:spcBef>
              <a:spcAft>
                <a:spcPct val="0"/>
              </a:spcAft>
              <a:buFont typeface="+mj-lt"/>
              <a:buAutoNum type="arabicPeriod"/>
            </a:pPr>
            <a:endParaRPr lang="en-US" kern="1200" dirty="0">
              <a:solidFill>
                <a:schemeClr val="bg1"/>
              </a:solidFill>
              <a:cs typeface="+mn-ea"/>
              <a:sym typeface="+mn-lt"/>
            </a:endParaRPr>
          </a:p>
        </p:txBody>
      </p:sp>
      <p:sp>
        <p:nvSpPr>
          <p:cNvPr id="4" name="Freeform 4"/>
          <p:cNvSpPr/>
          <p:nvPr/>
        </p:nvSpPr>
        <p:spPr>
          <a:xfrm>
            <a:off x="1538726" y="4396284"/>
            <a:ext cx="1811673" cy="72044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lvl="0" algn="ctr" defTabSz="1111250">
              <a:lnSpc>
                <a:spcPct val="120000"/>
              </a:lnSpc>
              <a:spcBef>
                <a:spcPct val="0"/>
              </a:spcBef>
              <a:spcAft>
                <a:spcPct val="0"/>
              </a:spcAft>
            </a:pPr>
            <a:endParaRPr lang="en-US" sz="2400" kern="1200" dirty="0">
              <a:solidFill>
                <a:schemeClr val="bg1"/>
              </a:solidFill>
              <a:cs typeface="+mn-ea"/>
              <a:sym typeface="+mn-lt"/>
            </a:endParaRPr>
          </a:p>
        </p:txBody>
      </p:sp>
      <p:sp>
        <p:nvSpPr>
          <p:cNvPr id="5" name="Circular Arrow 5"/>
          <p:cNvSpPr/>
          <p:nvPr/>
        </p:nvSpPr>
        <p:spPr>
          <a:xfrm>
            <a:off x="4673312" y="1724012"/>
            <a:ext cx="2779163" cy="277916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cs typeface="+mn-ea"/>
              <a:sym typeface="+mn-lt"/>
            </a:endParaRPr>
          </a:p>
        </p:txBody>
      </p:sp>
      <p:sp>
        <p:nvSpPr>
          <p:cNvPr id="6" name="Freeform 7"/>
          <p:cNvSpPr/>
          <p:nvPr/>
        </p:nvSpPr>
        <p:spPr>
          <a:xfrm>
            <a:off x="3682591" y="3081365"/>
            <a:ext cx="2038132" cy="1681034"/>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7" name="Freeform 8"/>
          <p:cNvSpPr/>
          <p:nvPr/>
        </p:nvSpPr>
        <p:spPr>
          <a:xfrm>
            <a:off x="4135510" y="272089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8" name="Freeform 10"/>
          <p:cNvSpPr/>
          <p:nvPr/>
        </p:nvSpPr>
        <p:spPr>
          <a:xfrm>
            <a:off x="6262097" y="3101295"/>
            <a:ext cx="2038132" cy="168103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9" name="Freeform 11"/>
          <p:cNvSpPr/>
          <p:nvPr/>
        </p:nvSpPr>
        <p:spPr>
          <a:xfrm>
            <a:off x="6715016" y="441990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0" name="Shape 16"/>
          <p:cNvSpPr/>
          <p:nvPr/>
        </p:nvSpPr>
        <p:spPr>
          <a:xfrm>
            <a:off x="7278873" y="3453839"/>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1" name="Freeform 18"/>
          <p:cNvSpPr/>
          <p:nvPr/>
        </p:nvSpPr>
        <p:spPr>
          <a:xfrm>
            <a:off x="8841604" y="3100264"/>
            <a:ext cx="2038131" cy="168103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12" name="Freeform 19"/>
          <p:cNvSpPr/>
          <p:nvPr/>
        </p:nvSpPr>
        <p:spPr>
          <a:xfrm>
            <a:off x="9294523" y="2733397"/>
            <a:ext cx="1811671"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3" name="文本框 12"/>
          <p:cNvSpPr txBox="1"/>
          <p:nvPr/>
        </p:nvSpPr>
        <p:spPr>
          <a:xfrm>
            <a:off x="1929867" y="450317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标题一</a:t>
            </a:r>
            <a:endParaRPr lang="zh-CN" altLang="en-US" sz="2400" b="1" dirty="0">
              <a:solidFill>
                <a:schemeClr val="bg1"/>
              </a:solidFill>
              <a:cs typeface="+mn-ea"/>
              <a:sym typeface="+mn-lt"/>
            </a:endParaRPr>
          </a:p>
        </p:txBody>
      </p:sp>
      <p:sp>
        <p:nvSpPr>
          <p:cNvPr id="14" name="文本框 13"/>
          <p:cNvSpPr txBox="1"/>
          <p:nvPr/>
        </p:nvSpPr>
        <p:spPr>
          <a:xfrm>
            <a:off x="451306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标题二</a:t>
            </a:r>
            <a:endParaRPr lang="zh-CN" altLang="en-US" sz="2400" b="1" dirty="0">
              <a:solidFill>
                <a:schemeClr val="bg1"/>
              </a:solidFill>
              <a:cs typeface="+mn-ea"/>
              <a:sym typeface="+mn-lt"/>
            </a:endParaRPr>
          </a:p>
        </p:txBody>
      </p:sp>
      <p:sp>
        <p:nvSpPr>
          <p:cNvPr id="15" name="文本框 14"/>
          <p:cNvSpPr txBox="1"/>
          <p:nvPr/>
        </p:nvSpPr>
        <p:spPr>
          <a:xfrm>
            <a:off x="7141918" y="455149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标题三</a:t>
            </a:r>
            <a:endParaRPr lang="zh-CN" altLang="en-US" sz="2400" b="1" dirty="0">
              <a:solidFill>
                <a:schemeClr val="bg1"/>
              </a:solidFill>
              <a:cs typeface="+mn-ea"/>
              <a:sym typeface="+mn-lt"/>
            </a:endParaRPr>
          </a:p>
        </p:txBody>
      </p:sp>
      <p:sp>
        <p:nvSpPr>
          <p:cNvPr id="16" name="文本框 15"/>
          <p:cNvSpPr txBox="1"/>
          <p:nvPr/>
        </p:nvSpPr>
        <p:spPr>
          <a:xfrm>
            <a:off x="968935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标题四</a:t>
            </a:r>
            <a:endParaRPr lang="zh-CN" altLang="en-US" sz="2400" b="1" dirty="0">
              <a:solidFill>
                <a:schemeClr val="bg1"/>
              </a:solidFill>
              <a:cs typeface="+mn-ea"/>
              <a:sym typeface="+mn-lt"/>
            </a:endParaRPr>
          </a:p>
        </p:txBody>
      </p:sp>
      <p:sp>
        <p:nvSpPr>
          <p:cNvPr id="17" name="矩形 16"/>
          <p:cNvSpPr/>
          <p:nvPr/>
        </p:nvSpPr>
        <p:spPr>
          <a:xfrm>
            <a:off x="1277692"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2.</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18" name="矩形 17"/>
          <p:cNvSpPr/>
          <p:nvPr/>
        </p:nvSpPr>
        <p:spPr>
          <a:xfrm>
            <a:off x="1277691"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1.</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19" name="矩形 18"/>
          <p:cNvSpPr/>
          <p:nvPr/>
        </p:nvSpPr>
        <p:spPr>
          <a:xfrm>
            <a:off x="3927070"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4.</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0" name="矩形 19"/>
          <p:cNvSpPr/>
          <p:nvPr/>
        </p:nvSpPr>
        <p:spPr>
          <a:xfrm>
            <a:off x="3927069"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3.</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1" name="矩形 20"/>
          <p:cNvSpPr/>
          <p:nvPr/>
        </p:nvSpPr>
        <p:spPr>
          <a:xfrm>
            <a:off x="6475181"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6.</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2" name="矩形 21"/>
          <p:cNvSpPr/>
          <p:nvPr/>
        </p:nvSpPr>
        <p:spPr>
          <a:xfrm>
            <a:off x="6475180"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5.</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3" name="矩形 22"/>
          <p:cNvSpPr/>
          <p:nvPr/>
        </p:nvSpPr>
        <p:spPr>
          <a:xfrm>
            <a:off x="9078789"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8.</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4" name="矩形 23"/>
          <p:cNvSpPr/>
          <p:nvPr/>
        </p:nvSpPr>
        <p:spPr>
          <a:xfrm>
            <a:off x="9078788"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7.</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45"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6" name="文本框 45"/>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31" name="组合 30"/>
          <p:cNvGrpSpPr/>
          <p:nvPr>
            <p:custDataLst>
              <p:tags r:id="rId1"/>
            </p:custDataLst>
          </p:nvPr>
        </p:nvGrpSpPr>
        <p:grpSpPr>
          <a:xfrm>
            <a:off x="319026" y="372249"/>
            <a:ext cx="407472" cy="407472"/>
            <a:chOff x="-1828799" y="-88608"/>
            <a:chExt cx="754743" cy="754743"/>
          </a:xfrm>
        </p:grpSpPr>
        <p:sp>
          <p:nvSpPr>
            <p:cNvPr id="32" name="椭圆 3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tags/tag1.xml><?xml version="1.0" encoding="utf-8"?>
<p:tagLst xmlns:p="http://schemas.openxmlformats.org/presentationml/2006/main">
  <p:tag name="NORDRI TOOLS WATERMARK" val="lbuycr5d"/>
</p:tagLst>
</file>

<file path=ppt/tags/tag10.xml><?xml version="1.0" encoding="utf-8"?>
<p:tagLst xmlns:p="http://schemas.openxmlformats.org/presentationml/2006/main">
  <p:tag name="NORDRI TOOLS WATERMARK" val="lbuycr5d"/>
</p:tagLst>
</file>

<file path=ppt/tags/tag11.xml><?xml version="1.0" encoding="utf-8"?>
<p:tagLst xmlns:p="http://schemas.openxmlformats.org/presentationml/2006/main">
  <p:tag name="NORDRI TOOLS WATERMARK" val="lbuycr5d"/>
</p:tagLst>
</file>

<file path=ppt/tags/tag12.xml><?xml version="1.0" encoding="utf-8"?>
<p:tagLst xmlns:p="http://schemas.openxmlformats.org/presentationml/2006/main">
  <p:tag name="NORDRI TOOLS WATERMARK" val="lbuycr5d"/>
</p:tagLst>
</file>

<file path=ppt/tags/tag13.xml><?xml version="1.0" encoding="utf-8"?>
<p:tagLst xmlns:p="http://schemas.openxmlformats.org/presentationml/2006/main">
  <p:tag name="NORDRI TOOLS WATERMARK" val="lbuycr5d"/>
</p:tagLst>
</file>

<file path=ppt/tags/tag14.xml><?xml version="1.0" encoding="utf-8"?>
<p:tagLst xmlns:p="http://schemas.openxmlformats.org/presentationml/2006/main">
  <p:tag name="NORDRI TOOLS WATERMARK" val="lbuycr5d"/>
</p:tagLst>
</file>

<file path=ppt/tags/tag15.xml><?xml version="1.0" encoding="utf-8"?>
<p:tagLst xmlns:p="http://schemas.openxmlformats.org/presentationml/2006/main">
  <p:tag name="NORDRI TOOLS WATERMARK" val="lbuycr5d"/>
</p:tagLst>
</file>

<file path=ppt/tags/tag16.xml><?xml version="1.0" encoding="utf-8"?>
<p:tagLst xmlns:p="http://schemas.openxmlformats.org/presentationml/2006/main">
  <p:tag name="NORDRI TOOLS WATERMARK" val="lbuycr5d"/>
</p:tagLst>
</file>

<file path=ppt/tags/tag2.xml><?xml version="1.0" encoding="utf-8"?>
<p:tagLst xmlns:p="http://schemas.openxmlformats.org/presentationml/2006/main">
  <p:tag name="NORDRI TOOLS WATERMARK" val="lbuycr5d"/>
</p:tagLst>
</file>

<file path=ppt/tags/tag3.xml><?xml version="1.0" encoding="utf-8"?>
<p:tagLst xmlns:p="http://schemas.openxmlformats.org/presentationml/2006/main">
  <p:tag name="NORDRI TOOLS WATERMARK" val="lbuycr5d"/>
</p:tagLst>
</file>

<file path=ppt/tags/tag4.xml><?xml version="1.0" encoding="utf-8"?>
<p:tagLst xmlns:p="http://schemas.openxmlformats.org/presentationml/2006/main">
  <p:tag name="NORDRI TOOLS WATERMARK" val="lbuycr5d"/>
</p:tagLst>
</file>

<file path=ppt/tags/tag5.xml><?xml version="1.0" encoding="utf-8"?>
<p:tagLst xmlns:p="http://schemas.openxmlformats.org/presentationml/2006/main">
  <p:tag name="NORDRI TOOLS WATERMARK" val="lbuycr5d"/>
</p:tagLst>
</file>

<file path=ppt/tags/tag6.xml><?xml version="1.0" encoding="utf-8"?>
<p:tagLst xmlns:p="http://schemas.openxmlformats.org/presentationml/2006/main">
  <p:tag name="NORDRI TOOLS WATERMARK" val="lbuycr5d"/>
</p:tagLst>
</file>

<file path=ppt/tags/tag7.xml><?xml version="1.0" encoding="utf-8"?>
<p:tagLst xmlns:p="http://schemas.openxmlformats.org/presentationml/2006/main">
  <p:tag name="NORDRI TOOLS WATERMARK" val="lbuycr5d"/>
</p:tagLst>
</file>

<file path=ppt/tags/tag8.xml><?xml version="1.0" encoding="utf-8"?>
<p:tagLst xmlns:p="http://schemas.openxmlformats.org/presentationml/2006/main">
  <p:tag name="NORDRI TOOLS WATERMARK" val="lbuycr5d"/>
</p:tagLst>
</file>

<file path=ppt/tags/tag9.xml><?xml version="1.0" encoding="utf-8"?>
<p:tagLst xmlns:p="http://schemas.openxmlformats.org/presentationml/2006/main">
  <p:tag name="NORDRI TOOLS WATERMARK" val="lbuycr5d"/>
</p:tagLst>
</file>

<file path=ppt/theme/theme1.xml><?xml version="1.0" encoding="utf-8"?>
<a:theme xmlns:a="http://schemas.openxmlformats.org/drawingml/2006/main" name="好客模板www.haoke.com">
  <a:themeElements>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fontScheme name="Temp">
      <a:majorFont>
        <a:latin typeface="Segoe UI"/>
        <a:ea typeface="微软雅黑"/>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A000120150327A07KPBG</Template>
  <TotalTime>0</TotalTime>
  <Words>6842</Words>
  <Application>WPS 演示</Application>
  <PresentationFormat>自定义</PresentationFormat>
  <Paragraphs>476</Paragraphs>
  <Slides>28</Slides>
  <Notes>11</Notes>
  <HiddenSlides>2</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微软雅黑</vt:lpstr>
      <vt:lpstr>幼圆</vt:lpstr>
      <vt:lpstr>Segoe UI</vt:lpstr>
      <vt:lpstr>等线</vt:lpstr>
      <vt:lpstr>Calibri</vt:lpstr>
      <vt:lpstr>Arial Unicode MS</vt:lpstr>
      <vt:lpstr>Clear Sans</vt:lpstr>
      <vt:lpstr>Top Secret</vt:lpstr>
      <vt:lpstr>Oswald Regular</vt:lpstr>
      <vt:lpstr>Oswald</vt:lpstr>
      <vt:lpstr>Oswald Light</vt:lpstr>
      <vt:lpstr>Source Sans Pro</vt:lpstr>
      <vt:lpstr>Helvetica Light</vt:lpstr>
      <vt:lpstr>Kontrapunkt Bob Bold</vt:lpstr>
      <vt:lpstr>Hilda Sonnenschein</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Jahony</dc:creator>
  <cp:lastModifiedBy>一颗苹果</cp:lastModifiedBy>
  <cp:revision>263</cp:revision>
  <dcterms:created xsi:type="dcterms:W3CDTF">2016-07-21T10:34:00Z</dcterms:created>
  <dcterms:modified xsi:type="dcterms:W3CDTF">2021-09-04T03:07:58Z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6BEE88247646421C82B4667ABA9E1DFF</vt:lpwstr>
  </property>
</Properties>
</file>