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sldIdLst>
    <p:sldId id="259" r:id="rId3"/>
    <p:sldId id="297" r:id="rId5"/>
    <p:sldId id="296" r:id="rId6"/>
    <p:sldId id="258" r:id="rId7"/>
    <p:sldId id="299" r:id="rId8"/>
    <p:sldId id="300" r:id="rId9"/>
    <p:sldId id="301" r:id="rId10"/>
    <p:sldId id="302" r:id="rId11"/>
    <p:sldId id="305" r:id="rId12"/>
    <p:sldId id="306" r:id="rId13"/>
    <p:sldId id="333" r:id="rId14"/>
    <p:sldId id="307" r:id="rId15"/>
    <p:sldId id="308" r:id="rId16"/>
    <p:sldId id="311" r:id="rId17"/>
    <p:sldId id="315" r:id="rId18"/>
    <p:sldId id="271" r:id="rId19"/>
    <p:sldId id="316" r:id="rId20"/>
    <p:sldId id="318" r:id="rId21"/>
    <p:sldId id="320" r:id="rId22"/>
    <p:sldId id="276" r:id="rId23"/>
    <p:sldId id="323" r:id="rId24"/>
    <p:sldId id="325" r:id="rId25"/>
    <p:sldId id="326" r:id="rId26"/>
    <p:sldId id="327" r:id="rId27"/>
    <p:sldId id="328" r:id="rId28"/>
    <p:sldId id="282" r:id="rId29"/>
    <p:sldId id="329" r:id="rId30"/>
    <p:sldId id="331" r:id="rId31"/>
    <p:sldId id="332" r:id="rId32"/>
    <p:sldId id="293" r:id="rId33"/>
  </p:sldIdLst>
  <p:sldSz cx="11522075" cy="6859270"/>
  <p:notesSz cx="6858000" cy="9144000"/>
  <p:embeddedFontLst>
    <p:embeddedFont>
      <p:font typeface="微软雅黑" panose="020B0503020204020204" pitchFamily="34" charset="-122"/>
      <p:regular r:id="rId38"/>
    </p:embeddedFont>
    <p:embeddedFont>
      <p:font typeface="Impact" panose="020B0806030902050204" pitchFamily="34" charset="0"/>
      <p:regular r:id="rId39"/>
    </p:embeddedFont>
    <p:embeddedFont>
      <p:font typeface="Adobe 黑体 Std R" panose="020B0400000000000000" pitchFamily="34" charset="-122"/>
      <p:regular r:id="rId40"/>
    </p:embeddedFont>
    <p:embeddedFont>
      <p:font typeface="Calibri" panose="020F0502020204030204" pitchFamily="34" charset="0"/>
      <p:regular r:id="rId41"/>
      <p:bold r:id="rId42"/>
      <p:italic r:id="rId43"/>
      <p:boldItalic r:id="rId44"/>
    </p:embeddedFont>
    <p:embeddedFont>
      <p:font typeface="Agency FB" panose="020B0503020202020204" pitchFamily="34" charset="0"/>
      <p:regular r:id="rId45"/>
      <p:bold r:id="rId46"/>
    </p:embeddedFont>
  </p:embeddedFontLst>
  <p:custDataLst>
    <p:tags r:id="rId47"/>
  </p:custDataLst>
  <p:defaultTextStyle>
    <a:defPPr>
      <a:defRPr lang="zh-CN"/>
    </a:defPPr>
    <a:lvl1pPr marL="0" algn="l" defTabSz="951865" rtl="0" eaLnBrk="1" latinLnBrk="0" hangingPunct="1">
      <a:defRPr sz="1900" kern="1200">
        <a:solidFill>
          <a:schemeClr val="tx1"/>
        </a:solidFill>
        <a:latin typeface="+mn-lt"/>
        <a:ea typeface="+mn-ea"/>
        <a:cs typeface="+mn-cs"/>
      </a:defRPr>
    </a:lvl1pPr>
    <a:lvl2pPr marL="475615" algn="l" defTabSz="951865" rtl="0" eaLnBrk="1" latinLnBrk="0" hangingPunct="1">
      <a:defRPr sz="1900" kern="1200">
        <a:solidFill>
          <a:schemeClr val="tx1"/>
        </a:solidFill>
        <a:latin typeface="+mn-lt"/>
        <a:ea typeface="+mn-ea"/>
        <a:cs typeface="+mn-cs"/>
      </a:defRPr>
    </a:lvl2pPr>
    <a:lvl3pPr marL="951865" algn="l" defTabSz="951865" rtl="0" eaLnBrk="1" latinLnBrk="0" hangingPunct="1">
      <a:defRPr sz="1900" kern="1200">
        <a:solidFill>
          <a:schemeClr val="tx1"/>
        </a:solidFill>
        <a:latin typeface="+mn-lt"/>
        <a:ea typeface="+mn-ea"/>
        <a:cs typeface="+mn-cs"/>
      </a:defRPr>
    </a:lvl3pPr>
    <a:lvl4pPr marL="1427480" algn="l" defTabSz="951865" rtl="0" eaLnBrk="1" latinLnBrk="0" hangingPunct="1">
      <a:defRPr sz="1900" kern="1200">
        <a:solidFill>
          <a:schemeClr val="tx1"/>
        </a:solidFill>
        <a:latin typeface="+mn-lt"/>
        <a:ea typeface="+mn-ea"/>
        <a:cs typeface="+mn-cs"/>
      </a:defRPr>
    </a:lvl4pPr>
    <a:lvl5pPr marL="1903730" algn="l" defTabSz="951865" rtl="0" eaLnBrk="1" latinLnBrk="0" hangingPunct="1">
      <a:defRPr sz="1900" kern="1200">
        <a:solidFill>
          <a:schemeClr val="tx1"/>
        </a:solidFill>
        <a:latin typeface="+mn-lt"/>
        <a:ea typeface="+mn-ea"/>
        <a:cs typeface="+mn-cs"/>
      </a:defRPr>
    </a:lvl5pPr>
    <a:lvl6pPr marL="2379345" algn="l" defTabSz="951865" rtl="0" eaLnBrk="1" latinLnBrk="0" hangingPunct="1">
      <a:defRPr sz="1900" kern="1200">
        <a:solidFill>
          <a:schemeClr val="tx1"/>
        </a:solidFill>
        <a:latin typeface="+mn-lt"/>
        <a:ea typeface="+mn-ea"/>
        <a:cs typeface="+mn-cs"/>
      </a:defRPr>
    </a:lvl6pPr>
    <a:lvl7pPr marL="2855595" algn="l" defTabSz="951865" rtl="0" eaLnBrk="1" latinLnBrk="0" hangingPunct="1">
      <a:defRPr sz="1900" kern="1200">
        <a:solidFill>
          <a:schemeClr val="tx1"/>
        </a:solidFill>
        <a:latin typeface="+mn-lt"/>
        <a:ea typeface="+mn-ea"/>
        <a:cs typeface="+mn-cs"/>
      </a:defRPr>
    </a:lvl7pPr>
    <a:lvl8pPr marL="3331210" algn="l" defTabSz="951865" rtl="0" eaLnBrk="1" latinLnBrk="0" hangingPunct="1">
      <a:defRPr sz="1900" kern="1200">
        <a:solidFill>
          <a:schemeClr val="tx1"/>
        </a:solidFill>
        <a:latin typeface="+mn-lt"/>
        <a:ea typeface="+mn-ea"/>
        <a:cs typeface="+mn-cs"/>
      </a:defRPr>
    </a:lvl8pPr>
    <a:lvl9pPr marL="3807460" algn="l" defTabSz="951865" rtl="0" eaLnBrk="1" latinLnBrk="0" hangingPunct="1">
      <a:defRPr sz="19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微软用户"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0099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73" autoAdjust="0"/>
    <p:restoredTop sz="94660"/>
  </p:normalViewPr>
  <p:slideViewPr>
    <p:cSldViewPr>
      <p:cViewPr varScale="1">
        <p:scale>
          <a:sx n="81" d="100"/>
          <a:sy n="81" d="100"/>
        </p:scale>
        <p:origin x="514" y="53"/>
      </p:cViewPr>
      <p:guideLst>
        <p:guide orient="horz" pos="2161"/>
        <p:guide pos="3629"/>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7" Type="http://schemas.openxmlformats.org/officeDocument/2006/relationships/tags" Target="tags/tag1.xml"/><Relationship Id="rId46" Type="http://schemas.openxmlformats.org/officeDocument/2006/relationships/font" Target="fonts/font9.fntdata"/><Relationship Id="rId45" Type="http://schemas.openxmlformats.org/officeDocument/2006/relationships/font" Target="fonts/font8.fntdata"/><Relationship Id="rId44" Type="http://schemas.openxmlformats.org/officeDocument/2006/relationships/font" Target="fonts/font7.fntdata"/><Relationship Id="rId43" Type="http://schemas.openxmlformats.org/officeDocument/2006/relationships/font" Target="fonts/font6.fntdata"/><Relationship Id="rId42" Type="http://schemas.openxmlformats.org/officeDocument/2006/relationships/font" Target="fonts/font5.fntdata"/><Relationship Id="rId41" Type="http://schemas.openxmlformats.org/officeDocument/2006/relationships/font" Target="fonts/font4.fntdata"/><Relationship Id="rId40" Type="http://schemas.openxmlformats.org/officeDocument/2006/relationships/font" Target="fonts/font3.fntdata"/><Relationship Id="rId4" Type="http://schemas.openxmlformats.org/officeDocument/2006/relationships/notesMaster" Target="notesMasters/notesMaster1.xml"/><Relationship Id="rId39" Type="http://schemas.openxmlformats.org/officeDocument/2006/relationships/font" Target="fonts/font2.fntdata"/><Relationship Id="rId38" Type="http://schemas.openxmlformats.org/officeDocument/2006/relationships/font" Target="fonts/font1.fntdata"/><Relationship Id="rId37" Type="http://schemas.openxmlformats.org/officeDocument/2006/relationships/commentAuthors" Target="commentAuthors.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7E1860-5156-40DC-9E59-743B1D41751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549275" y="685800"/>
            <a:ext cx="575945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55B25F-535F-4C5D-B1DA-56F763568BB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51865" rtl="0" eaLnBrk="1" latinLnBrk="0" hangingPunct="1">
      <a:defRPr sz="1200" kern="1200">
        <a:solidFill>
          <a:schemeClr val="tx1"/>
        </a:solidFill>
        <a:latin typeface="+mn-lt"/>
        <a:ea typeface="+mn-ea"/>
        <a:cs typeface="+mn-cs"/>
      </a:defRPr>
    </a:lvl1pPr>
    <a:lvl2pPr marL="475615" algn="l" defTabSz="951865" rtl="0" eaLnBrk="1" latinLnBrk="0" hangingPunct="1">
      <a:defRPr sz="1200" kern="1200">
        <a:solidFill>
          <a:schemeClr val="tx1"/>
        </a:solidFill>
        <a:latin typeface="+mn-lt"/>
        <a:ea typeface="+mn-ea"/>
        <a:cs typeface="+mn-cs"/>
      </a:defRPr>
    </a:lvl2pPr>
    <a:lvl3pPr marL="951865" algn="l" defTabSz="951865" rtl="0" eaLnBrk="1" latinLnBrk="0" hangingPunct="1">
      <a:defRPr sz="1200" kern="1200">
        <a:solidFill>
          <a:schemeClr val="tx1"/>
        </a:solidFill>
        <a:latin typeface="+mn-lt"/>
        <a:ea typeface="+mn-ea"/>
        <a:cs typeface="+mn-cs"/>
      </a:defRPr>
    </a:lvl3pPr>
    <a:lvl4pPr marL="1427480" algn="l" defTabSz="951865" rtl="0" eaLnBrk="1" latinLnBrk="0" hangingPunct="1">
      <a:defRPr sz="1200" kern="1200">
        <a:solidFill>
          <a:schemeClr val="tx1"/>
        </a:solidFill>
        <a:latin typeface="+mn-lt"/>
        <a:ea typeface="+mn-ea"/>
        <a:cs typeface="+mn-cs"/>
      </a:defRPr>
    </a:lvl4pPr>
    <a:lvl5pPr marL="1903730" algn="l" defTabSz="951865" rtl="0" eaLnBrk="1" latinLnBrk="0" hangingPunct="1">
      <a:defRPr sz="1200" kern="1200">
        <a:solidFill>
          <a:schemeClr val="tx1"/>
        </a:solidFill>
        <a:latin typeface="+mn-lt"/>
        <a:ea typeface="+mn-ea"/>
        <a:cs typeface="+mn-cs"/>
      </a:defRPr>
    </a:lvl5pPr>
    <a:lvl6pPr marL="2379345" algn="l" defTabSz="951865" rtl="0" eaLnBrk="1" latinLnBrk="0" hangingPunct="1">
      <a:defRPr sz="1200" kern="1200">
        <a:solidFill>
          <a:schemeClr val="tx1"/>
        </a:solidFill>
        <a:latin typeface="+mn-lt"/>
        <a:ea typeface="+mn-ea"/>
        <a:cs typeface="+mn-cs"/>
      </a:defRPr>
    </a:lvl6pPr>
    <a:lvl7pPr marL="2855595" algn="l" defTabSz="951865" rtl="0" eaLnBrk="1" latinLnBrk="0" hangingPunct="1">
      <a:defRPr sz="1200" kern="1200">
        <a:solidFill>
          <a:schemeClr val="tx1"/>
        </a:solidFill>
        <a:latin typeface="+mn-lt"/>
        <a:ea typeface="+mn-ea"/>
        <a:cs typeface="+mn-cs"/>
      </a:defRPr>
    </a:lvl7pPr>
    <a:lvl8pPr marL="3331210" algn="l" defTabSz="951865" rtl="0" eaLnBrk="1" latinLnBrk="0" hangingPunct="1">
      <a:defRPr sz="1200" kern="1200">
        <a:solidFill>
          <a:schemeClr val="tx1"/>
        </a:solidFill>
        <a:latin typeface="+mn-lt"/>
        <a:ea typeface="+mn-ea"/>
        <a:cs typeface="+mn-cs"/>
      </a:defRPr>
    </a:lvl8pPr>
    <a:lvl9pPr marL="3807460" algn="l" defTabSz="95186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55B25F-535F-4C5D-B1DA-56F763568BB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55B25F-535F-4C5D-B1DA-56F763568BB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55B25F-535F-4C5D-B1DA-56F763568BB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55B25F-535F-4C5D-B1DA-56F763568BB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55B25F-535F-4C5D-B1DA-56F763568BB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55B25F-535F-4C5D-B1DA-56F763568BB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555B25F-535F-4C5D-B1DA-56F763568BB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55B25F-535F-4C5D-B1DA-56F763568BB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4156" y="2130920"/>
            <a:ext cx="9793764" cy="147036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728312" y="3887100"/>
            <a:ext cx="8065453" cy="1753006"/>
          </a:xfrm>
        </p:spPr>
        <p:txBody>
          <a:bodyPr/>
          <a:lstStyle>
            <a:lvl1pPr marL="0" indent="0" algn="ctr">
              <a:buNone/>
              <a:defRPr>
                <a:solidFill>
                  <a:schemeClr val="tx1">
                    <a:tint val="75000"/>
                  </a:schemeClr>
                </a:solidFill>
              </a:defRPr>
            </a:lvl1pPr>
            <a:lvl2pPr marL="475615" indent="0" algn="ctr">
              <a:buNone/>
              <a:defRPr>
                <a:solidFill>
                  <a:schemeClr val="tx1">
                    <a:tint val="75000"/>
                  </a:schemeClr>
                </a:solidFill>
              </a:defRPr>
            </a:lvl2pPr>
            <a:lvl3pPr marL="951865" indent="0" algn="ctr">
              <a:buNone/>
              <a:defRPr>
                <a:solidFill>
                  <a:schemeClr val="tx1">
                    <a:tint val="75000"/>
                  </a:schemeClr>
                </a:solidFill>
              </a:defRPr>
            </a:lvl3pPr>
            <a:lvl4pPr marL="1427480" indent="0" algn="ctr">
              <a:buNone/>
              <a:defRPr>
                <a:solidFill>
                  <a:schemeClr val="tx1">
                    <a:tint val="75000"/>
                  </a:schemeClr>
                </a:solidFill>
              </a:defRPr>
            </a:lvl4pPr>
            <a:lvl5pPr marL="1903730" indent="0" algn="ctr">
              <a:buNone/>
              <a:defRPr>
                <a:solidFill>
                  <a:schemeClr val="tx1">
                    <a:tint val="75000"/>
                  </a:schemeClr>
                </a:solidFill>
              </a:defRPr>
            </a:lvl5pPr>
            <a:lvl6pPr marL="2379345" indent="0" algn="ctr">
              <a:buNone/>
              <a:defRPr>
                <a:solidFill>
                  <a:schemeClr val="tx1">
                    <a:tint val="75000"/>
                  </a:schemeClr>
                </a:solidFill>
              </a:defRPr>
            </a:lvl6pPr>
            <a:lvl7pPr marL="2855595" indent="0" algn="ctr">
              <a:buNone/>
              <a:defRPr>
                <a:solidFill>
                  <a:schemeClr val="tx1">
                    <a:tint val="75000"/>
                  </a:schemeClr>
                </a:solidFill>
              </a:defRPr>
            </a:lvl7pPr>
            <a:lvl8pPr marL="3331210" indent="0" algn="ctr">
              <a:buNone/>
              <a:defRPr>
                <a:solidFill>
                  <a:schemeClr val="tx1">
                    <a:tint val="75000"/>
                  </a:schemeClr>
                </a:solidFill>
              </a:defRPr>
            </a:lvl8pPr>
            <a:lvl9pPr marL="380746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B13A585-CCD5-4E06-BCB4-AD2A7BDD655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D4E539-7ADC-4EAE-B951-4D0795672B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B13A585-CCD5-4E06-BCB4-AD2A7BDD655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D4E539-7ADC-4EAE-B951-4D0795672B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353505" y="274703"/>
            <a:ext cx="2592467" cy="585288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76104" y="274703"/>
            <a:ext cx="7585366" cy="585288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B13A585-CCD5-4E06-BCB4-AD2A7BDD655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D4E539-7ADC-4EAE-B951-4D0795672B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B13A585-CCD5-4E06-BCB4-AD2A7BDD655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D4E539-7ADC-4EAE-B951-4D0795672B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10164" y="4407922"/>
            <a:ext cx="9793764" cy="1362390"/>
          </a:xfrm>
        </p:spPr>
        <p:txBody>
          <a:bodyPr anchor="t"/>
          <a:lstStyle>
            <a:lvl1pPr algn="l">
              <a:defRPr sz="42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10164" y="2907387"/>
            <a:ext cx="9793764" cy="1500534"/>
          </a:xfrm>
        </p:spPr>
        <p:txBody>
          <a:bodyPr anchor="b"/>
          <a:lstStyle>
            <a:lvl1pPr marL="0" indent="0">
              <a:buNone/>
              <a:defRPr sz="2100">
                <a:solidFill>
                  <a:schemeClr val="tx1">
                    <a:tint val="75000"/>
                  </a:schemeClr>
                </a:solidFill>
              </a:defRPr>
            </a:lvl1pPr>
            <a:lvl2pPr marL="475615" indent="0">
              <a:buNone/>
              <a:defRPr sz="1900">
                <a:solidFill>
                  <a:schemeClr val="tx1">
                    <a:tint val="75000"/>
                  </a:schemeClr>
                </a:solidFill>
              </a:defRPr>
            </a:lvl2pPr>
            <a:lvl3pPr marL="951865" indent="0">
              <a:buNone/>
              <a:defRPr sz="1700">
                <a:solidFill>
                  <a:schemeClr val="tx1">
                    <a:tint val="75000"/>
                  </a:schemeClr>
                </a:solidFill>
              </a:defRPr>
            </a:lvl3pPr>
            <a:lvl4pPr marL="1427480" indent="0">
              <a:buNone/>
              <a:defRPr sz="1500">
                <a:solidFill>
                  <a:schemeClr val="tx1">
                    <a:tint val="75000"/>
                  </a:schemeClr>
                </a:solidFill>
              </a:defRPr>
            </a:lvl4pPr>
            <a:lvl5pPr marL="1903730" indent="0">
              <a:buNone/>
              <a:defRPr sz="1500">
                <a:solidFill>
                  <a:schemeClr val="tx1">
                    <a:tint val="75000"/>
                  </a:schemeClr>
                </a:solidFill>
              </a:defRPr>
            </a:lvl5pPr>
            <a:lvl6pPr marL="2379345" indent="0">
              <a:buNone/>
              <a:defRPr sz="1500">
                <a:solidFill>
                  <a:schemeClr val="tx1">
                    <a:tint val="75000"/>
                  </a:schemeClr>
                </a:solidFill>
              </a:defRPr>
            </a:lvl6pPr>
            <a:lvl7pPr marL="2855595" indent="0">
              <a:buNone/>
              <a:defRPr sz="1500">
                <a:solidFill>
                  <a:schemeClr val="tx1">
                    <a:tint val="75000"/>
                  </a:schemeClr>
                </a:solidFill>
              </a:defRPr>
            </a:lvl7pPr>
            <a:lvl8pPr marL="3331210" indent="0">
              <a:buNone/>
              <a:defRPr sz="1500">
                <a:solidFill>
                  <a:schemeClr val="tx1">
                    <a:tint val="75000"/>
                  </a:schemeClr>
                </a:solidFill>
              </a:defRPr>
            </a:lvl8pPr>
            <a:lvl9pPr marL="3807460" indent="0">
              <a:buNone/>
              <a:defRPr sz="15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EB13A585-CCD5-4E06-BCB4-AD2A7BDD655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D4E539-7ADC-4EAE-B951-4D0795672B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76104" y="1600572"/>
            <a:ext cx="5088916" cy="45270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5857055" y="1600572"/>
            <a:ext cx="5088916" cy="45270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B13A585-CCD5-4E06-BCB4-AD2A7BDD655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D4E539-7ADC-4EAE-B951-4D0795672B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576104" y="1535469"/>
            <a:ext cx="5090917" cy="639910"/>
          </a:xfrm>
        </p:spPr>
        <p:txBody>
          <a:bodyPr anchor="b"/>
          <a:lstStyle>
            <a:lvl1pPr marL="0" indent="0">
              <a:buNone/>
              <a:defRPr sz="2500" b="1"/>
            </a:lvl1pPr>
            <a:lvl2pPr marL="475615" indent="0">
              <a:buNone/>
              <a:defRPr sz="2100" b="1"/>
            </a:lvl2pPr>
            <a:lvl3pPr marL="951865" indent="0">
              <a:buNone/>
              <a:defRPr sz="1900" b="1"/>
            </a:lvl3pPr>
            <a:lvl4pPr marL="1427480" indent="0">
              <a:buNone/>
              <a:defRPr sz="1700" b="1"/>
            </a:lvl4pPr>
            <a:lvl5pPr marL="1903730" indent="0">
              <a:buNone/>
              <a:defRPr sz="1700" b="1"/>
            </a:lvl5pPr>
            <a:lvl6pPr marL="2379345" indent="0">
              <a:buNone/>
              <a:defRPr sz="1700" b="1"/>
            </a:lvl6pPr>
            <a:lvl7pPr marL="2855595" indent="0">
              <a:buNone/>
              <a:defRPr sz="1700" b="1"/>
            </a:lvl7pPr>
            <a:lvl8pPr marL="3331210" indent="0">
              <a:buNone/>
              <a:defRPr sz="1700" b="1"/>
            </a:lvl8pPr>
            <a:lvl9pPr marL="3807460" indent="0">
              <a:buNone/>
              <a:defRPr sz="17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576104" y="2175379"/>
            <a:ext cx="5090917" cy="395220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5853055" y="1535469"/>
            <a:ext cx="5092917" cy="639910"/>
          </a:xfrm>
        </p:spPr>
        <p:txBody>
          <a:bodyPr anchor="b"/>
          <a:lstStyle>
            <a:lvl1pPr marL="0" indent="0">
              <a:buNone/>
              <a:defRPr sz="2500" b="1"/>
            </a:lvl1pPr>
            <a:lvl2pPr marL="475615" indent="0">
              <a:buNone/>
              <a:defRPr sz="2100" b="1"/>
            </a:lvl2pPr>
            <a:lvl3pPr marL="951865" indent="0">
              <a:buNone/>
              <a:defRPr sz="1900" b="1"/>
            </a:lvl3pPr>
            <a:lvl4pPr marL="1427480" indent="0">
              <a:buNone/>
              <a:defRPr sz="1700" b="1"/>
            </a:lvl4pPr>
            <a:lvl5pPr marL="1903730" indent="0">
              <a:buNone/>
              <a:defRPr sz="1700" b="1"/>
            </a:lvl5pPr>
            <a:lvl6pPr marL="2379345" indent="0">
              <a:buNone/>
              <a:defRPr sz="1700" b="1"/>
            </a:lvl6pPr>
            <a:lvl7pPr marL="2855595" indent="0">
              <a:buNone/>
              <a:defRPr sz="1700" b="1"/>
            </a:lvl7pPr>
            <a:lvl8pPr marL="3331210" indent="0">
              <a:buNone/>
              <a:defRPr sz="1700" b="1"/>
            </a:lvl8pPr>
            <a:lvl9pPr marL="3807460" indent="0">
              <a:buNone/>
              <a:defRPr sz="17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5853055" y="2175379"/>
            <a:ext cx="5092917" cy="395220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B13A585-CCD5-4E06-BCB4-AD2A7BDD655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1D4E539-7ADC-4EAE-B951-4D0795672B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B13A585-CCD5-4E06-BCB4-AD2A7BDD655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1D4E539-7ADC-4EAE-B951-4D0795672B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13A585-CCD5-4E06-BCB4-AD2A7BDD655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1D4E539-7ADC-4EAE-B951-4D0795672B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6104" y="273113"/>
            <a:ext cx="3790684" cy="1162319"/>
          </a:xfrm>
        </p:spPr>
        <p:txBody>
          <a:bodyPr anchor="b"/>
          <a:lstStyle>
            <a:lvl1pPr algn="l">
              <a:defRPr sz="21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504812" y="273115"/>
            <a:ext cx="6441160" cy="5854468"/>
          </a:xfrm>
        </p:spPr>
        <p:txBody>
          <a:bodyPr/>
          <a:lstStyle>
            <a:lvl1pPr>
              <a:defRPr sz="33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576104" y="1435434"/>
            <a:ext cx="3790684" cy="4692149"/>
          </a:xfrm>
        </p:spPr>
        <p:txBody>
          <a:bodyPr/>
          <a:lstStyle>
            <a:lvl1pPr marL="0" indent="0">
              <a:buNone/>
              <a:defRPr sz="1500"/>
            </a:lvl1pPr>
            <a:lvl2pPr marL="475615" indent="0">
              <a:buNone/>
              <a:defRPr sz="1200"/>
            </a:lvl2pPr>
            <a:lvl3pPr marL="951865" indent="0">
              <a:buNone/>
              <a:defRPr sz="1000"/>
            </a:lvl3pPr>
            <a:lvl4pPr marL="1427480" indent="0">
              <a:buNone/>
              <a:defRPr sz="900"/>
            </a:lvl4pPr>
            <a:lvl5pPr marL="1903730" indent="0">
              <a:buNone/>
              <a:defRPr sz="900"/>
            </a:lvl5pPr>
            <a:lvl6pPr marL="2379345" indent="0">
              <a:buNone/>
              <a:defRPr sz="900"/>
            </a:lvl6pPr>
            <a:lvl7pPr marL="2855595" indent="0">
              <a:buNone/>
              <a:defRPr sz="900"/>
            </a:lvl7pPr>
            <a:lvl8pPr marL="3331210" indent="0">
              <a:buNone/>
              <a:defRPr sz="900"/>
            </a:lvl8pPr>
            <a:lvl9pPr marL="380746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EB13A585-CCD5-4E06-BCB4-AD2A7BDD655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D4E539-7ADC-4EAE-B951-4D0795672B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8407" y="4801712"/>
            <a:ext cx="6913245" cy="566869"/>
          </a:xfrm>
        </p:spPr>
        <p:txBody>
          <a:bodyPr anchor="b"/>
          <a:lstStyle>
            <a:lvl1pPr algn="l">
              <a:defRPr sz="21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258407" y="612917"/>
            <a:ext cx="6913245" cy="4115753"/>
          </a:xfrm>
        </p:spPr>
        <p:txBody>
          <a:bodyPr/>
          <a:lstStyle>
            <a:lvl1pPr marL="0" indent="0">
              <a:buNone/>
              <a:defRPr sz="3300"/>
            </a:lvl1pPr>
            <a:lvl2pPr marL="475615" indent="0">
              <a:buNone/>
              <a:defRPr sz="2900"/>
            </a:lvl2pPr>
            <a:lvl3pPr marL="951865" indent="0">
              <a:buNone/>
              <a:defRPr sz="2500"/>
            </a:lvl3pPr>
            <a:lvl4pPr marL="1427480" indent="0">
              <a:buNone/>
              <a:defRPr sz="2100"/>
            </a:lvl4pPr>
            <a:lvl5pPr marL="1903730" indent="0">
              <a:buNone/>
              <a:defRPr sz="2100"/>
            </a:lvl5pPr>
            <a:lvl6pPr marL="2379345" indent="0">
              <a:buNone/>
              <a:defRPr sz="2100"/>
            </a:lvl6pPr>
            <a:lvl7pPr marL="2855595" indent="0">
              <a:buNone/>
              <a:defRPr sz="2100"/>
            </a:lvl7pPr>
            <a:lvl8pPr marL="3331210" indent="0">
              <a:buNone/>
              <a:defRPr sz="2100"/>
            </a:lvl8pPr>
            <a:lvl9pPr marL="3807460" indent="0">
              <a:buNone/>
              <a:defRPr sz="2100"/>
            </a:lvl9pPr>
          </a:lstStyle>
          <a:p>
            <a:endParaRPr lang="zh-CN" altLang="en-US"/>
          </a:p>
        </p:txBody>
      </p:sp>
      <p:sp>
        <p:nvSpPr>
          <p:cNvPr id="4" name="文本占位符 3"/>
          <p:cNvSpPr>
            <a:spLocks noGrp="1"/>
          </p:cNvSpPr>
          <p:nvPr>
            <p:ph type="body" sz="half" idx="2"/>
          </p:nvPr>
        </p:nvSpPr>
        <p:spPr>
          <a:xfrm>
            <a:off x="2258407" y="5368581"/>
            <a:ext cx="6913245" cy="805048"/>
          </a:xfrm>
        </p:spPr>
        <p:txBody>
          <a:bodyPr/>
          <a:lstStyle>
            <a:lvl1pPr marL="0" indent="0">
              <a:buNone/>
              <a:defRPr sz="1500"/>
            </a:lvl1pPr>
            <a:lvl2pPr marL="475615" indent="0">
              <a:buNone/>
              <a:defRPr sz="1200"/>
            </a:lvl2pPr>
            <a:lvl3pPr marL="951865" indent="0">
              <a:buNone/>
              <a:defRPr sz="1000"/>
            </a:lvl3pPr>
            <a:lvl4pPr marL="1427480" indent="0">
              <a:buNone/>
              <a:defRPr sz="900"/>
            </a:lvl4pPr>
            <a:lvl5pPr marL="1903730" indent="0">
              <a:buNone/>
              <a:defRPr sz="900"/>
            </a:lvl5pPr>
            <a:lvl6pPr marL="2379345" indent="0">
              <a:buNone/>
              <a:defRPr sz="900"/>
            </a:lvl6pPr>
            <a:lvl7pPr marL="2855595" indent="0">
              <a:buNone/>
              <a:defRPr sz="900"/>
            </a:lvl7pPr>
            <a:lvl8pPr marL="3331210" indent="0">
              <a:buNone/>
              <a:defRPr sz="900"/>
            </a:lvl8pPr>
            <a:lvl9pPr marL="380746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EB13A585-CCD5-4E06-BCB4-AD2A7BDD655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D4E539-7ADC-4EAE-B951-4D0795672B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l="-3000" r="-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576105" y="274701"/>
            <a:ext cx="10369868" cy="1143265"/>
          </a:xfrm>
          <a:prstGeom prst="rect">
            <a:avLst/>
          </a:prstGeom>
        </p:spPr>
        <p:txBody>
          <a:bodyPr vert="horz" lIns="95180" tIns="47590" rIns="95180" bIns="4759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576105" y="1600572"/>
            <a:ext cx="10369868" cy="4527011"/>
          </a:xfrm>
          <a:prstGeom prst="rect">
            <a:avLst/>
          </a:prstGeom>
        </p:spPr>
        <p:txBody>
          <a:bodyPr vert="horz" lIns="95180" tIns="47590" rIns="95180" bIns="4759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576105" y="6357823"/>
            <a:ext cx="2688484" cy="365210"/>
          </a:xfrm>
          <a:prstGeom prst="rect">
            <a:avLst/>
          </a:prstGeom>
        </p:spPr>
        <p:txBody>
          <a:bodyPr vert="horz" lIns="95180" tIns="47590" rIns="95180" bIns="47590" rtlCol="0" anchor="ctr"/>
          <a:lstStyle>
            <a:lvl1pPr algn="l">
              <a:defRPr sz="1200">
                <a:solidFill>
                  <a:schemeClr val="tx1">
                    <a:tint val="75000"/>
                  </a:schemeClr>
                </a:solidFill>
              </a:defRPr>
            </a:lvl1pPr>
          </a:lstStyle>
          <a:p>
            <a:fld id="{EB13A585-CCD5-4E06-BCB4-AD2A7BDD6554}" type="datetimeFigureOut">
              <a:rPr lang="zh-CN" altLang="en-US" smtClean="0"/>
            </a:fld>
            <a:endParaRPr lang="zh-CN" altLang="en-US"/>
          </a:p>
        </p:txBody>
      </p:sp>
      <p:sp>
        <p:nvSpPr>
          <p:cNvPr id="5" name="页脚占位符 4"/>
          <p:cNvSpPr>
            <a:spLocks noGrp="1"/>
          </p:cNvSpPr>
          <p:nvPr>
            <p:ph type="ftr" sz="quarter" idx="3"/>
          </p:nvPr>
        </p:nvSpPr>
        <p:spPr>
          <a:xfrm>
            <a:off x="3936709" y="6357823"/>
            <a:ext cx="3648658" cy="365210"/>
          </a:xfrm>
          <a:prstGeom prst="rect">
            <a:avLst/>
          </a:prstGeom>
        </p:spPr>
        <p:txBody>
          <a:bodyPr vert="horz" lIns="95180" tIns="47590" rIns="95180" bIns="4759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257488" y="6357823"/>
            <a:ext cx="2688484" cy="365210"/>
          </a:xfrm>
          <a:prstGeom prst="rect">
            <a:avLst/>
          </a:prstGeom>
        </p:spPr>
        <p:txBody>
          <a:bodyPr vert="horz" lIns="95180" tIns="47590" rIns="95180" bIns="47590" rtlCol="0" anchor="ctr"/>
          <a:lstStyle>
            <a:lvl1pPr algn="r">
              <a:defRPr sz="1200">
                <a:solidFill>
                  <a:schemeClr val="tx1">
                    <a:tint val="75000"/>
                  </a:schemeClr>
                </a:solidFill>
              </a:defRPr>
            </a:lvl1pPr>
          </a:lstStyle>
          <a:p>
            <a:fld id="{E1D4E539-7ADC-4EAE-B951-4D0795672BA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xStyles>
    <p:titleStyle>
      <a:lvl1pPr algn="ctr" defTabSz="951865" rtl="0" eaLnBrk="1" latinLnBrk="0" hangingPunct="1">
        <a:spcBef>
          <a:spcPct val="0"/>
        </a:spcBef>
        <a:buNone/>
        <a:defRPr sz="4600" kern="1200">
          <a:solidFill>
            <a:schemeClr val="tx1"/>
          </a:solidFill>
          <a:latin typeface="+mj-lt"/>
          <a:ea typeface="+mj-ea"/>
          <a:cs typeface="+mj-cs"/>
        </a:defRPr>
      </a:lvl1pPr>
    </p:titleStyle>
    <p:bodyStyle>
      <a:lvl1pPr marL="356870" indent="-356870" algn="l" defTabSz="951865"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1pPr>
      <a:lvl2pPr marL="773430" indent="-297180" algn="l" defTabSz="951865"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2pPr>
      <a:lvl3pPr marL="1189990" indent="-238125" algn="l" defTabSz="951865"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3pPr>
      <a:lvl4pPr marL="1665605" indent="-238125" algn="l" defTabSz="95186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4pPr>
      <a:lvl5pPr marL="2141855" indent="-238125" algn="l" defTabSz="95186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5pPr>
      <a:lvl6pPr marL="2617470" indent="-238125" algn="l" defTabSz="95186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093085" indent="-238125" algn="l" defTabSz="95186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569335" indent="-238125" algn="l" defTabSz="95186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044950" indent="-238125" algn="l" defTabSz="95186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p:bodyStyle>
    <p:otherStyle>
      <a:defPPr>
        <a:defRPr lang="zh-CN"/>
      </a:defPPr>
      <a:lvl1pPr marL="0" algn="l" defTabSz="951865" rtl="0" eaLnBrk="1" latinLnBrk="0" hangingPunct="1">
        <a:defRPr sz="1900" kern="1200">
          <a:solidFill>
            <a:schemeClr val="tx1"/>
          </a:solidFill>
          <a:latin typeface="+mn-lt"/>
          <a:ea typeface="+mn-ea"/>
          <a:cs typeface="+mn-cs"/>
        </a:defRPr>
      </a:lvl1pPr>
      <a:lvl2pPr marL="475615" algn="l" defTabSz="951865" rtl="0" eaLnBrk="1" latinLnBrk="0" hangingPunct="1">
        <a:defRPr sz="1900" kern="1200">
          <a:solidFill>
            <a:schemeClr val="tx1"/>
          </a:solidFill>
          <a:latin typeface="+mn-lt"/>
          <a:ea typeface="+mn-ea"/>
          <a:cs typeface="+mn-cs"/>
        </a:defRPr>
      </a:lvl2pPr>
      <a:lvl3pPr marL="951865" algn="l" defTabSz="951865" rtl="0" eaLnBrk="1" latinLnBrk="0" hangingPunct="1">
        <a:defRPr sz="1900" kern="1200">
          <a:solidFill>
            <a:schemeClr val="tx1"/>
          </a:solidFill>
          <a:latin typeface="+mn-lt"/>
          <a:ea typeface="+mn-ea"/>
          <a:cs typeface="+mn-cs"/>
        </a:defRPr>
      </a:lvl3pPr>
      <a:lvl4pPr marL="1427480" algn="l" defTabSz="951865" rtl="0" eaLnBrk="1" latinLnBrk="0" hangingPunct="1">
        <a:defRPr sz="1900" kern="1200">
          <a:solidFill>
            <a:schemeClr val="tx1"/>
          </a:solidFill>
          <a:latin typeface="+mn-lt"/>
          <a:ea typeface="+mn-ea"/>
          <a:cs typeface="+mn-cs"/>
        </a:defRPr>
      </a:lvl4pPr>
      <a:lvl5pPr marL="1903730" algn="l" defTabSz="951865" rtl="0" eaLnBrk="1" latinLnBrk="0" hangingPunct="1">
        <a:defRPr sz="1900" kern="1200">
          <a:solidFill>
            <a:schemeClr val="tx1"/>
          </a:solidFill>
          <a:latin typeface="+mn-lt"/>
          <a:ea typeface="+mn-ea"/>
          <a:cs typeface="+mn-cs"/>
        </a:defRPr>
      </a:lvl5pPr>
      <a:lvl6pPr marL="2379345" algn="l" defTabSz="951865" rtl="0" eaLnBrk="1" latinLnBrk="0" hangingPunct="1">
        <a:defRPr sz="1900" kern="1200">
          <a:solidFill>
            <a:schemeClr val="tx1"/>
          </a:solidFill>
          <a:latin typeface="+mn-lt"/>
          <a:ea typeface="+mn-ea"/>
          <a:cs typeface="+mn-cs"/>
        </a:defRPr>
      </a:lvl6pPr>
      <a:lvl7pPr marL="2855595" algn="l" defTabSz="951865" rtl="0" eaLnBrk="1" latinLnBrk="0" hangingPunct="1">
        <a:defRPr sz="1900" kern="1200">
          <a:solidFill>
            <a:schemeClr val="tx1"/>
          </a:solidFill>
          <a:latin typeface="+mn-lt"/>
          <a:ea typeface="+mn-ea"/>
          <a:cs typeface="+mn-cs"/>
        </a:defRPr>
      </a:lvl7pPr>
      <a:lvl8pPr marL="3331210" algn="l" defTabSz="951865" rtl="0" eaLnBrk="1" latinLnBrk="0" hangingPunct="1">
        <a:defRPr sz="1900" kern="1200">
          <a:solidFill>
            <a:schemeClr val="tx1"/>
          </a:solidFill>
          <a:latin typeface="+mn-lt"/>
          <a:ea typeface="+mn-ea"/>
          <a:cs typeface="+mn-cs"/>
        </a:defRPr>
      </a:lvl8pPr>
      <a:lvl9pPr marL="3807460" algn="l" defTabSz="95186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42"/>
          <p:cNvSpPr txBox="1"/>
          <p:nvPr/>
        </p:nvSpPr>
        <p:spPr>
          <a:xfrm>
            <a:off x="1648242" y="2846180"/>
            <a:ext cx="8225589" cy="1169551"/>
          </a:xfrm>
          <a:prstGeom prst="rect">
            <a:avLst/>
          </a:prstGeom>
          <a:noFill/>
        </p:spPr>
        <p:txBody>
          <a:bodyPr wrap="square" rtlCol="0">
            <a:spAutoFit/>
          </a:bodyPr>
          <a:lstStyle/>
          <a:p>
            <a:pPr algn="dist"/>
            <a:r>
              <a:rPr lang="zh-CN" altLang="en-US" sz="7000" b="1" dirty="0">
                <a:solidFill>
                  <a:srgbClr val="0066CC"/>
                </a:solidFill>
                <a:latin typeface="微软雅黑" panose="020B0503020204020204" pitchFamily="34" charset="-122"/>
                <a:ea typeface="微软雅黑" panose="020B0503020204020204" pitchFamily="34" charset="-122"/>
              </a:rPr>
              <a:t>年终</a:t>
            </a:r>
            <a:r>
              <a:rPr lang="zh-CN" altLang="en-US" sz="7000" b="1" dirty="0" smtClean="0">
                <a:solidFill>
                  <a:srgbClr val="0066CC"/>
                </a:solidFill>
                <a:latin typeface="微软雅黑" panose="020B0503020204020204" pitchFamily="34" charset="-122"/>
                <a:ea typeface="微软雅黑" panose="020B0503020204020204" pitchFamily="34" charset="-122"/>
              </a:rPr>
              <a:t>总结暨新年计划</a:t>
            </a:r>
            <a:endParaRPr lang="zh-CN" altLang="en-US" sz="7000" b="1" dirty="0">
              <a:solidFill>
                <a:srgbClr val="0066CC"/>
              </a:solidFill>
              <a:latin typeface="微软雅黑" panose="020B0503020204020204" pitchFamily="34" charset="-122"/>
              <a:ea typeface="微软雅黑" panose="020B0503020204020204" pitchFamily="34" charset="-122"/>
            </a:endParaRPr>
          </a:p>
        </p:txBody>
      </p:sp>
      <p:cxnSp>
        <p:nvCxnSpPr>
          <p:cNvPr id="69" name="直接连接符 68"/>
          <p:cNvCxnSpPr/>
          <p:nvPr/>
        </p:nvCxnSpPr>
        <p:spPr>
          <a:xfrm>
            <a:off x="2941407" y="4297822"/>
            <a:ext cx="13525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flipV="1">
            <a:off x="7250009" y="4297822"/>
            <a:ext cx="1463356" cy="137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文本框 27"/>
          <p:cNvSpPr txBox="1"/>
          <p:nvPr/>
        </p:nvSpPr>
        <p:spPr>
          <a:xfrm>
            <a:off x="4293910" y="4142324"/>
            <a:ext cx="2934254" cy="338554"/>
          </a:xfrm>
          <a:prstGeom prst="rect">
            <a:avLst/>
          </a:prstGeom>
          <a:noFill/>
        </p:spPr>
        <p:txBody>
          <a:bodyPr wrap="square" rtlCol="0">
            <a:spAutoFit/>
          </a:bodyPr>
          <a:lstStyle/>
          <a:p>
            <a:pPr algn="dist"/>
            <a:r>
              <a:rPr lang="en-US" altLang="zh-CN" sz="1600" dirty="0">
                <a:latin typeface="ITC Avant Garde Std Bk" panose="020B0502020202020204" pitchFamily="34" charset="0"/>
              </a:rPr>
              <a:t>BUSINESS POWERPOINT</a:t>
            </a:r>
            <a:endParaRPr lang="zh-CN" altLang="en-US" sz="1600" dirty="0">
              <a:latin typeface="ITC Avant Garde Std Bk" panose="020B0502020202020204" pitchFamily="34" charset="0"/>
            </a:endParaRPr>
          </a:p>
        </p:txBody>
      </p:sp>
      <p:sp>
        <p:nvSpPr>
          <p:cNvPr id="2" name="TextBox 1"/>
          <p:cNvSpPr txBox="1"/>
          <p:nvPr/>
        </p:nvSpPr>
        <p:spPr>
          <a:xfrm>
            <a:off x="3489630" y="4552886"/>
            <a:ext cx="4542813" cy="677108"/>
          </a:xfrm>
          <a:prstGeom prst="rect">
            <a:avLst/>
          </a:prstGeom>
          <a:noFill/>
        </p:spPr>
        <p:txBody>
          <a:bodyPr wrap="square" rtlCol="0">
            <a:spAutoFit/>
          </a:bodyPr>
          <a:lstStyle/>
          <a:p>
            <a:r>
              <a:rPr lang="zh-CN" altLang="zh-CN" dirty="0">
                <a:latin typeface="微软雅黑" panose="020B0503020204020204" pitchFamily="34" charset="-122"/>
                <a:ea typeface="微软雅黑" panose="020B0503020204020204" pitchFamily="34" charset="-122"/>
              </a:rPr>
              <a:t>年终总结</a:t>
            </a:r>
            <a:r>
              <a:rPr lang="en-US" altLang="zh-CN" dirty="0">
                <a:latin typeface="微软雅黑" panose="020B0503020204020204" pitchFamily="34" charset="-122"/>
                <a:ea typeface="微软雅黑" panose="020B0503020204020204" pitchFamily="34" charset="-122"/>
              </a:rPr>
              <a:t>  </a:t>
            </a:r>
            <a:r>
              <a:rPr lang="zh-CN" altLang="zh-CN" dirty="0">
                <a:latin typeface="微软雅黑" panose="020B0503020204020204" pitchFamily="34" charset="-122"/>
                <a:ea typeface="微软雅黑" panose="020B0503020204020204" pitchFamily="34" charset="-122"/>
              </a:rPr>
              <a:t>新年计划</a:t>
            </a:r>
            <a:r>
              <a:rPr lang="en-US" altLang="zh-CN" dirty="0">
                <a:latin typeface="微软雅黑" panose="020B0503020204020204" pitchFamily="34" charset="-122"/>
                <a:ea typeface="微软雅黑" panose="020B0503020204020204" pitchFamily="34" charset="-122"/>
              </a:rPr>
              <a:t>  </a:t>
            </a:r>
            <a:r>
              <a:rPr lang="zh-CN" altLang="zh-CN" dirty="0">
                <a:latin typeface="微软雅黑" panose="020B0503020204020204" pitchFamily="34" charset="-122"/>
                <a:ea typeface="微软雅黑" panose="020B0503020204020204" pitchFamily="34" charset="-122"/>
              </a:rPr>
              <a:t>述职报告</a:t>
            </a:r>
            <a:r>
              <a:rPr lang="en-US" altLang="zh-CN" dirty="0">
                <a:latin typeface="微软雅黑" panose="020B0503020204020204" pitchFamily="34" charset="-122"/>
                <a:ea typeface="微软雅黑" panose="020B0503020204020204" pitchFamily="34" charset="-122"/>
              </a:rPr>
              <a:t>  </a:t>
            </a:r>
            <a:r>
              <a:rPr lang="zh-CN" altLang="zh-CN" dirty="0">
                <a:latin typeface="微软雅黑" panose="020B0503020204020204" pitchFamily="34" charset="-122"/>
                <a:ea typeface="微软雅黑" panose="020B0503020204020204" pitchFamily="34" charset="-122"/>
              </a:rPr>
              <a:t>工作汇报</a:t>
            </a:r>
            <a:endParaRPr lang="zh-CN" altLang="zh-CN" dirty="0">
              <a:latin typeface="微软雅黑" panose="020B0503020204020204" pitchFamily="34" charset="-122"/>
              <a:ea typeface="微软雅黑" panose="020B0503020204020204" pitchFamily="34" charset="-122"/>
            </a:endParaRPr>
          </a:p>
          <a:p>
            <a:endParaRPr lang="zh-CN" altLang="en-US" dirty="0"/>
          </a:p>
        </p:txBody>
      </p:sp>
      <p:grpSp>
        <p:nvGrpSpPr>
          <p:cNvPr id="13" name="组合 12"/>
          <p:cNvGrpSpPr/>
          <p:nvPr/>
        </p:nvGrpSpPr>
        <p:grpSpPr>
          <a:xfrm>
            <a:off x="8441963" y="405458"/>
            <a:ext cx="2769125" cy="347664"/>
            <a:chOff x="8183016" y="4888695"/>
            <a:chExt cx="2769125" cy="347664"/>
          </a:xfrm>
        </p:grpSpPr>
        <p:grpSp>
          <p:nvGrpSpPr>
            <p:cNvPr id="92" name="组合 91"/>
            <p:cNvGrpSpPr/>
            <p:nvPr/>
          </p:nvGrpSpPr>
          <p:grpSpPr>
            <a:xfrm>
              <a:off x="8183016" y="4922019"/>
              <a:ext cx="333375" cy="307975"/>
              <a:chOff x="2254251" y="1271589"/>
              <a:chExt cx="333375" cy="307975"/>
            </a:xfrm>
            <a:solidFill>
              <a:schemeClr val="bg1">
                <a:lumMod val="65000"/>
              </a:schemeClr>
            </a:solidFill>
          </p:grpSpPr>
          <p:sp>
            <p:nvSpPr>
              <p:cNvPr id="93" name="Freeform 496"/>
              <p:cNvSpPr>
                <a:spLocks noEditPoints="1"/>
              </p:cNvSpPr>
              <p:nvPr/>
            </p:nvSpPr>
            <p:spPr bwMode="auto">
              <a:xfrm>
                <a:off x="2254251" y="1271589"/>
                <a:ext cx="333375" cy="307975"/>
              </a:xfrm>
              <a:custGeom>
                <a:avLst/>
                <a:gdLst>
                  <a:gd name="T0" fmla="*/ 229 w 288"/>
                  <a:gd name="T1" fmla="*/ 0 h 266"/>
                  <a:gd name="T2" fmla="*/ 58 w 288"/>
                  <a:gd name="T3" fmla="*/ 0 h 266"/>
                  <a:gd name="T4" fmla="*/ 0 w 288"/>
                  <a:gd name="T5" fmla="*/ 59 h 266"/>
                  <a:gd name="T6" fmla="*/ 0 w 288"/>
                  <a:gd name="T7" fmla="*/ 208 h 266"/>
                  <a:gd name="T8" fmla="*/ 58 w 288"/>
                  <a:gd name="T9" fmla="*/ 266 h 266"/>
                  <a:gd name="T10" fmla="*/ 229 w 288"/>
                  <a:gd name="T11" fmla="*/ 266 h 266"/>
                  <a:gd name="T12" fmla="*/ 288 w 288"/>
                  <a:gd name="T13" fmla="*/ 208 h 266"/>
                  <a:gd name="T14" fmla="*/ 288 w 288"/>
                  <a:gd name="T15" fmla="*/ 59 h 266"/>
                  <a:gd name="T16" fmla="*/ 229 w 288"/>
                  <a:gd name="T17" fmla="*/ 0 h 266"/>
                  <a:gd name="T18" fmla="*/ 255 w 288"/>
                  <a:gd name="T19" fmla="*/ 208 h 266"/>
                  <a:gd name="T20" fmla="*/ 229 w 288"/>
                  <a:gd name="T21" fmla="*/ 233 h 266"/>
                  <a:gd name="T22" fmla="*/ 58 w 288"/>
                  <a:gd name="T23" fmla="*/ 233 h 266"/>
                  <a:gd name="T24" fmla="*/ 33 w 288"/>
                  <a:gd name="T25" fmla="*/ 208 h 266"/>
                  <a:gd name="T26" fmla="*/ 33 w 288"/>
                  <a:gd name="T27" fmla="*/ 59 h 266"/>
                  <a:gd name="T28" fmla="*/ 58 w 288"/>
                  <a:gd name="T29" fmla="*/ 33 h 266"/>
                  <a:gd name="T30" fmla="*/ 229 w 288"/>
                  <a:gd name="T31" fmla="*/ 33 h 266"/>
                  <a:gd name="T32" fmla="*/ 255 w 288"/>
                  <a:gd name="T33" fmla="*/ 59 h 266"/>
                  <a:gd name="T34" fmla="*/ 255 w 288"/>
                  <a:gd name="T35" fmla="*/ 208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8" h="266">
                    <a:moveTo>
                      <a:pt x="229" y="0"/>
                    </a:moveTo>
                    <a:cubicBezTo>
                      <a:pt x="58" y="0"/>
                      <a:pt x="58" y="0"/>
                      <a:pt x="58" y="0"/>
                    </a:cubicBezTo>
                    <a:cubicBezTo>
                      <a:pt x="26" y="0"/>
                      <a:pt x="0" y="27"/>
                      <a:pt x="0" y="59"/>
                    </a:cubicBezTo>
                    <a:cubicBezTo>
                      <a:pt x="0" y="208"/>
                      <a:pt x="0" y="208"/>
                      <a:pt x="0" y="208"/>
                    </a:cubicBezTo>
                    <a:cubicBezTo>
                      <a:pt x="0" y="240"/>
                      <a:pt x="26" y="266"/>
                      <a:pt x="58" y="266"/>
                    </a:cubicBezTo>
                    <a:cubicBezTo>
                      <a:pt x="229" y="266"/>
                      <a:pt x="229" y="266"/>
                      <a:pt x="229" y="266"/>
                    </a:cubicBezTo>
                    <a:cubicBezTo>
                      <a:pt x="262" y="266"/>
                      <a:pt x="288" y="240"/>
                      <a:pt x="288" y="208"/>
                    </a:cubicBezTo>
                    <a:cubicBezTo>
                      <a:pt x="288" y="59"/>
                      <a:pt x="288" y="59"/>
                      <a:pt x="288" y="59"/>
                    </a:cubicBezTo>
                    <a:cubicBezTo>
                      <a:pt x="288" y="27"/>
                      <a:pt x="262" y="0"/>
                      <a:pt x="229" y="0"/>
                    </a:cubicBezTo>
                    <a:close/>
                    <a:moveTo>
                      <a:pt x="255" y="208"/>
                    </a:moveTo>
                    <a:cubicBezTo>
                      <a:pt x="255" y="222"/>
                      <a:pt x="243" y="233"/>
                      <a:pt x="229" y="233"/>
                    </a:cubicBezTo>
                    <a:cubicBezTo>
                      <a:pt x="58" y="233"/>
                      <a:pt x="58" y="233"/>
                      <a:pt x="58" y="233"/>
                    </a:cubicBezTo>
                    <a:cubicBezTo>
                      <a:pt x="44" y="233"/>
                      <a:pt x="33" y="222"/>
                      <a:pt x="33" y="208"/>
                    </a:cubicBezTo>
                    <a:cubicBezTo>
                      <a:pt x="33" y="59"/>
                      <a:pt x="33" y="59"/>
                      <a:pt x="33" y="59"/>
                    </a:cubicBezTo>
                    <a:cubicBezTo>
                      <a:pt x="33" y="45"/>
                      <a:pt x="44" y="33"/>
                      <a:pt x="58" y="33"/>
                    </a:cubicBezTo>
                    <a:cubicBezTo>
                      <a:pt x="229" y="33"/>
                      <a:pt x="229" y="33"/>
                      <a:pt x="229" y="33"/>
                    </a:cubicBezTo>
                    <a:cubicBezTo>
                      <a:pt x="243" y="33"/>
                      <a:pt x="255" y="45"/>
                      <a:pt x="255" y="59"/>
                    </a:cubicBezTo>
                    <a:lnTo>
                      <a:pt x="255" y="20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497"/>
              <p:cNvSpPr/>
              <p:nvPr/>
            </p:nvSpPr>
            <p:spPr bwMode="auto">
              <a:xfrm>
                <a:off x="2344738" y="1384301"/>
                <a:ext cx="153988" cy="95250"/>
              </a:xfrm>
              <a:custGeom>
                <a:avLst/>
                <a:gdLst>
                  <a:gd name="T0" fmla="*/ 49 w 97"/>
                  <a:gd name="T1" fmla="*/ 60 h 60"/>
                  <a:gd name="T2" fmla="*/ 97 w 97"/>
                  <a:gd name="T3" fmla="*/ 0 h 60"/>
                  <a:gd name="T4" fmla="*/ 0 w 97"/>
                  <a:gd name="T5" fmla="*/ 0 h 60"/>
                  <a:gd name="T6" fmla="*/ 49 w 97"/>
                  <a:gd name="T7" fmla="*/ 60 h 60"/>
                </a:gdLst>
                <a:ahLst/>
                <a:cxnLst>
                  <a:cxn ang="0">
                    <a:pos x="T0" y="T1"/>
                  </a:cxn>
                  <a:cxn ang="0">
                    <a:pos x="T2" y="T3"/>
                  </a:cxn>
                  <a:cxn ang="0">
                    <a:pos x="T4" y="T5"/>
                  </a:cxn>
                  <a:cxn ang="0">
                    <a:pos x="T6" y="T7"/>
                  </a:cxn>
                </a:cxnLst>
                <a:rect l="0" t="0" r="r" b="b"/>
                <a:pathLst>
                  <a:path w="97" h="60">
                    <a:moveTo>
                      <a:pt x="49" y="60"/>
                    </a:moveTo>
                    <a:lnTo>
                      <a:pt x="97" y="0"/>
                    </a:lnTo>
                    <a:lnTo>
                      <a:pt x="0" y="0"/>
                    </a:lnTo>
                    <a:lnTo>
                      <a:pt x="49"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5" name="组合 94"/>
            <p:cNvGrpSpPr/>
            <p:nvPr/>
          </p:nvGrpSpPr>
          <p:grpSpPr>
            <a:xfrm>
              <a:off x="9444681" y="4901395"/>
              <a:ext cx="204788" cy="334963"/>
              <a:chOff x="10336213" y="2595564"/>
              <a:chExt cx="204788" cy="334963"/>
            </a:xfrm>
            <a:solidFill>
              <a:schemeClr val="bg1">
                <a:lumMod val="65000"/>
              </a:schemeClr>
            </a:solidFill>
          </p:grpSpPr>
          <p:sp>
            <p:nvSpPr>
              <p:cNvPr id="96" name="Freeform 556"/>
              <p:cNvSpPr/>
              <p:nvPr/>
            </p:nvSpPr>
            <p:spPr bwMode="auto">
              <a:xfrm>
                <a:off x="10515601" y="2595564"/>
                <a:ext cx="9525" cy="0"/>
              </a:xfrm>
              <a:custGeom>
                <a:avLst/>
                <a:gdLst>
                  <a:gd name="T0" fmla="*/ 0 w 6"/>
                  <a:gd name="T1" fmla="*/ 6 w 6"/>
                  <a:gd name="T2" fmla="*/ 0 w 6"/>
                </a:gdLst>
                <a:ahLst/>
                <a:cxnLst>
                  <a:cxn ang="0">
                    <a:pos x="T0" y="0"/>
                  </a:cxn>
                  <a:cxn ang="0">
                    <a:pos x="T1" y="0"/>
                  </a:cxn>
                  <a:cxn ang="0">
                    <a:pos x="T2" y="0"/>
                  </a:cxn>
                </a:cxnLst>
                <a:rect l="0" t="0" r="r" b="b"/>
                <a:pathLst>
                  <a:path w="6">
                    <a:moveTo>
                      <a:pt x="0" y="0"/>
                    </a:moveTo>
                    <a:lnTo>
                      <a:pt x="6"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Line 557"/>
              <p:cNvSpPr>
                <a:spLocks noChangeShapeType="1"/>
              </p:cNvSpPr>
              <p:nvPr/>
            </p:nvSpPr>
            <p:spPr bwMode="auto">
              <a:xfrm>
                <a:off x="10515601" y="2595564"/>
                <a:ext cx="9525"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558"/>
              <p:cNvSpPr>
                <a:spLocks noEditPoints="1"/>
              </p:cNvSpPr>
              <p:nvPr/>
            </p:nvSpPr>
            <p:spPr bwMode="auto">
              <a:xfrm>
                <a:off x="10336213" y="2595564"/>
                <a:ext cx="204788" cy="334963"/>
              </a:xfrm>
              <a:custGeom>
                <a:avLst/>
                <a:gdLst>
                  <a:gd name="T0" fmla="*/ 155 w 176"/>
                  <a:gd name="T1" fmla="*/ 0 h 289"/>
                  <a:gd name="T2" fmla="*/ 22 w 176"/>
                  <a:gd name="T3" fmla="*/ 0 h 289"/>
                  <a:gd name="T4" fmla="*/ 0 w 176"/>
                  <a:gd name="T5" fmla="*/ 21 h 289"/>
                  <a:gd name="T6" fmla="*/ 0 w 176"/>
                  <a:gd name="T7" fmla="*/ 267 h 289"/>
                  <a:gd name="T8" fmla="*/ 22 w 176"/>
                  <a:gd name="T9" fmla="*/ 289 h 289"/>
                  <a:gd name="T10" fmla="*/ 155 w 176"/>
                  <a:gd name="T11" fmla="*/ 289 h 289"/>
                  <a:gd name="T12" fmla="*/ 176 w 176"/>
                  <a:gd name="T13" fmla="*/ 267 h 289"/>
                  <a:gd name="T14" fmla="*/ 176 w 176"/>
                  <a:gd name="T15" fmla="*/ 21 h 289"/>
                  <a:gd name="T16" fmla="*/ 155 w 176"/>
                  <a:gd name="T17" fmla="*/ 0 h 289"/>
                  <a:gd name="T18" fmla="*/ 88 w 176"/>
                  <a:gd name="T19" fmla="*/ 274 h 289"/>
                  <a:gd name="T20" fmla="*/ 75 w 176"/>
                  <a:gd name="T21" fmla="*/ 261 h 289"/>
                  <a:gd name="T22" fmla="*/ 88 w 176"/>
                  <a:gd name="T23" fmla="*/ 247 h 289"/>
                  <a:gd name="T24" fmla="*/ 102 w 176"/>
                  <a:gd name="T25" fmla="*/ 261 h 289"/>
                  <a:gd name="T26" fmla="*/ 88 w 176"/>
                  <a:gd name="T27" fmla="*/ 274 h 289"/>
                  <a:gd name="T28" fmla="*/ 160 w 176"/>
                  <a:gd name="T29" fmla="*/ 233 h 289"/>
                  <a:gd name="T30" fmla="*/ 16 w 176"/>
                  <a:gd name="T31" fmla="*/ 233 h 289"/>
                  <a:gd name="T32" fmla="*/ 16 w 176"/>
                  <a:gd name="T33" fmla="*/ 56 h 289"/>
                  <a:gd name="T34" fmla="*/ 160 w 176"/>
                  <a:gd name="T35" fmla="*/ 56 h 289"/>
                  <a:gd name="T36" fmla="*/ 160 w 176"/>
                  <a:gd name="T37" fmla="*/ 233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6" h="289">
                    <a:moveTo>
                      <a:pt x="155" y="0"/>
                    </a:moveTo>
                    <a:cubicBezTo>
                      <a:pt x="22" y="0"/>
                      <a:pt x="22" y="0"/>
                      <a:pt x="22" y="0"/>
                    </a:cubicBezTo>
                    <a:cubicBezTo>
                      <a:pt x="10" y="0"/>
                      <a:pt x="0" y="9"/>
                      <a:pt x="0" y="21"/>
                    </a:cubicBezTo>
                    <a:cubicBezTo>
                      <a:pt x="0" y="267"/>
                      <a:pt x="0" y="267"/>
                      <a:pt x="0" y="267"/>
                    </a:cubicBezTo>
                    <a:cubicBezTo>
                      <a:pt x="0" y="279"/>
                      <a:pt x="10" y="289"/>
                      <a:pt x="22" y="289"/>
                    </a:cubicBezTo>
                    <a:cubicBezTo>
                      <a:pt x="155" y="289"/>
                      <a:pt x="155" y="289"/>
                      <a:pt x="155" y="289"/>
                    </a:cubicBezTo>
                    <a:cubicBezTo>
                      <a:pt x="167" y="289"/>
                      <a:pt x="176" y="279"/>
                      <a:pt x="176" y="267"/>
                    </a:cubicBezTo>
                    <a:cubicBezTo>
                      <a:pt x="176" y="21"/>
                      <a:pt x="176" y="21"/>
                      <a:pt x="176" y="21"/>
                    </a:cubicBezTo>
                    <a:cubicBezTo>
                      <a:pt x="176" y="9"/>
                      <a:pt x="167" y="0"/>
                      <a:pt x="155" y="0"/>
                    </a:cubicBezTo>
                    <a:close/>
                    <a:moveTo>
                      <a:pt x="88" y="274"/>
                    </a:moveTo>
                    <a:cubicBezTo>
                      <a:pt x="81" y="274"/>
                      <a:pt x="75" y="268"/>
                      <a:pt x="75" y="261"/>
                    </a:cubicBezTo>
                    <a:cubicBezTo>
                      <a:pt x="75" y="253"/>
                      <a:pt x="81" y="247"/>
                      <a:pt x="88" y="247"/>
                    </a:cubicBezTo>
                    <a:cubicBezTo>
                      <a:pt x="96" y="247"/>
                      <a:pt x="102" y="253"/>
                      <a:pt x="102" y="261"/>
                    </a:cubicBezTo>
                    <a:cubicBezTo>
                      <a:pt x="102" y="268"/>
                      <a:pt x="96" y="274"/>
                      <a:pt x="88" y="274"/>
                    </a:cubicBezTo>
                    <a:close/>
                    <a:moveTo>
                      <a:pt x="160" y="233"/>
                    </a:moveTo>
                    <a:cubicBezTo>
                      <a:pt x="16" y="233"/>
                      <a:pt x="16" y="233"/>
                      <a:pt x="16" y="233"/>
                    </a:cubicBezTo>
                    <a:cubicBezTo>
                      <a:pt x="16" y="56"/>
                      <a:pt x="16" y="56"/>
                      <a:pt x="16" y="56"/>
                    </a:cubicBezTo>
                    <a:cubicBezTo>
                      <a:pt x="160" y="56"/>
                      <a:pt x="160" y="56"/>
                      <a:pt x="160" y="56"/>
                    </a:cubicBezTo>
                    <a:lnTo>
                      <a:pt x="160" y="2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9" name="组合 98"/>
            <p:cNvGrpSpPr/>
            <p:nvPr/>
          </p:nvGrpSpPr>
          <p:grpSpPr>
            <a:xfrm>
              <a:off x="10618766" y="4888695"/>
              <a:ext cx="333375" cy="333375"/>
              <a:chOff x="249238" y="2593976"/>
              <a:chExt cx="333375" cy="333375"/>
            </a:xfrm>
            <a:solidFill>
              <a:schemeClr val="bg1">
                <a:lumMod val="65000"/>
              </a:schemeClr>
            </a:solidFill>
          </p:grpSpPr>
          <p:sp>
            <p:nvSpPr>
              <p:cNvPr id="100" name="Freeform 573"/>
              <p:cNvSpPr/>
              <p:nvPr/>
            </p:nvSpPr>
            <p:spPr bwMode="auto">
              <a:xfrm>
                <a:off x="477838" y="2740026"/>
                <a:ext cx="104775" cy="41275"/>
              </a:xfrm>
              <a:custGeom>
                <a:avLst/>
                <a:gdLst>
                  <a:gd name="T0" fmla="*/ 77 w 91"/>
                  <a:gd name="T1" fmla="*/ 0 h 36"/>
                  <a:gd name="T2" fmla="*/ 14 w 91"/>
                  <a:gd name="T3" fmla="*/ 0 h 36"/>
                  <a:gd name="T4" fmla="*/ 0 w 91"/>
                  <a:gd name="T5" fmla="*/ 18 h 36"/>
                  <a:gd name="T6" fmla="*/ 14 w 91"/>
                  <a:gd name="T7" fmla="*/ 36 h 36"/>
                  <a:gd name="T8" fmla="*/ 77 w 91"/>
                  <a:gd name="T9" fmla="*/ 36 h 36"/>
                  <a:gd name="T10" fmla="*/ 91 w 91"/>
                  <a:gd name="T11" fmla="*/ 18 h 36"/>
                  <a:gd name="T12" fmla="*/ 77 w 91"/>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 h="36">
                    <a:moveTo>
                      <a:pt x="77" y="0"/>
                    </a:moveTo>
                    <a:cubicBezTo>
                      <a:pt x="14" y="0"/>
                      <a:pt x="14" y="0"/>
                      <a:pt x="14" y="0"/>
                    </a:cubicBezTo>
                    <a:cubicBezTo>
                      <a:pt x="7" y="0"/>
                      <a:pt x="0" y="9"/>
                      <a:pt x="0" y="18"/>
                    </a:cubicBezTo>
                    <a:cubicBezTo>
                      <a:pt x="0" y="28"/>
                      <a:pt x="7" y="36"/>
                      <a:pt x="14" y="36"/>
                    </a:cubicBezTo>
                    <a:cubicBezTo>
                      <a:pt x="77" y="36"/>
                      <a:pt x="77" y="36"/>
                      <a:pt x="77" y="36"/>
                    </a:cubicBezTo>
                    <a:cubicBezTo>
                      <a:pt x="85" y="36"/>
                      <a:pt x="91" y="28"/>
                      <a:pt x="91" y="18"/>
                    </a:cubicBezTo>
                    <a:cubicBezTo>
                      <a:pt x="91" y="9"/>
                      <a:pt x="85" y="0"/>
                      <a:pt x="7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01" name="组合 100"/>
              <p:cNvGrpSpPr/>
              <p:nvPr/>
            </p:nvGrpSpPr>
            <p:grpSpPr>
              <a:xfrm>
                <a:off x="249238" y="2593976"/>
                <a:ext cx="295275" cy="333375"/>
                <a:chOff x="249238" y="2593976"/>
                <a:chExt cx="295275" cy="333375"/>
              </a:xfrm>
              <a:grpFill/>
            </p:grpSpPr>
            <p:sp>
              <p:nvSpPr>
                <p:cNvPr id="102" name="Freeform 571"/>
                <p:cNvSpPr/>
                <p:nvPr/>
              </p:nvSpPr>
              <p:spPr bwMode="auto">
                <a:xfrm>
                  <a:off x="395288" y="2593976"/>
                  <a:ext cx="41275" cy="104775"/>
                </a:xfrm>
                <a:custGeom>
                  <a:avLst/>
                  <a:gdLst>
                    <a:gd name="T0" fmla="*/ 18 w 36"/>
                    <a:gd name="T1" fmla="*/ 0 h 91"/>
                    <a:gd name="T2" fmla="*/ 0 w 36"/>
                    <a:gd name="T3" fmla="*/ 14 h 91"/>
                    <a:gd name="T4" fmla="*/ 0 w 36"/>
                    <a:gd name="T5" fmla="*/ 77 h 91"/>
                    <a:gd name="T6" fmla="*/ 18 w 36"/>
                    <a:gd name="T7" fmla="*/ 91 h 91"/>
                    <a:gd name="T8" fmla="*/ 36 w 36"/>
                    <a:gd name="T9" fmla="*/ 77 h 91"/>
                    <a:gd name="T10" fmla="*/ 36 w 36"/>
                    <a:gd name="T11" fmla="*/ 14 h 91"/>
                    <a:gd name="T12" fmla="*/ 18 w 36"/>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36" h="91">
                      <a:moveTo>
                        <a:pt x="18" y="0"/>
                      </a:moveTo>
                      <a:cubicBezTo>
                        <a:pt x="8" y="0"/>
                        <a:pt x="0" y="6"/>
                        <a:pt x="0" y="14"/>
                      </a:cubicBezTo>
                      <a:cubicBezTo>
                        <a:pt x="0" y="77"/>
                        <a:pt x="0" y="77"/>
                        <a:pt x="0" y="77"/>
                      </a:cubicBezTo>
                      <a:cubicBezTo>
                        <a:pt x="0" y="85"/>
                        <a:pt x="8" y="91"/>
                        <a:pt x="18" y="91"/>
                      </a:cubicBezTo>
                      <a:cubicBezTo>
                        <a:pt x="28" y="91"/>
                        <a:pt x="36" y="85"/>
                        <a:pt x="36" y="77"/>
                      </a:cubicBezTo>
                      <a:cubicBezTo>
                        <a:pt x="36" y="14"/>
                        <a:pt x="36" y="14"/>
                        <a:pt x="36" y="14"/>
                      </a:cubicBezTo>
                      <a:cubicBezTo>
                        <a:pt x="36" y="6"/>
                        <a:pt x="28" y="0"/>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572"/>
                <p:cNvSpPr/>
                <p:nvPr/>
              </p:nvSpPr>
              <p:spPr bwMode="auto">
                <a:xfrm>
                  <a:off x="395288" y="2822576"/>
                  <a:ext cx="41275" cy="104775"/>
                </a:xfrm>
                <a:custGeom>
                  <a:avLst/>
                  <a:gdLst>
                    <a:gd name="T0" fmla="*/ 18 w 36"/>
                    <a:gd name="T1" fmla="*/ 0 h 91"/>
                    <a:gd name="T2" fmla="*/ 0 w 36"/>
                    <a:gd name="T3" fmla="*/ 14 h 91"/>
                    <a:gd name="T4" fmla="*/ 0 w 36"/>
                    <a:gd name="T5" fmla="*/ 77 h 91"/>
                    <a:gd name="T6" fmla="*/ 18 w 36"/>
                    <a:gd name="T7" fmla="*/ 91 h 91"/>
                    <a:gd name="T8" fmla="*/ 36 w 36"/>
                    <a:gd name="T9" fmla="*/ 77 h 91"/>
                    <a:gd name="T10" fmla="*/ 36 w 36"/>
                    <a:gd name="T11" fmla="*/ 14 h 91"/>
                    <a:gd name="T12" fmla="*/ 18 w 36"/>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36" h="91">
                      <a:moveTo>
                        <a:pt x="18" y="0"/>
                      </a:moveTo>
                      <a:cubicBezTo>
                        <a:pt x="8" y="0"/>
                        <a:pt x="0" y="7"/>
                        <a:pt x="0" y="14"/>
                      </a:cubicBezTo>
                      <a:cubicBezTo>
                        <a:pt x="0" y="77"/>
                        <a:pt x="0" y="77"/>
                        <a:pt x="0" y="77"/>
                      </a:cubicBezTo>
                      <a:cubicBezTo>
                        <a:pt x="0" y="85"/>
                        <a:pt x="8" y="91"/>
                        <a:pt x="18" y="91"/>
                      </a:cubicBezTo>
                      <a:cubicBezTo>
                        <a:pt x="28" y="91"/>
                        <a:pt x="36" y="85"/>
                        <a:pt x="36" y="77"/>
                      </a:cubicBezTo>
                      <a:cubicBezTo>
                        <a:pt x="36" y="14"/>
                        <a:pt x="36" y="14"/>
                        <a:pt x="36" y="14"/>
                      </a:cubicBezTo>
                      <a:cubicBezTo>
                        <a:pt x="36" y="7"/>
                        <a:pt x="28" y="0"/>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574"/>
                <p:cNvSpPr/>
                <p:nvPr/>
              </p:nvSpPr>
              <p:spPr bwMode="auto">
                <a:xfrm>
                  <a:off x="249238" y="2740026"/>
                  <a:ext cx="104775" cy="41275"/>
                </a:xfrm>
                <a:custGeom>
                  <a:avLst/>
                  <a:gdLst>
                    <a:gd name="T0" fmla="*/ 91 w 91"/>
                    <a:gd name="T1" fmla="*/ 18 h 36"/>
                    <a:gd name="T2" fmla="*/ 77 w 91"/>
                    <a:gd name="T3" fmla="*/ 0 h 36"/>
                    <a:gd name="T4" fmla="*/ 14 w 91"/>
                    <a:gd name="T5" fmla="*/ 0 h 36"/>
                    <a:gd name="T6" fmla="*/ 0 w 91"/>
                    <a:gd name="T7" fmla="*/ 18 h 36"/>
                    <a:gd name="T8" fmla="*/ 14 w 91"/>
                    <a:gd name="T9" fmla="*/ 36 h 36"/>
                    <a:gd name="T10" fmla="*/ 77 w 91"/>
                    <a:gd name="T11" fmla="*/ 36 h 36"/>
                    <a:gd name="T12" fmla="*/ 91 w 91"/>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91" h="36">
                      <a:moveTo>
                        <a:pt x="91" y="18"/>
                      </a:moveTo>
                      <a:cubicBezTo>
                        <a:pt x="91" y="9"/>
                        <a:pt x="84" y="0"/>
                        <a:pt x="77" y="0"/>
                      </a:cubicBezTo>
                      <a:cubicBezTo>
                        <a:pt x="14" y="0"/>
                        <a:pt x="14" y="0"/>
                        <a:pt x="14" y="0"/>
                      </a:cubicBezTo>
                      <a:cubicBezTo>
                        <a:pt x="6" y="0"/>
                        <a:pt x="0" y="9"/>
                        <a:pt x="0" y="18"/>
                      </a:cubicBezTo>
                      <a:cubicBezTo>
                        <a:pt x="0" y="28"/>
                        <a:pt x="6" y="36"/>
                        <a:pt x="14" y="36"/>
                      </a:cubicBezTo>
                      <a:cubicBezTo>
                        <a:pt x="77" y="36"/>
                        <a:pt x="77" y="36"/>
                        <a:pt x="77" y="36"/>
                      </a:cubicBezTo>
                      <a:cubicBezTo>
                        <a:pt x="84" y="36"/>
                        <a:pt x="91" y="28"/>
                        <a:pt x="91"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575"/>
                <p:cNvSpPr/>
                <p:nvPr/>
              </p:nvSpPr>
              <p:spPr bwMode="auto">
                <a:xfrm>
                  <a:off x="449263" y="2633664"/>
                  <a:ext cx="95250" cy="93663"/>
                </a:xfrm>
                <a:custGeom>
                  <a:avLst/>
                  <a:gdLst>
                    <a:gd name="T0" fmla="*/ 31 w 81"/>
                    <a:gd name="T1" fmla="*/ 75 h 81"/>
                    <a:gd name="T2" fmla="*/ 76 w 81"/>
                    <a:gd name="T3" fmla="*/ 31 h 81"/>
                    <a:gd name="T4" fmla="*/ 73 w 81"/>
                    <a:gd name="T5" fmla="*/ 8 h 81"/>
                    <a:gd name="T6" fmla="*/ 50 w 81"/>
                    <a:gd name="T7" fmla="*/ 5 h 81"/>
                    <a:gd name="T8" fmla="*/ 6 w 81"/>
                    <a:gd name="T9" fmla="*/ 50 h 81"/>
                    <a:gd name="T10" fmla="*/ 9 w 81"/>
                    <a:gd name="T11" fmla="*/ 72 h 81"/>
                    <a:gd name="T12" fmla="*/ 31 w 81"/>
                    <a:gd name="T13" fmla="*/ 75 h 81"/>
                  </a:gdLst>
                  <a:ahLst/>
                  <a:cxnLst>
                    <a:cxn ang="0">
                      <a:pos x="T0" y="T1"/>
                    </a:cxn>
                    <a:cxn ang="0">
                      <a:pos x="T2" y="T3"/>
                    </a:cxn>
                    <a:cxn ang="0">
                      <a:pos x="T4" y="T5"/>
                    </a:cxn>
                    <a:cxn ang="0">
                      <a:pos x="T6" y="T7"/>
                    </a:cxn>
                    <a:cxn ang="0">
                      <a:pos x="T8" y="T9"/>
                    </a:cxn>
                    <a:cxn ang="0">
                      <a:pos x="T10" y="T11"/>
                    </a:cxn>
                    <a:cxn ang="0">
                      <a:pos x="T12" y="T13"/>
                    </a:cxn>
                  </a:cxnLst>
                  <a:rect l="0" t="0" r="r" b="b"/>
                  <a:pathLst>
                    <a:path w="81" h="81">
                      <a:moveTo>
                        <a:pt x="31" y="75"/>
                      </a:moveTo>
                      <a:cubicBezTo>
                        <a:pt x="76" y="31"/>
                        <a:pt x="76" y="31"/>
                        <a:pt x="76" y="31"/>
                      </a:cubicBezTo>
                      <a:cubicBezTo>
                        <a:pt x="81" y="25"/>
                        <a:pt x="80" y="15"/>
                        <a:pt x="73" y="8"/>
                      </a:cubicBezTo>
                      <a:cubicBezTo>
                        <a:pt x="66" y="1"/>
                        <a:pt x="56" y="0"/>
                        <a:pt x="50" y="5"/>
                      </a:cubicBezTo>
                      <a:cubicBezTo>
                        <a:pt x="6" y="50"/>
                        <a:pt x="6" y="50"/>
                        <a:pt x="6" y="50"/>
                      </a:cubicBezTo>
                      <a:cubicBezTo>
                        <a:pt x="0" y="55"/>
                        <a:pt x="2" y="65"/>
                        <a:pt x="9" y="72"/>
                      </a:cubicBezTo>
                      <a:cubicBezTo>
                        <a:pt x="16" y="79"/>
                        <a:pt x="26" y="81"/>
                        <a:pt x="31"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576"/>
                <p:cNvSpPr/>
                <p:nvPr/>
              </p:nvSpPr>
              <p:spPr bwMode="auto">
                <a:xfrm>
                  <a:off x="288926" y="2795589"/>
                  <a:ext cx="93663" cy="92075"/>
                </a:xfrm>
                <a:custGeom>
                  <a:avLst/>
                  <a:gdLst>
                    <a:gd name="T0" fmla="*/ 50 w 81"/>
                    <a:gd name="T1" fmla="*/ 5 h 80"/>
                    <a:gd name="T2" fmla="*/ 5 w 81"/>
                    <a:gd name="T3" fmla="*/ 49 h 80"/>
                    <a:gd name="T4" fmla="*/ 8 w 81"/>
                    <a:gd name="T5" fmla="*/ 72 h 80"/>
                    <a:gd name="T6" fmla="*/ 31 w 81"/>
                    <a:gd name="T7" fmla="*/ 75 h 80"/>
                    <a:gd name="T8" fmla="*/ 75 w 81"/>
                    <a:gd name="T9" fmla="*/ 30 h 80"/>
                    <a:gd name="T10" fmla="*/ 72 w 81"/>
                    <a:gd name="T11" fmla="*/ 8 h 80"/>
                    <a:gd name="T12" fmla="*/ 50 w 81"/>
                    <a:gd name="T13" fmla="*/ 5 h 80"/>
                  </a:gdLst>
                  <a:ahLst/>
                  <a:cxnLst>
                    <a:cxn ang="0">
                      <a:pos x="T0" y="T1"/>
                    </a:cxn>
                    <a:cxn ang="0">
                      <a:pos x="T2" y="T3"/>
                    </a:cxn>
                    <a:cxn ang="0">
                      <a:pos x="T4" y="T5"/>
                    </a:cxn>
                    <a:cxn ang="0">
                      <a:pos x="T6" y="T7"/>
                    </a:cxn>
                    <a:cxn ang="0">
                      <a:pos x="T8" y="T9"/>
                    </a:cxn>
                    <a:cxn ang="0">
                      <a:pos x="T10" y="T11"/>
                    </a:cxn>
                    <a:cxn ang="0">
                      <a:pos x="T12" y="T13"/>
                    </a:cxn>
                  </a:cxnLst>
                  <a:rect l="0" t="0" r="r" b="b"/>
                  <a:pathLst>
                    <a:path w="81" h="80">
                      <a:moveTo>
                        <a:pt x="50" y="5"/>
                      </a:moveTo>
                      <a:cubicBezTo>
                        <a:pt x="5" y="49"/>
                        <a:pt x="5" y="49"/>
                        <a:pt x="5" y="49"/>
                      </a:cubicBezTo>
                      <a:cubicBezTo>
                        <a:pt x="0" y="55"/>
                        <a:pt x="1" y="65"/>
                        <a:pt x="8" y="72"/>
                      </a:cubicBezTo>
                      <a:cubicBezTo>
                        <a:pt x="15" y="79"/>
                        <a:pt x="25" y="80"/>
                        <a:pt x="31" y="75"/>
                      </a:cubicBezTo>
                      <a:cubicBezTo>
                        <a:pt x="75" y="30"/>
                        <a:pt x="75" y="30"/>
                        <a:pt x="75" y="30"/>
                      </a:cubicBezTo>
                      <a:cubicBezTo>
                        <a:pt x="81" y="25"/>
                        <a:pt x="79" y="15"/>
                        <a:pt x="72" y="8"/>
                      </a:cubicBezTo>
                      <a:cubicBezTo>
                        <a:pt x="65" y="1"/>
                        <a:pt x="55" y="0"/>
                        <a:pt x="5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577"/>
                <p:cNvSpPr/>
                <p:nvPr/>
              </p:nvSpPr>
              <p:spPr bwMode="auto">
                <a:xfrm>
                  <a:off x="449263" y="2795589"/>
                  <a:ext cx="95250" cy="93663"/>
                </a:xfrm>
                <a:custGeom>
                  <a:avLst/>
                  <a:gdLst>
                    <a:gd name="T0" fmla="*/ 31 w 81"/>
                    <a:gd name="T1" fmla="*/ 5 h 81"/>
                    <a:gd name="T2" fmla="*/ 9 w 81"/>
                    <a:gd name="T3" fmla="*/ 8 h 81"/>
                    <a:gd name="T4" fmla="*/ 6 w 81"/>
                    <a:gd name="T5" fmla="*/ 31 h 81"/>
                    <a:gd name="T6" fmla="*/ 50 w 81"/>
                    <a:gd name="T7" fmla="*/ 75 h 81"/>
                    <a:gd name="T8" fmla="*/ 73 w 81"/>
                    <a:gd name="T9" fmla="*/ 72 h 81"/>
                    <a:gd name="T10" fmla="*/ 76 w 81"/>
                    <a:gd name="T11" fmla="*/ 50 h 81"/>
                    <a:gd name="T12" fmla="*/ 31 w 81"/>
                    <a:gd name="T13" fmla="*/ 5 h 81"/>
                  </a:gdLst>
                  <a:ahLst/>
                  <a:cxnLst>
                    <a:cxn ang="0">
                      <a:pos x="T0" y="T1"/>
                    </a:cxn>
                    <a:cxn ang="0">
                      <a:pos x="T2" y="T3"/>
                    </a:cxn>
                    <a:cxn ang="0">
                      <a:pos x="T4" y="T5"/>
                    </a:cxn>
                    <a:cxn ang="0">
                      <a:pos x="T6" y="T7"/>
                    </a:cxn>
                    <a:cxn ang="0">
                      <a:pos x="T8" y="T9"/>
                    </a:cxn>
                    <a:cxn ang="0">
                      <a:pos x="T10" y="T11"/>
                    </a:cxn>
                    <a:cxn ang="0">
                      <a:pos x="T12" y="T13"/>
                    </a:cxn>
                  </a:cxnLst>
                  <a:rect l="0" t="0" r="r" b="b"/>
                  <a:pathLst>
                    <a:path w="81" h="81">
                      <a:moveTo>
                        <a:pt x="31" y="5"/>
                      </a:moveTo>
                      <a:cubicBezTo>
                        <a:pt x="26" y="0"/>
                        <a:pt x="16" y="1"/>
                        <a:pt x="9" y="8"/>
                      </a:cubicBezTo>
                      <a:cubicBezTo>
                        <a:pt x="1" y="15"/>
                        <a:pt x="0" y="25"/>
                        <a:pt x="6" y="31"/>
                      </a:cubicBezTo>
                      <a:cubicBezTo>
                        <a:pt x="50" y="75"/>
                        <a:pt x="50" y="75"/>
                        <a:pt x="50" y="75"/>
                      </a:cubicBezTo>
                      <a:cubicBezTo>
                        <a:pt x="55" y="81"/>
                        <a:pt x="66" y="79"/>
                        <a:pt x="73" y="72"/>
                      </a:cubicBezTo>
                      <a:cubicBezTo>
                        <a:pt x="80" y="65"/>
                        <a:pt x="81" y="55"/>
                        <a:pt x="76" y="50"/>
                      </a:cubicBezTo>
                      <a:lnTo>
                        <a:pt x="31"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578"/>
                <p:cNvSpPr/>
                <p:nvPr/>
              </p:nvSpPr>
              <p:spPr bwMode="auto">
                <a:xfrm>
                  <a:off x="288926" y="2633664"/>
                  <a:ext cx="92075" cy="93663"/>
                </a:xfrm>
                <a:custGeom>
                  <a:avLst/>
                  <a:gdLst>
                    <a:gd name="T0" fmla="*/ 50 w 80"/>
                    <a:gd name="T1" fmla="*/ 76 h 81"/>
                    <a:gd name="T2" fmla="*/ 72 w 80"/>
                    <a:gd name="T3" fmla="*/ 73 h 81"/>
                    <a:gd name="T4" fmla="*/ 75 w 80"/>
                    <a:gd name="T5" fmla="*/ 50 h 81"/>
                    <a:gd name="T6" fmla="*/ 30 w 80"/>
                    <a:gd name="T7" fmla="*/ 6 h 81"/>
                    <a:gd name="T8" fmla="*/ 8 w 80"/>
                    <a:gd name="T9" fmla="*/ 9 h 81"/>
                    <a:gd name="T10" fmla="*/ 5 w 80"/>
                    <a:gd name="T11" fmla="*/ 31 h 81"/>
                    <a:gd name="T12" fmla="*/ 50 w 80"/>
                    <a:gd name="T13" fmla="*/ 76 h 81"/>
                  </a:gdLst>
                  <a:ahLst/>
                  <a:cxnLst>
                    <a:cxn ang="0">
                      <a:pos x="T0" y="T1"/>
                    </a:cxn>
                    <a:cxn ang="0">
                      <a:pos x="T2" y="T3"/>
                    </a:cxn>
                    <a:cxn ang="0">
                      <a:pos x="T4" y="T5"/>
                    </a:cxn>
                    <a:cxn ang="0">
                      <a:pos x="T6" y="T7"/>
                    </a:cxn>
                    <a:cxn ang="0">
                      <a:pos x="T8" y="T9"/>
                    </a:cxn>
                    <a:cxn ang="0">
                      <a:pos x="T10" y="T11"/>
                    </a:cxn>
                    <a:cxn ang="0">
                      <a:pos x="T12" y="T13"/>
                    </a:cxn>
                  </a:cxnLst>
                  <a:rect l="0" t="0" r="r" b="b"/>
                  <a:pathLst>
                    <a:path w="80" h="81">
                      <a:moveTo>
                        <a:pt x="50" y="76"/>
                      </a:moveTo>
                      <a:cubicBezTo>
                        <a:pt x="55" y="81"/>
                        <a:pt x="65" y="80"/>
                        <a:pt x="72" y="73"/>
                      </a:cubicBezTo>
                      <a:cubicBezTo>
                        <a:pt x="79" y="66"/>
                        <a:pt x="80" y="56"/>
                        <a:pt x="75" y="50"/>
                      </a:cubicBezTo>
                      <a:cubicBezTo>
                        <a:pt x="30" y="6"/>
                        <a:pt x="30" y="6"/>
                        <a:pt x="30" y="6"/>
                      </a:cubicBezTo>
                      <a:cubicBezTo>
                        <a:pt x="25" y="0"/>
                        <a:pt x="15" y="2"/>
                        <a:pt x="8" y="9"/>
                      </a:cubicBezTo>
                      <a:cubicBezTo>
                        <a:pt x="1" y="16"/>
                        <a:pt x="0" y="26"/>
                        <a:pt x="5" y="31"/>
                      </a:cubicBezTo>
                      <a:lnTo>
                        <a:pt x="50"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09" name="组合 108"/>
            <p:cNvGrpSpPr/>
            <p:nvPr/>
          </p:nvGrpSpPr>
          <p:grpSpPr>
            <a:xfrm>
              <a:off x="8819405" y="4900760"/>
              <a:ext cx="254000" cy="333375"/>
              <a:chOff x="8975726" y="2595564"/>
              <a:chExt cx="254000" cy="333375"/>
            </a:xfrm>
            <a:solidFill>
              <a:schemeClr val="bg1">
                <a:lumMod val="65000"/>
              </a:schemeClr>
            </a:solidFill>
          </p:grpSpPr>
          <p:sp>
            <p:nvSpPr>
              <p:cNvPr id="110" name="Freeform 642"/>
              <p:cNvSpPr/>
              <p:nvPr/>
            </p:nvSpPr>
            <p:spPr bwMode="auto">
              <a:xfrm>
                <a:off x="8975726" y="2703514"/>
                <a:ext cx="254000" cy="225425"/>
              </a:xfrm>
              <a:custGeom>
                <a:avLst/>
                <a:gdLst>
                  <a:gd name="T0" fmla="*/ 177 w 218"/>
                  <a:gd name="T1" fmla="*/ 1 h 195"/>
                  <a:gd name="T2" fmla="*/ 158 w 218"/>
                  <a:gd name="T3" fmla="*/ 20 h 195"/>
                  <a:gd name="T4" fmla="*/ 191 w 218"/>
                  <a:gd name="T5" fmla="*/ 86 h 195"/>
                  <a:gd name="T6" fmla="*/ 109 w 218"/>
                  <a:gd name="T7" fmla="*/ 167 h 195"/>
                  <a:gd name="T8" fmla="*/ 28 w 218"/>
                  <a:gd name="T9" fmla="*/ 86 h 195"/>
                  <a:gd name="T10" fmla="*/ 61 w 218"/>
                  <a:gd name="T11" fmla="*/ 20 h 195"/>
                  <a:gd name="T12" fmla="*/ 42 w 218"/>
                  <a:gd name="T13" fmla="*/ 0 h 195"/>
                  <a:gd name="T14" fmla="*/ 0 w 218"/>
                  <a:gd name="T15" fmla="*/ 86 h 195"/>
                  <a:gd name="T16" fmla="*/ 109 w 218"/>
                  <a:gd name="T17" fmla="*/ 195 h 195"/>
                  <a:gd name="T18" fmla="*/ 218 w 218"/>
                  <a:gd name="T19" fmla="*/ 86 h 195"/>
                  <a:gd name="T20" fmla="*/ 177 w 218"/>
                  <a:gd name="T21" fmla="*/ 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8" h="195">
                    <a:moveTo>
                      <a:pt x="177" y="1"/>
                    </a:moveTo>
                    <a:cubicBezTo>
                      <a:pt x="158" y="20"/>
                      <a:pt x="158" y="20"/>
                      <a:pt x="158" y="20"/>
                    </a:cubicBezTo>
                    <a:cubicBezTo>
                      <a:pt x="178" y="35"/>
                      <a:pt x="191" y="59"/>
                      <a:pt x="191" y="86"/>
                    </a:cubicBezTo>
                    <a:cubicBezTo>
                      <a:pt x="191" y="131"/>
                      <a:pt x="154" y="167"/>
                      <a:pt x="109" y="167"/>
                    </a:cubicBezTo>
                    <a:cubicBezTo>
                      <a:pt x="64" y="167"/>
                      <a:pt x="28" y="131"/>
                      <a:pt x="28" y="86"/>
                    </a:cubicBezTo>
                    <a:cubicBezTo>
                      <a:pt x="28" y="59"/>
                      <a:pt x="41" y="35"/>
                      <a:pt x="61" y="20"/>
                    </a:cubicBezTo>
                    <a:cubicBezTo>
                      <a:pt x="42" y="0"/>
                      <a:pt x="42" y="0"/>
                      <a:pt x="42" y="0"/>
                    </a:cubicBezTo>
                    <a:cubicBezTo>
                      <a:pt x="17" y="20"/>
                      <a:pt x="0" y="51"/>
                      <a:pt x="0" y="86"/>
                    </a:cubicBezTo>
                    <a:cubicBezTo>
                      <a:pt x="0" y="146"/>
                      <a:pt x="49" y="195"/>
                      <a:pt x="109" y="195"/>
                    </a:cubicBezTo>
                    <a:cubicBezTo>
                      <a:pt x="169" y="195"/>
                      <a:pt x="218" y="146"/>
                      <a:pt x="218" y="86"/>
                    </a:cubicBezTo>
                    <a:cubicBezTo>
                      <a:pt x="218" y="51"/>
                      <a:pt x="202" y="20"/>
                      <a:pt x="17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643"/>
              <p:cNvSpPr/>
              <p:nvPr/>
            </p:nvSpPr>
            <p:spPr bwMode="auto">
              <a:xfrm>
                <a:off x="9031288" y="2595564"/>
                <a:ext cx="144463" cy="201613"/>
              </a:xfrm>
              <a:custGeom>
                <a:avLst/>
                <a:gdLst>
                  <a:gd name="T0" fmla="*/ 56 w 91"/>
                  <a:gd name="T1" fmla="*/ 127 h 127"/>
                  <a:gd name="T2" fmla="*/ 56 w 91"/>
                  <a:gd name="T3" fmla="*/ 102 h 127"/>
                  <a:gd name="T4" fmla="*/ 56 w 91"/>
                  <a:gd name="T5" fmla="*/ 51 h 127"/>
                  <a:gd name="T6" fmla="*/ 91 w 91"/>
                  <a:gd name="T7" fmla="*/ 51 h 127"/>
                  <a:gd name="T8" fmla="*/ 45 w 91"/>
                  <a:gd name="T9" fmla="*/ 0 h 127"/>
                  <a:gd name="T10" fmla="*/ 0 w 91"/>
                  <a:gd name="T11" fmla="*/ 51 h 127"/>
                  <a:gd name="T12" fmla="*/ 35 w 91"/>
                  <a:gd name="T13" fmla="*/ 51 h 127"/>
                  <a:gd name="T14" fmla="*/ 35 w 91"/>
                  <a:gd name="T15" fmla="*/ 106 h 127"/>
                  <a:gd name="T16" fmla="*/ 35 w 91"/>
                  <a:gd name="T17" fmla="*/ 127 h 127"/>
                  <a:gd name="T18" fmla="*/ 56 w 91"/>
                  <a:gd name="T19"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127">
                    <a:moveTo>
                      <a:pt x="56" y="127"/>
                    </a:moveTo>
                    <a:lnTo>
                      <a:pt x="56" y="102"/>
                    </a:lnTo>
                    <a:lnTo>
                      <a:pt x="56" y="51"/>
                    </a:lnTo>
                    <a:lnTo>
                      <a:pt x="91" y="51"/>
                    </a:lnTo>
                    <a:lnTo>
                      <a:pt x="45" y="0"/>
                    </a:lnTo>
                    <a:lnTo>
                      <a:pt x="0" y="51"/>
                    </a:lnTo>
                    <a:lnTo>
                      <a:pt x="35" y="51"/>
                    </a:lnTo>
                    <a:lnTo>
                      <a:pt x="35" y="106"/>
                    </a:lnTo>
                    <a:lnTo>
                      <a:pt x="35" y="127"/>
                    </a:lnTo>
                    <a:lnTo>
                      <a:pt x="56" y="1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12" name="组合 111"/>
            <p:cNvGrpSpPr/>
            <p:nvPr/>
          </p:nvGrpSpPr>
          <p:grpSpPr>
            <a:xfrm>
              <a:off x="10048303" y="4901396"/>
              <a:ext cx="249238" cy="334963"/>
              <a:chOff x="6973889" y="4598989"/>
              <a:chExt cx="249238" cy="334963"/>
            </a:xfrm>
            <a:solidFill>
              <a:schemeClr val="bg1">
                <a:lumMod val="65000"/>
              </a:schemeClr>
            </a:solidFill>
          </p:grpSpPr>
          <p:sp>
            <p:nvSpPr>
              <p:cNvPr id="113" name="Freeform 795"/>
              <p:cNvSpPr>
                <a:spLocks noEditPoints="1"/>
              </p:cNvSpPr>
              <p:nvPr/>
            </p:nvSpPr>
            <p:spPr bwMode="auto">
              <a:xfrm>
                <a:off x="6973889" y="4598989"/>
                <a:ext cx="249238" cy="334963"/>
              </a:xfrm>
              <a:custGeom>
                <a:avLst/>
                <a:gdLst>
                  <a:gd name="T0" fmla="*/ 191 w 214"/>
                  <a:gd name="T1" fmla="*/ 20 h 289"/>
                  <a:gd name="T2" fmla="*/ 178 w 214"/>
                  <a:gd name="T3" fmla="*/ 20 h 289"/>
                  <a:gd name="T4" fmla="*/ 178 w 214"/>
                  <a:gd name="T5" fmla="*/ 11 h 289"/>
                  <a:gd name="T6" fmla="*/ 167 w 214"/>
                  <a:gd name="T7" fmla="*/ 0 h 289"/>
                  <a:gd name="T8" fmla="*/ 155 w 214"/>
                  <a:gd name="T9" fmla="*/ 11 h 289"/>
                  <a:gd name="T10" fmla="*/ 155 w 214"/>
                  <a:gd name="T11" fmla="*/ 20 h 289"/>
                  <a:gd name="T12" fmla="*/ 118 w 214"/>
                  <a:gd name="T13" fmla="*/ 20 h 289"/>
                  <a:gd name="T14" fmla="*/ 118 w 214"/>
                  <a:gd name="T15" fmla="*/ 11 h 289"/>
                  <a:gd name="T16" fmla="*/ 107 w 214"/>
                  <a:gd name="T17" fmla="*/ 0 h 289"/>
                  <a:gd name="T18" fmla="*/ 96 w 214"/>
                  <a:gd name="T19" fmla="*/ 11 h 289"/>
                  <a:gd name="T20" fmla="*/ 96 w 214"/>
                  <a:gd name="T21" fmla="*/ 20 h 289"/>
                  <a:gd name="T22" fmla="*/ 59 w 214"/>
                  <a:gd name="T23" fmla="*/ 20 h 289"/>
                  <a:gd name="T24" fmla="*/ 59 w 214"/>
                  <a:gd name="T25" fmla="*/ 11 h 289"/>
                  <a:gd name="T26" fmla="*/ 48 w 214"/>
                  <a:gd name="T27" fmla="*/ 0 h 289"/>
                  <a:gd name="T28" fmla="*/ 36 w 214"/>
                  <a:gd name="T29" fmla="*/ 11 h 289"/>
                  <a:gd name="T30" fmla="*/ 36 w 214"/>
                  <a:gd name="T31" fmla="*/ 20 h 289"/>
                  <a:gd name="T32" fmla="*/ 24 w 214"/>
                  <a:gd name="T33" fmla="*/ 20 h 289"/>
                  <a:gd name="T34" fmla="*/ 0 w 214"/>
                  <a:gd name="T35" fmla="*/ 43 h 289"/>
                  <a:gd name="T36" fmla="*/ 0 w 214"/>
                  <a:gd name="T37" fmla="*/ 266 h 289"/>
                  <a:gd name="T38" fmla="*/ 24 w 214"/>
                  <a:gd name="T39" fmla="*/ 289 h 289"/>
                  <a:gd name="T40" fmla="*/ 191 w 214"/>
                  <a:gd name="T41" fmla="*/ 289 h 289"/>
                  <a:gd name="T42" fmla="*/ 214 w 214"/>
                  <a:gd name="T43" fmla="*/ 266 h 289"/>
                  <a:gd name="T44" fmla="*/ 214 w 214"/>
                  <a:gd name="T45" fmla="*/ 43 h 289"/>
                  <a:gd name="T46" fmla="*/ 191 w 214"/>
                  <a:gd name="T47" fmla="*/ 20 h 289"/>
                  <a:gd name="T48" fmla="*/ 191 w 214"/>
                  <a:gd name="T49" fmla="*/ 264 h 289"/>
                  <a:gd name="T50" fmla="*/ 23 w 214"/>
                  <a:gd name="T51" fmla="*/ 264 h 289"/>
                  <a:gd name="T52" fmla="*/ 23 w 214"/>
                  <a:gd name="T53" fmla="*/ 45 h 289"/>
                  <a:gd name="T54" fmla="*/ 36 w 214"/>
                  <a:gd name="T55" fmla="*/ 45 h 289"/>
                  <a:gd name="T56" fmla="*/ 36 w 214"/>
                  <a:gd name="T57" fmla="*/ 52 h 289"/>
                  <a:gd name="T58" fmla="*/ 48 w 214"/>
                  <a:gd name="T59" fmla="*/ 63 h 289"/>
                  <a:gd name="T60" fmla="*/ 59 w 214"/>
                  <a:gd name="T61" fmla="*/ 52 h 289"/>
                  <a:gd name="T62" fmla="*/ 59 w 214"/>
                  <a:gd name="T63" fmla="*/ 45 h 289"/>
                  <a:gd name="T64" fmla="*/ 96 w 214"/>
                  <a:gd name="T65" fmla="*/ 45 h 289"/>
                  <a:gd name="T66" fmla="*/ 96 w 214"/>
                  <a:gd name="T67" fmla="*/ 52 h 289"/>
                  <a:gd name="T68" fmla="*/ 107 w 214"/>
                  <a:gd name="T69" fmla="*/ 63 h 289"/>
                  <a:gd name="T70" fmla="*/ 118 w 214"/>
                  <a:gd name="T71" fmla="*/ 52 h 289"/>
                  <a:gd name="T72" fmla="*/ 118 w 214"/>
                  <a:gd name="T73" fmla="*/ 45 h 289"/>
                  <a:gd name="T74" fmla="*/ 155 w 214"/>
                  <a:gd name="T75" fmla="*/ 45 h 289"/>
                  <a:gd name="T76" fmla="*/ 155 w 214"/>
                  <a:gd name="T77" fmla="*/ 52 h 289"/>
                  <a:gd name="T78" fmla="*/ 167 w 214"/>
                  <a:gd name="T79" fmla="*/ 63 h 289"/>
                  <a:gd name="T80" fmla="*/ 178 w 214"/>
                  <a:gd name="T81" fmla="*/ 52 h 289"/>
                  <a:gd name="T82" fmla="*/ 178 w 214"/>
                  <a:gd name="T83" fmla="*/ 45 h 289"/>
                  <a:gd name="T84" fmla="*/ 191 w 214"/>
                  <a:gd name="T85" fmla="*/ 45 h 289"/>
                  <a:gd name="T86" fmla="*/ 191 w 214"/>
                  <a:gd name="T87" fmla="*/ 264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 h="289">
                    <a:moveTo>
                      <a:pt x="191" y="20"/>
                    </a:moveTo>
                    <a:cubicBezTo>
                      <a:pt x="178" y="20"/>
                      <a:pt x="178" y="20"/>
                      <a:pt x="178" y="20"/>
                    </a:cubicBezTo>
                    <a:cubicBezTo>
                      <a:pt x="178" y="11"/>
                      <a:pt x="178" y="11"/>
                      <a:pt x="178" y="11"/>
                    </a:cubicBezTo>
                    <a:cubicBezTo>
                      <a:pt x="178" y="5"/>
                      <a:pt x="173" y="0"/>
                      <a:pt x="167" y="0"/>
                    </a:cubicBezTo>
                    <a:cubicBezTo>
                      <a:pt x="160" y="0"/>
                      <a:pt x="155" y="5"/>
                      <a:pt x="155" y="11"/>
                    </a:cubicBezTo>
                    <a:cubicBezTo>
                      <a:pt x="155" y="20"/>
                      <a:pt x="155" y="20"/>
                      <a:pt x="155" y="20"/>
                    </a:cubicBezTo>
                    <a:cubicBezTo>
                      <a:pt x="118" y="20"/>
                      <a:pt x="118" y="20"/>
                      <a:pt x="118" y="20"/>
                    </a:cubicBezTo>
                    <a:cubicBezTo>
                      <a:pt x="118" y="11"/>
                      <a:pt x="118" y="11"/>
                      <a:pt x="118" y="11"/>
                    </a:cubicBezTo>
                    <a:cubicBezTo>
                      <a:pt x="118" y="5"/>
                      <a:pt x="113" y="0"/>
                      <a:pt x="107" y="0"/>
                    </a:cubicBezTo>
                    <a:cubicBezTo>
                      <a:pt x="101" y="0"/>
                      <a:pt x="96" y="5"/>
                      <a:pt x="96" y="11"/>
                    </a:cubicBezTo>
                    <a:cubicBezTo>
                      <a:pt x="96" y="20"/>
                      <a:pt x="96" y="20"/>
                      <a:pt x="96" y="20"/>
                    </a:cubicBezTo>
                    <a:cubicBezTo>
                      <a:pt x="59" y="20"/>
                      <a:pt x="59" y="20"/>
                      <a:pt x="59" y="20"/>
                    </a:cubicBezTo>
                    <a:cubicBezTo>
                      <a:pt x="59" y="11"/>
                      <a:pt x="59" y="11"/>
                      <a:pt x="59" y="11"/>
                    </a:cubicBezTo>
                    <a:cubicBezTo>
                      <a:pt x="59" y="5"/>
                      <a:pt x="54" y="0"/>
                      <a:pt x="48" y="0"/>
                    </a:cubicBezTo>
                    <a:cubicBezTo>
                      <a:pt x="41" y="0"/>
                      <a:pt x="36" y="5"/>
                      <a:pt x="36" y="11"/>
                    </a:cubicBezTo>
                    <a:cubicBezTo>
                      <a:pt x="36" y="20"/>
                      <a:pt x="36" y="20"/>
                      <a:pt x="36" y="20"/>
                    </a:cubicBezTo>
                    <a:cubicBezTo>
                      <a:pt x="24" y="20"/>
                      <a:pt x="24" y="20"/>
                      <a:pt x="24" y="20"/>
                    </a:cubicBezTo>
                    <a:cubicBezTo>
                      <a:pt x="11" y="20"/>
                      <a:pt x="0" y="30"/>
                      <a:pt x="0" y="43"/>
                    </a:cubicBezTo>
                    <a:cubicBezTo>
                      <a:pt x="0" y="266"/>
                      <a:pt x="0" y="266"/>
                      <a:pt x="0" y="266"/>
                    </a:cubicBezTo>
                    <a:cubicBezTo>
                      <a:pt x="0" y="278"/>
                      <a:pt x="11" y="289"/>
                      <a:pt x="24" y="289"/>
                    </a:cubicBezTo>
                    <a:cubicBezTo>
                      <a:pt x="191" y="289"/>
                      <a:pt x="191" y="289"/>
                      <a:pt x="191" y="289"/>
                    </a:cubicBezTo>
                    <a:cubicBezTo>
                      <a:pt x="204" y="289"/>
                      <a:pt x="214" y="278"/>
                      <a:pt x="214" y="266"/>
                    </a:cubicBezTo>
                    <a:cubicBezTo>
                      <a:pt x="214" y="43"/>
                      <a:pt x="214" y="43"/>
                      <a:pt x="214" y="43"/>
                    </a:cubicBezTo>
                    <a:cubicBezTo>
                      <a:pt x="214" y="30"/>
                      <a:pt x="204" y="20"/>
                      <a:pt x="191" y="20"/>
                    </a:cubicBezTo>
                    <a:close/>
                    <a:moveTo>
                      <a:pt x="191" y="264"/>
                    </a:moveTo>
                    <a:cubicBezTo>
                      <a:pt x="23" y="264"/>
                      <a:pt x="23" y="264"/>
                      <a:pt x="23" y="264"/>
                    </a:cubicBezTo>
                    <a:cubicBezTo>
                      <a:pt x="23" y="45"/>
                      <a:pt x="23" y="45"/>
                      <a:pt x="23" y="45"/>
                    </a:cubicBezTo>
                    <a:cubicBezTo>
                      <a:pt x="36" y="45"/>
                      <a:pt x="36" y="45"/>
                      <a:pt x="36" y="45"/>
                    </a:cubicBezTo>
                    <a:cubicBezTo>
                      <a:pt x="36" y="52"/>
                      <a:pt x="36" y="52"/>
                      <a:pt x="36" y="52"/>
                    </a:cubicBezTo>
                    <a:cubicBezTo>
                      <a:pt x="36" y="58"/>
                      <a:pt x="41" y="63"/>
                      <a:pt x="48" y="63"/>
                    </a:cubicBezTo>
                    <a:cubicBezTo>
                      <a:pt x="54" y="63"/>
                      <a:pt x="59" y="58"/>
                      <a:pt x="59" y="52"/>
                    </a:cubicBezTo>
                    <a:cubicBezTo>
                      <a:pt x="59" y="45"/>
                      <a:pt x="59" y="45"/>
                      <a:pt x="59" y="45"/>
                    </a:cubicBezTo>
                    <a:cubicBezTo>
                      <a:pt x="96" y="45"/>
                      <a:pt x="96" y="45"/>
                      <a:pt x="96" y="45"/>
                    </a:cubicBezTo>
                    <a:cubicBezTo>
                      <a:pt x="96" y="52"/>
                      <a:pt x="96" y="52"/>
                      <a:pt x="96" y="52"/>
                    </a:cubicBezTo>
                    <a:cubicBezTo>
                      <a:pt x="96" y="58"/>
                      <a:pt x="101" y="63"/>
                      <a:pt x="107" y="63"/>
                    </a:cubicBezTo>
                    <a:cubicBezTo>
                      <a:pt x="113" y="63"/>
                      <a:pt x="118" y="58"/>
                      <a:pt x="118" y="52"/>
                    </a:cubicBezTo>
                    <a:cubicBezTo>
                      <a:pt x="118" y="45"/>
                      <a:pt x="118" y="45"/>
                      <a:pt x="118" y="45"/>
                    </a:cubicBezTo>
                    <a:cubicBezTo>
                      <a:pt x="155" y="45"/>
                      <a:pt x="155" y="45"/>
                      <a:pt x="155" y="45"/>
                    </a:cubicBezTo>
                    <a:cubicBezTo>
                      <a:pt x="155" y="52"/>
                      <a:pt x="155" y="52"/>
                      <a:pt x="155" y="52"/>
                    </a:cubicBezTo>
                    <a:cubicBezTo>
                      <a:pt x="155" y="58"/>
                      <a:pt x="160" y="63"/>
                      <a:pt x="167" y="63"/>
                    </a:cubicBezTo>
                    <a:cubicBezTo>
                      <a:pt x="173" y="63"/>
                      <a:pt x="178" y="58"/>
                      <a:pt x="178" y="52"/>
                    </a:cubicBezTo>
                    <a:cubicBezTo>
                      <a:pt x="178" y="45"/>
                      <a:pt x="178" y="45"/>
                      <a:pt x="178" y="45"/>
                    </a:cubicBezTo>
                    <a:cubicBezTo>
                      <a:pt x="191" y="45"/>
                      <a:pt x="191" y="45"/>
                      <a:pt x="191" y="45"/>
                    </a:cubicBezTo>
                    <a:lnTo>
                      <a:pt x="191" y="2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Rectangle 796"/>
              <p:cNvSpPr>
                <a:spLocks noChangeArrowheads="1"/>
              </p:cNvSpPr>
              <p:nvPr/>
            </p:nvSpPr>
            <p:spPr bwMode="auto">
              <a:xfrm>
                <a:off x="7029451" y="4705351"/>
                <a:ext cx="138113"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15" name="Rectangle 797"/>
              <p:cNvSpPr>
                <a:spLocks noChangeArrowheads="1"/>
              </p:cNvSpPr>
              <p:nvPr/>
            </p:nvSpPr>
            <p:spPr bwMode="auto">
              <a:xfrm>
                <a:off x="7029451" y="4752976"/>
                <a:ext cx="138113"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16" name="Rectangle 798"/>
              <p:cNvSpPr>
                <a:spLocks noChangeArrowheads="1"/>
              </p:cNvSpPr>
              <p:nvPr/>
            </p:nvSpPr>
            <p:spPr bwMode="auto">
              <a:xfrm>
                <a:off x="7029451" y="4800601"/>
                <a:ext cx="138113"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17" name="Rectangle 799"/>
              <p:cNvSpPr>
                <a:spLocks noChangeArrowheads="1"/>
              </p:cNvSpPr>
              <p:nvPr/>
            </p:nvSpPr>
            <p:spPr bwMode="auto">
              <a:xfrm>
                <a:off x="7029451" y="4848226"/>
                <a:ext cx="138113"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sp>
        <p:nvSpPr>
          <p:cNvPr id="128" name="文本框 20"/>
          <p:cNvSpPr txBox="1"/>
          <p:nvPr/>
        </p:nvSpPr>
        <p:spPr>
          <a:xfrm>
            <a:off x="3172220" y="1202770"/>
            <a:ext cx="5253113" cy="1938020"/>
          </a:xfrm>
          <a:prstGeom prst="rect">
            <a:avLst/>
          </a:prstGeom>
          <a:noFill/>
        </p:spPr>
        <p:txBody>
          <a:bodyPr wrap="square" rtlCol="0">
            <a:spAutoFit/>
          </a:bodyPr>
          <a:lstStyle/>
          <a:p>
            <a:pPr algn="ctr"/>
            <a:r>
              <a:rPr lang="en-US" altLang="zh-CN" sz="12000" dirty="0" smtClean="0">
                <a:solidFill>
                  <a:srgbClr val="0066CC"/>
                </a:solidFill>
                <a:latin typeface="Impact" panose="020B0806030902050204" pitchFamily="34" charset="0"/>
                <a:ea typeface="微软雅黑" panose="020B0503020204020204" pitchFamily="34" charset="-122"/>
              </a:rPr>
              <a:t>20XX</a:t>
            </a:r>
            <a:endParaRPr lang="zh-CN" altLang="en-US" sz="12000" dirty="0">
              <a:solidFill>
                <a:srgbClr val="0066CC"/>
              </a:solidFill>
              <a:latin typeface="Impact" panose="020B080603090205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0">
        <p14:warp dir="i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1" nodeType="afterEffect">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cBhvr>
                                        <p:cTn id="7" dur="500" fill="hold"/>
                                        <p:tgtEl>
                                          <p:spTgt spid="128"/>
                                        </p:tgtEl>
                                        <p:attrNameLst>
                                          <p:attrName>ppt_w</p:attrName>
                                        </p:attrNameLst>
                                      </p:cBhvr>
                                      <p:tavLst>
                                        <p:tav tm="0">
                                          <p:val>
                                            <p:strVal val="4*#ppt_w"/>
                                          </p:val>
                                        </p:tav>
                                        <p:tav tm="100000">
                                          <p:val>
                                            <p:strVal val="#ppt_w"/>
                                          </p:val>
                                        </p:tav>
                                      </p:tavLst>
                                    </p:anim>
                                    <p:anim calcmode="lin" valueType="num">
                                      <p:cBhvr>
                                        <p:cTn id="8" dur="500" fill="hold"/>
                                        <p:tgtEl>
                                          <p:spTgt spid="128"/>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56" presetClass="entr" presetSubtype="0" fill="hold" grpId="1" nodeType="afterEffect">
                                  <p:stCondLst>
                                    <p:cond delay="0"/>
                                  </p:stCondLst>
                                  <p:iterate type="lt">
                                    <p:tmPct val="10000"/>
                                  </p:iterate>
                                  <p:childTnLst>
                                    <p:set>
                                      <p:cBhvr>
                                        <p:cTn id="11" dur="1" fill="hold">
                                          <p:stCondLst>
                                            <p:cond delay="0"/>
                                          </p:stCondLst>
                                        </p:cTn>
                                        <p:tgtEl>
                                          <p:spTgt spid="65"/>
                                        </p:tgtEl>
                                        <p:attrNameLst>
                                          <p:attrName>style.visibility</p:attrName>
                                        </p:attrNameLst>
                                      </p:cBhvr>
                                      <p:to>
                                        <p:strVal val="visible"/>
                                      </p:to>
                                    </p:set>
                                    <p:anim by="(-#ppt_w*2)" calcmode="lin" valueType="num">
                                      <p:cBhvr rctx="PPT">
                                        <p:cTn id="12" dur="500" autoRev="1" fill="hold">
                                          <p:stCondLst>
                                            <p:cond delay="0"/>
                                          </p:stCondLst>
                                        </p:cTn>
                                        <p:tgtEl>
                                          <p:spTgt spid="65"/>
                                        </p:tgtEl>
                                        <p:attrNameLst>
                                          <p:attrName>ppt_w</p:attrName>
                                        </p:attrNameLst>
                                      </p:cBhvr>
                                    </p:anim>
                                    <p:anim by="(#ppt_w*0.50)" calcmode="lin" valueType="num">
                                      <p:cBhvr>
                                        <p:cTn id="13" dur="500" decel="50000" autoRev="1" fill="hold">
                                          <p:stCondLst>
                                            <p:cond delay="0"/>
                                          </p:stCondLst>
                                        </p:cTn>
                                        <p:tgtEl>
                                          <p:spTgt spid="65"/>
                                        </p:tgtEl>
                                        <p:attrNameLst>
                                          <p:attrName>ppt_x</p:attrName>
                                        </p:attrNameLst>
                                      </p:cBhvr>
                                    </p:anim>
                                    <p:anim from="(-#ppt_h/2)" to="(#ppt_y)" calcmode="lin" valueType="num">
                                      <p:cBhvr>
                                        <p:cTn id="14" dur="1000" fill="hold">
                                          <p:stCondLst>
                                            <p:cond delay="0"/>
                                          </p:stCondLst>
                                        </p:cTn>
                                        <p:tgtEl>
                                          <p:spTgt spid="65"/>
                                        </p:tgtEl>
                                        <p:attrNameLst>
                                          <p:attrName>ppt_y</p:attrName>
                                        </p:attrNameLst>
                                      </p:cBhvr>
                                    </p:anim>
                                    <p:animRot by="21600000">
                                      <p:cBhvr>
                                        <p:cTn id="15" dur="1000" fill="hold">
                                          <p:stCondLst>
                                            <p:cond delay="0"/>
                                          </p:stCondLst>
                                        </p:cTn>
                                        <p:tgtEl>
                                          <p:spTgt spid="65"/>
                                        </p:tgtEl>
                                        <p:attrNameLst>
                                          <p:attrName>r</p:attrName>
                                        </p:attrNameLst>
                                      </p:cBhvr>
                                    </p:animRot>
                                  </p:childTnLst>
                                </p:cTn>
                              </p:par>
                            </p:childTnLst>
                          </p:cTn>
                        </p:par>
                        <p:par>
                          <p:cTn id="16" fill="hold">
                            <p:stCondLst>
                              <p:cond delay="2299"/>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68"/>
                                        </p:tgtEl>
                                        <p:attrNameLst>
                                          <p:attrName>style.visibility</p:attrName>
                                        </p:attrNameLst>
                                      </p:cBhvr>
                                      <p:to>
                                        <p:strVal val="visible"/>
                                      </p:to>
                                    </p:set>
                                    <p:anim by="(-#ppt_w*2)" calcmode="lin" valueType="num">
                                      <p:cBhvr rctx="PPT">
                                        <p:cTn id="19" dur="375" autoRev="1" fill="hold">
                                          <p:stCondLst>
                                            <p:cond delay="0"/>
                                          </p:stCondLst>
                                        </p:cTn>
                                        <p:tgtEl>
                                          <p:spTgt spid="68"/>
                                        </p:tgtEl>
                                        <p:attrNameLst>
                                          <p:attrName>ppt_w</p:attrName>
                                        </p:attrNameLst>
                                      </p:cBhvr>
                                    </p:anim>
                                    <p:anim by="(#ppt_w*0.50)" calcmode="lin" valueType="num">
                                      <p:cBhvr>
                                        <p:cTn id="20" dur="375" decel="50000" autoRev="1" fill="hold">
                                          <p:stCondLst>
                                            <p:cond delay="0"/>
                                          </p:stCondLst>
                                        </p:cTn>
                                        <p:tgtEl>
                                          <p:spTgt spid="68"/>
                                        </p:tgtEl>
                                        <p:attrNameLst>
                                          <p:attrName>ppt_x</p:attrName>
                                        </p:attrNameLst>
                                      </p:cBhvr>
                                    </p:anim>
                                    <p:anim from="(-#ppt_h/2)" to="(#ppt_y)" calcmode="lin" valueType="num">
                                      <p:cBhvr>
                                        <p:cTn id="21" dur="750" fill="hold">
                                          <p:stCondLst>
                                            <p:cond delay="0"/>
                                          </p:stCondLst>
                                        </p:cTn>
                                        <p:tgtEl>
                                          <p:spTgt spid="68"/>
                                        </p:tgtEl>
                                        <p:attrNameLst>
                                          <p:attrName>ppt_y</p:attrName>
                                        </p:attrNameLst>
                                      </p:cBhvr>
                                    </p:anim>
                                    <p:animRot by="21600000">
                                      <p:cBhvr>
                                        <p:cTn id="22" dur="750" fill="hold">
                                          <p:stCondLst>
                                            <p:cond delay="0"/>
                                          </p:stCondLst>
                                        </p:cTn>
                                        <p:tgtEl>
                                          <p:spTgt spid="68"/>
                                        </p:tgtEl>
                                        <p:attrNameLst>
                                          <p:attrName>r</p:attrName>
                                        </p:attrNameLst>
                                      </p:cBhvr>
                                    </p:animRot>
                                  </p:childTnLst>
                                </p:cTn>
                              </p:par>
                            </p:childTnLst>
                          </p:cTn>
                        </p:par>
                        <p:par>
                          <p:cTn id="23" fill="hold">
                            <p:stCondLst>
                              <p:cond delay="4399"/>
                            </p:stCondLst>
                            <p:childTnLst>
                              <p:par>
                                <p:cTn id="24" presetID="22" presetClass="entr" presetSubtype="2" fill="hold" nodeType="after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wipe(right)">
                                      <p:cBhvr>
                                        <p:cTn id="26" dur="500"/>
                                        <p:tgtEl>
                                          <p:spTgt spid="69"/>
                                        </p:tgtEl>
                                      </p:cBhvr>
                                    </p:animEffect>
                                  </p:childTnLst>
                                </p:cTn>
                              </p:par>
                              <p:par>
                                <p:cTn id="27" presetID="22" presetClass="entr" presetSubtype="8" fill="hold" nodeType="withEffect">
                                  <p:stCondLst>
                                    <p:cond delay="0"/>
                                  </p:stCondLst>
                                  <p:childTnLst>
                                    <p:set>
                                      <p:cBhvr>
                                        <p:cTn id="28" dur="1" fill="hold">
                                          <p:stCondLst>
                                            <p:cond delay="0"/>
                                          </p:stCondLst>
                                        </p:cTn>
                                        <p:tgtEl>
                                          <p:spTgt spid="70"/>
                                        </p:tgtEl>
                                        <p:attrNameLst>
                                          <p:attrName>style.visibility</p:attrName>
                                        </p:attrNameLst>
                                      </p:cBhvr>
                                      <p:to>
                                        <p:strVal val="visible"/>
                                      </p:to>
                                    </p:set>
                                    <p:animEffect transition="in" filter="wipe(left)">
                                      <p:cBhvr>
                                        <p:cTn id="29" dur="500"/>
                                        <p:tgtEl>
                                          <p:spTgt spid="70"/>
                                        </p:tgtEl>
                                      </p:cBhvr>
                                    </p:animEffect>
                                  </p:childTnLst>
                                </p:cTn>
                              </p:par>
                            </p:childTnLst>
                          </p:cTn>
                        </p:par>
                        <p:par>
                          <p:cTn id="30" fill="hold">
                            <p:stCondLst>
                              <p:cond delay="4899"/>
                            </p:stCondLst>
                            <p:childTnLst>
                              <p:par>
                                <p:cTn id="31" presetID="56" presetClass="entr" presetSubtype="0" fill="hold" grpId="1" nodeType="afterEffect">
                                  <p:stCondLst>
                                    <p:cond delay="0"/>
                                  </p:stCondLst>
                                  <p:iterate type="lt">
                                    <p:tmPct val="10000"/>
                                  </p:iterate>
                                  <p:childTnLst>
                                    <p:set>
                                      <p:cBhvr>
                                        <p:cTn id="32" dur="1" fill="hold">
                                          <p:stCondLst>
                                            <p:cond delay="0"/>
                                          </p:stCondLst>
                                        </p:cTn>
                                        <p:tgtEl>
                                          <p:spTgt spid="2"/>
                                        </p:tgtEl>
                                        <p:attrNameLst>
                                          <p:attrName>style.visibility</p:attrName>
                                        </p:attrNameLst>
                                      </p:cBhvr>
                                      <p:to>
                                        <p:strVal val="visible"/>
                                      </p:to>
                                    </p:set>
                                    <p:anim by="(-#ppt_w*2)" calcmode="lin" valueType="num">
                                      <p:cBhvr rctx="PPT">
                                        <p:cTn id="33" dur="375" autoRev="1" fill="hold">
                                          <p:stCondLst>
                                            <p:cond delay="0"/>
                                          </p:stCondLst>
                                        </p:cTn>
                                        <p:tgtEl>
                                          <p:spTgt spid="2"/>
                                        </p:tgtEl>
                                        <p:attrNameLst>
                                          <p:attrName>ppt_w</p:attrName>
                                        </p:attrNameLst>
                                      </p:cBhvr>
                                    </p:anim>
                                    <p:anim by="(#ppt_w*0.50)" calcmode="lin" valueType="num">
                                      <p:cBhvr>
                                        <p:cTn id="34" dur="375" decel="50000" autoRev="1" fill="hold">
                                          <p:stCondLst>
                                            <p:cond delay="0"/>
                                          </p:stCondLst>
                                        </p:cTn>
                                        <p:tgtEl>
                                          <p:spTgt spid="2"/>
                                        </p:tgtEl>
                                        <p:attrNameLst>
                                          <p:attrName>ppt_x</p:attrName>
                                        </p:attrNameLst>
                                      </p:cBhvr>
                                    </p:anim>
                                    <p:anim from="(-#ppt_h/2)" to="(#ppt_y)" calcmode="lin" valueType="num">
                                      <p:cBhvr>
                                        <p:cTn id="35" dur="750" fill="hold">
                                          <p:stCondLst>
                                            <p:cond delay="0"/>
                                          </p:stCondLst>
                                        </p:cTn>
                                        <p:tgtEl>
                                          <p:spTgt spid="2"/>
                                        </p:tgtEl>
                                        <p:attrNameLst>
                                          <p:attrName>ppt_y</p:attrName>
                                        </p:attrNameLst>
                                      </p:cBhvr>
                                    </p:anim>
                                    <p:animRot by="21600000">
                                      <p:cBhvr>
                                        <p:cTn id="36" dur="750" fill="hold">
                                          <p:stCondLst>
                                            <p:cond delay="0"/>
                                          </p:stCondLst>
                                        </p:cTn>
                                        <p:tgtEl>
                                          <p:spTgt spid="2"/>
                                        </p:tgtEl>
                                        <p:attrNameLst>
                                          <p:attrName>r</p:attrName>
                                        </p:attrNameLst>
                                      </p:cBhvr>
                                    </p:animRot>
                                  </p:childTnLst>
                                </p:cTn>
                              </p:par>
                            </p:childTnLst>
                          </p:cTn>
                        </p:par>
                        <p:par>
                          <p:cTn id="37" fill="hold">
                            <p:stCondLst>
                              <p:cond delay="7225"/>
                            </p:stCondLst>
                            <p:childTnLst>
                              <p:par>
                                <p:cTn id="38" presetID="23" presetClass="entr" presetSubtype="16"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1"/>
      <p:bldP spid="68" grpId="0"/>
      <p:bldP spid="2" grpId="1"/>
      <p:bldP spid="12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092288" y="435537"/>
            <a:ext cx="4086375" cy="480131"/>
          </a:xfrm>
          <a:prstGeom prst="rect">
            <a:avLst/>
          </a:prstGeom>
        </p:spPr>
        <p:txBody>
          <a:bodyPr wrap="none">
            <a:spAutoFit/>
          </a:bodyPr>
          <a:lstStyle/>
          <a:p>
            <a:r>
              <a:rPr lang="zh-CN" altLang="en-US" sz="2520" b="1" dirty="0">
                <a:latin typeface="微软雅黑" panose="020B0503020204020204" pitchFamily="34" charset="-122"/>
                <a:ea typeface="微软雅黑" panose="020B0503020204020204" pitchFamily="34" charset="-122"/>
              </a:rPr>
              <a:t>工作完成情况</a:t>
            </a:r>
            <a:r>
              <a:rPr lang="en-US" altLang="zh-CN" sz="1765" dirty="0">
                <a:latin typeface="微软雅黑" panose="020B0503020204020204" pitchFamily="34" charset="-122"/>
                <a:ea typeface="微软雅黑" panose="020B0503020204020204" pitchFamily="34" charset="-122"/>
              </a:rPr>
              <a:t>(</a:t>
            </a:r>
            <a:r>
              <a:rPr lang="zh-CN" altLang="en-US" sz="1765" dirty="0">
                <a:latin typeface="微软雅黑" panose="020B0503020204020204" pitchFamily="34" charset="-122"/>
                <a:ea typeface="微软雅黑" panose="020B0503020204020204" pitchFamily="34" charset="-122"/>
              </a:rPr>
              <a:t>此处添加文本内容</a:t>
            </a:r>
            <a:r>
              <a:rPr lang="en-US" altLang="zh-CN" sz="1765" dirty="0">
                <a:latin typeface="微软雅黑" panose="020B0503020204020204" pitchFamily="34" charset="-122"/>
                <a:ea typeface="微软雅黑" panose="020B0503020204020204" pitchFamily="34" charset="-122"/>
              </a:rPr>
              <a:t>)</a:t>
            </a:r>
            <a:endParaRPr lang="zh-CN" altLang="en-US" sz="2520" dirty="0">
              <a:latin typeface="微软雅黑" panose="020B0503020204020204" pitchFamily="34" charset="-122"/>
              <a:ea typeface="微软雅黑" panose="020B0503020204020204" pitchFamily="34" charset="-122"/>
            </a:endParaRPr>
          </a:p>
        </p:txBody>
      </p:sp>
      <p:sp>
        <p:nvSpPr>
          <p:cNvPr id="3" name="椭圆 3"/>
          <p:cNvSpPr>
            <a:spLocks noChangeArrowheads="1"/>
          </p:cNvSpPr>
          <p:nvPr/>
        </p:nvSpPr>
        <p:spPr bwMode="auto">
          <a:xfrm>
            <a:off x="1645101" y="1796562"/>
            <a:ext cx="4197070" cy="4196785"/>
          </a:xfrm>
          <a:prstGeom prst="ellipse">
            <a:avLst/>
          </a:prstGeom>
          <a:noFill/>
          <a:ln w="9525">
            <a:solidFill>
              <a:srgbClr val="0070C0"/>
            </a:solidFill>
            <a:prstDash val="dash"/>
            <a:round/>
          </a:ln>
          <a:extLst>
            <a:ext uri="{909E8E84-426E-40DD-AFC4-6F175D3DCCD1}">
              <a14:hiddenFill xmlns:a14="http://schemas.microsoft.com/office/drawing/2010/main">
                <a:solidFill>
                  <a:srgbClr val="FFFFFF"/>
                </a:solidFill>
              </a14:hiddenFill>
            </a:ext>
          </a:extLst>
        </p:spPr>
        <p:txBody>
          <a:bodyPr lIns="86369" tIns="43185" rIns="86369" bIns="43185"/>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640">
              <a:solidFill>
                <a:schemeClr val="bg1"/>
              </a:solidFill>
              <a:ea typeface="宋体" panose="02010600030101010101" pitchFamily="2" charset="-122"/>
            </a:endParaRPr>
          </a:p>
        </p:txBody>
      </p:sp>
      <p:sp>
        <p:nvSpPr>
          <p:cNvPr id="4" name="Oval 14"/>
          <p:cNvSpPr>
            <a:spLocks noChangeArrowheads="1"/>
          </p:cNvSpPr>
          <p:nvPr/>
        </p:nvSpPr>
        <p:spPr bwMode="auto">
          <a:xfrm>
            <a:off x="2384349" y="3885956"/>
            <a:ext cx="1310554" cy="131093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a:effectLst>
            <a:outerShdw blurRad="444500" dist="127000" dir="8100000" algn="tr" rotWithShape="0">
              <a:prstClr val="black">
                <a:alpha val="50000"/>
              </a:prstClr>
            </a:outerShdw>
          </a:effectLst>
        </p:spPr>
        <p:txBody>
          <a:bodyPr lIns="86369" tIns="43185" rIns="86369" bIns="43185"/>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640">
              <a:solidFill>
                <a:srgbClr val="0070C0"/>
              </a:solidFill>
              <a:ea typeface="宋体" panose="02010600030101010101" pitchFamily="2" charset="-122"/>
            </a:endParaRPr>
          </a:p>
        </p:txBody>
      </p:sp>
      <p:sp>
        <p:nvSpPr>
          <p:cNvPr id="5" name="Oval 19"/>
          <p:cNvSpPr>
            <a:spLocks noChangeArrowheads="1"/>
          </p:cNvSpPr>
          <p:nvPr/>
        </p:nvSpPr>
        <p:spPr bwMode="auto">
          <a:xfrm>
            <a:off x="3966311" y="3624969"/>
            <a:ext cx="1310554" cy="131093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a:effectLst>
            <a:outerShdw blurRad="444500" dist="127000" dir="8100000" algn="tr" rotWithShape="0">
              <a:prstClr val="black">
                <a:alpha val="50000"/>
              </a:prstClr>
            </a:outerShdw>
          </a:effectLst>
        </p:spPr>
        <p:txBody>
          <a:bodyPr lIns="86369" tIns="43185" rIns="86369" bIns="43185"/>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640">
              <a:solidFill>
                <a:srgbClr val="0070C0"/>
              </a:solidFill>
              <a:ea typeface="宋体" panose="02010600030101010101" pitchFamily="2" charset="-122"/>
            </a:endParaRPr>
          </a:p>
        </p:txBody>
      </p:sp>
      <p:sp>
        <p:nvSpPr>
          <p:cNvPr id="6" name="Oval 24"/>
          <p:cNvSpPr>
            <a:spLocks noChangeArrowheads="1"/>
          </p:cNvSpPr>
          <p:nvPr/>
        </p:nvSpPr>
        <p:spPr bwMode="auto">
          <a:xfrm>
            <a:off x="2907671" y="2417532"/>
            <a:ext cx="1310554" cy="131093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a:effectLst>
            <a:outerShdw blurRad="444500" dist="127000" dir="8100000" algn="tr" rotWithShape="0">
              <a:prstClr val="black">
                <a:alpha val="50000"/>
              </a:prstClr>
            </a:outerShdw>
          </a:effectLst>
        </p:spPr>
        <p:txBody>
          <a:bodyPr lIns="86369" tIns="43185" rIns="86369" bIns="43185"/>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640">
              <a:solidFill>
                <a:srgbClr val="0070C0"/>
              </a:solidFill>
              <a:ea typeface="宋体" panose="02010600030101010101" pitchFamily="2" charset="-122"/>
            </a:endParaRPr>
          </a:p>
        </p:txBody>
      </p:sp>
      <p:sp>
        <p:nvSpPr>
          <p:cNvPr id="7" name="TextBox 10"/>
          <p:cNvSpPr txBox="1">
            <a:spLocks noChangeArrowheads="1"/>
          </p:cNvSpPr>
          <p:nvPr/>
        </p:nvSpPr>
        <p:spPr bwMode="auto">
          <a:xfrm>
            <a:off x="6123978" y="1829561"/>
            <a:ext cx="1464843" cy="39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369" tIns="43185" rIns="86369" bIns="43185">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015" b="1" dirty="0">
                <a:solidFill>
                  <a:srgbClr val="0070C0"/>
                </a:solidFill>
                <a:latin typeface="微软雅黑" panose="020B0503020204020204" pitchFamily="34" charset="-122"/>
              </a:rPr>
              <a:t>标题文本一</a:t>
            </a:r>
            <a:endParaRPr lang="zh-CN" altLang="en-US" sz="2015" b="1" dirty="0">
              <a:solidFill>
                <a:srgbClr val="0070C0"/>
              </a:solidFill>
              <a:latin typeface="微软雅黑" panose="020B0503020204020204" pitchFamily="34" charset="-122"/>
            </a:endParaRPr>
          </a:p>
        </p:txBody>
      </p:sp>
      <p:sp>
        <p:nvSpPr>
          <p:cNvPr id="8" name="TextBox 11"/>
          <p:cNvSpPr txBox="1">
            <a:spLocks noChangeArrowheads="1"/>
          </p:cNvSpPr>
          <p:nvPr/>
        </p:nvSpPr>
        <p:spPr bwMode="auto">
          <a:xfrm>
            <a:off x="6123979" y="2176043"/>
            <a:ext cx="3992342" cy="72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369" tIns="43185" rIns="86369" bIns="43185">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385" dirty="0">
                <a:solidFill>
                  <a:schemeClr val="tx1"/>
                </a:solidFill>
                <a:latin typeface="微软雅黑" panose="020B0503020204020204" pitchFamily="34" charset="-122"/>
              </a:rPr>
              <a:t>点击输入你的文字内容或复制你的文本内容</a:t>
            </a:r>
            <a:endParaRPr lang="en-US" altLang="zh-CN" sz="1385" dirty="0">
              <a:solidFill>
                <a:schemeClr val="tx1"/>
              </a:solidFill>
              <a:latin typeface="微软雅黑" panose="020B0503020204020204" pitchFamily="34" charset="-122"/>
            </a:endParaRPr>
          </a:p>
          <a:p>
            <a:pPr eaLnBrk="1" hangingPunct="1">
              <a:spcBef>
                <a:spcPct val="0"/>
              </a:spcBef>
              <a:buNone/>
            </a:pPr>
            <a:r>
              <a:rPr lang="zh-CN" altLang="en-US" sz="1385" dirty="0">
                <a:solidFill>
                  <a:schemeClr val="tx1"/>
                </a:solidFill>
                <a:latin typeface="微软雅黑" panose="020B0503020204020204" pitchFamily="34" charset="-122"/>
              </a:rPr>
              <a:t>点击输入你的文字内容或复制你的文本内容</a:t>
            </a:r>
            <a:endParaRPr lang="zh-CN" altLang="en-US" sz="1385" dirty="0">
              <a:solidFill>
                <a:schemeClr val="tx1"/>
              </a:solidFill>
              <a:latin typeface="微软雅黑" panose="020B0503020204020204" pitchFamily="34" charset="-122"/>
            </a:endParaRPr>
          </a:p>
          <a:p>
            <a:pPr eaLnBrk="1" hangingPunct="1">
              <a:spcBef>
                <a:spcPct val="0"/>
              </a:spcBef>
              <a:buNone/>
            </a:pPr>
            <a:r>
              <a:rPr lang="zh-CN" altLang="en-US" sz="1385" dirty="0">
                <a:solidFill>
                  <a:schemeClr val="tx1"/>
                </a:solidFill>
                <a:latin typeface="微软雅黑" panose="020B0503020204020204" pitchFamily="34" charset="-122"/>
              </a:rPr>
              <a:t>点击输入你的文字内容或复制你的文本内容</a:t>
            </a:r>
            <a:endParaRPr lang="en-US" altLang="zh-CN" sz="1385" dirty="0">
              <a:solidFill>
                <a:schemeClr val="tx1"/>
              </a:solidFill>
              <a:latin typeface="微软雅黑" panose="020B0503020204020204" pitchFamily="34" charset="-122"/>
            </a:endParaRPr>
          </a:p>
        </p:txBody>
      </p:sp>
      <p:sp>
        <p:nvSpPr>
          <p:cNvPr id="9" name="TextBox 12"/>
          <p:cNvSpPr txBox="1">
            <a:spLocks noChangeArrowheads="1"/>
          </p:cNvSpPr>
          <p:nvPr/>
        </p:nvSpPr>
        <p:spPr bwMode="auto">
          <a:xfrm>
            <a:off x="3138593" y="2738513"/>
            <a:ext cx="868204" cy="59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69" tIns="43185" rIns="86369" bIns="43185">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1640" b="1" dirty="0">
                <a:solidFill>
                  <a:srgbClr val="0070C0"/>
                </a:solidFill>
                <a:latin typeface="微软雅黑" panose="020B0503020204020204" pitchFamily="34" charset="-122"/>
              </a:rPr>
              <a:t>标题</a:t>
            </a:r>
            <a:endParaRPr lang="en-US" altLang="zh-CN" sz="1640" b="1" dirty="0">
              <a:solidFill>
                <a:srgbClr val="0070C0"/>
              </a:solidFill>
              <a:latin typeface="微软雅黑" panose="020B0503020204020204" pitchFamily="34" charset="-122"/>
            </a:endParaRPr>
          </a:p>
          <a:p>
            <a:pPr algn="ctr" eaLnBrk="1" hangingPunct="1">
              <a:spcBef>
                <a:spcPct val="0"/>
              </a:spcBef>
              <a:buFontTx/>
              <a:buNone/>
            </a:pPr>
            <a:r>
              <a:rPr lang="zh-CN" altLang="en-US" sz="1640" b="1" dirty="0">
                <a:solidFill>
                  <a:srgbClr val="0070C0"/>
                </a:solidFill>
                <a:latin typeface="微软雅黑" panose="020B0503020204020204" pitchFamily="34" charset="-122"/>
              </a:rPr>
              <a:t>文本一</a:t>
            </a:r>
            <a:endParaRPr lang="zh-CN" altLang="en-US" sz="1640" b="1" dirty="0">
              <a:solidFill>
                <a:srgbClr val="0070C0"/>
              </a:solidFill>
              <a:latin typeface="微软雅黑" panose="020B0503020204020204" pitchFamily="34" charset="-122"/>
            </a:endParaRPr>
          </a:p>
        </p:txBody>
      </p:sp>
      <p:sp>
        <p:nvSpPr>
          <p:cNvPr id="10" name="TextBox 9"/>
          <p:cNvSpPr txBox="1">
            <a:spLocks noChangeArrowheads="1"/>
          </p:cNvSpPr>
          <p:nvPr/>
        </p:nvSpPr>
        <p:spPr bwMode="auto">
          <a:xfrm>
            <a:off x="2583781" y="4247435"/>
            <a:ext cx="868204" cy="59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69" tIns="43185" rIns="86369" bIns="43185">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1640" b="1" dirty="0">
                <a:solidFill>
                  <a:srgbClr val="0070C0"/>
                </a:solidFill>
                <a:latin typeface="微软雅黑" panose="020B0503020204020204" pitchFamily="34" charset="-122"/>
              </a:rPr>
              <a:t>标题</a:t>
            </a:r>
            <a:endParaRPr lang="en-US" altLang="zh-CN" sz="1640" b="1" dirty="0">
              <a:solidFill>
                <a:srgbClr val="0070C0"/>
              </a:solidFill>
              <a:latin typeface="微软雅黑" panose="020B0503020204020204" pitchFamily="34" charset="-122"/>
            </a:endParaRPr>
          </a:p>
          <a:p>
            <a:pPr algn="ctr" eaLnBrk="1" hangingPunct="1">
              <a:spcBef>
                <a:spcPct val="0"/>
              </a:spcBef>
              <a:buFontTx/>
              <a:buNone/>
            </a:pPr>
            <a:r>
              <a:rPr lang="zh-CN" altLang="en-US" sz="1640" b="1" dirty="0">
                <a:solidFill>
                  <a:srgbClr val="0070C0"/>
                </a:solidFill>
                <a:latin typeface="微软雅黑" panose="020B0503020204020204" pitchFamily="34" charset="-122"/>
              </a:rPr>
              <a:t>文本二</a:t>
            </a:r>
            <a:endParaRPr lang="zh-CN" altLang="en-US" sz="1640" b="1" dirty="0">
              <a:solidFill>
                <a:srgbClr val="0070C0"/>
              </a:solidFill>
              <a:latin typeface="微软雅黑" panose="020B0503020204020204" pitchFamily="34" charset="-122"/>
            </a:endParaRPr>
          </a:p>
        </p:txBody>
      </p:sp>
      <p:sp>
        <p:nvSpPr>
          <p:cNvPr id="11" name="TextBox 10"/>
          <p:cNvSpPr txBox="1">
            <a:spLocks noChangeArrowheads="1"/>
          </p:cNvSpPr>
          <p:nvPr/>
        </p:nvSpPr>
        <p:spPr bwMode="auto">
          <a:xfrm>
            <a:off x="4221223" y="3924952"/>
            <a:ext cx="868204" cy="59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69" tIns="43185" rIns="86369" bIns="43185">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1640" b="1" dirty="0">
                <a:solidFill>
                  <a:srgbClr val="0070C0"/>
                </a:solidFill>
                <a:latin typeface="微软雅黑" panose="020B0503020204020204" pitchFamily="34" charset="-122"/>
              </a:rPr>
              <a:t>标题</a:t>
            </a:r>
            <a:endParaRPr lang="en-US" altLang="zh-CN" sz="1640" b="1" dirty="0">
              <a:solidFill>
                <a:srgbClr val="0070C0"/>
              </a:solidFill>
              <a:latin typeface="微软雅黑" panose="020B0503020204020204" pitchFamily="34" charset="-122"/>
            </a:endParaRPr>
          </a:p>
          <a:p>
            <a:pPr algn="ctr" eaLnBrk="1" hangingPunct="1">
              <a:spcBef>
                <a:spcPct val="0"/>
              </a:spcBef>
              <a:buFontTx/>
              <a:buNone/>
            </a:pPr>
            <a:r>
              <a:rPr lang="zh-CN" altLang="en-US" sz="1640" b="1" dirty="0">
                <a:solidFill>
                  <a:srgbClr val="0070C0"/>
                </a:solidFill>
                <a:latin typeface="微软雅黑" panose="020B0503020204020204" pitchFamily="34" charset="-122"/>
              </a:rPr>
              <a:t>文本三</a:t>
            </a:r>
            <a:endParaRPr lang="zh-CN" altLang="en-US" sz="1640" b="1" dirty="0">
              <a:solidFill>
                <a:srgbClr val="0070C0"/>
              </a:solidFill>
              <a:latin typeface="微软雅黑" panose="020B0503020204020204" pitchFamily="34" charset="-122"/>
            </a:endParaRPr>
          </a:p>
        </p:txBody>
      </p:sp>
      <p:sp>
        <p:nvSpPr>
          <p:cNvPr id="13" name="TextBox 12"/>
          <p:cNvSpPr txBox="1">
            <a:spLocks noChangeArrowheads="1"/>
          </p:cNvSpPr>
          <p:nvPr/>
        </p:nvSpPr>
        <p:spPr bwMode="auto">
          <a:xfrm>
            <a:off x="6123978" y="3311484"/>
            <a:ext cx="1464843" cy="39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369" tIns="43185" rIns="86369" bIns="43185">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015" b="1">
                <a:solidFill>
                  <a:srgbClr val="0070C0"/>
                </a:solidFill>
                <a:latin typeface="微软雅黑" panose="020B0503020204020204" pitchFamily="34" charset="-122"/>
              </a:rPr>
              <a:t>标题文本二</a:t>
            </a:r>
            <a:endParaRPr lang="zh-CN" altLang="en-US" sz="2015" b="1">
              <a:solidFill>
                <a:srgbClr val="0070C0"/>
              </a:solidFill>
              <a:latin typeface="微软雅黑" panose="020B0503020204020204" pitchFamily="34" charset="-122"/>
            </a:endParaRPr>
          </a:p>
        </p:txBody>
      </p:sp>
      <p:sp>
        <p:nvSpPr>
          <p:cNvPr id="14" name="TextBox 13"/>
          <p:cNvSpPr txBox="1">
            <a:spLocks noChangeArrowheads="1"/>
          </p:cNvSpPr>
          <p:nvPr/>
        </p:nvSpPr>
        <p:spPr bwMode="auto">
          <a:xfrm>
            <a:off x="6123979" y="3657966"/>
            <a:ext cx="3992342" cy="72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369" tIns="43185" rIns="86369" bIns="43185">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385" dirty="0">
                <a:solidFill>
                  <a:schemeClr val="tx1"/>
                </a:solidFill>
                <a:latin typeface="微软雅黑" panose="020B0503020204020204" pitchFamily="34" charset="-122"/>
              </a:rPr>
              <a:t>点击输入你的文字内容或复制你的文本内容</a:t>
            </a:r>
            <a:endParaRPr lang="en-US" altLang="zh-CN" sz="1385" dirty="0">
              <a:solidFill>
                <a:schemeClr val="tx1"/>
              </a:solidFill>
              <a:latin typeface="微软雅黑" panose="020B0503020204020204" pitchFamily="34" charset="-122"/>
            </a:endParaRPr>
          </a:p>
          <a:p>
            <a:pPr eaLnBrk="1" hangingPunct="1">
              <a:spcBef>
                <a:spcPct val="0"/>
              </a:spcBef>
              <a:buNone/>
            </a:pPr>
            <a:r>
              <a:rPr lang="zh-CN" altLang="en-US" sz="1385" dirty="0">
                <a:solidFill>
                  <a:schemeClr val="tx1"/>
                </a:solidFill>
                <a:latin typeface="微软雅黑" panose="020B0503020204020204" pitchFamily="34" charset="-122"/>
              </a:rPr>
              <a:t>点击输入你的文字内容或复制你的文本内容</a:t>
            </a:r>
            <a:endParaRPr lang="zh-CN" altLang="en-US" sz="1385" dirty="0">
              <a:solidFill>
                <a:schemeClr val="tx1"/>
              </a:solidFill>
              <a:latin typeface="微软雅黑" panose="020B0503020204020204" pitchFamily="34" charset="-122"/>
            </a:endParaRPr>
          </a:p>
          <a:p>
            <a:pPr eaLnBrk="1" hangingPunct="1">
              <a:spcBef>
                <a:spcPct val="0"/>
              </a:spcBef>
              <a:buNone/>
            </a:pPr>
            <a:r>
              <a:rPr lang="zh-CN" altLang="en-US" sz="1385" dirty="0">
                <a:solidFill>
                  <a:schemeClr val="tx1"/>
                </a:solidFill>
                <a:latin typeface="微软雅黑" panose="020B0503020204020204" pitchFamily="34" charset="-122"/>
              </a:rPr>
              <a:t>点击输入你的文字内容或复制你的文本内容</a:t>
            </a:r>
            <a:endParaRPr lang="zh-CN" altLang="en-US" sz="1385" dirty="0">
              <a:solidFill>
                <a:schemeClr val="tx1"/>
              </a:solidFill>
              <a:latin typeface="微软雅黑" panose="020B0503020204020204" pitchFamily="34" charset="-122"/>
            </a:endParaRPr>
          </a:p>
        </p:txBody>
      </p:sp>
      <p:sp>
        <p:nvSpPr>
          <p:cNvPr id="15" name="TextBox 14"/>
          <p:cNvSpPr txBox="1">
            <a:spLocks noChangeArrowheads="1"/>
          </p:cNvSpPr>
          <p:nvPr/>
        </p:nvSpPr>
        <p:spPr bwMode="auto">
          <a:xfrm>
            <a:off x="6123978" y="4781410"/>
            <a:ext cx="1464843" cy="39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369" tIns="43185" rIns="86369" bIns="43185">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015" b="1">
                <a:solidFill>
                  <a:srgbClr val="0070C0"/>
                </a:solidFill>
                <a:latin typeface="微软雅黑" panose="020B0503020204020204" pitchFamily="34" charset="-122"/>
              </a:rPr>
              <a:t>标题文本三</a:t>
            </a:r>
            <a:endParaRPr lang="zh-CN" altLang="en-US" sz="2015" b="1">
              <a:solidFill>
                <a:srgbClr val="0070C0"/>
              </a:solidFill>
              <a:latin typeface="微软雅黑" panose="020B0503020204020204" pitchFamily="34" charset="-122"/>
            </a:endParaRPr>
          </a:p>
        </p:txBody>
      </p:sp>
      <p:sp>
        <p:nvSpPr>
          <p:cNvPr id="16" name="TextBox 15"/>
          <p:cNvSpPr txBox="1">
            <a:spLocks noChangeArrowheads="1"/>
          </p:cNvSpPr>
          <p:nvPr/>
        </p:nvSpPr>
        <p:spPr bwMode="auto">
          <a:xfrm>
            <a:off x="6123979" y="5127891"/>
            <a:ext cx="3992342" cy="72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369" tIns="43185" rIns="86369" bIns="43185">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385" dirty="0">
                <a:solidFill>
                  <a:schemeClr val="tx1"/>
                </a:solidFill>
                <a:latin typeface="微软雅黑" panose="020B0503020204020204" pitchFamily="34" charset="-122"/>
              </a:rPr>
              <a:t>点击输入你的文字内容或复制你的文本内容</a:t>
            </a:r>
            <a:endParaRPr lang="en-US" altLang="zh-CN" sz="1385" dirty="0">
              <a:solidFill>
                <a:schemeClr val="tx1"/>
              </a:solidFill>
              <a:latin typeface="微软雅黑" panose="020B0503020204020204" pitchFamily="34" charset="-122"/>
            </a:endParaRPr>
          </a:p>
          <a:p>
            <a:pPr eaLnBrk="1" hangingPunct="1">
              <a:spcBef>
                <a:spcPct val="0"/>
              </a:spcBef>
              <a:buNone/>
            </a:pPr>
            <a:r>
              <a:rPr lang="zh-CN" altLang="en-US" sz="1385" dirty="0">
                <a:solidFill>
                  <a:schemeClr val="tx1"/>
                </a:solidFill>
                <a:latin typeface="微软雅黑" panose="020B0503020204020204" pitchFamily="34" charset="-122"/>
              </a:rPr>
              <a:t>点击输入你的文字内容或复制你的文本内容</a:t>
            </a:r>
            <a:endParaRPr lang="zh-CN" altLang="en-US" sz="1385" dirty="0">
              <a:solidFill>
                <a:schemeClr val="tx1"/>
              </a:solidFill>
              <a:latin typeface="微软雅黑" panose="020B0503020204020204" pitchFamily="34" charset="-122"/>
            </a:endParaRPr>
          </a:p>
          <a:p>
            <a:pPr eaLnBrk="1" hangingPunct="1">
              <a:spcBef>
                <a:spcPct val="0"/>
              </a:spcBef>
              <a:buNone/>
            </a:pPr>
            <a:r>
              <a:rPr lang="zh-CN" altLang="en-US" sz="1385" dirty="0">
                <a:solidFill>
                  <a:schemeClr val="tx1"/>
                </a:solidFill>
                <a:latin typeface="微软雅黑" panose="020B0503020204020204" pitchFamily="34" charset="-122"/>
              </a:rPr>
              <a:t>点击输入你的文字内容或复制你的文本内容</a:t>
            </a:r>
            <a:endParaRPr lang="en-US" altLang="zh-CN" sz="1385" dirty="0">
              <a:solidFill>
                <a:schemeClr val="tx1"/>
              </a:solidFill>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Tm="0">
        <p14:doors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1000"/>
                                        <p:tgtEl>
                                          <p:spTgt spid="3"/>
                                        </p:tgtEl>
                                      </p:cBhvr>
                                    </p:animEffect>
                                  </p:childTnLst>
                                </p:cTn>
                              </p:par>
                              <p:par>
                                <p:cTn id="12" presetID="5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5" dur="1000" decel="50000" fill="hold">
                                          <p:stCondLst>
                                            <p:cond delay="0"/>
                                          </p:stCondLst>
                                        </p:cTn>
                                        <p:tgtEl>
                                          <p:spTgt spid="6"/>
                                        </p:tgtEl>
                                        <p:attrNameLst>
                                          <p:attrName>ppt_x</p:attrName>
                                          <p:attrName>ppt_y</p:attrName>
                                        </p:attrNameLst>
                                      </p:cBhvr>
                                      <p:rCtr x="0" y="0"/>
                                    </p:animMotion>
                                    <p:animEffect transition="in" filter="fade">
                                      <p:cBhvr>
                                        <p:cTn id="16" dur="1000"/>
                                        <p:tgtEl>
                                          <p:spTgt spid="6"/>
                                        </p:tgtEl>
                                      </p:cBhvr>
                                    </p:animEffect>
                                  </p:childTnLst>
                                </p:cTn>
                              </p:par>
                              <p:par>
                                <p:cTn id="17" presetID="5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Scale>
                                      <p:cBhvr>
                                        <p:cTn id="19"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20" dur="1000" decel="50000" fill="hold">
                                          <p:stCondLst>
                                            <p:cond delay="0"/>
                                          </p:stCondLst>
                                        </p:cTn>
                                        <p:tgtEl>
                                          <p:spTgt spid="9"/>
                                        </p:tgtEl>
                                        <p:attrNameLst>
                                          <p:attrName>ppt_x</p:attrName>
                                          <p:attrName>ppt_y</p:attrName>
                                        </p:attrNameLst>
                                      </p:cBhvr>
                                      <p:rCtr x="0" y="0"/>
                                    </p:animMotion>
                                    <p:animEffect transition="in" filter="fade">
                                      <p:cBhvr>
                                        <p:cTn id="21" dur="1000"/>
                                        <p:tgtEl>
                                          <p:spTgt spid="9"/>
                                        </p:tgtEl>
                                      </p:cBhvr>
                                    </p:animEffect>
                                  </p:childTnLst>
                                </p:cTn>
                              </p:par>
                              <p:par>
                                <p:cTn id="22" presetID="5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Scale>
                                      <p:cBhvr>
                                        <p:cTn id="24"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25" dur="1000" decel="50000" fill="hold">
                                          <p:stCondLst>
                                            <p:cond delay="0"/>
                                          </p:stCondLst>
                                        </p:cTn>
                                        <p:tgtEl>
                                          <p:spTgt spid="4"/>
                                        </p:tgtEl>
                                        <p:attrNameLst>
                                          <p:attrName>ppt_x</p:attrName>
                                          <p:attrName>ppt_y</p:attrName>
                                        </p:attrNameLst>
                                      </p:cBhvr>
                                      <p:rCtr x="0" y="0"/>
                                    </p:animMotion>
                                    <p:animEffect transition="in" filter="fade">
                                      <p:cBhvr>
                                        <p:cTn id="26" dur="1000"/>
                                        <p:tgtEl>
                                          <p:spTgt spid="4"/>
                                        </p:tgtEl>
                                      </p:cBhvr>
                                    </p:animEffect>
                                  </p:childTnLst>
                                </p:cTn>
                              </p:par>
                              <p:par>
                                <p:cTn id="27" presetID="5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Scale>
                                      <p:cBhvr>
                                        <p:cTn id="29"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0" dur="1000" decel="50000" fill="hold">
                                          <p:stCondLst>
                                            <p:cond delay="0"/>
                                          </p:stCondLst>
                                        </p:cTn>
                                        <p:tgtEl>
                                          <p:spTgt spid="10"/>
                                        </p:tgtEl>
                                        <p:attrNameLst>
                                          <p:attrName>ppt_x</p:attrName>
                                          <p:attrName>ppt_y</p:attrName>
                                        </p:attrNameLst>
                                      </p:cBhvr>
                                      <p:rCtr x="0" y="0"/>
                                    </p:animMotion>
                                    <p:animEffect transition="in" filter="fade">
                                      <p:cBhvr>
                                        <p:cTn id="31" dur="1000"/>
                                        <p:tgtEl>
                                          <p:spTgt spid="10"/>
                                        </p:tgtEl>
                                      </p:cBhvr>
                                    </p:animEffect>
                                  </p:childTnLst>
                                </p:cTn>
                              </p:par>
                              <p:par>
                                <p:cTn id="32" presetID="52"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Scale>
                                      <p:cBhvr>
                                        <p:cTn id="34"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5" dur="1000" decel="50000" fill="hold">
                                          <p:stCondLst>
                                            <p:cond delay="0"/>
                                          </p:stCondLst>
                                        </p:cTn>
                                        <p:tgtEl>
                                          <p:spTgt spid="5"/>
                                        </p:tgtEl>
                                        <p:attrNameLst>
                                          <p:attrName>ppt_x</p:attrName>
                                          <p:attrName>ppt_y</p:attrName>
                                        </p:attrNameLst>
                                      </p:cBhvr>
                                      <p:rCtr x="0" y="0"/>
                                    </p:animMotion>
                                    <p:animEffect transition="in" filter="fade">
                                      <p:cBhvr>
                                        <p:cTn id="36" dur="1000"/>
                                        <p:tgtEl>
                                          <p:spTgt spid="5"/>
                                        </p:tgtEl>
                                      </p:cBhvr>
                                    </p:animEffect>
                                  </p:childTnLst>
                                </p:cTn>
                              </p:par>
                              <p:par>
                                <p:cTn id="37" presetID="5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Scale>
                                      <p:cBhvr>
                                        <p:cTn id="39"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40" dur="1000" decel="50000" fill="hold">
                                          <p:stCondLst>
                                            <p:cond delay="0"/>
                                          </p:stCondLst>
                                        </p:cTn>
                                        <p:tgtEl>
                                          <p:spTgt spid="11"/>
                                        </p:tgtEl>
                                        <p:attrNameLst>
                                          <p:attrName>ppt_x</p:attrName>
                                          <p:attrName>ppt_y</p:attrName>
                                        </p:attrNameLst>
                                      </p:cBhvr>
                                      <p:rCtr x="0" y="0"/>
                                    </p:animMotion>
                                    <p:animEffect transition="in" filter="fade">
                                      <p:cBhvr>
                                        <p:cTn id="41" dur="1000"/>
                                        <p:tgtEl>
                                          <p:spTgt spid="11"/>
                                        </p:tgtEl>
                                      </p:cBhvr>
                                    </p:animEffect>
                                  </p:childTnLst>
                                </p:cTn>
                              </p:par>
                            </p:childTnLst>
                          </p:cTn>
                        </p:par>
                        <p:par>
                          <p:cTn id="42" fill="hold">
                            <p:stCondLst>
                              <p:cond delay="1500"/>
                            </p:stCondLst>
                            <p:childTnLst>
                              <p:par>
                                <p:cTn id="43" presetID="2" presetClass="entr" presetSubtype="6"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1+#ppt_w/2"/>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par>
                          <p:cTn id="47" fill="hold">
                            <p:stCondLst>
                              <p:cond delay="2000"/>
                            </p:stCondLst>
                            <p:childTnLst>
                              <p:par>
                                <p:cTn id="48" presetID="2" presetClass="entr" presetSubtype="6"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1+#ppt_w/2"/>
                                          </p:val>
                                        </p:tav>
                                        <p:tav tm="100000">
                                          <p:val>
                                            <p:strVal val="#ppt_x"/>
                                          </p:val>
                                        </p:tav>
                                      </p:tavLst>
                                    </p:anim>
                                    <p:anim calcmode="lin" valueType="num">
                                      <p:cBhvr additive="base">
                                        <p:cTn id="51" dur="500" fill="hold"/>
                                        <p:tgtEl>
                                          <p:spTgt spid="13"/>
                                        </p:tgtEl>
                                        <p:attrNameLst>
                                          <p:attrName>ppt_y</p:attrName>
                                        </p:attrNameLst>
                                      </p:cBhvr>
                                      <p:tavLst>
                                        <p:tav tm="0">
                                          <p:val>
                                            <p:strVal val="1+#ppt_h/2"/>
                                          </p:val>
                                        </p:tav>
                                        <p:tav tm="100000">
                                          <p:val>
                                            <p:strVal val="#ppt_y"/>
                                          </p:val>
                                        </p:tav>
                                      </p:tavLst>
                                    </p:anim>
                                  </p:childTnLst>
                                </p:cTn>
                              </p:par>
                            </p:childTnLst>
                          </p:cTn>
                        </p:par>
                        <p:par>
                          <p:cTn id="52" fill="hold">
                            <p:stCondLst>
                              <p:cond delay="2500"/>
                            </p:stCondLst>
                            <p:childTnLst>
                              <p:par>
                                <p:cTn id="53" presetID="2" presetClass="entr" presetSubtype="6"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1+#ppt_w/2"/>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par>
                          <p:cTn id="57" fill="hold">
                            <p:stCondLst>
                              <p:cond delay="3000"/>
                            </p:stCondLst>
                            <p:childTnLst>
                              <p:par>
                                <p:cTn id="58" presetID="22" presetClass="entr" presetSubtype="1" fill="hold" grpId="0"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up)">
                                      <p:cBhvr>
                                        <p:cTn id="60" dur="500"/>
                                        <p:tgtEl>
                                          <p:spTgt spid="8"/>
                                        </p:tgtEl>
                                      </p:cBhvr>
                                    </p:animEffect>
                                  </p:childTnLst>
                                </p:cTn>
                              </p:par>
                            </p:childTnLst>
                          </p:cTn>
                        </p:par>
                        <p:par>
                          <p:cTn id="61" fill="hold">
                            <p:stCondLst>
                              <p:cond delay="3500"/>
                            </p:stCondLst>
                            <p:childTnLst>
                              <p:par>
                                <p:cTn id="62" presetID="22" presetClass="entr" presetSubtype="1"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par>
                          <p:cTn id="65" fill="hold">
                            <p:stCondLst>
                              <p:cond delay="4000"/>
                            </p:stCondLst>
                            <p:childTnLst>
                              <p:par>
                                <p:cTn id="66" presetID="22" presetClass="entr" presetSubtype="1" fill="hold" grpId="0"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wipe(up)">
                                      <p:cBhvr>
                                        <p:cTn id="6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autoUpdateAnimBg="0"/>
      <p:bldP spid="4" grpId="0" animBg="1" autoUpdateAnimBg="0"/>
      <p:bldP spid="5" grpId="0" animBg="1" autoUpdateAnimBg="0"/>
      <p:bldP spid="6" grpId="0" animBg="1" autoUpdateAnimBg="0"/>
      <p:bldP spid="7" grpId="0" autoUpdateAnimBg="0"/>
      <p:bldP spid="8" grpId="0" autoUpdateAnimBg="0"/>
      <p:bldP spid="9" grpId="0" autoUpdateAnimBg="0"/>
      <p:bldP spid="10" grpId="0" autoUpdateAnimBg="0"/>
      <p:bldP spid="11" grpId="0" autoUpdateAnimBg="0"/>
      <p:bldP spid="13" grpId="0" autoUpdateAnimBg="0"/>
      <p:bldP spid="14" grpId="0" autoUpdateAnimBg="0"/>
      <p:bldP spid="15" grpId="0" autoUpdateAnimBg="0"/>
      <p:bldP spid="16"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5905053" y="2178241"/>
            <a:ext cx="3672408" cy="1755609"/>
          </a:xfrm>
          <a:prstGeom prst="rect">
            <a:avLst/>
          </a:prstGeom>
          <a:noFill/>
        </p:spPr>
        <p:txBody>
          <a:bodyPr wrap="square" rtlCol="0">
            <a:spAutoFit/>
          </a:bodyPr>
          <a:lstStyle/>
          <a:p>
            <a:pPr marL="342900" indent="-342900">
              <a:lnSpc>
                <a:spcPct val="150000"/>
              </a:lnSpc>
              <a:buFont typeface="Wingdings" panose="05000000000000000000" pitchFamily="2" charset="2"/>
              <a:buChar char="n"/>
            </a:pPr>
            <a:r>
              <a:rPr lang="zh-CN" altLang="zh-CN" sz="2500" b="1" dirty="0">
                <a:latin typeface="微软雅黑" panose="020B0503020204020204" pitchFamily="34" charset="-122"/>
                <a:ea typeface="微软雅黑" panose="020B0503020204020204" pitchFamily="34" charset="-122"/>
              </a:rPr>
              <a:t>核心竞争力放心</a:t>
            </a:r>
            <a:endParaRPr lang="zh-CN" altLang="zh-CN" sz="2500" b="1" dirty="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n"/>
            </a:pPr>
            <a:r>
              <a:rPr lang="zh-CN" altLang="zh-CN" sz="2500" b="1" dirty="0" smtClean="0">
                <a:latin typeface="微软雅黑" panose="020B0503020204020204" pitchFamily="34" charset="-122"/>
                <a:ea typeface="微软雅黑" panose="020B0503020204020204" pitchFamily="34" charset="-122"/>
              </a:rPr>
              <a:t>创意</a:t>
            </a:r>
            <a:r>
              <a:rPr lang="zh-CN" altLang="zh-CN" sz="2500" b="1" dirty="0">
                <a:latin typeface="微软雅黑" panose="020B0503020204020204" pitchFamily="34" charset="-122"/>
                <a:ea typeface="微软雅黑" panose="020B0503020204020204" pitchFamily="34" charset="-122"/>
              </a:rPr>
              <a:t>来源</a:t>
            </a:r>
            <a:endParaRPr lang="zh-CN" altLang="zh-CN" sz="2500" b="1" dirty="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n"/>
            </a:pPr>
            <a:r>
              <a:rPr lang="zh-CN" altLang="zh-CN" sz="2500" b="1" dirty="0" smtClean="0">
                <a:latin typeface="微软雅黑" panose="020B0503020204020204" pitchFamily="34" charset="-122"/>
                <a:ea typeface="微软雅黑" panose="020B0503020204020204" pitchFamily="34" charset="-122"/>
              </a:rPr>
              <a:t>品牌</a:t>
            </a:r>
            <a:r>
              <a:rPr lang="zh-CN" altLang="zh-CN" sz="2500" b="1" dirty="0">
                <a:latin typeface="微软雅黑" panose="020B0503020204020204" pitchFamily="34" charset="-122"/>
                <a:ea typeface="微软雅黑" panose="020B0503020204020204" pitchFamily="34" charset="-122"/>
              </a:rPr>
              <a:t>竞争力</a:t>
            </a:r>
            <a:endParaRPr lang="zh-CN" altLang="zh-CN" sz="2500" b="1" dirty="0">
              <a:latin typeface="微软雅黑" panose="020B0503020204020204" pitchFamily="34" charset="-122"/>
              <a:ea typeface="微软雅黑" panose="020B0503020204020204" pitchFamily="34" charset="-122"/>
            </a:endParaRPr>
          </a:p>
        </p:txBody>
      </p:sp>
      <p:grpSp>
        <p:nvGrpSpPr>
          <p:cNvPr id="37" name="组合 24"/>
          <p:cNvGrpSpPr/>
          <p:nvPr/>
        </p:nvGrpSpPr>
        <p:grpSpPr bwMode="auto">
          <a:xfrm>
            <a:off x="2498781" y="1773610"/>
            <a:ext cx="2518237" cy="2520280"/>
            <a:chOff x="2848131" y="1860029"/>
            <a:chExt cx="3807502" cy="3807502"/>
          </a:xfrm>
        </p:grpSpPr>
        <p:sp>
          <p:nvSpPr>
            <p:cNvPr id="38" name="椭圆 37"/>
            <p:cNvSpPr/>
            <p:nvPr/>
          </p:nvSpPr>
          <p:spPr>
            <a:xfrm>
              <a:off x="2848131" y="1860029"/>
              <a:ext cx="3807502" cy="380750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2" name="椭圆 41"/>
            <p:cNvSpPr/>
            <p:nvPr/>
          </p:nvSpPr>
          <p:spPr>
            <a:xfrm>
              <a:off x="2937682" y="1968815"/>
              <a:ext cx="3628400" cy="362854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57" name="文本框 29"/>
          <p:cNvSpPr txBox="1">
            <a:spLocks noChangeArrowheads="1"/>
          </p:cNvSpPr>
          <p:nvPr/>
        </p:nvSpPr>
        <p:spPr bwMode="auto">
          <a:xfrm>
            <a:off x="3016867" y="1983244"/>
            <a:ext cx="135485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8800" dirty="0" smtClean="0">
                <a:solidFill>
                  <a:srgbClr val="0066CC"/>
                </a:solidFill>
                <a:latin typeface="Impact" panose="020B0806030902050204" pitchFamily="34" charset="0"/>
                <a:ea typeface="微软雅黑" panose="020B0503020204020204" pitchFamily="34" charset="-122"/>
              </a:rPr>
              <a:t>02</a:t>
            </a:r>
            <a:endParaRPr lang="zh-CN" altLang="en-US" sz="8800" dirty="0">
              <a:solidFill>
                <a:srgbClr val="0066CC"/>
              </a:solidFill>
              <a:latin typeface="Impact" panose="020B0806030902050204" pitchFamily="34" charset="0"/>
              <a:ea typeface="微软雅黑" panose="020B0503020204020204" pitchFamily="34" charset="-122"/>
            </a:endParaRPr>
          </a:p>
        </p:txBody>
      </p:sp>
      <p:sp>
        <p:nvSpPr>
          <p:cNvPr id="63" name="文本框 33"/>
          <p:cNvSpPr txBox="1"/>
          <p:nvPr/>
        </p:nvSpPr>
        <p:spPr>
          <a:xfrm>
            <a:off x="2435867" y="3225383"/>
            <a:ext cx="2605090" cy="492443"/>
          </a:xfrm>
          <a:prstGeom prst="rect">
            <a:avLst/>
          </a:prstGeom>
          <a:noFill/>
        </p:spPr>
        <p:txBody>
          <a:bodyPr wrap="square" rtlCol="0">
            <a:spAutoFit/>
          </a:bodyPr>
          <a:lstStyle/>
          <a:p>
            <a:pPr algn="ctr"/>
            <a:r>
              <a:rPr lang="zh-CN" altLang="en-US" sz="2600" dirty="0" smtClean="0">
                <a:solidFill>
                  <a:srgbClr val="0066CC"/>
                </a:solidFill>
                <a:latin typeface="微软雅黑" panose="020B0503020204020204" pitchFamily="34" charset="-122"/>
                <a:ea typeface="微软雅黑" panose="020B0503020204020204" pitchFamily="34" charset="-122"/>
              </a:rPr>
              <a:t>工作完成情况</a:t>
            </a:r>
            <a:endParaRPr lang="zh-CN" altLang="en-US" sz="2600" dirty="0">
              <a:solidFill>
                <a:srgbClr val="0066CC"/>
              </a:solidFill>
              <a:latin typeface="微软雅黑" panose="020B0503020204020204" pitchFamily="34" charset="-122"/>
              <a:ea typeface="微软雅黑" panose="020B0503020204020204" pitchFamily="34" charset="-122"/>
            </a:endParaRPr>
          </a:p>
        </p:txBody>
      </p:sp>
      <p:cxnSp>
        <p:nvCxnSpPr>
          <p:cNvPr id="70" name="直接连接符 69"/>
          <p:cNvCxnSpPr/>
          <p:nvPr/>
        </p:nvCxnSpPr>
        <p:spPr>
          <a:xfrm>
            <a:off x="5473005" y="1629594"/>
            <a:ext cx="0" cy="2808312"/>
          </a:xfrm>
          <a:prstGeom prst="line">
            <a:avLst/>
          </a:prstGeom>
          <a:ln w="19050">
            <a:solidFill>
              <a:srgbClr val="0066CC"/>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wipe(left)">
                                      <p:cBhvr>
                                        <p:cTn id="13" dur="500"/>
                                        <p:tgtEl>
                                          <p:spTgt spid="57"/>
                                        </p:tgtEl>
                                      </p:cBhvr>
                                    </p:animEffect>
                                  </p:childTnLst>
                                </p:cTn>
                              </p:par>
                            </p:childTnLst>
                          </p:cTn>
                        </p:par>
                        <p:par>
                          <p:cTn id="14" fill="hold">
                            <p:stCondLst>
                              <p:cond delay="1000"/>
                            </p:stCondLst>
                            <p:childTnLst>
                              <p:par>
                                <p:cTn id="15" presetID="26" presetClass="emph" presetSubtype="0" fill="hold" grpId="1" nodeType="afterEffect">
                                  <p:stCondLst>
                                    <p:cond delay="0"/>
                                  </p:stCondLst>
                                  <p:childTnLst>
                                    <p:animEffect transition="out" filter="fade">
                                      <p:cBhvr>
                                        <p:cTn id="16" dur="500" tmFilter="0, 0; .2, .5; .8, .5; 1, 0"/>
                                        <p:tgtEl>
                                          <p:spTgt spid="57"/>
                                        </p:tgtEl>
                                      </p:cBhvr>
                                    </p:animEffect>
                                    <p:animScale>
                                      <p:cBhvr>
                                        <p:cTn id="17" dur="250" autoRev="1" fill="hold"/>
                                        <p:tgtEl>
                                          <p:spTgt spid="57"/>
                                        </p:tgtEl>
                                      </p:cBhvr>
                                      <p:by x="105000" y="105000"/>
                                    </p:animScale>
                                  </p:childTnLst>
                                </p:cTn>
                              </p:par>
                            </p:childTnLst>
                          </p:cTn>
                        </p:par>
                        <p:par>
                          <p:cTn id="18" fill="hold">
                            <p:stCondLst>
                              <p:cond delay="1500"/>
                            </p:stCondLst>
                            <p:childTnLst>
                              <p:par>
                                <p:cTn id="19" presetID="56" presetClass="entr" presetSubtype="0" fill="hold" grpId="0" nodeType="afterEffect">
                                  <p:stCondLst>
                                    <p:cond delay="0"/>
                                  </p:stCondLst>
                                  <p:iterate type="lt">
                                    <p:tmPct val="10000"/>
                                  </p:iterate>
                                  <p:childTnLst>
                                    <p:set>
                                      <p:cBhvr>
                                        <p:cTn id="20" dur="1" fill="hold">
                                          <p:stCondLst>
                                            <p:cond delay="0"/>
                                          </p:stCondLst>
                                        </p:cTn>
                                        <p:tgtEl>
                                          <p:spTgt spid="63"/>
                                        </p:tgtEl>
                                        <p:attrNameLst>
                                          <p:attrName>style.visibility</p:attrName>
                                        </p:attrNameLst>
                                      </p:cBhvr>
                                      <p:to>
                                        <p:strVal val="visible"/>
                                      </p:to>
                                    </p:set>
                                    <p:anim by="(-#ppt_w*2)" calcmode="lin" valueType="num">
                                      <p:cBhvr rctx="PPT">
                                        <p:cTn id="21" dur="250" autoRev="1" fill="hold">
                                          <p:stCondLst>
                                            <p:cond delay="0"/>
                                          </p:stCondLst>
                                        </p:cTn>
                                        <p:tgtEl>
                                          <p:spTgt spid="63"/>
                                        </p:tgtEl>
                                        <p:attrNameLst>
                                          <p:attrName>ppt_w</p:attrName>
                                        </p:attrNameLst>
                                      </p:cBhvr>
                                    </p:anim>
                                    <p:anim by="(#ppt_w*0.50)" calcmode="lin" valueType="num">
                                      <p:cBhvr>
                                        <p:cTn id="22" dur="250" decel="50000" autoRev="1" fill="hold">
                                          <p:stCondLst>
                                            <p:cond delay="0"/>
                                          </p:stCondLst>
                                        </p:cTn>
                                        <p:tgtEl>
                                          <p:spTgt spid="63"/>
                                        </p:tgtEl>
                                        <p:attrNameLst>
                                          <p:attrName>ppt_x</p:attrName>
                                        </p:attrNameLst>
                                      </p:cBhvr>
                                    </p:anim>
                                    <p:anim from="(-#ppt_h/2)" to="(#ppt_y)" calcmode="lin" valueType="num">
                                      <p:cBhvr>
                                        <p:cTn id="23" dur="500" fill="hold">
                                          <p:stCondLst>
                                            <p:cond delay="0"/>
                                          </p:stCondLst>
                                        </p:cTn>
                                        <p:tgtEl>
                                          <p:spTgt spid="63"/>
                                        </p:tgtEl>
                                        <p:attrNameLst>
                                          <p:attrName>ppt_y</p:attrName>
                                        </p:attrNameLst>
                                      </p:cBhvr>
                                    </p:anim>
                                    <p:animRot by="21600000">
                                      <p:cBhvr>
                                        <p:cTn id="24" dur="500" fill="hold">
                                          <p:stCondLst>
                                            <p:cond delay="0"/>
                                          </p:stCondLst>
                                        </p:cTn>
                                        <p:tgtEl>
                                          <p:spTgt spid="63"/>
                                        </p:tgtEl>
                                        <p:attrNameLst>
                                          <p:attrName>r</p:attrName>
                                        </p:attrNameLst>
                                      </p:cBhvr>
                                    </p:animRot>
                                  </p:childTnLst>
                                </p:cTn>
                              </p:par>
                            </p:childTnLst>
                          </p:cTn>
                        </p:par>
                        <p:par>
                          <p:cTn id="25" fill="hold">
                            <p:stCondLst>
                              <p:cond delay="2250"/>
                            </p:stCondLst>
                            <p:childTnLst>
                              <p:par>
                                <p:cTn id="26" presetID="22" presetClass="entr" presetSubtype="1" fill="hold" nodeType="after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wipe(up)">
                                      <p:cBhvr>
                                        <p:cTn id="28" dur="500"/>
                                        <p:tgtEl>
                                          <p:spTgt spid="70"/>
                                        </p:tgtEl>
                                      </p:cBhvr>
                                    </p:animEffect>
                                  </p:childTnLst>
                                </p:cTn>
                              </p:par>
                            </p:childTnLst>
                          </p:cTn>
                        </p:par>
                        <p:par>
                          <p:cTn id="29" fill="hold">
                            <p:stCondLst>
                              <p:cond delay="2750"/>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35"/>
                                        </p:tgtEl>
                                        <p:attrNameLst>
                                          <p:attrName>style.visibility</p:attrName>
                                        </p:attrNameLst>
                                      </p:cBhvr>
                                      <p:to>
                                        <p:strVal val="visible"/>
                                      </p:to>
                                    </p:set>
                                    <p:anim calcmode="lin" valueType="num">
                                      <p:cBhvr>
                                        <p:cTn id="32"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35"/>
                                        </p:tgtEl>
                                        <p:attrNameLst>
                                          <p:attrName>ppt_y</p:attrName>
                                        </p:attrNameLst>
                                      </p:cBhvr>
                                      <p:tavLst>
                                        <p:tav tm="0">
                                          <p:val>
                                            <p:strVal val="#ppt_y"/>
                                          </p:val>
                                        </p:tav>
                                        <p:tav tm="100000">
                                          <p:val>
                                            <p:strVal val="#ppt_y"/>
                                          </p:val>
                                        </p:tav>
                                      </p:tavLst>
                                    </p:anim>
                                    <p:anim calcmode="lin" valueType="num">
                                      <p:cBhvr>
                                        <p:cTn id="34"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7" grpId="0"/>
      <p:bldP spid="57" grpId="1"/>
      <p:bldP spid="6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092288" y="435537"/>
            <a:ext cx="4086375" cy="480131"/>
          </a:xfrm>
          <a:prstGeom prst="rect">
            <a:avLst/>
          </a:prstGeom>
        </p:spPr>
        <p:txBody>
          <a:bodyPr wrap="none">
            <a:spAutoFit/>
          </a:bodyPr>
          <a:lstStyle/>
          <a:p>
            <a:r>
              <a:rPr lang="zh-CN" altLang="en-US" sz="2520" b="1" dirty="0">
                <a:latin typeface="微软雅黑" panose="020B0503020204020204" pitchFamily="34" charset="-122"/>
                <a:ea typeface="微软雅黑" panose="020B0503020204020204" pitchFamily="34" charset="-122"/>
              </a:rPr>
              <a:t>工作完成情况</a:t>
            </a:r>
            <a:r>
              <a:rPr lang="en-US" altLang="zh-CN" sz="1765" dirty="0">
                <a:latin typeface="微软雅黑" panose="020B0503020204020204" pitchFamily="34" charset="-122"/>
                <a:ea typeface="微软雅黑" panose="020B0503020204020204" pitchFamily="34" charset="-122"/>
              </a:rPr>
              <a:t>(</a:t>
            </a:r>
            <a:r>
              <a:rPr lang="zh-CN" altLang="en-US" sz="1765" dirty="0">
                <a:latin typeface="微软雅黑" panose="020B0503020204020204" pitchFamily="34" charset="-122"/>
                <a:ea typeface="微软雅黑" panose="020B0503020204020204" pitchFamily="34" charset="-122"/>
              </a:rPr>
              <a:t>此处添加文本内容</a:t>
            </a:r>
            <a:r>
              <a:rPr lang="en-US" altLang="zh-CN" sz="1765" dirty="0">
                <a:latin typeface="微软雅黑" panose="020B0503020204020204" pitchFamily="34" charset="-122"/>
                <a:ea typeface="微软雅黑" panose="020B0503020204020204" pitchFamily="34" charset="-122"/>
              </a:rPr>
              <a:t>)</a:t>
            </a:r>
            <a:endParaRPr lang="zh-CN" altLang="en-US" sz="2520" dirty="0">
              <a:latin typeface="微软雅黑" panose="020B0503020204020204" pitchFamily="34" charset="-122"/>
              <a:ea typeface="微软雅黑" panose="020B0503020204020204" pitchFamily="34" charset="-122"/>
            </a:endParaRPr>
          </a:p>
        </p:txBody>
      </p:sp>
      <p:sp>
        <p:nvSpPr>
          <p:cNvPr id="30" name="圆角矩形 29"/>
          <p:cNvSpPr/>
          <p:nvPr/>
        </p:nvSpPr>
        <p:spPr>
          <a:xfrm>
            <a:off x="1487139" y="1381244"/>
            <a:ext cx="8629182" cy="3522115"/>
          </a:xfrm>
          <a:prstGeom prst="roundRect">
            <a:avLst>
              <a:gd name="adj" fmla="val 996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5"/>
          </a:p>
        </p:txBody>
      </p:sp>
      <p:grpSp>
        <p:nvGrpSpPr>
          <p:cNvPr id="31" name="组合 30"/>
          <p:cNvGrpSpPr/>
          <p:nvPr/>
        </p:nvGrpSpPr>
        <p:grpSpPr>
          <a:xfrm>
            <a:off x="2135006" y="3793039"/>
            <a:ext cx="1144687" cy="1737999"/>
            <a:chOff x="1639295" y="2973600"/>
            <a:chExt cx="908432" cy="1379288"/>
          </a:xfrm>
        </p:grpSpPr>
        <p:sp>
          <p:nvSpPr>
            <p:cNvPr id="32" name="圆角矩形 31"/>
            <p:cNvSpPr/>
            <p:nvPr/>
          </p:nvSpPr>
          <p:spPr>
            <a:xfrm>
              <a:off x="1709175" y="2973600"/>
              <a:ext cx="788165" cy="1379288"/>
            </a:xfrm>
            <a:prstGeom prst="roundRect">
              <a:avLst/>
            </a:prstGeom>
            <a:solidFill>
              <a:srgbClr val="0070C0"/>
            </a:solidFill>
            <a:ln w="25400" cap="flat" cmpd="sng" algn="ctr">
              <a:noFill/>
              <a:prstDash val="solid"/>
            </a:ln>
            <a:effectLst>
              <a:outerShdw blurRad="50800" dist="50800" dir="2700000" algn="tl" rotWithShape="0">
                <a:prstClr val="black">
                  <a:alpha val="27000"/>
                </a:prstClr>
              </a:outerShdw>
            </a:effectLst>
          </p:spPr>
          <p:txBody>
            <a:bodyPr rot="0" spcFirstLastPara="0" vert="horz" wrap="square" lIns="115221" tIns="57610" rIns="115221" bIns="5761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4235">
                <a:defRPr/>
              </a:pPr>
              <a:endParaRPr lang="en-US" sz="1765" kern="0">
                <a:solidFill>
                  <a:sysClr val="window" lastClr="FFFFFF"/>
                </a:solidFill>
                <a:latin typeface="Calibri" panose="020F0502020204030204"/>
              </a:endParaRPr>
            </a:p>
          </p:txBody>
        </p:sp>
        <p:sp>
          <p:nvSpPr>
            <p:cNvPr id="33" name="TextBox 30"/>
            <p:cNvSpPr txBox="1"/>
            <p:nvPr/>
          </p:nvSpPr>
          <p:spPr>
            <a:xfrm>
              <a:off x="1639295" y="3782235"/>
              <a:ext cx="908432" cy="29483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4235">
                <a:lnSpc>
                  <a:spcPct val="80000"/>
                </a:lnSpc>
                <a:defRPr/>
              </a:pPr>
              <a:r>
                <a:rPr lang="zh-CN" altLang="en-US" sz="2270" b="1" kern="0" dirty="0">
                  <a:ln w="18415" cmpd="sng">
                    <a:noFill/>
                    <a:prstDash val="solid"/>
                  </a:ln>
                  <a:solidFill>
                    <a:sysClr val="window" lastClr="FFFFFF"/>
                  </a:solidFill>
                  <a:effectLst>
                    <a:outerShdw blurRad="50800" dist="38100" dir="5400000" algn="t" rotWithShape="0">
                      <a:prstClr val="black">
                        <a:alpha val="40000"/>
                      </a:prstClr>
                    </a:outerShdw>
                  </a:effectLst>
                  <a:latin typeface="Agency FB" panose="020B0503020202020204" pitchFamily="34" charset="0"/>
                  <a:ea typeface="微软雅黑" panose="020B0503020204020204" pitchFamily="34" charset="-122"/>
                </a:rPr>
                <a:t>文本</a:t>
              </a:r>
              <a:endParaRPr lang="zh-CN" altLang="en-US" sz="2270" b="1" kern="0" dirty="0">
                <a:ln w="18415" cmpd="sng">
                  <a:noFill/>
                  <a:prstDash val="solid"/>
                </a:ln>
                <a:solidFill>
                  <a:sysClr val="window" lastClr="FFFFFF"/>
                </a:solidFill>
                <a:effectLst>
                  <a:outerShdw blurRad="50800" dist="38100" dir="5400000" algn="t" rotWithShape="0">
                    <a:prstClr val="black">
                      <a:alpha val="40000"/>
                    </a:prstClr>
                  </a:outerShdw>
                </a:effectLst>
                <a:latin typeface="Agency FB" panose="020B0503020202020204" pitchFamily="34" charset="0"/>
                <a:ea typeface="微软雅黑" panose="020B0503020204020204" pitchFamily="34" charset="-122"/>
              </a:endParaRPr>
            </a:p>
          </p:txBody>
        </p:sp>
      </p:grpSp>
      <p:grpSp>
        <p:nvGrpSpPr>
          <p:cNvPr id="34" name="组合 33"/>
          <p:cNvGrpSpPr/>
          <p:nvPr/>
        </p:nvGrpSpPr>
        <p:grpSpPr>
          <a:xfrm>
            <a:off x="3383495" y="4413847"/>
            <a:ext cx="1144687" cy="1737998"/>
            <a:chOff x="2630105" y="3466278"/>
            <a:chExt cx="908432" cy="1379288"/>
          </a:xfrm>
        </p:grpSpPr>
        <p:sp>
          <p:nvSpPr>
            <p:cNvPr id="35" name="圆角矩形 34"/>
            <p:cNvSpPr/>
            <p:nvPr/>
          </p:nvSpPr>
          <p:spPr>
            <a:xfrm>
              <a:off x="2694380" y="3466278"/>
              <a:ext cx="788165" cy="1379288"/>
            </a:xfrm>
            <a:prstGeom prst="roundRect">
              <a:avLst/>
            </a:prstGeom>
            <a:solidFill>
              <a:srgbClr val="0070C0"/>
            </a:solidFill>
            <a:ln w="25400" cap="flat" cmpd="sng" algn="ctr">
              <a:noFill/>
              <a:prstDash val="solid"/>
            </a:ln>
            <a:effectLst>
              <a:outerShdw blurRad="50800" dist="50800" dir="2700000" algn="tl" rotWithShape="0">
                <a:prstClr val="black">
                  <a:alpha val="27000"/>
                </a:prstClr>
              </a:outerShdw>
            </a:effectLst>
          </p:spPr>
          <p:txBody>
            <a:bodyPr rot="0" spcFirstLastPara="0" vert="horz" wrap="square" lIns="115221" tIns="57610" rIns="115221" bIns="5761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4235">
                <a:defRPr/>
              </a:pPr>
              <a:endParaRPr lang="en-US" sz="1765" kern="0">
                <a:solidFill>
                  <a:sysClr val="window" lastClr="FFFFFF"/>
                </a:solidFill>
                <a:latin typeface="Calibri" panose="020F0502020204030204"/>
              </a:endParaRPr>
            </a:p>
          </p:txBody>
        </p:sp>
        <p:sp>
          <p:nvSpPr>
            <p:cNvPr id="36" name="TextBox 31"/>
            <p:cNvSpPr txBox="1"/>
            <p:nvPr/>
          </p:nvSpPr>
          <p:spPr>
            <a:xfrm>
              <a:off x="2630105" y="4155922"/>
              <a:ext cx="908432" cy="36872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4235">
                <a:lnSpc>
                  <a:spcPct val="80000"/>
                </a:lnSpc>
                <a:defRPr/>
              </a:pPr>
              <a:r>
                <a:rPr lang="zh-CN" altLang="en-US" sz="3025" b="1" kern="0" dirty="0">
                  <a:ln w="18415" cmpd="sng">
                    <a:noFill/>
                    <a:prstDash val="solid"/>
                  </a:ln>
                  <a:solidFill>
                    <a:sysClr val="window" lastClr="FFFFFF"/>
                  </a:solidFill>
                  <a:effectLst>
                    <a:outerShdw blurRad="50800" dist="38100" dir="5400000" algn="t" rotWithShape="0">
                      <a:prstClr val="black">
                        <a:alpha val="40000"/>
                      </a:prstClr>
                    </a:outerShdw>
                  </a:effectLst>
                  <a:latin typeface="Agency FB" panose="020B0503020202020204" pitchFamily="34" charset="0"/>
                  <a:ea typeface="微软雅黑" panose="020B0503020204020204" pitchFamily="34" charset="-122"/>
                </a:rPr>
                <a:t>文本</a:t>
              </a:r>
              <a:endParaRPr lang="zh-CN" altLang="en-US" sz="3025" b="1" kern="0" dirty="0">
                <a:ln w="18415" cmpd="sng">
                  <a:noFill/>
                  <a:prstDash val="solid"/>
                </a:ln>
                <a:solidFill>
                  <a:sysClr val="window" lastClr="FFFFFF"/>
                </a:solidFill>
                <a:effectLst>
                  <a:outerShdw blurRad="50800" dist="38100" dir="5400000" algn="t" rotWithShape="0">
                    <a:prstClr val="black">
                      <a:alpha val="40000"/>
                    </a:prstClr>
                  </a:outerShdw>
                </a:effectLst>
                <a:latin typeface="Agency FB" panose="020B0503020202020204" pitchFamily="34" charset="0"/>
                <a:ea typeface="微软雅黑" panose="020B0503020204020204" pitchFamily="34" charset="-122"/>
              </a:endParaRPr>
            </a:p>
          </p:txBody>
        </p:sp>
      </p:grpSp>
      <p:grpSp>
        <p:nvGrpSpPr>
          <p:cNvPr id="37" name="组合 36"/>
          <p:cNvGrpSpPr/>
          <p:nvPr/>
        </p:nvGrpSpPr>
        <p:grpSpPr>
          <a:xfrm>
            <a:off x="4641295" y="3793039"/>
            <a:ext cx="1144687" cy="1737999"/>
            <a:chOff x="3628304" y="2973600"/>
            <a:chExt cx="908432" cy="1379288"/>
          </a:xfrm>
        </p:grpSpPr>
        <p:sp>
          <p:nvSpPr>
            <p:cNvPr id="38" name="圆角矩形 37"/>
            <p:cNvSpPr/>
            <p:nvPr/>
          </p:nvSpPr>
          <p:spPr>
            <a:xfrm>
              <a:off x="3684320" y="2973600"/>
              <a:ext cx="788165" cy="1379288"/>
            </a:xfrm>
            <a:prstGeom prst="roundRect">
              <a:avLst/>
            </a:prstGeom>
            <a:solidFill>
              <a:srgbClr val="0070C0"/>
            </a:solidFill>
            <a:ln w="25400" cap="flat" cmpd="sng" algn="ctr">
              <a:noFill/>
              <a:prstDash val="solid"/>
            </a:ln>
            <a:effectLst>
              <a:outerShdw blurRad="50800" dist="50800" dir="2700000" algn="tl" rotWithShape="0">
                <a:prstClr val="black">
                  <a:alpha val="27000"/>
                </a:prstClr>
              </a:outerShdw>
            </a:effectLst>
          </p:spPr>
          <p:txBody>
            <a:bodyPr rot="0" spcFirstLastPara="0" vert="horz" wrap="square" lIns="115221" tIns="57610" rIns="115221" bIns="5761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4235">
                <a:defRPr/>
              </a:pPr>
              <a:endParaRPr lang="en-US" sz="1765" kern="0">
                <a:solidFill>
                  <a:sysClr val="window" lastClr="FFFFFF"/>
                </a:solidFill>
                <a:latin typeface="Calibri" panose="020F0502020204030204"/>
              </a:endParaRPr>
            </a:p>
          </p:txBody>
        </p:sp>
        <p:sp>
          <p:nvSpPr>
            <p:cNvPr id="39" name="TextBox 32"/>
            <p:cNvSpPr txBox="1"/>
            <p:nvPr/>
          </p:nvSpPr>
          <p:spPr>
            <a:xfrm>
              <a:off x="3628304" y="3782236"/>
              <a:ext cx="908432" cy="29483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4235">
                <a:lnSpc>
                  <a:spcPct val="80000"/>
                </a:lnSpc>
                <a:defRPr/>
              </a:pPr>
              <a:r>
                <a:rPr lang="zh-CN" altLang="en-US" sz="2270" b="1" kern="0" dirty="0">
                  <a:ln w="18415" cmpd="sng">
                    <a:noFill/>
                    <a:prstDash val="solid"/>
                  </a:ln>
                  <a:solidFill>
                    <a:sysClr val="window" lastClr="FFFFFF"/>
                  </a:solidFill>
                  <a:effectLst>
                    <a:outerShdw blurRad="50800" dist="38100" dir="5400000" algn="t" rotWithShape="0">
                      <a:prstClr val="black">
                        <a:alpha val="40000"/>
                      </a:prstClr>
                    </a:outerShdw>
                  </a:effectLst>
                  <a:latin typeface="Agency FB" panose="020B0503020202020204" pitchFamily="34" charset="0"/>
                  <a:ea typeface="微软雅黑" panose="020B0503020204020204" pitchFamily="34" charset="-122"/>
                </a:rPr>
                <a:t>文本</a:t>
              </a:r>
              <a:endParaRPr lang="zh-CN" altLang="en-US" sz="2270" b="1" kern="0" dirty="0">
                <a:ln w="18415" cmpd="sng">
                  <a:noFill/>
                  <a:prstDash val="solid"/>
                </a:ln>
                <a:solidFill>
                  <a:sysClr val="window" lastClr="FFFFFF"/>
                </a:solidFill>
                <a:effectLst>
                  <a:outerShdw blurRad="50800" dist="38100" dir="5400000" algn="t" rotWithShape="0">
                    <a:prstClr val="black">
                      <a:alpha val="40000"/>
                    </a:prstClr>
                  </a:outerShdw>
                </a:effectLst>
                <a:latin typeface="Agency FB" panose="020B0503020202020204" pitchFamily="34" charset="0"/>
                <a:ea typeface="微软雅黑" panose="020B0503020204020204" pitchFamily="34" charset="-122"/>
              </a:endParaRPr>
            </a:p>
          </p:txBody>
        </p:sp>
      </p:grpSp>
      <p:grpSp>
        <p:nvGrpSpPr>
          <p:cNvPr id="40" name="组合 39"/>
          <p:cNvGrpSpPr/>
          <p:nvPr/>
        </p:nvGrpSpPr>
        <p:grpSpPr>
          <a:xfrm>
            <a:off x="5841966" y="3793039"/>
            <a:ext cx="1144687" cy="1737999"/>
            <a:chOff x="4581165" y="2973600"/>
            <a:chExt cx="908432" cy="1379288"/>
          </a:xfrm>
        </p:grpSpPr>
        <p:sp>
          <p:nvSpPr>
            <p:cNvPr id="41" name="圆角矩形 40"/>
            <p:cNvSpPr/>
            <p:nvPr/>
          </p:nvSpPr>
          <p:spPr>
            <a:xfrm>
              <a:off x="4641298" y="2973600"/>
              <a:ext cx="788165" cy="1379288"/>
            </a:xfrm>
            <a:prstGeom prst="roundRect">
              <a:avLst/>
            </a:prstGeom>
            <a:solidFill>
              <a:srgbClr val="0070C0"/>
            </a:solidFill>
            <a:ln w="25400" cap="flat" cmpd="sng" algn="ctr">
              <a:noFill/>
              <a:prstDash val="solid"/>
            </a:ln>
            <a:effectLst>
              <a:outerShdw blurRad="50800" dist="50800" dir="2700000" algn="tl" rotWithShape="0">
                <a:prstClr val="black">
                  <a:alpha val="27000"/>
                </a:prstClr>
              </a:outerShdw>
            </a:effectLst>
          </p:spPr>
          <p:txBody>
            <a:bodyPr rot="0" spcFirstLastPara="0" vert="horz" wrap="square" lIns="115221" tIns="57610" rIns="115221" bIns="5761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4235">
                <a:defRPr/>
              </a:pPr>
              <a:endParaRPr lang="en-US" sz="1765" kern="0">
                <a:solidFill>
                  <a:sysClr val="window" lastClr="FFFFFF"/>
                </a:solidFill>
                <a:latin typeface="Calibri" panose="020F0502020204030204"/>
              </a:endParaRPr>
            </a:p>
          </p:txBody>
        </p:sp>
        <p:sp>
          <p:nvSpPr>
            <p:cNvPr id="42" name="TextBox 33"/>
            <p:cNvSpPr txBox="1"/>
            <p:nvPr/>
          </p:nvSpPr>
          <p:spPr>
            <a:xfrm>
              <a:off x="4581165" y="3782236"/>
              <a:ext cx="908432" cy="29483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4235">
                <a:lnSpc>
                  <a:spcPct val="80000"/>
                </a:lnSpc>
                <a:defRPr/>
              </a:pPr>
              <a:r>
                <a:rPr lang="zh-CN" altLang="en-US" sz="2270" b="1" kern="0" dirty="0">
                  <a:ln w="18415" cmpd="sng">
                    <a:noFill/>
                    <a:prstDash val="solid"/>
                  </a:ln>
                  <a:solidFill>
                    <a:sysClr val="window" lastClr="FFFFFF"/>
                  </a:solidFill>
                  <a:effectLst>
                    <a:outerShdw blurRad="50800" dist="38100" dir="5400000" algn="t" rotWithShape="0">
                      <a:prstClr val="black">
                        <a:alpha val="40000"/>
                      </a:prstClr>
                    </a:outerShdw>
                  </a:effectLst>
                  <a:latin typeface="Agency FB" panose="020B0503020202020204" pitchFamily="34" charset="0"/>
                  <a:ea typeface="微软雅黑" panose="020B0503020204020204" pitchFamily="34" charset="-122"/>
                </a:rPr>
                <a:t>文本</a:t>
              </a:r>
              <a:endParaRPr lang="zh-CN" altLang="en-US" sz="2270" b="1" kern="0" dirty="0">
                <a:ln w="18415" cmpd="sng">
                  <a:noFill/>
                  <a:prstDash val="solid"/>
                </a:ln>
                <a:solidFill>
                  <a:sysClr val="window" lastClr="FFFFFF"/>
                </a:solidFill>
                <a:effectLst>
                  <a:outerShdw blurRad="50800" dist="38100" dir="5400000" algn="t" rotWithShape="0">
                    <a:prstClr val="black">
                      <a:alpha val="40000"/>
                    </a:prstClr>
                  </a:outerShdw>
                </a:effectLst>
                <a:latin typeface="Agency FB" panose="020B0503020202020204" pitchFamily="34" charset="0"/>
                <a:ea typeface="微软雅黑" panose="020B0503020204020204" pitchFamily="34" charset="-122"/>
              </a:endParaRPr>
            </a:p>
          </p:txBody>
        </p:sp>
      </p:grpSp>
      <p:grpSp>
        <p:nvGrpSpPr>
          <p:cNvPr id="43" name="组合 42"/>
          <p:cNvGrpSpPr/>
          <p:nvPr/>
        </p:nvGrpSpPr>
        <p:grpSpPr>
          <a:xfrm>
            <a:off x="7042637" y="3793039"/>
            <a:ext cx="1144687" cy="1737999"/>
            <a:chOff x="5534026" y="2973600"/>
            <a:chExt cx="908432" cy="1379288"/>
          </a:xfrm>
        </p:grpSpPr>
        <p:sp>
          <p:nvSpPr>
            <p:cNvPr id="44" name="圆角矩形 43"/>
            <p:cNvSpPr/>
            <p:nvPr/>
          </p:nvSpPr>
          <p:spPr>
            <a:xfrm>
              <a:off x="5584318" y="2973600"/>
              <a:ext cx="788165" cy="1379288"/>
            </a:xfrm>
            <a:prstGeom prst="roundRect">
              <a:avLst/>
            </a:prstGeom>
            <a:solidFill>
              <a:srgbClr val="0070C0"/>
            </a:solidFill>
            <a:ln w="25400" cap="flat" cmpd="sng" algn="ctr">
              <a:noFill/>
              <a:prstDash val="solid"/>
            </a:ln>
            <a:effectLst>
              <a:outerShdw blurRad="50800" dist="50800" dir="2700000" algn="tl" rotWithShape="0">
                <a:prstClr val="black">
                  <a:alpha val="27000"/>
                </a:prstClr>
              </a:outerShdw>
            </a:effectLst>
          </p:spPr>
          <p:txBody>
            <a:bodyPr rot="0" spcFirstLastPara="0" vert="horz" wrap="square" lIns="115221" tIns="57610" rIns="115221" bIns="5761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4235">
                <a:defRPr/>
              </a:pPr>
              <a:endParaRPr lang="en-US" sz="1765" kern="0">
                <a:solidFill>
                  <a:sysClr val="window" lastClr="FFFFFF"/>
                </a:solidFill>
                <a:latin typeface="Calibri" panose="020F0502020204030204"/>
              </a:endParaRPr>
            </a:p>
          </p:txBody>
        </p:sp>
        <p:sp>
          <p:nvSpPr>
            <p:cNvPr id="45" name="TextBox 34"/>
            <p:cNvSpPr txBox="1"/>
            <p:nvPr/>
          </p:nvSpPr>
          <p:spPr>
            <a:xfrm>
              <a:off x="5534026" y="3782237"/>
              <a:ext cx="908432" cy="29483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4235">
                <a:lnSpc>
                  <a:spcPct val="80000"/>
                </a:lnSpc>
                <a:defRPr/>
              </a:pPr>
              <a:r>
                <a:rPr lang="zh-CN" altLang="en-US" sz="2270" b="1" kern="0" dirty="0">
                  <a:ln w="18415" cmpd="sng">
                    <a:noFill/>
                    <a:prstDash val="solid"/>
                  </a:ln>
                  <a:solidFill>
                    <a:sysClr val="window" lastClr="FFFFFF"/>
                  </a:solidFill>
                  <a:effectLst>
                    <a:outerShdw blurRad="50800" dist="38100" dir="5400000" algn="t" rotWithShape="0">
                      <a:prstClr val="black">
                        <a:alpha val="40000"/>
                      </a:prstClr>
                    </a:outerShdw>
                  </a:effectLst>
                  <a:latin typeface="Agency FB" panose="020B0503020202020204" pitchFamily="34" charset="0"/>
                  <a:ea typeface="微软雅黑" panose="020B0503020204020204" pitchFamily="34" charset="-122"/>
                </a:rPr>
                <a:t>文本</a:t>
              </a:r>
              <a:endParaRPr lang="zh-CN" altLang="en-US" sz="2270" b="1" kern="0" dirty="0">
                <a:ln w="18415" cmpd="sng">
                  <a:noFill/>
                  <a:prstDash val="solid"/>
                </a:ln>
                <a:solidFill>
                  <a:sysClr val="window" lastClr="FFFFFF"/>
                </a:solidFill>
                <a:effectLst>
                  <a:outerShdw blurRad="50800" dist="38100" dir="5400000" algn="t" rotWithShape="0">
                    <a:prstClr val="black">
                      <a:alpha val="40000"/>
                    </a:prstClr>
                  </a:outerShdw>
                </a:effectLst>
                <a:latin typeface="Agency FB" panose="020B0503020202020204" pitchFamily="34" charset="0"/>
                <a:ea typeface="微软雅黑" panose="020B0503020204020204" pitchFamily="34" charset="-122"/>
              </a:endParaRPr>
            </a:p>
          </p:txBody>
        </p:sp>
      </p:grpSp>
      <p:grpSp>
        <p:nvGrpSpPr>
          <p:cNvPr id="46" name="组合 45"/>
          <p:cNvGrpSpPr/>
          <p:nvPr/>
        </p:nvGrpSpPr>
        <p:grpSpPr>
          <a:xfrm>
            <a:off x="8211811" y="3793039"/>
            <a:ext cx="1144687" cy="1737999"/>
            <a:chOff x="6461890" y="2973600"/>
            <a:chExt cx="908432" cy="1379288"/>
          </a:xfrm>
        </p:grpSpPr>
        <p:sp>
          <p:nvSpPr>
            <p:cNvPr id="47" name="圆角矩形 46"/>
            <p:cNvSpPr/>
            <p:nvPr/>
          </p:nvSpPr>
          <p:spPr>
            <a:xfrm>
              <a:off x="6503843" y="2973600"/>
              <a:ext cx="788165" cy="1379288"/>
            </a:xfrm>
            <a:prstGeom prst="roundRect">
              <a:avLst/>
            </a:prstGeom>
            <a:solidFill>
              <a:srgbClr val="0070C0"/>
            </a:solidFill>
            <a:ln w="25400" cap="flat" cmpd="sng" algn="ctr">
              <a:noFill/>
              <a:prstDash val="solid"/>
            </a:ln>
            <a:effectLst>
              <a:outerShdw blurRad="50800" dist="50800" dir="2700000" algn="tl" rotWithShape="0">
                <a:prstClr val="black">
                  <a:alpha val="27000"/>
                </a:prstClr>
              </a:outerShdw>
            </a:effectLst>
          </p:spPr>
          <p:txBody>
            <a:bodyPr rot="0" spcFirstLastPara="0" vert="horz" wrap="square" lIns="115221" tIns="57610" rIns="115221" bIns="5761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4235">
                <a:defRPr/>
              </a:pPr>
              <a:endParaRPr lang="en-US" sz="1765" kern="0">
                <a:solidFill>
                  <a:sysClr val="window" lastClr="FFFFFF"/>
                </a:solidFill>
                <a:latin typeface="Calibri" panose="020F0502020204030204"/>
              </a:endParaRPr>
            </a:p>
          </p:txBody>
        </p:sp>
        <p:sp>
          <p:nvSpPr>
            <p:cNvPr id="48" name="TextBox 35"/>
            <p:cNvSpPr txBox="1"/>
            <p:nvPr/>
          </p:nvSpPr>
          <p:spPr>
            <a:xfrm>
              <a:off x="6461890" y="3782235"/>
              <a:ext cx="908432" cy="29483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4235">
                <a:lnSpc>
                  <a:spcPct val="80000"/>
                </a:lnSpc>
                <a:defRPr/>
              </a:pPr>
              <a:r>
                <a:rPr lang="zh-CN" altLang="en-US" sz="2270" b="1" kern="0" dirty="0">
                  <a:ln w="18415" cmpd="sng">
                    <a:noFill/>
                    <a:prstDash val="solid"/>
                  </a:ln>
                  <a:solidFill>
                    <a:sysClr val="window" lastClr="FFFFFF"/>
                  </a:solidFill>
                  <a:effectLst>
                    <a:outerShdw blurRad="50800" dist="38100" dir="5400000" algn="t" rotWithShape="0">
                      <a:prstClr val="black">
                        <a:alpha val="40000"/>
                      </a:prstClr>
                    </a:outerShdw>
                  </a:effectLst>
                  <a:latin typeface="Agency FB" panose="020B0503020202020204" pitchFamily="34" charset="0"/>
                  <a:ea typeface="微软雅黑" panose="020B0503020204020204" pitchFamily="34" charset="-122"/>
                </a:rPr>
                <a:t>文本</a:t>
              </a:r>
              <a:endParaRPr lang="zh-CN" altLang="en-US" sz="2270" b="1" kern="0" dirty="0">
                <a:ln w="18415" cmpd="sng">
                  <a:noFill/>
                  <a:prstDash val="solid"/>
                </a:ln>
                <a:solidFill>
                  <a:sysClr val="window" lastClr="FFFFFF"/>
                </a:solidFill>
                <a:effectLst>
                  <a:outerShdw blurRad="50800" dist="38100" dir="5400000" algn="t" rotWithShape="0">
                    <a:prstClr val="black">
                      <a:alpha val="40000"/>
                    </a:prstClr>
                  </a:outerShdw>
                </a:effectLst>
                <a:latin typeface="Agency FB" panose="020B0503020202020204" pitchFamily="34" charset="0"/>
                <a:ea typeface="微软雅黑" panose="020B0503020204020204" pitchFamily="34" charset="-122"/>
              </a:endParaRPr>
            </a:p>
          </p:txBody>
        </p:sp>
      </p:grpSp>
      <p:sp>
        <p:nvSpPr>
          <p:cNvPr id="49" name="圆角矩形 48"/>
          <p:cNvSpPr/>
          <p:nvPr/>
        </p:nvSpPr>
        <p:spPr>
          <a:xfrm>
            <a:off x="1751297" y="1645404"/>
            <a:ext cx="8100865" cy="2905745"/>
          </a:xfrm>
          <a:prstGeom prst="roundRect">
            <a:avLst>
              <a:gd name="adj" fmla="val 11474"/>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5"/>
          </a:p>
        </p:txBody>
      </p:sp>
      <p:sp>
        <p:nvSpPr>
          <p:cNvPr id="50" name="TextBox 28"/>
          <p:cNvSpPr txBox="1"/>
          <p:nvPr/>
        </p:nvSpPr>
        <p:spPr>
          <a:xfrm>
            <a:off x="2570541" y="2329641"/>
            <a:ext cx="1573948" cy="102310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4235">
              <a:defRPr/>
            </a:pPr>
            <a:r>
              <a:rPr lang="zh-CN" altLang="en-US" sz="3025" b="1" kern="0" dirty="0">
                <a:ln w="18415" cmpd="sng">
                  <a:noFill/>
                  <a:prstDash val="solid"/>
                </a:ln>
                <a:solidFill>
                  <a:srgbClr val="0070C0"/>
                </a:solidFill>
                <a:latin typeface="微软雅黑" panose="020B0503020204020204" pitchFamily="34" charset="-122"/>
                <a:ea typeface="微软雅黑" panose="020B0503020204020204" pitchFamily="34" charset="-122"/>
              </a:rPr>
              <a:t>您的</a:t>
            </a:r>
            <a:endParaRPr lang="en-US" altLang="zh-CN" sz="3025" b="1" kern="0" dirty="0">
              <a:ln w="18415" cmpd="sng">
                <a:noFill/>
                <a:prstDash val="solid"/>
              </a:ln>
              <a:solidFill>
                <a:srgbClr val="0070C0"/>
              </a:solidFill>
              <a:latin typeface="微软雅黑" panose="020B0503020204020204" pitchFamily="34" charset="-122"/>
              <a:ea typeface="微软雅黑" panose="020B0503020204020204" pitchFamily="34" charset="-122"/>
            </a:endParaRPr>
          </a:p>
          <a:p>
            <a:pPr algn="ctr" defTabSz="864235">
              <a:defRPr/>
            </a:pPr>
            <a:r>
              <a:rPr lang="zh-CN" altLang="en-US" sz="3025" b="1" kern="0" dirty="0">
                <a:ln w="18415" cmpd="sng">
                  <a:noFill/>
                  <a:prstDash val="solid"/>
                </a:ln>
                <a:solidFill>
                  <a:srgbClr val="0070C0"/>
                </a:solidFill>
                <a:latin typeface="微软雅黑" panose="020B0503020204020204" pitchFamily="34" charset="-122"/>
                <a:ea typeface="微软雅黑" panose="020B0503020204020204" pitchFamily="34" charset="-122"/>
              </a:rPr>
              <a:t>标题</a:t>
            </a:r>
            <a:endParaRPr lang="zh-CN" altLang="en-US" sz="3025" b="1" kern="0" dirty="0">
              <a:ln w="18415" cmpd="sng">
                <a:noFill/>
                <a:prstDash val="solid"/>
              </a:ln>
              <a:solidFill>
                <a:srgbClr val="0070C0"/>
              </a:solidFill>
              <a:latin typeface="微软雅黑" panose="020B0503020204020204" pitchFamily="34" charset="-122"/>
              <a:ea typeface="微软雅黑" panose="020B0503020204020204" pitchFamily="34" charset="-122"/>
            </a:endParaRPr>
          </a:p>
        </p:txBody>
      </p:sp>
      <p:sp>
        <p:nvSpPr>
          <p:cNvPr id="51" name="TextBox 29"/>
          <p:cNvSpPr txBox="1"/>
          <p:nvPr/>
        </p:nvSpPr>
        <p:spPr>
          <a:xfrm>
            <a:off x="4380416" y="2261773"/>
            <a:ext cx="5119536" cy="115865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4235">
              <a:defRPr/>
            </a:pPr>
            <a:r>
              <a:rPr lang="zh-CN" altLang="en-US" sz="1385" kern="0" dirty="0">
                <a:latin typeface="Arial" panose="020B0604020202020204" pitchFamily="34" charset="0"/>
                <a:ea typeface="微软雅黑" panose="020B0503020204020204" pitchFamily="34" charset="-122"/>
                <a:cs typeface="Arial" panose="020B0604020202020204" pitchFamily="34" charset="0"/>
              </a:rPr>
              <a:t>单击此处添加文本内容单击此处添加文本内容单击此处添加文本内容单击此处添加文本内容单击此处添加文本内容单击此处添加文本内容单击此处添加文本内容单击此处添加文本内容单击此处添加文本内容单击此处添加文本内容单击此处添加文本内容单击此处添加文本内容</a:t>
            </a:r>
            <a:endParaRPr lang="en-US" altLang="zh-CN" sz="1385" kern="0" dirty="0">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1000"/>
                                        <p:tgtEl>
                                          <p:spTgt spid="49"/>
                                        </p:tgtEl>
                                      </p:cBhvr>
                                    </p:animEffect>
                                    <p:anim calcmode="lin" valueType="num">
                                      <p:cBhvr>
                                        <p:cTn id="12" dur="1000" fill="hold"/>
                                        <p:tgtEl>
                                          <p:spTgt spid="49"/>
                                        </p:tgtEl>
                                        <p:attrNameLst>
                                          <p:attrName>ppt_x</p:attrName>
                                        </p:attrNameLst>
                                      </p:cBhvr>
                                      <p:tavLst>
                                        <p:tav tm="0">
                                          <p:val>
                                            <p:strVal val="#ppt_x"/>
                                          </p:val>
                                        </p:tav>
                                        <p:tav tm="100000">
                                          <p:val>
                                            <p:strVal val="#ppt_x"/>
                                          </p:val>
                                        </p:tav>
                                      </p:tavLst>
                                    </p:anim>
                                    <p:anim calcmode="lin" valueType="num">
                                      <p:cBhvr>
                                        <p:cTn id="13" dur="1000" fill="hold"/>
                                        <p:tgtEl>
                                          <p:spTgt spid="4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1000"/>
                                        <p:tgtEl>
                                          <p:spTgt spid="30"/>
                                        </p:tgtEl>
                                      </p:cBhvr>
                                    </p:animEffect>
                                    <p:anim calcmode="lin" valueType="num">
                                      <p:cBhvr>
                                        <p:cTn id="17" dur="1000" fill="hold"/>
                                        <p:tgtEl>
                                          <p:spTgt spid="30"/>
                                        </p:tgtEl>
                                        <p:attrNameLst>
                                          <p:attrName>ppt_x</p:attrName>
                                        </p:attrNameLst>
                                      </p:cBhvr>
                                      <p:tavLst>
                                        <p:tav tm="0">
                                          <p:val>
                                            <p:strVal val="#ppt_x"/>
                                          </p:val>
                                        </p:tav>
                                        <p:tav tm="100000">
                                          <p:val>
                                            <p:strVal val="#ppt_x"/>
                                          </p:val>
                                        </p:tav>
                                      </p:tavLst>
                                    </p:anim>
                                    <p:anim calcmode="lin" valueType="num">
                                      <p:cBhvr>
                                        <p:cTn id="18" dur="1000" fill="hold"/>
                                        <p:tgtEl>
                                          <p:spTgt spid="30"/>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50"/>
                                        </p:tgtEl>
                                        <p:attrNameLst>
                                          <p:attrName>style.visibility</p:attrName>
                                        </p:attrNameLst>
                                      </p:cBhvr>
                                      <p:to>
                                        <p:strVal val="visible"/>
                                      </p:to>
                                    </p:set>
                                    <p:anim calcmode="lin" valueType="num">
                                      <p:cBhvr additive="base">
                                        <p:cTn id="22" dur="500" fill="hold"/>
                                        <p:tgtEl>
                                          <p:spTgt spid="50"/>
                                        </p:tgtEl>
                                        <p:attrNameLst>
                                          <p:attrName>ppt_x</p:attrName>
                                        </p:attrNameLst>
                                      </p:cBhvr>
                                      <p:tavLst>
                                        <p:tav tm="0">
                                          <p:val>
                                            <p:strVal val="0-#ppt_w/2"/>
                                          </p:val>
                                        </p:tav>
                                        <p:tav tm="100000">
                                          <p:val>
                                            <p:strVal val="#ppt_x"/>
                                          </p:val>
                                        </p:tav>
                                      </p:tavLst>
                                    </p:anim>
                                    <p:anim calcmode="lin" valueType="num">
                                      <p:cBhvr additive="base">
                                        <p:cTn id="23" dur="500" fill="hold"/>
                                        <p:tgtEl>
                                          <p:spTgt spid="50"/>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 calcmode="lin" valueType="num">
                                      <p:cBhvr additive="base">
                                        <p:cTn id="26" dur="500" fill="hold"/>
                                        <p:tgtEl>
                                          <p:spTgt spid="51"/>
                                        </p:tgtEl>
                                        <p:attrNameLst>
                                          <p:attrName>ppt_x</p:attrName>
                                        </p:attrNameLst>
                                      </p:cBhvr>
                                      <p:tavLst>
                                        <p:tav tm="0">
                                          <p:val>
                                            <p:strVal val="1+#ppt_w/2"/>
                                          </p:val>
                                        </p:tav>
                                        <p:tav tm="100000">
                                          <p:val>
                                            <p:strVal val="#ppt_x"/>
                                          </p:val>
                                        </p:tav>
                                      </p:tavLst>
                                    </p:anim>
                                    <p:anim calcmode="lin" valueType="num">
                                      <p:cBhvr additive="base">
                                        <p:cTn id="27" dur="500" fill="hold"/>
                                        <p:tgtEl>
                                          <p:spTgt spid="51"/>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7" presetClass="entr" presetSubtype="0"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anim calcmode="lin" valueType="num">
                                      <p:cBhvr>
                                        <p:cTn id="32" dur="1000" fill="hold"/>
                                        <p:tgtEl>
                                          <p:spTgt spid="31"/>
                                        </p:tgtEl>
                                        <p:attrNameLst>
                                          <p:attrName>ppt_x</p:attrName>
                                        </p:attrNameLst>
                                      </p:cBhvr>
                                      <p:tavLst>
                                        <p:tav tm="0">
                                          <p:val>
                                            <p:strVal val="#ppt_x"/>
                                          </p:val>
                                        </p:tav>
                                        <p:tav tm="100000">
                                          <p:val>
                                            <p:strVal val="#ppt_x"/>
                                          </p:val>
                                        </p:tav>
                                      </p:tavLst>
                                    </p:anim>
                                    <p:anim calcmode="lin" valueType="num">
                                      <p:cBhvr>
                                        <p:cTn id="33" dur="1000" fill="hold"/>
                                        <p:tgtEl>
                                          <p:spTgt spid="31"/>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anim calcmode="lin" valueType="num">
                                      <p:cBhvr>
                                        <p:cTn id="37" dur="1000" fill="hold"/>
                                        <p:tgtEl>
                                          <p:spTgt spid="34"/>
                                        </p:tgtEl>
                                        <p:attrNameLst>
                                          <p:attrName>ppt_x</p:attrName>
                                        </p:attrNameLst>
                                      </p:cBhvr>
                                      <p:tavLst>
                                        <p:tav tm="0">
                                          <p:val>
                                            <p:strVal val="#ppt_x"/>
                                          </p:val>
                                        </p:tav>
                                        <p:tav tm="100000">
                                          <p:val>
                                            <p:strVal val="#ppt_x"/>
                                          </p:val>
                                        </p:tav>
                                      </p:tavLst>
                                    </p:anim>
                                    <p:anim calcmode="lin" valueType="num">
                                      <p:cBhvr>
                                        <p:cTn id="38" dur="1000" fill="hold"/>
                                        <p:tgtEl>
                                          <p:spTgt spid="34"/>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anim calcmode="lin" valueType="num">
                                      <p:cBhvr>
                                        <p:cTn id="42" dur="1000" fill="hold"/>
                                        <p:tgtEl>
                                          <p:spTgt spid="37"/>
                                        </p:tgtEl>
                                        <p:attrNameLst>
                                          <p:attrName>ppt_x</p:attrName>
                                        </p:attrNameLst>
                                      </p:cBhvr>
                                      <p:tavLst>
                                        <p:tav tm="0">
                                          <p:val>
                                            <p:strVal val="#ppt_x"/>
                                          </p:val>
                                        </p:tav>
                                        <p:tav tm="100000">
                                          <p:val>
                                            <p:strVal val="#ppt_x"/>
                                          </p:val>
                                        </p:tav>
                                      </p:tavLst>
                                    </p:anim>
                                    <p:anim calcmode="lin" valueType="num">
                                      <p:cBhvr>
                                        <p:cTn id="43" dur="1000" fill="hold"/>
                                        <p:tgtEl>
                                          <p:spTgt spid="37"/>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1000"/>
                                        <p:tgtEl>
                                          <p:spTgt spid="40"/>
                                        </p:tgtEl>
                                      </p:cBhvr>
                                    </p:animEffect>
                                    <p:anim calcmode="lin" valueType="num">
                                      <p:cBhvr>
                                        <p:cTn id="47" dur="1000" fill="hold"/>
                                        <p:tgtEl>
                                          <p:spTgt spid="40"/>
                                        </p:tgtEl>
                                        <p:attrNameLst>
                                          <p:attrName>ppt_x</p:attrName>
                                        </p:attrNameLst>
                                      </p:cBhvr>
                                      <p:tavLst>
                                        <p:tav tm="0">
                                          <p:val>
                                            <p:strVal val="#ppt_x"/>
                                          </p:val>
                                        </p:tav>
                                        <p:tav tm="100000">
                                          <p:val>
                                            <p:strVal val="#ppt_x"/>
                                          </p:val>
                                        </p:tav>
                                      </p:tavLst>
                                    </p:anim>
                                    <p:anim calcmode="lin" valueType="num">
                                      <p:cBhvr>
                                        <p:cTn id="48" dur="1000" fill="hold"/>
                                        <p:tgtEl>
                                          <p:spTgt spid="40"/>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1000"/>
                                        <p:tgtEl>
                                          <p:spTgt spid="43"/>
                                        </p:tgtEl>
                                      </p:cBhvr>
                                    </p:animEffect>
                                    <p:anim calcmode="lin" valueType="num">
                                      <p:cBhvr>
                                        <p:cTn id="52" dur="1000" fill="hold"/>
                                        <p:tgtEl>
                                          <p:spTgt spid="43"/>
                                        </p:tgtEl>
                                        <p:attrNameLst>
                                          <p:attrName>ppt_x</p:attrName>
                                        </p:attrNameLst>
                                      </p:cBhvr>
                                      <p:tavLst>
                                        <p:tav tm="0">
                                          <p:val>
                                            <p:strVal val="#ppt_x"/>
                                          </p:val>
                                        </p:tav>
                                        <p:tav tm="100000">
                                          <p:val>
                                            <p:strVal val="#ppt_x"/>
                                          </p:val>
                                        </p:tav>
                                      </p:tavLst>
                                    </p:anim>
                                    <p:anim calcmode="lin" valueType="num">
                                      <p:cBhvr>
                                        <p:cTn id="53" dur="1000" fill="hold"/>
                                        <p:tgtEl>
                                          <p:spTgt spid="43"/>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1000"/>
                                        <p:tgtEl>
                                          <p:spTgt spid="46"/>
                                        </p:tgtEl>
                                      </p:cBhvr>
                                    </p:animEffect>
                                    <p:anim calcmode="lin" valueType="num">
                                      <p:cBhvr>
                                        <p:cTn id="57" dur="1000" fill="hold"/>
                                        <p:tgtEl>
                                          <p:spTgt spid="46"/>
                                        </p:tgtEl>
                                        <p:attrNameLst>
                                          <p:attrName>ppt_x</p:attrName>
                                        </p:attrNameLst>
                                      </p:cBhvr>
                                      <p:tavLst>
                                        <p:tav tm="0">
                                          <p:val>
                                            <p:strVal val="#ppt_x"/>
                                          </p:val>
                                        </p:tav>
                                        <p:tav tm="100000">
                                          <p:val>
                                            <p:strVal val="#ppt_x"/>
                                          </p:val>
                                        </p:tav>
                                      </p:tavLst>
                                    </p:anim>
                                    <p:anim calcmode="lin" valueType="num">
                                      <p:cBhvr>
                                        <p:cTn id="5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0" grpId="0" animBg="1"/>
      <p:bldP spid="49" grpId="0" animBg="1"/>
      <p:bldP spid="50" grpId="0"/>
      <p:bldP spid="5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092288" y="435537"/>
            <a:ext cx="4086375" cy="480131"/>
          </a:xfrm>
          <a:prstGeom prst="rect">
            <a:avLst/>
          </a:prstGeom>
        </p:spPr>
        <p:txBody>
          <a:bodyPr wrap="none">
            <a:spAutoFit/>
          </a:bodyPr>
          <a:lstStyle/>
          <a:p>
            <a:r>
              <a:rPr lang="zh-CN" altLang="en-US" sz="2520" b="1" dirty="0">
                <a:latin typeface="微软雅黑" panose="020B0503020204020204" pitchFamily="34" charset="-122"/>
                <a:ea typeface="微软雅黑" panose="020B0503020204020204" pitchFamily="34" charset="-122"/>
              </a:rPr>
              <a:t>工作完成情况</a:t>
            </a:r>
            <a:r>
              <a:rPr lang="en-US" altLang="zh-CN" sz="1765" dirty="0">
                <a:latin typeface="微软雅黑" panose="020B0503020204020204" pitchFamily="34" charset="-122"/>
                <a:ea typeface="微软雅黑" panose="020B0503020204020204" pitchFamily="34" charset="-122"/>
              </a:rPr>
              <a:t>(</a:t>
            </a:r>
            <a:r>
              <a:rPr lang="zh-CN" altLang="en-US" sz="1765" dirty="0">
                <a:latin typeface="微软雅黑" panose="020B0503020204020204" pitchFamily="34" charset="-122"/>
                <a:ea typeface="微软雅黑" panose="020B0503020204020204" pitchFamily="34" charset="-122"/>
              </a:rPr>
              <a:t>此处添加文本内容</a:t>
            </a:r>
            <a:r>
              <a:rPr lang="en-US" altLang="zh-CN" sz="1765" dirty="0">
                <a:latin typeface="微软雅黑" panose="020B0503020204020204" pitchFamily="34" charset="-122"/>
                <a:ea typeface="微软雅黑" panose="020B0503020204020204" pitchFamily="34" charset="-122"/>
              </a:rPr>
              <a:t>)</a:t>
            </a:r>
            <a:endParaRPr lang="zh-CN" altLang="en-US" sz="2520"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5851772" y="1978034"/>
            <a:ext cx="3992344" cy="889759"/>
            <a:chOff x="6327173" y="1681099"/>
            <a:chExt cx="4224470" cy="941490"/>
          </a:xfrm>
        </p:grpSpPr>
        <p:sp>
          <p:nvSpPr>
            <p:cNvPr id="4" name="文本框 20"/>
            <p:cNvSpPr txBox="1"/>
            <p:nvPr/>
          </p:nvSpPr>
          <p:spPr>
            <a:xfrm>
              <a:off x="6327174" y="1681099"/>
              <a:ext cx="2321526" cy="356271"/>
            </a:xfrm>
            <a:prstGeom prst="rect">
              <a:avLst/>
            </a:prstGeom>
            <a:noFill/>
          </p:spPr>
          <p:txBody>
            <a:bodyPr wrap="square" rtlCol="0">
              <a:spAutoFit/>
            </a:bodyPr>
            <a:lstStyle/>
            <a:p>
              <a:pPr algn="just">
                <a:lnSpc>
                  <a:spcPct val="90000"/>
                </a:lnSpc>
                <a:spcBef>
                  <a:spcPts val="945"/>
                </a:spcBef>
              </a:pPr>
              <a:r>
                <a:rPr lang="zh-CN" altLang="en-US" sz="1765" b="1" dirty="0">
                  <a:solidFill>
                    <a:srgbClr val="0070C0"/>
                  </a:solidFill>
                  <a:latin typeface="微软雅黑" panose="020B0503020204020204" pitchFamily="34" charset="-122"/>
                  <a:ea typeface="微软雅黑" panose="020B0503020204020204" pitchFamily="34" charset="-122"/>
                </a:rPr>
                <a:t>添加标题</a:t>
              </a:r>
              <a:endParaRPr lang="zh-CN" altLang="en-US" sz="1765" b="1" dirty="0">
                <a:solidFill>
                  <a:srgbClr val="0070C0"/>
                </a:solidFill>
                <a:latin typeface="微软雅黑" panose="020B0503020204020204" pitchFamily="34" charset="-122"/>
                <a:ea typeface="微软雅黑" panose="020B0503020204020204" pitchFamily="34" charset="-122"/>
              </a:endParaRPr>
            </a:p>
          </p:txBody>
        </p:sp>
        <p:sp>
          <p:nvSpPr>
            <p:cNvPr id="5" name="文本框 21"/>
            <p:cNvSpPr txBox="1"/>
            <p:nvPr/>
          </p:nvSpPr>
          <p:spPr>
            <a:xfrm>
              <a:off x="6327173" y="1938137"/>
              <a:ext cx="4224470" cy="684452"/>
            </a:xfrm>
            <a:prstGeom prst="rect">
              <a:avLst/>
            </a:prstGeom>
            <a:noFill/>
          </p:spPr>
          <p:txBody>
            <a:bodyPr wrap="square" rtlCol="0">
              <a:spAutoFit/>
            </a:bodyPr>
            <a:lstStyle/>
            <a:p>
              <a:pPr algn="just">
                <a:lnSpc>
                  <a:spcPct val="130000"/>
                </a:lnSpc>
              </a:pPr>
              <a:r>
                <a:rPr lang="zh-CN" altLang="en-US" sz="1385" dirty="0">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385" dirty="0">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1587224" y="3901375"/>
            <a:ext cx="840733" cy="691595"/>
            <a:chOff x="1465545" y="3524250"/>
            <a:chExt cx="889616" cy="731806"/>
          </a:xfrm>
          <a:solidFill>
            <a:srgbClr val="009900"/>
          </a:solidFill>
          <a:effectLst>
            <a:outerShdw blurRad="50800" dist="38100" dir="8100000" algn="tr" rotWithShape="0">
              <a:prstClr val="black">
                <a:alpha val="40000"/>
              </a:prstClr>
            </a:outerShdw>
          </a:effectLst>
        </p:grpSpPr>
        <p:sp>
          <p:nvSpPr>
            <p:cNvPr id="7" name="六边形 6"/>
            <p:cNvSpPr/>
            <p:nvPr/>
          </p:nvSpPr>
          <p:spPr>
            <a:xfrm>
              <a:off x="1480540" y="3524250"/>
              <a:ext cx="848894" cy="731806"/>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rgbClr val="0070C0"/>
                </a:solidFill>
              </a:endParaRPr>
            </a:p>
          </p:txBody>
        </p:sp>
        <p:sp>
          <p:nvSpPr>
            <p:cNvPr id="8" name="文本框 24"/>
            <p:cNvSpPr txBox="1"/>
            <p:nvPr/>
          </p:nvSpPr>
          <p:spPr>
            <a:xfrm>
              <a:off x="1465545" y="3719336"/>
              <a:ext cx="889616" cy="448545"/>
            </a:xfrm>
            <a:prstGeom prst="rect">
              <a:avLst/>
            </a:prstGeom>
            <a:noFill/>
          </p:spPr>
          <p:txBody>
            <a:bodyPr wrap="square" rtlCol="0">
              <a:spAutoFit/>
            </a:bodyPr>
            <a:lstStyle/>
            <a:p>
              <a:pPr algn="ctr">
                <a:lnSpc>
                  <a:spcPct val="90000"/>
                </a:lnSpc>
                <a:spcBef>
                  <a:spcPts val="945"/>
                </a:spcBef>
              </a:pPr>
              <a:r>
                <a:rPr lang="en-US" altLang="zh-CN" sz="1765" b="1" dirty="0">
                  <a:solidFill>
                    <a:srgbClr val="0070C0"/>
                  </a:solidFill>
                  <a:latin typeface="微软雅黑" panose="020B0503020204020204" pitchFamily="34" charset="-122"/>
                  <a:ea typeface="微软雅黑" panose="020B0503020204020204" pitchFamily="34" charset="-122"/>
                </a:rPr>
                <a:t>30</a:t>
              </a:r>
              <a:r>
                <a:rPr lang="en-US" altLang="zh-CN" sz="2395" b="1" dirty="0">
                  <a:solidFill>
                    <a:srgbClr val="0070C0"/>
                  </a:solidFill>
                  <a:latin typeface="微软雅黑" panose="020B0503020204020204" pitchFamily="34" charset="-122"/>
                  <a:ea typeface="微软雅黑" panose="020B0503020204020204" pitchFamily="34" charset="-122"/>
                </a:rPr>
                <a:t>%</a:t>
              </a:r>
              <a:endParaRPr lang="zh-CN" altLang="en-US" sz="2395" b="1" dirty="0">
                <a:solidFill>
                  <a:srgbClr val="0070C0"/>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2313104" y="4428181"/>
            <a:ext cx="1260948" cy="1087025"/>
            <a:chOff x="2329434" y="4081682"/>
            <a:chExt cx="1334262" cy="1150226"/>
          </a:xfrm>
          <a:solidFill>
            <a:srgbClr val="009900"/>
          </a:solidFill>
          <a:effectLst>
            <a:outerShdw blurRad="50800" dist="38100" dir="8100000" algn="tr" rotWithShape="0">
              <a:prstClr val="black">
                <a:alpha val="40000"/>
              </a:prstClr>
            </a:outerShdw>
          </a:effectLst>
        </p:grpSpPr>
        <p:sp>
          <p:nvSpPr>
            <p:cNvPr id="10" name="六边形 9"/>
            <p:cNvSpPr/>
            <p:nvPr/>
          </p:nvSpPr>
          <p:spPr>
            <a:xfrm>
              <a:off x="2329434" y="4081682"/>
              <a:ext cx="1334262" cy="1150226"/>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rgbClr val="0070C0"/>
                </a:solidFill>
              </a:endParaRPr>
            </a:p>
          </p:txBody>
        </p:sp>
        <p:sp>
          <p:nvSpPr>
            <p:cNvPr id="11" name="文本框 25"/>
            <p:cNvSpPr txBox="1"/>
            <p:nvPr/>
          </p:nvSpPr>
          <p:spPr>
            <a:xfrm>
              <a:off x="2426710" y="4416728"/>
              <a:ext cx="1134779" cy="485454"/>
            </a:xfrm>
            <a:prstGeom prst="rect">
              <a:avLst/>
            </a:prstGeom>
            <a:noFill/>
          </p:spPr>
          <p:txBody>
            <a:bodyPr wrap="square" rtlCol="0">
              <a:spAutoFit/>
            </a:bodyPr>
            <a:lstStyle/>
            <a:p>
              <a:pPr algn="ctr">
                <a:lnSpc>
                  <a:spcPct val="90000"/>
                </a:lnSpc>
                <a:spcBef>
                  <a:spcPts val="945"/>
                </a:spcBef>
              </a:pPr>
              <a:r>
                <a:rPr lang="en-US" altLang="zh-CN" sz="2645" b="1" dirty="0">
                  <a:solidFill>
                    <a:srgbClr val="0070C0"/>
                  </a:solidFill>
                  <a:latin typeface="微软雅黑" panose="020B0503020204020204" pitchFamily="34" charset="-122"/>
                  <a:ea typeface="微软雅黑" panose="020B0503020204020204" pitchFamily="34" charset="-122"/>
                </a:rPr>
                <a:t>40%</a:t>
              </a:r>
              <a:endParaRPr lang="zh-CN" altLang="en-US" sz="2645" b="1" dirty="0">
                <a:solidFill>
                  <a:srgbClr val="0070C0"/>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3311190" y="2990093"/>
            <a:ext cx="2298654" cy="1981600"/>
            <a:chOff x="3663696" y="2559981"/>
            <a:chExt cx="2432304" cy="2096814"/>
          </a:xfrm>
          <a:solidFill>
            <a:srgbClr val="009900"/>
          </a:solidFill>
        </p:grpSpPr>
        <p:sp>
          <p:nvSpPr>
            <p:cNvPr id="14" name="六边形 13"/>
            <p:cNvSpPr/>
            <p:nvPr/>
          </p:nvSpPr>
          <p:spPr>
            <a:xfrm>
              <a:off x="3663696" y="2559981"/>
              <a:ext cx="2432304" cy="2096814"/>
            </a:xfrm>
            <a:prstGeom prst="hexagon">
              <a:avLst/>
            </a:prstGeom>
            <a:gradFill>
              <a:gsLst>
                <a:gs pos="0">
                  <a:schemeClr val="bg1"/>
                </a:gs>
                <a:gs pos="51000">
                  <a:schemeClr val="bg1">
                    <a:lumMod val="95000"/>
                  </a:schemeClr>
                </a:gs>
                <a:gs pos="100000">
                  <a:schemeClr val="bg1">
                    <a:lumMod val="75000"/>
                  </a:schemeClr>
                </a:gs>
              </a:gsLst>
              <a:lin ang="189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rgbClr val="0070C0"/>
                </a:solidFill>
              </a:endParaRPr>
            </a:p>
          </p:txBody>
        </p:sp>
        <p:sp>
          <p:nvSpPr>
            <p:cNvPr id="15" name="文本框 26"/>
            <p:cNvSpPr txBox="1"/>
            <p:nvPr/>
          </p:nvSpPr>
          <p:spPr>
            <a:xfrm>
              <a:off x="4040565" y="3229823"/>
              <a:ext cx="1678565" cy="762410"/>
            </a:xfrm>
            <a:prstGeom prst="rect">
              <a:avLst/>
            </a:prstGeom>
            <a:noFill/>
          </p:spPr>
          <p:txBody>
            <a:bodyPr wrap="square" rtlCol="0">
              <a:spAutoFit/>
            </a:bodyPr>
            <a:lstStyle/>
            <a:p>
              <a:pPr algn="ctr">
                <a:lnSpc>
                  <a:spcPct val="90000"/>
                </a:lnSpc>
                <a:spcBef>
                  <a:spcPts val="945"/>
                </a:spcBef>
              </a:pPr>
              <a:r>
                <a:rPr lang="en-US" altLang="zh-CN" sz="4535" b="1" dirty="0">
                  <a:solidFill>
                    <a:srgbClr val="0070C0"/>
                  </a:solidFill>
                  <a:latin typeface="微软雅黑" panose="020B0503020204020204" pitchFamily="34" charset="-122"/>
                  <a:ea typeface="微软雅黑" panose="020B0503020204020204" pitchFamily="34" charset="-122"/>
                </a:rPr>
                <a:t>80%</a:t>
              </a:r>
              <a:endParaRPr lang="zh-CN" altLang="en-US" sz="4535" b="1" dirty="0">
                <a:solidFill>
                  <a:srgbClr val="0070C0"/>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1950861" y="2164831"/>
            <a:ext cx="1632535" cy="1407356"/>
            <a:chOff x="1936242" y="1686736"/>
            <a:chExt cx="1727454" cy="1489184"/>
          </a:xfrm>
          <a:solidFill>
            <a:srgbClr val="009900"/>
          </a:solidFill>
          <a:effectLst>
            <a:outerShdw blurRad="50800" dist="38100" dir="8100000" algn="tr" rotWithShape="0">
              <a:prstClr val="black">
                <a:alpha val="40000"/>
              </a:prstClr>
            </a:outerShdw>
          </a:effectLst>
        </p:grpSpPr>
        <p:sp>
          <p:nvSpPr>
            <p:cNvPr id="17" name="六边形 16"/>
            <p:cNvSpPr/>
            <p:nvPr/>
          </p:nvSpPr>
          <p:spPr>
            <a:xfrm>
              <a:off x="1936242" y="1686736"/>
              <a:ext cx="1727454" cy="1489184"/>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rgbClr val="0070C0"/>
                </a:solidFill>
              </a:endParaRPr>
            </a:p>
          </p:txBody>
        </p:sp>
        <p:sp>
          <p:nvSpPr>
            <p:cNvPr id="18" name="文本框 27"/>
            <p:cNvSpPr txBox="1"/>
            <p:nvPr/>
          </p:nvSpPr>
          <p:spPr>
            <a:xfrm>
              <a:off x="1957363" y="2135861"/>
              <a:ext cx="1678565" cy="596319"/>
            </a:xfrm>
            <a:prstGeom prst="rect">
              <a:avLst/>
            </a:prstGeom>
            <a:noFill/>
          </p:spPr>
          <p:txBody>
            <a:bodyPr wrap="square" rtlCol="0">
              <a:spAutoFit/>
            </a:bodyPr>
            <a:lstStyle/>
            <a:p>
              <a:pPr algn="ctr">
                <a:lnSpc>
                  <a:spcPct val="90000"/>
                </a:lnSpc>
                <a:spcBef>
                  <a:spcPts val="945"/>
                </a:spcBef>
              </a:pPr>
              <a:r>
                <a:rPr lang="en-US" altLang="zh-CN" sz="3400" b="1" dirty="0">
                  <a:solidFill>
                    <a:srgbClr val="0070C0"/>
                  </a:solidFill>
                  <a:latin typeface="微软雅黑" panose="020B0503020204020204" pitchFamily="34" charset="-122"/>
                  <a:ea typeface="微软雅黑" panose="020B0503020204020204" pitchFamily="34" charset="-122"/>
                </a:rPr>
                <a:t>50%</a:t>
              </a:r>
              <a:endParaRPr lang="zh-CN" altLang="en-US" sz="3400" b="1" dirty="0">
                <a:solidFill>
                  <a:srgbClr val="0070C0"/>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5851772" y="4875071"/>
            <a:ext cx="3992344" cy="889759"/>
            <a:chOff x="6327173" y="4322384"/>
            <a:chExt cx="4224470" cy="941490"/>
          </a:xfrm>
        </p:grpSpPr>
        <p:sp>
          <p:nvSpPr>
            <p:cNvPr id="20" name="文本框 29"/>
            <p:cNvSpPr txBox="1"/>
            <p:nvPr/>
          </p:nvSpPr>
          <p:spPr>
            <a:xfrm>
              <a:off x="6327174" y="4322384"/>
              <a:ext cx="2321526" cy="356271"/>
            </a:xfrm>
            <a:prstGeom prst="rect">
              <a:avLst/>
            </a:prstGeom>
            <a:noFill/>
          </p:spPr>
          <p:txBody>
            <a:bodyPr wrap="square" rtlCol="0">
              <a:spAutoFit/>
            </a:bodyPr>
            <a:lstStyle/>
            <a:p>
              <a:pPr algn="just">
                <a:lnSpc>
                  <a:spcPct val="90000"/>
                </a:lnSpc>
                <a:spcBef>
                  <a:spcPts val="945"/>
                </a:spcBef>
              </a:pPr>
              <a:r>
                <a:rPr lang="zh-CN" altLang="en-US" sz="1765" b="1" dirty="0">
                  <a:solidFill>
                    <a:srgbClr val="0070C0"/>
                  </a:solidFill>
                  <a:latin typeface="微软雅黑" panose="020B0503020204020204" pitchFamily="34" charset="-122"/>
                  <a:ea typeface="微软雅黑" panose="020B0503020204020204" pitchFamily="34" charset="-122"/>
                </a:rPr>
                <a:t>添加标题</a:t>
              </a:r>
              <a:endParaRPr lang="zh-CN" altLang="en-US" sz="1765" b="1" dirty="0">
                <a:solidFill>
                  <a:srgbClr val="0070C0"/>
                </a:solidFill>
                <a:latin typeface="微软雅黑" panose="020B0503020204020204" pitchFamily="34" charset="-122"/>
                <a:ea typeface="微软雅黑" panose="020B0503020204020204" pitchFamily="34" charset="-122"/>
              </a:endParaRPr>
            </a:p>
          </p:txBody>
        </p:sp>
        <p:sp>
          <p:nvSpPr>
            <p:cNvPr id="21" name="文本框 30"/>
            <p:cNvSpPr txBox="1"/>
            <p:nvPr/>
          </p:nvSpPr>
          <p:spPr>
            <a:xfrm>
              <a:off x="6327173" y="4579422"/>
              <a:ext cx="4224470" cy="684452"/>
            </a:xfrm>
            <a:prstGeom prst="rect">
              <a:avLst/>
            </a:prstGeom>
            <a:noFill/>
          </p:spPr>
          <p:txBody>
            <a:bodyPr wrap="square" rtlCol="0">
              <a:spAutoFit/>
            </a:bodyPr>
            <a:lstStyle/>
            <a:p>
              <a:pPr algn="just">
                <a:lnSpc>
                  <a:spcPct val="130000"/>
                </a:lnSpc>
              </a:pPr>
              <a:r>
                <a:rPr lang="zh-CN" altLang="en-US" sz="1385" dirty="0">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385" dirty="0">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5851772" y="2976126"/>
            <a:ext cx="3992344" cy="889759"/>
            <a:chOff x="6327173" y="3001742"/>
            <a:chExt cx="4224470" cy="941490"/>
          </a:xfrm>
        </p:grpSpPr>
        <p:sp>
          <p:nvSpPr>
            <p:cNvPr id="23" name="文本框 31"/>
            <p:cNvSpPr txBox="1"/>
            <p:nvPr/>
          </p:nvSpPr>
          <p:spPr>
            <a:xfrm>
              <a:off x="6327174" y="3001742"/>
              <a:ext cx="2321526" cy="356271"/>
            </a:xfrm>
            <a:prstGeom prst="rect">
              <a:avLst/>
            </a:prstGeom>
            <a:noFill/>
          </p:spPr>
          <p:txBody>
            <a:bodyPr wrap="square" rtlCol="0">
              <a:spAutoFit/>
            </a:bodyPr>
            <a:lstStyle/>
            <a:p>
              <a:pPr algn="just">
                <a:lnSpc>
                  <a:spcPct val="90000"/>
                </a:lnSpc>
                <a:spcBef>
                  <a:spcPts val="945"/>
                </a:spcBef>
              </a:pPr>
              <a:r>
                <a:rPr lang="zh-CN" altLang="en-US" sz="1765" b="1" dirty="0">
                  <a:solidFill>
                    <a:srgbClr val="0070C0"/>
                  </a:solidFill>
                  <a:latin typeface="微软雅黑" panose="020B0503020204020204" pitchFamily="34" charset="-122"/>
                  <a:ea typeface="微软雅黑" panose="020B0503020204020204" pitchFamily="34" charset="-122"/>
                </a:rPr>
                <a:t>添加标题</a:t>
              </a:r>
              <a:endParaRPr lang="zh-CN" altLang="en-US" sz="1765" b="1" dirty="0">
                <a:solidFill>
                  <a:srgbClr val="0070C0"/>
                </a:solidFill>
                <a:latin typeface="微软雅黑" panose="020B0503020204020204" pitchFamily="34" charset="-122"/>
                <a:ea typeface="微软雅黑" panose="020B0503020204020204" pitchFamily="34" charset="-122"/>
              </a:endParaRPr>
            </a:p>
          </p:txBody>
        </p:sp>
        <p:sp>
          <p:nvSpPr>
            <p:cNvPr id="24" name="文本框 32"/>
            <p:cNvSpPr txBox="1"/>
            <p:nvPr/>
          </p:nvSpPr>
          <p:spPr>
            <a:xfrm>
              <a:off x="6327173" y="3258780"/>
              <a:ext cx="4224470" cy="684452"/>
            </a:xfrm>
            <a:prstGeom prst="rect">
              <a:avLst/>
            </a:prstGeom>
            <a:noFill/>
          </p:spPr>
          <p:txBody>
            <a:bodyPr wrap="square" rtlCol="0">
              <a:spAutoFit/>
            </a:bodyPr>
            <a:lstStyle/>
            <a:p>
              <a:pPr algn="just">
                <a:lnSpc>
                  <a:spcPct val="130000"/>
                </a:lnSpc>
              </a:pPr>
              <a:r>
                <a:rPr lang="zh-CN" altLang="en-US" sz="1385" dirty="0">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385" dirty="0">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5851772" y="3967720"/>
            <a:ext cx="3992344" cy="889759"/>
            <a:chOff x="6327173" y="4322384"/>
            <a:chExt cx="4224470" cy="941490"/>
          </a:xfrm>
        </p:grpSpPr>
        <p:sp>
          <p:nvSpPr>
            <p:cNvPr id="26" name="文本框 33"/>
            <p:cNvSpPr txBox="1"/>
            <p:nvPr/>
          </p:nvSpPr>
          <p:spPr>
            <a:xfrm>
              <a:off x="6327174" y="4322384"/>
              <a:ext cx="2321526" cy="356271"/>
            </a:xfrm>
            <a:prstGeom prst="rect">
              <a:avLst/>
            </a:prstGeom>
            <a:noFill/>
          </p:spPr>
          <p:txBody>
            <a:bodyPr wrap="square" rtlCol="0">
              <a:spAutoFit/>
            </a:bodyPr>
            <a:lstStyle/>
            <a:p>
              <a:pPr algn="just">
                <a:lnSpc>
                  <a:spcPct val="90000"/>
                </a:lnSpc>
                <a:spcBef>
                  <a:spcPts val="945"/>
                </a:spcBef>
              </a:pPr>
              <a:r>
                <a:rPr lang="zh-CN" altLang="en-US" sz="1765" b="1" dirty="0">
                  <a:solidFill>
                    <a:srgbClr val="0070C0"/>
                  </a:solidFill>
                  <a:latin typeface="微软雅黑" panose="020B0503020204020204" pitchFamily="34" charset="-122"/>
                  <a:ea typeface="微软雅黑" panose="020B0503020204020204" pitchFamily="34" charset="-122"/>
                </a:rPr>
                <a:t>添加标题</a:t>
              </a:r>
              <a:endParaRPr lang="zh-CN" altLang="en-US" sz="1765" b="1" dirty="0">
                <a:solidFill>
                  <a:srgbClr val="0070C0"/>
                </a:solidFill>
                <a:latin typeface="微软雅黑" panose="020B0503020204020204" pitchFamily="34" charset="-122"/>
                <a:ea typeface="微软雅黑" panose="020B0503020204020204" pitchFamily="34" charset="-122"/>
              </a:endParaRPr>
            </a:p>
          </p:txBody>
        </p:sp>
        <p:sp>
          <p:nvSpPr>
            <p:cNvPr id="27" name="文本框 34"/>
            <p:cNvSpPr txBox="1"/>
            <p:nvPr/>
          </p:nvSpPr>
          <p:spPr>
            <a:xfrm>
              <a:off x="6327173" y="4579422"/>
              <a:ext cx="4224470" cy="684452"/>
            </a:xfrm>
            <a:prstGeom prst="rect">
              <a:avLst/>
            </a:prstGeom>
            <a:noFill/>
          </p:spPr>
          <p:txBody>
            <a:bodyPr wrap="square" rtlCol="0">
              <a:spAutoFit/>
            </a:bodyPr>
            <a:lstStyle/>
            <a:p>
              <a:pPr algn="just">
                <a:lnSpc>
                  <a:spcPct val="130000"/>
                </a:lnSpc>
              </a:pPr>
              <a:r>
                <a:rPr lang="zh-CN" altLang="en-US" sz="1385" dirty="0">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a:t>
              </a:r>
              <a:endParaRPr lang="en-US" altLang="zh-CN" sz="1385" dirty="0">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53" presetClass="entr" presetSubtype="52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anim calcmode="lin" valueType="num">
                                      <p:cBhvr>
                                        <p:cTn id="14" dur="500" fill="hold"/>
                                        <p:tgtEl>
                                          <p:spTgt spid="6"/>
                                        </p:tgtEl>
                                        <p:attrNameLst>
                                          <p:attrName>ppt_x</p:attrName>
                                        </p:attrNameLst>
                                      </p:cBhvr>
                                      <p:tavLst>
                                        <p:tav tm="0">
                                          <p:val>
                                            <p:fltVal val="0.5"/>
                                          </p:val>
                                        </p:tav>
                                        <p:tav tm="100000">
                                          <p:val>
                                            <p:strVal val="#ppt_x"/>
                                          </p:val>
                                        </p:tav>
                                      </p:tavLst>
                                    </p:anim>
                                    <p:anim calcmode="lin" valueType="num">
                                      <p:cBhvr>
                                        <p:cTn id="15" dur="500" fill="hold"/>
                                        <p:tgtEl>
                                          <p:spTgt spid="6"/>
                                        </p:tgtEl>
                                        <p:attrNameLst>
                                          <p:attrName>ppt_y</p:attrName>
                                        </p:attrNameLst>
                                      </p:cBhvr>
                                      <p:tavLst>
                                        <p:tav tm="0">
                                          <p:val>
                                            <p:fltVal val="0.5"/>
                                          </p:val>
                                        </p:tav>
                                        <p:tav tm="100000">
                                          <p:val>
                                            <p:strVal val="#ppt_y"/>
                                          </p:val>
                                        </p:tav>
                                      </p:tavLst>
                                    </p:anim>
                                  </p:childTnLst>
                                </p:cTn>
                              </p:par>
                              <p:par>
                                <p:cTn id="16" presetID="53" presetClass="entr" presetSubtype="528" fill="hold" nodeType="withEffect">
                                  <p:stCondLst>
                                    <p:cond delay="25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anim calcmode="lin" valueType="num">
                                      <p:cBhvr>
                                        <p:cTn id="21" dur="500" fill="hold"/>
                                        <p:tgtEl>
                                          <p:spTgt spid="9"/>
                                        </p:tgtEl>
                                        <p:attrNameLst>
                                          <p:attrName>ppt_x</p:attrName>
                                        </p:attrNameLst>
                                      </p:cBhvr>
                                      <p:tavLst>
                                        <p:tav tm="0">
                                          <p:val>
                                            <p:fltVal val="0.5"/>
                                          </p:val>
                                        </p:tav>
                                        <p:tav tm="100000">
                                          <p:val>
                                            <p:strVal val="#ppt_x"/>
                                          </p:val>
                                        </p:tav>
                                      </p:tavLst>
                                    </p:anim>
                                    <p:anim calcmode="lin" valueType="num">
                                      <p:cBhvr>
                                        <p:cTn id="22" dur="500" fill="hold"/>
                                        <p:tgtEl>
                                          <p:spTgt spid="9"/>
                                        </p:tgtEl>
                                        <p:attrNameLst>
                                          <p:attrName>ppt_y</p:attrName>
                                        </p:attrNameLst>
                                      </p:cBhvr>
                                      <p:tavLst>
                                        <p:tav tm="0">
                                          <p:val>
                                            <p:fltVal val="0.5"/>
                                          </p:val>
                                        </p:tav>
                                        <p:tav tm="100000">
                                          <p:val>
                                            <p:strVal val="#ppt_y"/>
                                          </p:val>
                                        </p:tav>
                                      </p:tavLst>
                                    </p:anim>
                                  </p:childTnLst>
                                </p:cTn>
                              </p:par>
                              <p:par>
                                <p:cTn id="23" presetID="53" presetClass="entr" presetSubtype="528" fill="hold" nodeType="withEffect">
                                  <p:stCondLst>
                                    <p:cond delay="50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fltVal val="0.5"/>
                                          </p:val>
                                        </p:tav>
                                        <p:tav tm="100000">
                                          <p:val>
                                            <p:strVal val="#ppt_x"/>
                                          </p:val>
                                        </p:tav>
                                      </p:tavLst>
                                    </p:anim>
                                    <p:anim calcmode="lin" valueType="num">
                                      <p:cBhvr>
                                        <p:cTn id="29" dur="500" fill="hold"/>
                                        <p:tgtEl>
                                          <p:spTgt spid="16"/>
                                        </p:tgtEl>
                                        <p:attrNameLst>
                                          <p:attrName>ppt_y</p:attrName>
                                        </p:attrNameLst>
                                      </p:cBhvr>
                                      <p:tavLst>
                                        <p:tav tm="0">
                                          <p:val>
                                            <p:fltVal val="0.5"/>
                                          </p:val>
                                        </p:tav>
                                        <p:tav tm="100000">
                                          <p:val>
                                            <p:strVal val="#ppt_y"/>
                                          </p:val>
                                        </p:tav>
                                      </p:tavLst>
                                    </p:anim>
                                  </p:childTnLst>
                                </p:cTn>
                              </p:par>
                              <p:par>
                                <p:cTn id="30" presetID="53" presetClass="entr" presetSubtype="528" fill="hold" nodeType="withEffect">
                                  <p:stCondLst>
                                    <p:cond delay="75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fltVal val="0.5"/>
                                          </p:val>
                                        </p:tav>
                                        <p:tav tm="100000">
                                          <p:val>
                                            <p:strVal val="#ppt_x"/>
                                          </p:val>
                                        </p:tav>
                                      </p:tavLst>
                                    </p:anim>
                                    <p:anim calcmode="lin" valueType="num">
                                      <p:cBhvr>
                                        <p:cTn id="36" dur="500" fill="hold"/>
                                        <p:tgtEl>
                                          <p:spTgt spid="13"/>
                                        </p:tgtEl>
                                        <p:attrNameLst>
                                          <p:attrName>ppt_y</p:attrName>
                                        </p:attrNameLst>
                                      </p:cBhvr>
                                      <p:tavLst>
                                        <p:tav tm="0">
                                          <p:val>
                                            <p:fltVal val="0.5"/>
                                          </p:val>
                                        </p:tav>
                                        <p:tav tm="100000">
                                          <p:val>
                                            <p:strVal val="#ppt_y"/>
                                          </p:val>
                                        </p:tav>
                                      </p:tavLst>
                                    </p:anim>
                                  </p:childTnLst>
                                </p:cTn>
                              </p:par>
                            </p:childTnLst>
                          </p:cTn>
                        </p:par>
                        <p:par>
                          <p:cTn id="37" fill="hold">
                            <p:stCondLst>
                              <p:cond delay="1000"/>
                            </p:stCondLst>
                            <p:childTnLst>
                              <p:par>
                                <p:cTn id="38" presetID="37"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anim calcmode="lin" valueType="num">
                                      <p:cBhvr>
                                        <p:cTn id="41" dur="500" fill="hold"/>
                                        <p:tgtEl>
                                          <p:spTgt spid="3"/>
                                        </p:tgtEl>
                                        <p:attrNameLst>
                                          <p:attrName>ppt_x</p:attrName>
                                        </p:attrNameLst>
                                      </p:cBhvr>
                                      <p:tavLst>
                                        <p:tav tm="0">
                                          <p:val>
                                            <p:strVal val="#ppt_x"/>
                                          </p:val>
                                        </p:tav>
                                        <p:tav tm="100000">
                                          <p:val>
                                            <p:strVal val="#ppt_x"/>
                                          </p:val>
                                        </p:tav>
                                      </p:tavLst>
                                    </p:anim>
                                    <p:anim calcmode="lin" valueType="num">
                                      <p:cBhvr>
                                        <p:cTn id="42" dur="450" decel="100000" fill="hold"/>
                                        <p:tgtEl>
                                          <p:spTgt spid="3"/>
                                        </p:tgtEl>
                                        <p:attrNameLst>
                                          <p:attrName>ppt_y</p:attrName>
                                        </p:attrNameLst>
                                      </p:cBhvr>
                                      <p:tavLst>
                                        <p:tav tm="0">
                                          <p:val>
                                            <p:strVal val="#ppt_y+1"/>
                                          </p:val>
                                        </p:tav>
                                        <p:tav tm="100000">
                                          <p:val>
                                            <p:strVal val="#ppt_y-.03"/>
                                          </p:val>
                                        </p:tav>
                                      </p:tavLst>
                                    </p:anim>
                                    <p:anim calcmode="lin" valueType="num">
                                      <p:cBhvr>
                                        <p:cTn id="43"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par>
                                <p:cTn id="44" presetID="37" presetClass="entr" presetSubtype="0" fill="hold" nodeType="withEffect">
                                  <p:stCondLst>
                                    <p:cond delay="25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anim calcmode="lin" valueType="num">
                                      <p:cBhvr>
                                        <p:cTn id="47" dur="500" fill="hold"/>
                                        <p:tgtEl>
                                          <p:spTgt spid="22"/>
                                        </p:tgtEl>
                                        <p:attrNameLst>
                                          <p:attrName>ppt_x</p:attrName>
                                        </p:attrNameLst>
                                      </p:cBhvr>
                                      <p:tavLst>
                                        <p:tav tm="0">
                                          <p:val>
                                            <p:strVal val="#ppt_x"/>
                                          </p:val>
                                        </p:tav>
                                        <p:tav tm="100000">
                                          <p:val>
                                            <p:strVal val="#ppt_x"/>
                                          </p:val>
                                        </p:tav>
                                      </p:tavLst>
                                    </p:anim>
                                    <p:anim calcmode="lin" valueType="num">
                                      <p:cBhvr>
                                        <p:cTn id="48" dur="450" decel="100000" fill="hold"/>
                                        <p:tgtEl>
                                          <p:spTgt spid="22"/>
                                        </p:tgtEl>
                                        <p:attrNameLst>
                                          <p:attrName>ppt_y</p:attrName>
                                        </p:attrNameLst>
                                      </p:cBhvr>
                                      <p:tavLst>
                                        <p:tav tm="0">
                                          <p:val>
                                            <p:strVal val="#ppt_y+1"/>
                                          </p:val>
                                        </p:tav>
                                        <p:tav tm="100000">
                                          <p:val>
                                            <p:strVal val="#ppt_y-.03"/>
                                          </p:val>
                                        </p:tav>
                                      </p:tavLst>
                                    </p:anim>
                                    <p:anim calcmode="lin" valueType="num">
                                      <p:cBhvr>
                                        <p:cTn id="49" dur="50" accel="100000" fill="hold">
                                          <p:stCondLst>
                                            <p:cond delay="450"/>
                                          </p:stCondLst>
                                        </p:cTn>
                                        <p:tgtEl>
                                          <p:spTgt spid="22"/>
                                        </p:tgtEl>
                                        <p:attrNameLst>
                                          <p:attrName>ppt_y</p:attrName>
                                        </p:attrNameLst>
                                      </p:cBhvr>
                                      <p:tavLst>
                                        <p:tav tm="0">
                                          <p:val>
                                            <p:strVal val="#ppt_y-.03"/>
                                          </p:val>
                                        </p:tav>
                                        <p:tav tm="100000">
                                          <p:val>
                                            <p:strVal val="#ppt_y"/>
                                          </p:val>
                                        </p:tav>
                                      </p:tavLst>
                                    </p:anim>
                                  </p:childTnLst>
                                </p:cTn>
                              </p:par>
                              <p:par>
                                <p:cTn id="50" presetID="37" presetClass="entr" presetSubtype="0" fill="hold" nodeType="withEffect">
                                  <p:stCondLst>
                                    <p:cond delay="50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450" decel="100000" fill="hold"/>
                                        <p:tgtEl>
                                          <p:spTgt spid="25"/>
                                        </p:tgtEl>
                                        <p:attrNameLst>
                                          <p:attrName>ppt_y</p:attrName>
                                        </p:attrNameLst>
                                      </p:cBhvr>
                                      <p:tavLst>
                                        <p:tav tm="0">
                                          <p:val>
                                            <p:strVal val="#ppt_y+1"/>
                                          </p:val>
                                        </p:tav>
                                        <p:tav tm="100000">
                                          <p:val>
                                            <p:strVal val="#ppt_y-.03"/>
                                          </p:val>
                                        </p:tav>
                                      </p:tavLst>
                                    </p:anim>
                                    <p:anim calcmode="lin" valueType="num">
                                      <p:cBhvr>
                                        <p:cTn id="55" dur="50" accel="100000" fill="hold">
                                          <p:stCondLst>
                                            <p:cond delay="450"/>
                                          </p:stCondLst>
                                        </p:cTn>
                                        <p:tgtEl>
                                          <p:spTgt spid="25"/>
                                        </p:tgtEl>
                                        <p:attrNameLst>
                                          <p:attrName>ppt_y</p:attrName>
                                        </p:attrNameLst>
                                      </p:cBhvr>
                                      <p:tavLst>
                                        <p:tav tm="0">
                                          <p:val>
                                            <p:strVal val="#ppt_y-.03"/>
                                          </p:val>
                                        </p:tav>
                                        <p:tav tm="100000">
                                          <p:val>
                                            <p:strVal val="#ppt_y"/>
                                          </p:val>
                                        </p:tav>
                                      </p:tavLst>
                                    </p:anim>
                                  </p:childTnLst>
                                </p:cTn>
                              </p:par>
                              <p:par>
                                <p:cTn id="56" presetID="37" presetClass="entr" presetSubtype="0" fill="hold" nodeType="withEffect">
                                  <p:stCondLst>
                                    <p:cond delay="75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anim calcmode="lin" valueType="num">
                                      <p:cBhvr>
                                        <p:cTn id="59" dur="500" fill="hold"/>
                                        <p:tgtEl>
                                          <p:spTgt spid="19"/>
                                        </p:tgtEl>
                                        <p:attrNameLst>
                                          <p:attrName>ppt_x</p:attrName>
                                        </p:attrNameLst>
                                      </p:cBhvr>
                                      <p:tavLst>
                                        <p:tav tm="0">
                                          <p:val>
                                            <p:strVal val="#ppt_x"/>
                                          </p:val>
                                        </p:tav>
                                        <p:tav tm="100000">
                                          <p:val>
                                            <p:strVal val="#ppt_x"/>
                                          </p:val>
                                        </p:tav>
                                      </p:tavLst>
                                    </p:anim>
                                    <p:anim calcmode="lin" valueType="num">
                                      <p:cBhvr>
                                        <p:cTn id="60" dur="450" decel="100000" fill="hold"/>
                                        <p:tgtEl>
                                          <p:spTgt spid="19"/>
                                        </p:tgtEl>
                                        <p:attrNameLst>
                                          <p:attrName>ppt_y</p:attrName>
                                        </p:attrNameLst>
                                      </p:cBhvr>
                                      <p:tavLst>
                                        <p:tav tm="0">
                                          <p:val>
                                            <p:strVal val="#ppt_y+1"/>
                                          </p:val>
                                        </p:tav>
                                        <p:tav tm="100000">
                                          <p:val>
                                            <p:strVal val="#ppt_y-.03"/>
                                          </p:val>
                                        </p:tav>
                                      </p:tavLst>
                                    </p:anim>
                                    <p:anim calcmode="lin" valueType="num">
                                      <p:cBhvr>
                                        <p:cTn id="61" dur="50" accel="100000" fill="hold">
                                          <p:stCondLst>
                                            <p:cond delay="45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092288" y="435537"/>
            <a:ext cx="4086375" cy="480131"/>
          </a:xfrm>
          <a:prstGeom prst="rect">
            <a:avLst/>
          </a:prstGeom>
        </p:spPr>
        <p:txBody>
          <a:bodyPr wrap="none">
            <a:spAutoFit/>
          </a:bodyPr>
          <a:lstStyle/>
          <a:p>
            <a:r>
              <a:rPr lang="zh-CN" altLang="en-US" sz="2520" b="1" dirty="0">
                <a:latin typeface="微软雅黑" panose="020B0503020204020204" pitchFamily="34" charset="-122"/>
                <a:ea typeface="微软雅黑" panose="020B0503020204020204" pitchFamily="34" charset="-122"/>
              </a:rPr>
              <a:t>工作完成情况</a:t>
            </a:r>
            <a:r>
              <a:rPr lang="en-US" altLang="zh-CN" sz="1765" dirty="0">
                <a:latin typeface="微软雅黑" panose="020B0503020204020204" pitchFamily="34" charset="-122"/>
                <a:ea typeface="微软雅黑" panose="020B0503020204020204" pitchFamily="34" charset="-122"/>
              </a:rPr>
              <a:t>(</a:t>
            </a:r>
            <a:r>
              <a:rPr lang="zh-CN" altLang="en-US" sz="1765" dirty="0">
                <a:latin typeface="微软雅黑" panose="020B0503020204020204" pitchFamily="34" charset="-122"/>
                <a:ea typeface="微软雅黑" panose="020B0503020204020204" pitchFamily="34" charset="-122"/>
              </a:rPr>
              <a:t>此处添加文本内容</a:t>
            </a:r>
            <a:r>
              <a:rPr lang="en-US" altLang="zh-CN" sz="1765" dirty="0">
                <a:latin typeface="微软雅黑" panose="020B0503020204020204" pitchFamily="34" charset="-122"/>
                <a:ea typeface="微软雅黑" panose="020B0503020204020204" pitchFamily="34" charset="-122"/>
              </a:rPr>
              <a:t>)</a:t>
            </a:r>
            <a:endParaRPr lang="zh-CN" altLang="en-US" sz="2520" dirty="0">
              <a:latin typeface="微软雅黑" panose="020B0503020204020204" pitchFamily="34" charset="-122"/>
              <a:ea typeface="微软雅黑" panose="020B0503020204020204" pitchFamily="34" charset="-122"/>
            </a:endParaRPr>
          </a:p>
        </p:txBody>
      </p:sp>
      <p:cxnSp>
        <p:nvCxnSpPr>
          <p:cNvPr id="3" name="直接连接符 2"/>
          <p:cNvCxnSpPr/>
          <p:nvPr/>
        </p:nvCxnSpPr>
        <p:spPr>
          <a:xfrm>
            <a:off x="6497333" y="1798126"/>
            <a:ext cx="0" cy="3994492"/>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3353831" y="2085425"/>
            <a:ext cx="2719738" cy="348237"/>
            <a:chOff x="3249264" y="1751685"/>
            <a:chExt cx="2994025" cy="368483"/>
          </a:xfrm>
        </p:grpSpPr>
        <p:grpSp>
          <p:nvGrpSpPr>
            <p:cNvPr id="5" name="组合 4"/>
            <p:cNvGrpSpPr/>
            <p:nvPr/>
          </p:nvGrpSpPr>
          <p:grpSpPr>
            <a:xfrm>
              <a:off x="3249264" y="1776444"/>
              <a:ext cx="2994025" cy="314202"/>
              <a:chOff x="2940050" y="2132898"/>
              <a:chExt cx="2994025" cy="314202"/>
            </a:xfrm>
          </p:grpSpPr>
          <p:sp>
            <p:nvSpPr>
              <p:cNvPr id="7" name="圆角矩形 6"/>
              <p:cNvSpPr/>
              <p:nvPr/>
            </p:nvSpPr>
            <p:spPr>
              <a:xfrm>
                <a:off x="2940050" y="2132898"/>
                <a:ext cx="2994025" cy="314202"/>
              </a:xfrm>
              <a:prstGeom prst="roundRect">
                <a:avLst>
                  <a:gd name="adj" fmla="val 50000"/>
                </a:avLst>
              </a:prstGeom>
              <a:gradFill>
                <a:gsLst>
                  <a:gs pos="0">
                    <a:schemeClr val="bg1"/>
                  </a:gs>
                  <a:gs pos="51000">
                    <a:schemeClr val="bg1">
                      <a:lumMod val="95000"/>
                    </a:schemeClr>
                  </a:gs>
                  <a:gs pos="100000">
                    <a:schemeClr val="bg1">
                      <a:lumMod val="75000"/>
                    </a:schemeClr>
                  </a:gs>
                </a:gsLst>
                <a:lin ang="189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圆角矩形 7"/>
              <p:cNvSpPr/>
              <p:nvPr/>
            </p:nvSpPr>
            <p:spPr>
              <a:xfrm>
                <a:off x="2940050" y="2132898"/>
                <a:ext cx="2108200" cy="314202"/>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6" name="文本框 4"/>
            <p:cNvSpPr txBox="1"/>
            <p:nvPr/>
          </p:nvSpPr>
          <p:spPr>
            <a:xfrm>
              <a:off x="5335260" y="1751685"/>
              <a:ext cx="673755" cy="368483"/>
            </a:xfrm>
            <a:prstGeom prst="rect">
              <a:avLst/>
            </a:prstGeom>
            <a:noFill/>
          </p:spPr>
          <p:txBody>
            <a:bodyPr wrap="square" rtlCol="0">
              <a:spAutoFit/>
            </a:bodyPr>
            <a:lstStyle/>
            <a:p>
              <a:pPr algn="ctr">
                <a:lnSpc>
                  <a:spcPct val="120000"/>
                </a:lnSpc>
              </a:pPr>
              <a:r>
                <a:rPr lang="en-US" altLang="zh-CN" sz="1385" dirty="0">
                  <a:latin typeface="Arial" panose="020B0604020202020204" pitchFamily="34" charset="0"/>
                  <a:ea typeface="微软雅黑" panose="020B0503020204020204" pitchFamily="34" charset="-122"/>
                  <a:cs typeface="Arial" panose="020B0604020202020204" pitchFamily="34" charset="0"/>
                </a:rPr>
                <a:t>70%</a:t>
              </a:r>
              <a:endParaRPr lang="zh-CN" altLang="en-US" sz="1385" baseline="-3000" dirty="0">
                <a:latin typeface="Arial" panose="020B0604020202020204" pitchFamily="34" charset="0"/>
                <a:ea typeface="微软雅黑" panose="020B0503020204020204" pitchFamily="34" charset="-122"/>
                <a:cs typeface="Arial" panose="020B0604020202020204" pitchFamily="34" charset="0"/>
              </a:endParaRPr>
            </a:p>
          </p:txBody>
        </p:sp>
      </p:grpSp>
      <p:grpSp>
        <p:nvGrpSpPr>
          <p:cNvPr id="9" name="组合 8"/>
          <p:cNvGrpSpPr/>
          <p:nvPr/>
        </p:nvGrpSpPr>
        <p:grpSpPr>
          <a:xfrm>
            <a:off x="3353831" y="2473905"/>
            <a:ext cx="2719738" cy="348237"/>
            <a:chOff x="3249264" y="2162753"/>
            <a:chExt cx="2994025" cy="368484"/>
          </a:xfrm>
        </p:grpSpPr>
        <p:grpSp>
          <p:nvGrpSpPr>
            <p:cNvPr id="10" name="组合 9"/>
            <p:cNvGrpSpPr/>
            <p:nvPr/>
          </p:nvGrpSpPr>
          <p:grpSpPr>
            <a:xfrm>
              <a:off x="3249264" y="2178703"/>
              <a:ext cx="2994025" cy="314618"/>
              <a:chOff x="2940050" y="2519659"/>
              <a:chExt cx="2994025" cy="314618"/>
            </a:xfrm>
          </p:grpSpPr>
          <p:sp>
            <p:nvSpPr>
              <p:cNvPr id="13" name="圆角矩形 12"/>
              <p:cNvSpPr/>
              <p:nvPr/>
            </p:nvSpPr>
            <p:spPr>
              <a:xfrm>
                <a:off x="2940050" y="2520075"/>
                <a:ext cx="2994025" cy="314202"/>
              </a:xfrm>
              <a:prstGeom prst="roundRect">
                <a:avLst>
                  <a:gd name="adj" fmla="val 50000"/>
                </a:avLst>
              </a:prstGeom>
              <a:gradFill>
                <a:gsLst>
                  <a:gs pos="0">
                    <a:schemeClr val="bg1"/>
                  </a:gs>
                  <a:gs pos="51000">
                    <a:schemeClr val="bg1">
                      <a:lumMod val="95000"/>
                    </a:schemeClr>
                  </a:gs>
                  <a:gs pos="100000">
                    <a:schemeClr val="bg1">
                      <a:lumMod val="75000"/>
                    </a:schemeClr>
                  </a:gs>
                </a:gsLst>
                <a:lin ang="189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圆角矩形 13"/>
              <p:cNvSpPr/>
              <p:nvPr/>
            </p:nvSpPr>
            <p:spPr>
              <a:xfrm>
                <a:off x="2940051" y="2519659"/>
                <a:ext cx="889000" cy="314202"/>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11" name="文本框 9"/>
            <p:cNvSpPr txBox="1"/>
            <p:nvPr/>
          </p:nvSpPr>
          <p:spPr>
            <a:xfrm>
              <a:off x="4118871" y="2162753"/>
              <a:ext cx="673755" cy="368484"/>
            </a:xfrm>
            <a:prstGeom prst="rect">
              <a:avLst/>
            </a:prstGeom>
            <a:noFill/>
          </p:spPr>
          <p:txBody>
            <a:bodyPr wrap="square" rtlCol="0">
              <a:spAutoFit/>
            </a:bodyPr>
            <a:lstStyle/>
            <a:p>
              <a:pPr algn="ctr">
                <a:lnSpc>
                  <a:spcPct val="120000"/>
                </a:lnSpc>
              </a:pPr>
              <a:r>
                <a:rPr lang="en-US" altLang="zh-CN" sz="1385" dirty="0">
                  <a:latin typeface="Arial" panose="020B0604020202020204" pitchFamily="34" charset="0"/>
                  <a:ea typeface="微软雅黑" panose="020B0503020204020204" pitchFamily="34" charset="-122"/>
                  <a:cs typeface="Arial" panose="020B0604020202020204" pitchFamily="34" charset="0"/>
                </a:rPr>
                <a:t>30%</a:t>
              </a:r>
              <a:endParaRPr lang="zh-CN" altLang="en-US" sz="1385" baseline="-3000" dirty="0">
                <a:latin typeface="Arial" panose="020B0604020202020204" pitchFamily="34" charset="0"/>
                <a:ea typeface="微软雅黑" panose="020B0503020204020204" pitchFamily="34" charset="-122"/>
                <a:cs typeface="Arial" panose="020B0604020202020204" pitchFamily="34" charset="0"/>
              </a:endParaRPr>
            </a:p>
          </p:txBody>
        </p:sp>
      </p:grpSp>
      <p:grpSp>
        <p:nvGrpSpPr>
          <p:cNvPr id="15" name="组合 14"/>
          <p:cNvGrpSpPr/>
          <p:nvPr/>
        </p:nvGrpSpPr>
        <p:grpSpPr>
          <a:xfrm>
            <a:off x="3349108" y="4146830"/>
            <a:ext cx="2735666" cy="348237"/>
            <a:chOff x="3244272" y="3932941"/>
            <a:chExt cx="3011560" cy="368482"/>
          </a:xfrm>
        </p:grpSpPr>
        <p:sp>
          <p:nvSpPr>
            <p:cNvPr id="16" name="圆角矩形 15"/>
            <p:cNvSpPr/>
            <p:nvPr/>
          </p:nvSpPr>
          <p:spPr>
            <a:xfrm>
              <a:off x="3261807" y="3971332"/>
              <a:ext cx="2994025" cy="314202"/>
            </a:xfrm>
            <a:prstGeom prst="roundRect">
              <a:avLst>
                <a:gd name="adj" fmla="val 50000"/>
              </a:avLst>
            </a:prstGeom>
            <a:gradFill>
              <a:gsLst>
                <a:gs pos="0">
                  <a:schemeClr val="bg1"/>
                </a:gs>
                <a:gs pos="51000">
                  <a:schemeClr val="bg1">
                    <a:lumMod val="95000"/>
                  </a:schemeClr>
                </a:gs>
                <a:gs pos="100000">
                  <a:schemeClr val="bg1">
                    <a:lumMod val="75000"/>
                  </a:schemeClr>
                </a:gs>
              </a:gsLst>
              <a:lin ang="189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圆角矩形 16"/>
            <p:cNvSpPr/>
            <p:nvPr/>
          </p:nvSpPr>
          <p:spPr>
            <a:xfrm>
              <a:off x="3244272" y="3971332"/>
              <a:ext cx="1201953" cy="314202"/>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文本框 15"/>
            <p:cNvSpPr txBox="1"/>
            <p:nvPr/>
          </p:nvSpPr>
          <p:spPr>
            <a:xfrm>
              <a:off x="4418923" y="3932941"/>
              <a:ext cx="907694" cy="368482"/>
            </a:xfrm>
            <a:prstGeom prst="rect">
              <a:avLst/>
            </a:prstGeom>
            <a:noFill/>
          </p:spPr>
          <p:txBody>
            <a:bodyPr wrap="square" rtlCol="0">
              <a:spAutoFit/>
            </a:bodyPr>
            <a:lstStyle/>
            <a:p>
              <a:pPr algn="ctr">
                <a:lnSpc>
                  <a:spcPct val="120000"/>
                </a:lnSpc>
              </a:pPr>
              <a:r>
                <a:rPr lang="en-US" altLang="zh-CN" sz="1385" dirty="0">
                  <a:latin typeface="Arial" panose="020B0604020202020204" pitchFamily="34" charset="0"/>
                  <a:ea typeface="微软雅黑" panose="020B0503020204020204" pitchFamily="34" charset="-122"/>
                  <a:cs typeface="Arial" panose="020B0604020202020204" pitchFamily="34" charset="0"/>
                </a:rPr>
                <a:t>40%</a:t>
              </a:r>
              <a:endParaRPr lang="zh-CN" altLang="en-US" sz="1385" baseline="-3000" dirty="0">
                <a:latin typeface="Arial" panose="020B0604020202020204" pitchFamily="34" charset="0"/>
                <a:ea typeface="微软雅黑" panose="020B0503020204020204" pitchFamily="34" charset="-122"/>
                <a:cs typeface="Arial" panose="020B0604020202020204" pitchFamily="34" charset="0"/>
              </a:endParaRPr>
            </a:p>
          </p:txBody>
        </p:sp>
      </p:grpSp>
      <p:grpSp>
        <p:nvGrpSpPr>
          <p:cNvPr id="19" name="组合 18"/>
          <p:cNvGrpSpPr/>
          <p:nvPr/>
        </p:nvGrpSpPr>
        <p:grpSpPr>
          <a:xfrm>
            <a:off x="3349115" y="4517313"/>
            <a:ext cx="2732926" cy="348237"/>
            <a:chOff x="3244272" y="4324968"/>
            <a:chExt cx="3008542" cy="368483"/>
          </a:xfrm>
        </p:grpSpPr>
        <p:sp>
          <p:nvSpPr>
            <p:cNvPr id="20" name="圆角矩形 19"/>
            <p:cNvSpPr/>
            <p:nvPr/>
          </p:nvSpPr>
          <p:spPr>
            <a:xfrm>
              <a:off x="3258789" y="4362615"/>
              <a:ext cx="2994025" cy="314202"/>
            </a:xfrm>
            <a:prstGeom prst="roundRect">
              <a:avLst>
                <a:gd name="adj" fmla="val 50000"/>
              </a:avLst>
            </a:prstGeom>
            <a:gradFill>
              <a:gsLst>
                <a:gs pos="0">
                  <a:schemeClr val="bg1"/>
                </a:gs>
                <a:gs pos="51000">
                  <a:schemeClr val="bg1">
                    <a:lumMod val="95000"/>
                  </a:schemeClr>
                </a:gs>
                <a:gs pos="100000">
                  <a:schemeClr val="bg1">
                    <a:lumMod val="75000"/>
                  </a:schemeClr>
                </a:gs>
              </a:gsLst>
              <a:lin ang="189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圆角矩形 20"/>
            <p:cNvSpPr/>
            <p:nvPr/>
          </p:nvSpPr>
          <p:spPr>
            <a:xfrm>
              <a:off x="3244272" y="4362651"/>
              <a:ext cx="2108200" cy="314202"/>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文本框 19"/>
            <p:cNvSpPr txBox="1"/>
            <p:nvPr/>
          </p:nvSpPr>
          <p:spPr>
            <a:xfrm>
              <a:off x="5326614" y="4324968"/>
              <a:ext cx="673754" cy="368483"/>
            </a:xfrm>
            <a:prstGeom prst="rect">
              <a:avLst/>
            </a:prstGeom>
            <a:noFill/>
          </p:spPr>
          <p:txBody>
            <a:bodyPr wrap="square" rtlCol="0">
              <a:spAutoFit/>
            </a:bodyPr>
            <a:lstStyle/>
            <a:p>
              <a:pPr algn="ctr">
                <a:lnSpc>
                  <a:spcPct val="120000"/>
                </a:lnSpc>
              </a:pPr>
              <a:r>
                <a:rPr lang="en-US" altLang="zh-CN" sz="1385" dirty="0">
                  <a:latin typeface="Arial" panose="020B0604020202020204" pitchFamily="34" charset="0"/>
                  <a:ea typeface="微软雅黑" panose="020B0503020204020204" pitchFamily="34" charset="-122"/>
                  <a:cs typeface="Arial" panose="020B0604020202020204" pitchFamily="34" charset="0"/>
                </a:rPr>
                <a:t>60%</a:t>
              </a:r>
              <a:endParaRPr lang="zh-CN" altLang="en-US" sz="1385" baseline="-3000" dirty="0">
                <a:latin typeface="Arial" panose="020B0604020202020204" pitchFamily="34" charset="0"/>
                <a:ea typeface="微软雅黑" panose="020B0503020204020204" pitchFamily="34" charset="-122"/>
                <a:cs typeface="Arial" panose="020B0604020202020204" pitchFamily="34" charset="0"/>
              </a:endParaRPr>
            </a:p>
          </p:txBody>
        </p:sp>
      </p:grpSp>
      <p:grpSp>
        <p:nvGrpSpPr>
          <p:cNvPr id="23" name="组合 22"/>
          <p:cNvGrpSpPr/>
          <p:nvPr/>
        </p:nvGrpSpPr>
        <p:grpSpPr>
          <a:xfrm>
            <a:off x="1496489" y="1798124"/>
            <a:ext cx="2039852" cy="2075334"/>
            <a:chOff x="471707" y="1675770"/>
            <a:chExt cx="2158455" cy="2196000"/>
          </a:xfrm>
          <a:gradFill>
            <a:gsLst>
              <a:gs pos="0">
                <a:schemeClr val="bg1"/>
              </a:gs>
              <a:gs pos="51000">
                <a:schemeClr val="bg1">
                  <a:lumMod val="95000"/>
                </a:schemeClr>
              </a:gs>
              <a:gs pos="100000">
                <a:schemeClr val="bg1">
                  <a:lumMod val="75000"/>
                </a:schemeClr>
              </a:gs>
            </a:gsLst>
            <a:lin ang="18900000" scaled="0"/>
          </a:gradFill>
          <a:effectLst>
            <a:outerShdw blurRad="50800" dist="38100" dir="8100000" algn="tr" rotWithShape="0">
              <a:prstClr val="black">
                <a:alpha val="40000"/>
              </a:prstClr>
            </a:outerShdw>
          </a:effectLst>
        </p:grpSpPr>
        <p:grpSp>
          <p:nvGrpSpPr>
            <p:cNvPr id="24" name="组合 23"/>
            <p:cNvGrpSpPr>
              <a:grpSpLocks noChangeAspect="1"/>
            </p:cNvGrpSpPr>
            <p:nvPr/>
          </p:nvGrpSpPr>
          <p:grpSpPr>
            <a:xfrm>
              <a:off x="471707" y="1675770"/>
              <a:ext cx="2158455" cy="2196000"/>
              <a:chOff x="5397500" y="5734050"/>
              <a:chExt cx="365125" cy="371476"/>
            </a:xfrm>
            <a:grpFill/>
          </p:grpSpPr>
          <p:sp>
            <p:nvSpPr>
              <p:cNvPr id="28" name="Freeform 288"/>
              <p:cNvSpPr/>
              <p:nvPr/>
            </p:nvSpPr>
            <p:spPr bwMode="auto">
              <a:xfrm>
                <a:off x="5532438" y="5907088"/>
                <a:ext cx="71438" cy="68263"/>
              </a:xfrm>
              <a:custGeom>
                <a:avLst/>
                <a:gdLst>
                  <a:gd name="T0" fmla="*/ 45 w 45"/>
                  <a:gd name="T1" fmla="*/ 17 h 43"/>
                  <a:gd name="T2" fmla="*/ 17 w 45"/>
                  <a:gd name="T3" fmla="*/ 43 h 43"/>
                  <a:gd name="T4" fmla="*/ 0 w 45"/>
                  <a:gd name="T5" fmla="*/ 26 h 43"/>
                  <a:gd name="T6" fmla="*/ 29 w 45"/>
                  <a:gd name="T7" fmla="*/ 0 h 43"/>
                  <a:gd name="T8" fmla="*/ 45 w 45"/>
                  <a:gd name="T9" fmla="*/ 17 h 43"/>
                </a:gdLst>
                <a:ahLst/>
                <a:cxnLst>
                  <a:cxn ang="0">
                    <a:pos x="T0" y="T1"/>
                  </a:cxn>
                  <a:cxn ang="0">
                    <a:pos x="T2" y="T3"/>
                  </a:cxn>
                  <a:cxn ang="0">
                    <a:pos x="T4" y="T5"/>
                  </a:cxn>
                  <a:cxn ang="0">
                    <a:pos x="T6" y="T7"/>
                  </a:cxn>
                  <a:cxn ang="0">
                    <a:pos x="T8" y="T9"/>
                  </a:cxn>
                </a:cxnLst>
                <a:rect l="0" t="0" r="r" b="b"/>
                <a:pathLst>
                  <a:path w="45" h="43">
                    <a:moveTo>
                      <a:pt x="45" y="17"/>
                    </a:moveTo>
                    <a:lnTo>
                      <a:pt x="17" y="43"/>
                    </a:lnTo>
                    <a:lnTo>
                      <a:pt x="0" y="26"/>
                    </a:lnTo>
                    <a:lnTo>
                      <a:pt x="29" y="0"/>
                    </a:lnTo>
                    <a:lnTo>
                      <a:pt x="45" y="1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29" name="Freeform 289"/>
              <p:cNvSpPr>
                <a:spLocks noEditPoints="1"/>
              </p:cNvSpPr>
              <p:nvPr/>
            </p:nvSpPr>
            <p:spPr bwMode="auto">
              <a:xfrm>
                <a:off x="5537200" y="5734050"/>
                <a:ext cx="225425" cy="225425"/>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1 h 60"/>
                  <a:gd name="T12" fmla="*/ 8 w 60"/>
                  <a:gd name="T13" fmla="*/ 30 h 60"/>
                  <a:gd name="T14" fmla="*/ 30 w 60"/>
                  <a:gd name="T15" fmla="*/ 8 h 60"/>
                  <a:gd name="T16" fmla="*/ 52 w 60"/>
                  <a:gd name="T17" fmla="*/ 30 h 60"/>
                  <a:gd name="T18" fmla="*/ 30 w 60"/>
                  <a:gd name="T1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1"/>
                    </a:moveTo>
                    <a:cubicBezTo>
                      <a:pt x="18" y="51"/>
                      <a:pt x="8" y="42"/>
                      <a:pt x="8" y="30"/>
                    </a:cubicBezTo>
                    <a:cubicBezTo>
                      <a:pt x="8" y="18"/>
                      <a:pt x="18" y="8"/>
                      <a:pt x="30" y="8"/>
                    </a:cubicBezTo>
                    <a:cubicBezTo>
                      <a:pt x="42" y="8"/>
                      <a:pt x="52" y="18"/>
                      <a:pt x="52" y="30"/>
                    </a:cubicBezTo>
                    <a:cubicBezTo>
                      <a:pt x="52" y="42"/>
                      <a:pt x="42" y="51"/>
                      <a:pt x="30" y="5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Freeform 291"/>
              <p:cNvSpPr/>
              <p:nvPr/>
            </p:nvSpPr>
            <p:spPr bwMode="auto">
              <a:xfrm>
                <a:off x="5397500" y="5951538"/>
                <a:ext cx="158750" cy="153988"/>
              </a:xfrm>
              <a:custGeom>
                <a:avLst/>
                <a:gdLst>
                  <a:gd name="T0" fmla="*/ 30 w 42"/>
                  <a:gd name="T1" fmla="*/ 0 h 41"/>
                  <a:gd name="T2" fmla="*/ 3 w 42"/>
                  <a:gd name="T3" fmla="*/ 26 h 41"/>
                  <a:gd name="T4" fmla="*/ 3 w 42"/>
                  <a:gd name="T5" fmla="*/ 38 h 41"/>
                  <a:gd name="T6" fmla="*/ 15 w 42"/>
                  <a:gd name="T7" fmla="*/ 38 h 41"/>
                  <a:gd name="T8" fmla="*/ 42 w 42"/>
                  <a:gd name="T9" fmla="*/ 12 h 41"/>
                  <a:gd name="T10" fmla="*/ 30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30" y="0"/>
                    </a:moveTo>
                    <a:cubicBezTo>
                      <a:pt x="3" y="26"/>
                      <a:pt x="3" y="26"/>
                      <a:pt x="3" y="26"/>
                    </a:cubicBezTo>
                    <a:cubicBezTo>
                      <a:pt x="0" y="29"/>
                      <a:pt x="0" y="34"/>
                      <a:pt x="3" y="38"/>
                    </a:cubicBezTo>
                    <a:cubicBezTo>
                      <a:pt x="6" y="41"/>
                      <a:pt x="12" y="41"/>
                      <a:pt x="15" y="38"/>
                    </a:cubicBezTo>
                    <a:cubicBezTo>
                      <a:pt x="42" y="12"/>
                      <a:pt x="42" y="12"/>
                      <a:pt x="42" y="12"/>
                    </a:cubicBezTo>
                    <a:lnTo>
                      <a:pt x="3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25" name="组合 24"/>
            <p:cNvGrpSpPr>
              <a:grpSpLocks noChangeAspect="1"/>
            </p:cNvGrpSpPr>
            <p:nvPr/>
          </p:nvGrpSpPr>
          <p:grpSpPr>
            <a:xfrm>
              <a:off x="1735995" y="2108076"/>
              <a:ext cx="462003" cy="468000"/>
              <a:chOff x="2665061" y="4979202"/>
              <a:chExt cx="284308" cy="288000"/>
            </a:xfrm>
            <a:grpFill/>
          </p:grpSpPr>
          <p:sp>
            <p:nvSpPr>
              <p:cNvPr id="26" name="Freeform 932"/>
              <p:cNvSpPr>
                <a:spLocks noEditPoints="1"/>
              </p:cNvSpPr>
              <p:nvPr/>
            </p:nvSpPr>
            <p:spPr bwMode="auto">
              <a:xfrm>
                <a:off x="2665061" y="4979202"/>
                <a:ext cx="284308" cy="288000"/>
              </a:xfrm>
              <a:custGeom>
                <a:avLst/>
                <a:gdLst>
                  <a:gd name="T0" fmla="*/ 70 w 98"/>
                  <a:gd name="T1" fmla="*/ 42 h 99"/>
                  <a:gd name="T2" fmla="*/ 66 w 98"/>
                  <a:gd name="T3" fmla="*/ 42 h 99"/>
                  <a:gd name="T4" fmla="*/ 41 w 98"/>
                  <a:gd name="T5" fmla="*/ 67 h 99"/>
                  <a:gd name="T6" fmla="*/ 41 w 98"/>
                  <a:gd name="T7" fmla="*/ 70 h 99"/>
                  <a:gd name="T8" fmla="*/ 70 w 98"/>
                  <a:gd name="T9" fmla="*/ 99 h 99"/>
                  <a:gd name="T10" fmla="*/ 98 w 98"/>
                  <a:gd name="T11" fmla="*/ 70 h 99"/>
                  <a:gd name="T12" fmla="*/ 70 w 98"/>
                  <a:gd name="T13" fmla="*/ 42 h 99"/>
                  <a:gd name="T14" fmla="*/ 70 w 98"/>
                  <a:gd name="T15" fmla="*/ 90 h 99"/>
                  <a:gd name="T16" fmla="*/ 50 w 98"/>
                  <a:gd name="T17" fmla="*/ 70 h 99"/>
                  <a:gd name="T18" fmla="*/ 70 w 98"/>
                  <a:gd name="T19" fmla="*/ 51 h 99"/>
                  <a:gd name="T20" fmla="*/ 89 w 98"/>
                  <a:gd name="T21" fmla="*/ 70 h 99"/>
                  <a:gd name="T22" fmla="*/ 70 w 98"/>
                  <a:gd name="T23" fmla="*/ 90 h 99"/>
                  <a:gd name="T24" fmla="*/ 57 w 98"/>
                  <a:gd name="T25" fmla="*/ 29 h 99"/>
                  <a:gd name="T26" fmla="*/ 28 w 98"/>
                  <a:gd name="T27" fmla="*/ 0 h 99"/>
                  <a:gd name="T28" fmla="*/ 0 w 98"/>
                  <a:gd name="T29" fmla="*/ 29 h 99"/>
                  <a:gd name="T30" fmla="*/ 28 w 98"/>
                  <a:gd name="T31" fmla="*/ 57 h 99"/>
                  <a:gd name="T32" fmla="*/ 32 w 98"/>
                  <a:gd name="T33" fmla="*/ 57 h 99"/>
                  <a:gd name="T34" fmla="*/ 56 w 98"/>
                  <a:gd name="T35" fmla="*/ 32 h 99"/>
                  <a:gd name="T36" fmla="*/ 57 w 98"/>
                  <a:gd name="T37" fmla="*/ 29 h 99"/>
                  <a:gd name="T38" fmla="*/ 28 w 98"/>
                  <a:gd name="T39" fmla="*/ 48 h 99"/>
                  <a:gd name="T40" fmla="*/ 8 w 98"/>
                  <a:gd name="T41" fmla="*/ 29 h 99"/>
                  <a:gd name="T42" fmla="*/ 28 w 98"/>
                  <a:gd name="T43" fmla="*/ 9 h 99"/>
                  <a:gd name="T44" fmla="*/ 48 w 98"/>
                  <a:gd name="T45" fmla="*/ 29 h 99"/>
                  <a:gd name="T46" fmla="*/ 28 w 98"/>
                  <a:gd name="T47" fmla="*/ 4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99">
                    <a:moveTo>
                      <a:pt x="70" y="42"/>
                    </a:moveTo>
                    <a:cubicBezTo>
                      <a:pt x="68" y="42"/>
                      <a:pt x="67" y="42"/>
                      <a:pt x="66" y="42"/>
                    </a:cubicBezTo>
                    <a:cubicBezTo>
                      <a:pt x="41" y="67"/>
                      <a:pt x="41" y="67"/>
                      <a:pt x="41" y="67"/>
                    </a:cubicBezTo>
                    <a:cubicBezTo>
                      <a:pt x="41" y="68"/>
                      <a:pt x="41" y="69"/>
                      <a:pt x="41" y="70"/>
                    </a:cubicBezTo>
                    <a:cubicBezTo>
                      <a:pt x="41" y="86"/>
                      <a:pt x="54" y="99"/>
                      <a:pt x="70" y="99"/>
                    </a:cubicBezTo>
                    <a:cubicBezTo>
                      <a:pt x="85" y="99"/>
                      <a:pt x="98" y="86"/>
                      <a:pt x="98" y="70"/>
                    </a:cubicBezTo>
                    <a:cubicBezTo>
                      <a:pt x="98" y="55"/>
                      <a:pt x="85" y="42"/>
                      <a:pt x="70" y="42"/>
                    </a:cubicBezTo>
                    <a:close/>
                    <a:moveTo>
                      <a:pt x="70" y="90"/>
                    </a:moveTo>
                    <a:cubicBezTo>
                      <a:pt x="59" y="90"/>
                      <a:pt x="50" y="81"/>
                      <a:pt x="50" y="70"/>
                    </a:cubicBezTo>
                    <a:cubicBezTo>
                      <a:pt x="50" y="59"/>
                      <a:pt x="59" y="51"/>
                      <a:pt x="70" y="51"/>
                    </a:cubicBezTo>
                    <a:cubicBezTo>
                      <a:pt x="81" y="51"/>
                      <a:pt x="89" y="59"/>
                      <a:pt x="89" y="70"/>
                    </a:cubicBezTo>
                    <a:cubicBezTo>
                      <a:pt x="89" y="81"/>
                      <a:pt x="81" y="90"/>
                      <a:pt x="70" y="90"/>
                    </a:cubicBezTo>
                    <a:close/>
                    <a:moveTo>
                      <a:pt x="57" y="29"/>
                    </a:moveTo>
                    <a:cubicBezTo>
                      <a:pt x="57" y="13"/>
                      <a:pt x="44" y="0"/>
                      <a:pt x="28" y="0"/>
                    </a:cubicBezTo>
                    <a:cubicBezTo>
                      <a:pt x="12" y="0"/>
                      <a:pt x="0" y="13"/>
                      <a:pt x="0" y="29"/>
                    </a:cubicBezTo>
                    <a:cubicBezTo>
                      <a:pt x="0" y="44"/>
                      <a:pt x="12" y="57"/>
                      <a:pt x="28" y="57"/>
                    </a:cubicBezTo>
                    <a:cubicBezTo>
                      <a:pt x="29" y="57"/>
                      <a:pt x="31" y="57"/>
                      <a:pt x="32" y="57"/>
                    </a:cubicBezTo>
                    <a:cubicBezTo>
                      <a:pt x="56" y="32"/>
                      <a:pt x="56" y="32"/>
                      <a:pt x="56" y="32"/>
                    </a:cubicBezTo>
                    <a:cubicBezTo>
                      <a:pt x="56" y="31"/>
                      <a:pt x="57" y="30"/>
                      <a:pt x="57" y="29"/>
                    </a:cubicBezTo>
                    <a:close/>
                    <a:moveTo>
                      <a:pt x="28" y="48"/>
                    </a:moveTo>
                    <a:cubicBezTo>
                      <a:pt x="17" y="48"/>
                      <a:pt x="8" y="40"/>
                      <a:pt x="8" y="29"/>
                    </a:cubicBezTo>
                    <a:cubicBezTo>
                      <a:pt x="8" y="18"/>
                      <a:pt x="17" y="9"/>
                      <a:pt x="28" y="9"/>
                    </a:cubicBezTo>
                    <a:cubicBezTo>
                      <a:pt x="39" y="9"/>
                      <a:pt x="48" y="18"/>
                      <a:pt x="48" y="29"/>
                    </a:cubicBezTo>
                    <a:cubicBezTo>
                      <a:pt x="48" y="40"/>
                      <a:pt x="39" y="48"/>
                      <a:pt x="28" y="48"/>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27" name="Freeform 933"/>
              <p:cNvSpPr/>
              <p:nvPr/>
            </p:nvSpPr>
            <p:spPr bwMode="auto">
              <a:xfrm>
                <a:off x="2697060" y="5013664"/>
                <a:ext cx="220308" cy="219077"/>
              </a:xfrm>
              <a:custGeom>
                <a:avLst/>
                <a:gdLst>
                  <a:gd name="T0" fmla="*/ 179 w 179"/>
                  <a:gd name="T1" fmla="*/ 12 h 178"/>
                  <a:gd name="T2" fmla="*/ 14 w 179"/>
                  <a:gd name="T3" fmla="*/ 178 h 178"/>
                  <a:gd name="T4" fmla="*/ 0 w 179"/>
                  <a:gd name="T5" fmla="*/ 166 h 178"/>
                  <a:gd name="T6" fmla="*/ 165 w 179"/>
                  <a:gd name="T7" fmla="*/ 0 h 178"/>
                  <a:gd name="T8" fmla="*/ 179 w 179"/>
                  <a:gd name="T9" fmla="*/ 12 h 178"/>
                </a:gdLst>
                <a:ahLst/>
                <a:cxnLst>
                  <a:cxn ang="0">
                    <a:pos x="T0" y="T1"/>
                  </a:cxn>
                  <a:cxn ang="0">
                    <a:pos x="T2" y="T3"/>
                  </a:cxn>
                  <a:cxn ang="0">
                    <a:pos x="T4" y="T5"/>
                  </a:cxn>
                  <a:cxn ang="0">
                    <a:pos x="T6" y="T7"/>
                  </a:cxn>
                  <a:cxn ang="0">
                    <a:pos x="T8" y="T9"/>
                  </a:cxn>
                </a:cxnLst>
                <a:rect l="0" t="0" r="r" b="b"/>
                <a:pathLst>
                  <a:path w="179" h="178">
                    <a:moveTo>
                      <a:pt x="179" y="12"/>
                    </a:moveTo>
                    <a:lnTo>
                      <a:pt x="14" y="178"/>
                    </a:lnTo>
                    <a:lnTo>
                      <a:pt x="0" y="166"/>
                    </a:lnTo>
                    <a:lnTo>
                      <a:pt x="165" y="0"/>
                    </a:lnTo>
                    <a:lnTo>
                      <a:pt x="179" y="12"/>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31" name="组合 30"/>
          <p:cNvGrpSpPr/>
          <p:nvPr/>
        </p:nvGrpSpPr>
        <p:grpSpPr>
          <a:xfrm>
            <a:off x="1506011" y="3890500"/>
            <a:ext cx="2039852" cy="2075334"/>
            <a:chOff x="478903" y="4355475"/>
            <a:chExt cx="2158455" cy="2196000"/>
          </a:xfrm>
          <a:gradFill>
            <a:gsLst>
              <a:gs pos="0">
                <a:schemeClr val="bg1"/>
              </a:gs>
              <a:gs pos="51000">
                <a:schemeClr val="bg1">
                  <a:lumMod val="95000"/>
                </a:schemeClr>
              </a:gs>
              <a:gs pos="100000">
                <a:schemeClr val="bg1">
                  <a:lumMod val="75000"/>
                </a:schemeClr>
              </a:gs>
            </a:gsLst>
            <a:lin ang="18900000" scaled="0"/>
          </a:gradFill>
          <a:effectLst>
            <a:outerShdw blurRad="50800" dist="38100" dir="8100000" algn="tr" rotWithShape="0">
              <a:prstClr val="black">
                <a:alpha val="40000"/>
              </a:prstClr>
            </a:outerShdw>
          </a:effectLst>
        </p:grpSpPr>
        <p:grpSp>
          <p:nvGrpSpPr>
            <p:cNvPr id="32" name="组合 31"/>
            <p:cNvGrpSpPr>
              <a:grpSpLocks noChangeAspect="1"/>
            </p:cNvGrpSpPr>
            <p:nvPr/>
          </p:nvGrpSpPr>
          <p:grpSpPr>
            <a:xfrm>
              <a:off x="1795203" y="4733013"/>
              <a:ext cx="366333" cy="576000"/>
              <a:chOff x="2257888" y="5547128"/>
              <a:chExt cx="137373" cy="216000"/>
            </a:xfrm>
            <a:grpFill/>
          </p:grpSpPr>
          <p:sp>
            <p:nvSpPr>
              <p:cNvPr id="37" name="Freeform 69"/>
              <p:cNvSpPr/>
              <p:nvPr/>
            </p:nvSpPr>
            <p:spPr bwMode="auto">
              <a:xfrm>
                <a:off x="2257888" y="5547128"/>
                <a:ext cx="137373" cy="140987"/>
              </a:xfrm>
              <a:custGeom>
                <a:avLst/>
                <a:gdLst>
                  <a:gd name="T0" fmla="*/ 57 w 64"/>
                  <a:gd name="T1" fmla="*/ 37 h 66"/>
                  <a:gd name="T2" fmla="*/ 43 w 64"/>
                  <a:gd name="T3" fmla="*/ 12 h 66"/>
                  <a:gd name="T4" fmla="*/ 39 w 64"/>
                  <a:gd name="T5" fmla="*/ 6 h 66"/>
                  <a:gd name="T6" fmla="*/ 25 w 64"/>
                  <a:gd name="T7" fmla="*/ 6 h 66"/>
                  <a:gd name="T8" fmla="*/ 22 w 64"/>
                  <a:gd name="T9" fmla="*/ 12 h 66"/>
                  <a:gd name="T10" fmla="*/ 8 w 64"/>
                  <a:gd name="T11" fmla="*/ 37 h 66"/>
                  <a:gd name="T12" fmla="*/ 4 w 64"/>
                  <a:gd name="T13" fmla="*/ 43 h 66"/>
                  <a:gd name="T14" fmla="*/ 11 w 64"/>
                  <a:gd name="T15" fmla="*/ 55 h 66"/>
                  <a:gd name="T16" fmla="*/ 18 w 64"/>
                  <a:gd name="T17" fmla="*/ 55 h 66"/>
                  <a:gd name="T18" fmla="*/ 19 w 64"/>
                  <a:gd name="T19" fmla="*/ 55 h 66"/>
                  <a:gd name="T20" fmla="*/ 19 w 64"/>
                  <a:gd name="T21" fmla="*/ 66 h 66"/>
                  <a:gd name="T22" fmla="*/ 32 w 64"/>
                  <a:gd name="T23" fmla="*/ 62 h 66"/>
                  <a:gd name="T24" fmla="*/ 32 w 64"/>
                  <a:gd name="T25" fmla="*/ 62 h 66"/>
                  <a:gd name="T26" fmla="*/ 46 w 64"/>
                  <a:gd name="T27" fmla="*/ 66 h 66"/>
                  <a:gd name="T28" fmla="*/ 46 w 64"/>
                  <a:gd name="T29" fmla="*/ 55 h 66"/>
                  <a:gd name="T30" fmla="*/ 46 w 64"/>
                  <a:gd name="T31" fmla="*/ 55 h 66"/>
                  <a:gd name="T32" fmla="*/ 53 w 64"/>
                  <a:gd name="T33" fmla="*/ 55 h 66"/>
                  <a:gd name="T34" fmla="*/ 60 w 64"/>
                  <a:gd name="T35" fmla="*/ 43 h 66"/>
                  <a:gd name="T36" fmla="*/ 57 w 64"/>
                  <a:gd name="T37"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66">
                    <a:moveTo>
                      <a:pt x="57" y="37"/>
                    </a:moveTo>
                    <a:cubicBezTo>
                      <a:pt x="53" y="30"/>
                      <a:pt x="47" y="19"/>
                      <a:pt x="43" y="12"/>
                    </a:cubicBezTo>
                    <a:cubicBezTo>
                      <a:pt x="39" y="6"/>
                      <a:pt x="39" y="6"/>
                      <a:pt x="39" y="6"/>
                    </a:cubicBezTo>
                    <a:cubicBezTo>
                      <a:pt x="35" y="0"/>
                      <a:pt x="29" y="0"/>
                      <a:pt x="25" y="6"/>
                    </a:cubicBezTo>
                    <a:cubicBezTo>
                      <a:pt x="22" y="12"/>
                      <a:pt x="22" y="12"/>
                      <a:pt x="22" y="12"/>
                    </a:cubicBezTo>
                    <a:cubicBezTo>
                      <a:pt x="18" y="19"/>
                      <a:pt x="11" y="30"/>
                      <a:pt x="8" y="37"/>
                    </a:cubicBezTo>
                    <a:cubicBezTo>
                      <a:pt x="4" y="43"/>
                      <a:pt x="4" y="43"/>
                      <a:pt x="4" y="43"/>
                    </a:cubicBezTo>
                    <a:cubicBezTo>
                      <a:pt x="0" y="50"/>
                      <a:pt x="3" y="55"/>
                      <a:pt x="11" y="55"/>
                    </a:cubicBezTo>
                    <a:cubicBezTo>
                      <a:pt x="18" y="55"/>
                      <a:pt x="18" y="55"/>
                      <a:pt x="18" y="55"/>
                    </a:cubicBezTo>
                    <a:cubicBezTo>
                      <a:pt x="19" y="55"/>
                      <a:pt x="19" y="55"/>
                      <a:pt x="19" y="55"/>
                    </a:cubicBezTo>
                    <a:cubicBezTo>
                      <a:pt x="19" y="66"/>
                      <a:pt x="19" y="66"/>
                      <a:pt x="19" y="66"/>
                    </a:cubicBezTo>
                    <a:cubicBezTo>
                      <a:pt x="23" y="63"/>
                      <a:pt x="27" y="62"/>
                      <a:pt x="32" y="62"/>
                    </a:cubicBezTo>
                    <a:cubicBezTo>
                      <a:pt x="32" y="62"/>
                      <a:pt x="32" y="62"/>
                      <a:pt x="32" y="62"/>
                    </a:cubicBezTo>
                    <a:cubicBezTo>
                      <a:pt x="37" y="62"/>
                      <a:pt x="42" y="63"/>
                      <a:pt x="46" y="66"/>
                    </a:cubicBezTo>
                    <a:cubicBezTo>
                      <a:pt x="46" y="55"/>
                      <a:pt x="46" y="55"/>
                      <a:pt x="46" y="55"/>
                    </a:cubicBezTo>
                    <a:cubicBezTo>
                      <a:pt x="46" y="55"/>
                      <a:pt x="46" y="55"/>
                      <a:pt x="46" y="55"/>
                    </a:cubicBezTo>
                    <a:cubicBezTo>
                      <a:pt x="53" y="55"/>
                      <a:pt x="53" y="55"/>
                      <a:pt x="53" y="55"/>
                    </a:cubicBezTo>
                    <a:cubicBezTo>
                      <a:pt x="61" y="55"/>
                      <a:pt x="64" y="49"/>
                      <a:pt x="60" y="43"/>
                    </a:cubicBezTo>
                    <a:lnTo>
                      <a:pt x="57" y="37"/>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153628" tIns="76814" rIns="153628" bIns="76814" numCol="1" anchor="t" anchorCtr="0" compatLnSpc="1"/>
              <a:lstStyle/>
              <a:p>
                <a:endParaRPr lang="zh-CN" altLang="en-US" sz="2395">
                  <a:latin typeface="Arial" panose="020B0604020202020204" pitchFamily="34" charset="0"/>
                  <a:ea typeface="微软雅黑" panose="020B0503020204020204" pitchFamily="34" charset="-122"/>
                  <a:cs typeface="Arial" panose="020B0604020202020204" pitchFamily="34" charset="0"/>
                </a:endParaRPr>
              </a:p>
            </p:txBody>
          </p:sp>
          <p:sp>
            <p:nvSpPr>
              <p:cNvPr id="38" name="Freeform 70"/>
              <p:cNvSpPr/>
              <p:nvPr/>
            </p:nvSpPr>
            <p:spPr bwMode="auto">
              <a:xfrm>
                <a:off x="2290424" y="5688115"/>
                <a:ext cx="75013" cy="75013"/>
              </a:xfrm>
              <a:custGeom>
                <a:avLst/>
                <a:gdLst>
                  <a:gd name="T0" fmla="*/ 17 w 35"/>
                  <a:gd name="T1" fmla="*/ 0 h 35"/>
                  <a:gd name="T2" fmla="*/ 17 w 35"/>
                  <a:gd name="T3" fmla="*/ 0 h 35"/>
                  <a:gd name="T4" fmla="*/ 17 w 35"/>
                  <a:gd name="T5" fmla="*/ 0 h 35"/>
                  <a:gd name="T6" fmla="*/ 17 w 35"/>
                  <a:gd name="T7" fmla="*/ 0 h 35"/>
                  <a:gd name="T8" fmla="*/ 17 w 35"/>
                  <a:gd name="T9" fmla="*/ 0 h 35"/>
                  <a:gd name="T10" fmla="*/ 4 w 35"/>
                  <a:gd name="T11" fmla="*/ 6 h 35"/>
                  <a:gd name="T12" fmla="*/ 0 w 35"/>
                  <a:gd name="T13" fmla="*/ 17 h 35"/>
                  <a:gd name="T14" fmla="*/ 0 w 35"/>
                  <a:gd name="T15" fmla="*/ 17 h 35"/>
                  <a:gd name="T16" fmla="*/ 17 w 35"/>
                  <a:gd name="T17" fmla="*/ 35 h 35"/>
                  <a:gd name="T18" fmla="*/ 17 w 35"/>
                  <a:gd name="T19" fmla="*/ 35 h 35"/>
                  <a:gd name="T20" fmla="*/ 35 w 35"/>
                  <a:gd name="T21" fmla="*/ 17 h 35"/>
                  <a:gd name="T22" fmla="*/ 35 w 35"/>
                  <a:gd name="T23" fmla="*/ 17 h 35"/>
                  <a:gd name="T24" fmla="*/ 31 w 35"/>
                  <a:gd name="T25" fmla="*/ 6 h 35"/>
                  <a:gd name="T26" fmla="*/ 17 w 35"/>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35">
                    <a:moveTo>
                      <a:pt x="17" y="0"/>
                    </a:moveTo>
                    <a:cubicBezTo>
                      <a:pt x="17" y="0"/>
                      <a:pt x="17" y="0"/>
                      <a:pt x="17" y="0"/>
                    </a:cubicBezTo>
                    <a:cubicBezTo>
                      <a:pt x="17" y="0"/>
                      <a:pt x="17" y="0"/>
                      <a:pt x="17" y="0"/>
                    </a:cubicBezTo>
                    <a:cubicBezTo>
                      <a:pt x="17" y="0"/>
                      <a:pt x="17" y="0"/>
                      <a:pt x="17" y="0"/>
                    </a:cubicBezTo>
                    <a:cubicBezTo>
                      <a:pt x="17" y="0"/>
                      <a:pt x="17" y="0"/>
                      <a:pt x="17" y="0"/>
                    </a:cubicBezTo>
                    <a:cubicBezTo>
                      <a:pt x="12" y="0"/>
                      <a:pt x="7" y="2"/>
                      <a:pt x="4" y="6"/>
                    </a:cubicBezTo>
                    <a:cubicBezTo>
                      <a:pt x="1" y="9"/>
                      <a:pt x="0" y="13"/>
                      <a:pt x="0" y="17"/>
                    </a:cubicBezTo>
                    <a:cubicBezTo>
                      <a:pt x="0" y="17"/>
                      <a:pt x="0" y="17"/>
                      <a:pt x="0" y="17"/>
                    </a:cubicBezTo>
                    <a:cubicBezTo>
                      <a:pt x="0" y="27"/>
                      <a:pt x="8" y="35"/>
                      <a:pt x="17" y="35"/>
                    </a:cubicBezTo>
                    <a:cubicBezTo>
                      <a:pt x="17" y="35"/>
                      <a:pt x="17" y="35"/>
                      <a:pt x="17" y="35"/>
                    </a:cubicBezTo>
                    <a:cubicBezTo>
                      <a:pt x="27" y="35"/>
                      <a:pt x="35" y="27"/>
                      <a:pt x="35" y="17"/>
                    </a:cubicBezTo>
                    <a:cubicBezTo>
                      <a:pt x="35" y="17"/>
                      <a:pt x="35" y="17"/>
                      <a:pt x="35" y="17"/>
                    </a:cubicBezTo>
                    <a:cubicBezTo>
                      <a:pt x="35" y="13"/>
                      <a:pt x="33" y="9"/>
                      <a:pt x="31" y="6"/>
                    </a:cubicBezTo>
                    <a:cubicBezTo>
                      <a:pt x="27" y="2"/>
                      <a:pt x="23" y="0"/>
                      <a:pt x="17" y="0"/>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153628" tIns="76814" rIns="153628" bIns="76814" numCol="1" anchor="t" anchorCtr="0" compatLnSpc="1"/>
              <a:lstStyle/>
              <a:p>
                <a:endParaRPr lang="zh-CN" altLang="en-US" sz="2395">
                  <a:latin typeface="Arial" panose="020B0604020202020204" pitchFamily="34" charset="0"/>
                  <a:ea typeface="微软雅黑" panose="020B0503020204020204" pitchFamily="34" charset="-122"/>
                  <a:cs typeface="Arial" panose="020B0604020202020204" pitchFamily="34" charset="0"/>
                </a:endParaRPr>
              </a:p>
            </p:txBody>
          </p:sp>
        </p:grpSp>
        <p:grpSp>
          <p:nvGrpSpPr>
            <p:cNvPr id="33" name="组合 32"/>
            <p:cNvGrpSpPr>
              <a:grpSpLocks noChangeAspect="1"/>
            </p:cNvGrpSpPr>
            <p:nvPr/>
          </p:nvGrpSpPr>
          <p:grpSpPr>
            <a:xfrm>
              <a:off x="478903" y="4355475"/>
              <a:ext cx="2158455" cy="2196000"/>
              <a:chOff x="5397500" y="5734050"/>
              <a:chExt cx="365125" cy="371476"/>
            </a:xfrm>
            <a:grpFill/>
          </p:grpSpPr>
          <p:sp>
            <p:nvSpPr>
              <p:cNvPr id="34" name="Freeform 288"/>
              <p:cNvSpPr/>
              <p:nvPr/>
            </p:nvSpPr>
            <p:spPr bwMode="auto">
              <a:xfrm>
                <a:off x="5532438" y="5907088"/>
                <a:ext cx="71438" cy="68263"/>
              </a:xfrm>
              <a:custGeom>
                <a:avLst/>
                <a:gdLst>
                  <a:gd name="T0" fmla="*/ 45 w 45"/>
                  <a:gd name="T1" fmla="*/ 17 h 43"/>
                  <a:gd name="T2" fmla="*/ 17 w 45"/>
                  <a:gd name="T3" fmla="*/ 43 h 43"/>
                  <a:gd name="T4" fmla="*/ 0 w 45"/>
                  <a:gd name="T5" fmla="*/ 26 h 43"/>
                  <a:gd name="T6" fmla="*/ 29 w 45"/>
                  <a:gd name="T7" fmla="*/ 0 h 43"/>
                  <a:gd name="T8" fmla="*/ 45 w 45"/>
                  <a:gd name="T9" fmla="*/ 17 h 43"/>
                </a:gdLst>
                <a:ahLst/>
                <a:cxnLst>
                  <a:cxn ang="0">
                    <a:pos x="T0" y="T1"/>
                  </a:cxn>
                  <a:cxn ang="0">
                    <a:pos x="T2" y="T3"/>
                  </a:cxn>
                  <a:cxn ang="0">
                    <a:pos x="T4" y="T5"/>
                  </a:cxn>
                  <a:cxn ang="0">
                    <a:pos x="T6" y="T7"/>
                  </a:cxn>
                  <a:cxn ang="0">
                    <a:pos x="T8" y="T9"/>
                  </a:cxn>
                </a:cxnLst>
                <a:rect l="0" t="0" r="r" b="b"/>
                <a:pathLst>
                  <a:path w="45" h="43">
                    <a:moveTo>
                      <a:pt x="45" y="17"/>
                    </a:moveTo>
                    <a:lnTo>
                      <a:pt x="17" y="43"/>
                    </a:lnTo>
                    <a:lnTo>
                      <a:pt x="0" y="26"/>
                    </a:lnTo>
                    <a:lnTo>
                      <a:pt x="29" y="0"/>
                    </a:lnTo>
                    <a:lnTo>
                      <a:pt x="45"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53628" tIns="76814" rIns="153628" bIns="76814" numCol="1" anchor="t" anchorCtr="0" compatLnSpc="1"/>
              <a:lstStyle/>
              <a:p>
                <a:endParaRPr lang="zh-CN" altLang="en-US" sz="2395">
                  <a:latin typeface="Arial" panose="020B0604020202020204" pitchFamily="34" charset="0"/>
                  <a:ea typeface="微软雅黑" panose="020B0503020204020204" pitchFamily="34" charset="-122"/>
                  <a:cs typeface="Arial" panose="020B0604020202020204" pitchFamily="34" charset="0"/>
                </a:endParaRPr>
              </a:p>
            </p:txBody>
          </p:sp>
          <p:sp>
            <p:nvSpPr>
              <p:cNvPr id="35" name="Freeform 289"/>
              <p:cNvSpPr>
                <a:spLocks noEditPoints="1"/>
              </p:cNvSpPr>
              <p:nvPr/>
            </p:nvSpPr>
            <p:spPr bwMode="auto">
              <a:xfrm>
                <a:off x="5537200" y="5734050"/>
                <a:ext cx="225425" cy="225425"/>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1 h 60"/>
                  <a:gd name="T12" fmla="*/ 8 w 60"/>
                  <a:gd name="T13" fmla="*/ 30 h 60"/>
                  <a:gd name="T14" fmla="*/ 30 w 60"/>
                  <a:gd name="T15" fmla="*/ 8 h 60"/>
                  <a:gd name="T16" fmla="*/ 52 w 60"/>
                  <a:gd name="T17" fmla="*/ 30 h 60"/>
                  <a:gd name="T18" fmla="*/ 30 w 60"/>
                  <a:gd name="T1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1"/>
                    </a:moveTo>
                    <a:cubicBezTo>
                      <a:pt x="18" y="51"/>
                      <a:pt x="8" y="42"/>
                      <a:pt x="8" y="30"/>
                    </a:cubicBezTo>
                    <a:cubicBezTo>
                      <a:pt x="8" y="18"/>
                      <a:pt x="18" y="8"/>
                      <a:pt x="30" y="8"/>
                    </a:cubicBezTo>
                    <a:cubicBezTo>
                      <a:pt x="42" y="8"/>
                      <a:pt x="52" y="18"/>
                      <a:pt x="52" y="30"/>
                    </a:cubicBezTo>
                    <a:cubicBezTo>
                      <a:pt x="52" y="42"/>
                      <a:pt x="42" y="51"/>
                      <a:pt x="30"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53628" tIns="76814" rIns="153628" bIns="76814" numCol="1" anchor="t" anchorCtr="0" compatLnSpc="1"/>
              <a:lstStyle/>
              <a:p>
                <a:endParaRPr lang="zh-CN" altLang="en-US" sz="2395">
                  <a:latin typeface="Arial" panose="020B0604020202020204" pitchFamily="34" charset="0"/>
                  <a:ea typeface="微软雅黑" panose="020B0503020204020204" pitchFamily="34" charset="-122"/>
                  <a:cs typeface="Arial" panose="020B0604020202020204" pitchFamily="34" charset="0"/>
                </a:endParaRPr>
              </a:p>
            </p:txBody>
          </p:sp>
          <p:sp>
            <p:nvSpPr>
              <p:cNvPr id="36" name="Freeform 291"/>
              <p:cNvSpPr/>
              <p:nvPr/>
            </p:nvSpPr>
            <p:spPr bwMode="auto">
              <a:xfrm>
                <a:off x="5397500" y="5951538"/>
                <a:ext cx="158750" cy="153988"/>
              </a:xfrm>
              <a:custGeom>
                <a:avLst/>
                <a:gdLst>
                  <a:gd name="T0" fmla="*/ 30 w 42"/>
                  <a:gd name="T1" fmla="*/ 0 h 41"/>
                  <a:gd name="T2" fmla="*/ 3 w 42"/>
                  <a:gd name="T3" fmla="*/ 26 h 41"/>
                  <a:gd name="T4" fmla="*/ 3 w 42"/>
                  <a:gd name="T5" fmla="*/ 38 h 41"/>
                  <a:gd name="T6" fmla="*/ 15 w 42"/>
                  <a:gd name="T7" fmla="*/ 38 h 41"/>
                  <a:gd name="T8" fmla="*/ 42 w 42"/>
                  <a:gd name="T9" fmla="*/ 12 h 41"/>
                  <a:gd name="T10" fmla="*/ 30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30" y="0"/>
                    </a:moveTo>
                    <a:cubicBezTo>
                      <a:pt x="3" y="26"/>
                      <a:pt x="3" y="26"/>
                      <a:pt x="3" y="26"/>
                    </a:cubicBezTo>
                    <a:cubicBezTo>
                      <a:pt x="0" y="29"/>
                      <a:pt x="0" y="34"/>
                      <a:pt x="3" y="38"/>
                    </a:cubicBezTo>
                    <a:cubicBezTo>
                      <a:pt x="6" y="41"/>
                      <a:pt x="12" y="41"/>
                      <a:pt x="15" y="38"/>
                    </a:cubicBezTo>
                    <a:cubicBezTo>
                      <a:pt x="42" y="12"/>
                      <a:pt x="42" y="12"/>
                      <a:pt x="42" y="12"/>
                    </a:cubicBezTo>
                    <a:lnTo>
                      <a:pt x="30" y="0"/>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153628" tIns="76814" rIns="153628" bIns="76814" numCol="1" anchor="t" anchorCtr="0" compatLnSpc="1"/>
              <a:lstStyle/>
              <a:p>
                <a:endParaRPr lang="zh-CN" altLang="en-US" sz="2395">
                  <a:latin typeface="Arial" panose="020B0604020202020204" pitchFamily="34" charset="0"/>
                  <a:ea typeface="微软雅黑" panose="020B0503020204020204" pitchFamily="34" charset="-122"/>
                  <a:cs typeface="Arial" panose="020B0604020202020204" pitchFamily="34" charset="0"/>
                </a:endParaRPr>
              </a:p>
            </p:txBody>
          </p:sp>
        </p:grpSp>
      </p:grpSp>
      <p:sp>
        <p:nvSpPr>
          <p:cNvPr id="39" name="矩形 38"/>
          <p:cNvSpPr/>
          <p:nvPr/>
        </p:nvSpPr>
        <p:spPr>
          <a:xfrm>
            <a:off x="6983567" y="1759718"/>
            <a:ext cx="1270950" cy="416892"/>
          </a:xfrm>
          <a:prstGeom prst="rect">
            <a:avLst/>
          </a:prstGeom>
        </p:spPr>
        <p:txBody>
          <a:bodyPr wrap="none" lIns="86404" tIns="43203" rIns="86404" bIns="43203">
            <a:spAutoFit/>
          </a:bodyPr>
          <a:lstStyle/>
          <a:p>
            <a:r>
              <a:rPr lang="zh-CN" altLang="en-US" sz="2140" b="1" dirty="0">
                <a:solidFill>
                  <a:srgbClr val="0070C0"/>
                </a:solidFill>
                <a:latin typeface="微软雅黑" panose="020B0503020204020204" pitchFamily="34" charset="-122"/>
                <a:ea typeface="微软雅黑" panose="020B0503020204020204" pitchFamily="34" charset="-122"/>
              </a:rPr>
              <a:t>添加标题</a:t>
            </a:r>
            <a:endParaRPr lang="en-US" altLang="zh-CN" sz="2140" b="1" dirty="0">
              <a:solidFill>
                <a:srgbClr val="0070C0"/>
              </a:solidFill>
              <a:latin typeface="微软雅黑" panose="020B0503020204020204" pitchFamily="34" charset="-122"/>
              <a:ea typeface="微软雅黑" panose="020B0503020204020204" pitchFamily="34" charset="-122"/>
            </a:endParaRPr>
          </a:p>
        </p:txBody>
      </p:sp>
      <p:sp>
        <p:nvSpPr>
          <p:cNvPr id="40" name="矩形 47"/>
          <p:cNvSpPr>
            <a:spLocks noChangeArrowheads="1"/>
          </p:cNvSpPr>
          <p:nvPr/>
        </p:nvSpPr>
        <p:spPr bwMode="auto">
          <a:xfrm>
            <a:off x="6983570" y="2126681"/>
            <a:ext cx="3422554" cy="85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404" tIns="43203" rIns="86404" bIns="4320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85" dirty="0">
                <a:sym typeface="微软雅黑" panose="020B0503020204020204" pitchFamily="34" charset="-122"/>
              </a:rPr>
              <a:t>在此录入上述图表的综合描述说明，在此录入上述图表的综合描述说明，在此录入上述图表的综合描述说明。</a:t>
            </a:r>
            <a:endParaRPr lang="zh-CN" altLang="en-US" sz="1385" dirty="0">
              <a:sym typeface="微软雅黑" panose="020B0503020204020204" pitchFamily="34" charset="-122"/>
            </a:endParaRPr>
          </a:p>
        </p:txBody>
      </p:sp>
      <p:sp>
        <p:nvSpPr>
          <p:cNvPr id="41" name="矩形 40"/>
          <p:cNvSpPr/>
          <p:nvPr/>
        </p:nvSpPr>
        <p:spPr>
          <a:xfrm>
            <a:off x="6983567" y="3199907"/>
            <a:ext cx="1270950" cy="416892"/>
          </a:xfrm>
          <a:prstGeom prst="rect">
            <a:avLst/>
          </a:prstGeom>
        </p:spPr>
        <p:txBody>
          <a:bodyPr wrap="none" lIns="86404" tIns="43203" rIns="86404" bIns="43203">
            <a:spAutoFit/>
          </a:bodyPr>
          <a:lstStyle/>
          <a:p>
            <a:r>
              <a:rPr lang="zh-CN" altLang="en-US" sz="2140" b="1" dirty="0">
                <a:solidFill>
                  <a:srgbClr val="0070C0"/>
                </a:solidFill>
                <a:latin typeface="微软雅黑" panose="020B0503020204020204" pitchFamily="34" charset="-122"/>
                <a:ea typeface="微软雅黑" panose="020B0503020204020204" pitchFamily="34" charset="-122"/>
              </a:rPr>
              <a:t>添加标题</a:t>
            </a:r>
            <a:endParaRPr lang="en-US" altLang="zh-CN" sz="2140" b="1" dirty="0">
              <a:solidFill>
                <a:srgbClr val="0070C0"/>
              </a:solidFill>
              <a:latin typeface="微软雅黑" panose="020B0503020204020204" pitchFamily="34" charset="-122"/>
              <a:ea typeface="微软雅黑" panose="020B0503020204020204" pitchFamily="34" charset="-122"/>
            </a:endParaRPr>
          </a:p>
        </p:txBody>
      </p:sp>
      <p:sp>
        <p:nvSpPr>
          <p:cNvPr id="42" name="矩形 47"/>
          <p:cNvSpPr>
            <a:spLocks noChangeArrowheads="1"/>
          </p:cNvSpPr>
          <p:nvPr/>
        </p:nvSpPr>
        <p:spPr bwMode="auto">
          <a:xfrm>
            <a:off x="6983570" y="3566869"/>
            <a:ext cx="3422554" cy="85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404" tIns="43203" rIns="86404" bIns="4320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85" dirty="0">
                <a:sym typeface="微软雅黑" panose="020B0503020204020204" pitchFamily="34" charset="-122"/>
              </a:rPr>
              <a:t>在此录入上述图表的综合描述说明，在此录入上述图表的综合描述说明，在此录入上述图表的综合描述说明。</a:t>
            </a:r>
            <a:endParaRPr lang="zh-CN" altLang="en-US" sz="1385" dirty="0">
              <a:sym typeface="微软雅黑" panose="020B0503020204020204" pitchFamily="34" charset="-122"/>
            </a:endParaRPr>
          </a:p>
        </p:txBody>
      </p:sp>
      <p:sp>
        <p:nvSpPr>
          <p:cNvPr id="43" name="矩形 42"/>
          <p:cNvSpPr/>
          <p:nvPr/>
        </p:nvSpPr>
        <p:spPr>
          <a:xfrm>
            <a:off x="6983567" y="4640094"/>
            <a:ext cx="1270950" cy="416892"/>
          </a:xfrm>
          <a:prstGeom prst="rect">
            <a:avLst/>
          </a:prstGeom>
        </p:spPr>
        <p:txBody>
          <a:bodyPr wrap="none" lIns="86404" tIns="43203" rIns="86404" bIns="43203">
            <a:spAutoFit/>
          </a:bodyPr>
          <a:lstStyle/>
          <a:p>
            <a:r>
              <a:rPr lang="zh-CN" altLang="en-US" sz="2140" b="1" dirty="0">
                <a:solidFill>
                  <a:srgbClr val="0070C0"/>
                </a:solidFill>
                <a:latin typeface="微软雅黑" panose="020B0503020204020204" pitchFamily="34" charset="-122"/>
                <a:ea typeface="微软雅黑" panose="020B0503020204020204" pitchFamily="34" charset="-122"/>
              </a:rPr>
              <a:t>添加标题</a:t>
            </a:r>
            <a:endParaRPr lang="en-US" altLang="zh-CN" sz="2140" b="1" dirty="0">
              <a:solidFill>
                <a:srgbClr val="0070C0"/>
              </a:solidFill>
              <a:latin typeface="微软雅黑" panose="020B0503020204020204" pitchFamily="34" charset="-122"/>
              <a:ea typeface="微软雅黑" panose="020B0503020204020204" pitchFamily="34" charset="-122"/>
            </a:endParaRPr>
          </a:p>
        </p:txBody>
      </p:sp>
      <p:sp>
        <p:nvSpPr>
          <p:cNvPr id="44" name="矩形 47"/>
          <p:cNvSpPr>
            <a:spLocks noChangeArrowheads="1"/>
          </p:cNvSpPr>
          <p:nvPr/>
        </p:nvSpPr>
        <p:spPr bwMode="auto">
          <a:xfrm>
            <a:off x="6983570" y="5007056"/>
            <a:ext cx="3422554" cy="85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404" tIns="43203" rIns="86404" bIns="4320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85" dirty="0">
                <a:sym typeface="微软雅黑" panose="020B0503020204020204" pitchFamily="34" charset="-122"/>
              </a:rPr>
              <a:t>在此录入上述图表的综合描述说明，在此录入上述图表的综合描述说明，在此录入上述图表的描述说明。</a:t>
            </a:r>
            <a:endParaRPr lang="zh-CN" altLang="en-US" sz="1385" dirty="0">
              <a:sym typeface="微软雅黑" panose="020B0503020204020204" pitchFamily="34" charset="-122"/>
            </a:endParaRPr>
          </a:p>
        </p:txBody>
      </p:sp>
      <p:sp>
        <p:nvSpPr>
          <p:cNvPr id="45" name="矩形 44"/>
          <p:cNvSpPr/>
          <p:nvPr/>
        </p:nvSpPr>
        <p:spPr>
          <a:xfrm>
            <a:off x="3441562" y="1705828"/>
            <a:ext cx="1142709" cy="378099"/>
          </a:xfrm>
          <a:prstGeom prst="rect">
            <a:avLst/>
          </a:prstGeom>
        </p:spPr>
        <p:txBody>
          <a:bodyPr wrap="none" lIns="86404" tIns="43203" rIns="86404" bIns="43203">
            <a:spAutoFit/>
          </a:bodyPr>
          <a:lstStyle/>
          <a:p>
            <a:r>
              <a:rPr lang="zh-CN" altLang="en-US" sz="1890" b="1" dirty="0">
                <a:latin typeface="微软雅黑" panose="020B0503020204020204" pitchFamily="34" charset="-122"/>
                <a:ea typeface="微软雅黑" panose="020B0503020204020204" pitchFamily="34" charset="-122"/>
              </a:rPr>
              <a:t>添加标题</a:t>
            </a:r>
            <a:endParaRPr lang="en-US" altLang="zh-CN" sz="1890" b="1" dirty="0">
              <a:latin typeface="微软雅黑" panose="020B0503020204020204" pitchFamily="34" charset="-122"/>
              <a:ea typeface="微软雅黑" panose="020B0503020204020204" pitchFamily="34" charset="-122"/>
            </a:endParaRPr>
          </a:p>
        </p:txBody>
      </p:sp>
      <p:sp>
        <p:nvSpPr>
          <p:cNvPr id="46" name="矩形 47"/>
          <p:cNvSpPr>
            <a:spLocks noChangeArrowheads="1"/>
          </p:cNvSpPr>
          <p:nvPr/>
        </p:nvSpPr>
        <p:spPr bwMode="auto">
          <a:xfrm>
            <a:off x="3426667" y="2822949"/>
            <a:ext cx="2658113" cy="506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404" tIns="43203" rIns="86404" bIns="4320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135" dirty="0">
                <a:sym typeface="微软雅黑" panose="020B0503020204020204" pitchFamily="34" charset="-122"/>
              </a:rPr>
              <a:t>在此录入上述图表的描述说明，在此录入上述图表的描述说明。</a:t>
            </a:r>
            <a:endParaRPr lang="zh-CN" altLang="en-US" sz="1135" dirty="0">
              <a:sym typeface="微软雅黑" panose="020B0503020204020204" pitchFamily="34" charset="-122"/>
            </a:endParaRPr>
          </a:p>
        </p:txBody>
      </p:sp>
      <p:sp>
        <p:nvSpPr>
          <p:cNvPr id="47" name="矩形 46"/>
          <p:cNvSpPr/>
          <p:nvPr/>
        </p:nvSpPr>
        <p:spPr>
          <a:xfrm>
            <a:off x="3441562" y="3790027"/>
            <a:ext cx="1142709" cy="378099"/>
          </a:xfrm>
          <a:prstGeom prst="rect">
            <a:avLst/>
          </a:prstGeom>
        </p:spPr>
        <p:txBody>
          <a:bodyPr wrap="none" lIns="86404" tIns="43203" rIns="86404" bIns="43203">
            <a:spAutoFit/>
          </a:bodyPr>
          <a:lstStyle/>
          <a:p>
            <a:r>
              <a:rPr lang="zh-CN" altLang="en-US" sz="1890" b="1" dirty="0">
                <a:latin typeface="微软雅黑" panose="020B0503020204020204" pitchFamily="34" charset="-122"/>
                <a:ea typeface="微软雅黑" panose="020B0503020204020204" pitchFamily="34" charset="-122"/>
              </a:rPr>
              <a:t>添加标题</a:t>
            </a:r>
            <a:endParaRPr lang="en-US" altLang="zh-CN" sz="1890" b="1" dirty="0">
              <a:latin typeface="微软雅黑" panose="020B0503020204020204" pitchFamily="34" charset="-122"/>
              <a:ea typeface="微软雅黑" panose="020B0503020204020204" pitchFamily="34" charset="-122"/>
            </a:endParaRPr>
          </a:p>
        </p:txBody>
      </p:sp>
      <p:sp>
        <p:nvSpPr>
          <p:cNvPr id="48" name="矩形 47"/>
          <p:cNvSpPr>
            <a:spLocks noChangeArrowheads="1"/>
          </p:cNvSpPr>
          <p:nvPr/>
        </p:nvSpPr>
        <p:spPr bwMode="auto">
          <a:xfrm>
            <a:off x="3426667" y="4892250"/>
            <a:ext cx="2658113" cy="506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404" tIns="43203" rIns="86404" bIns="4320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135" dirty="0">
                <a:sym typeface="微软雅黑" panose="020B0503020204020204" pitchFamily="34" charset="-122"/>
              </a:rPr>
              <a:t>在此录入上述图表的描述说明，在此录入上述图表的描述说明。</a:t>
            </a:r>
            <a:endParaRPr lang="zh-CN" altLang="en-US" sz="1135" dirty="0">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250"/>
                                  </p:stCondLst>
                                  <p:childTnLst>
                                    <p:set>
                                      <p:cBhvr>
                                        <p:cTn id="10" dur="1" fill="hold">
                                          <p:stCondLst>
                                            <p:cond delay="0"/>
                                          </p:stCondLst>
                                        </p:cTn>
                                        <p:tgtEl>
                                          <p:spTgt spid="23"/>
                                        </p:tgtEl>
                                        <p:attrNameLst>
                                          <p:attrName>style.visibility</p:attrName>
                                        </p:attrNameLst>
                                      </p:cBhvr>
                                      <p:to>
                                        <p:strVal val="visible"/>
                                      </p:to>
                                    </p:set>
                                    <p:anim calcmode="lin" valueType="num">
                                      <p:cBhvr>
                                        <p:cTn id="11" dur="350" fill="hold"/>
                                        <p:tgtEl>
                                          <p:spTgt spid="23"/>
                                        </p:tgtEl>
                                        <p:attrNameLst>
                                          <p:attrName>ppt_w</p:attrName>
                                        </p:attrNameLst>
                                      </p:cBhvr>
                                      <p:tavLst>
                                        <p:tav tm="0">
                                          <p:val>
                                            <p:fltVal val="0"/>
                                          </p:val>
                                        </p:tav>
                                        <p:tav tm="100000">
                                          <p:val>
                                            <p:strVal val="#ppt_w"/>
                                          </p:val>
                                        </p:tav>
                                      </p:tavLst>
                                    </p:anim>
                                    <p:anim calcmode="lin" valueType="num">
                                      <p:cBhvr>
                                        <p:cTn id="12" dur="350" fill="hold"/>
                                        <p:tgtEl>
                                          <p:spTgt spid="23"/>
                                        </p:tgtEl>
                                        <p:attrNameLst>
                                          <p:attrName>ppt_h</p:attrName>
                                        </p:attrNameLst>
                                      </p:cBhvr>
                                      <p:tavLst>
                                        <p:tav tm="0">
                                          <p:val>
                                            <p:fltVal val="0"/>
                                          </p:val>
                                        </p:tav>
                                        <p:tav tm="100000">
                                          <p:val>
                                            <p:strVal val="#ppt_h"/>
                                          </p:val>
                                        </p:tav>
                                      </p:tavLst>
                                    </p:anim>
                                    <p:animEffect transition="in" filter="fade">
                                      <p:cBhvr>
                                        <p:cTn id="13" dur="350"/>
                                        <p:tgtEl>
                                          <p:spTgt spid="23"/>
                                        </p:tgtEl>
                                      </p:cBhvr>
                                    </p:animEffect>
                                  </p:childTnLst>
                                </p:cTn>
                              </p:par>
                              <p:par>
                                <p:cTn id="14" presetID="22" presetClass="entr" presetSubtype="8" fill="hold" nodeType="withEffect">
                                  <p:stCondLst>
                                    <p:cond delay="100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22" presetClass="entr" presetSubtype="8" fill="hold" nodeType="withEffect">
                                  <p:stCondLst>
                                    <p:cond delay="190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22" presetClass="entr" presetSubtype="4" fill="hold" grpId="0" nodeType="withEffect">
                                  <p:stCondLst>
                                    <p:cond delay="275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500"/>
                                        <p:tgtEl>
                                          <p:spTgt spid="45"/>
                                        </p:tgtEl>
                                      </p:cBhvr>
                                    </p:animEffect>
                                  </p:childTnLst>
                                </p:cTn>
                              </p:par>
                              <p:par>
                                <p:cTn id="23" presetID="22" presetClass="entr" presetSubtype="1" fill="hold" grpId="0" nodeType="withEffect">
                                  <p:stCondLst>
                                    <p:cond delay="2750"/>
                                  </p:stCondLst>
                                  <p:childTnLst>
                                    <p:set>
                                      <p:cBhvr>
                                        <p:cTn id="24" dur="1" fill="hold">
                                          <p:stCondLst>
                                            <p:cond delay="0"/>
                                          </p:stCondLst>
                                        </p:cTn>
                                        <p:tgtEl>
                                          <p:spTgt spid="46"/>
                                        </p:tgtEl>
                                        <p:attrNameLst>
                                          <p:attrName>style.visibility</p:attrName>
                                        </p:attrNameLst>
                                      </p:cBhvr>
                                      <p:to>
                                        <p:strVal val="visible"/>
                                      </p:to>
                                    </p:set>
                                    <p:animEffect transition="in" filter="wipe(up)">
                                      <p:cBhvr>
                                        <p:cTn id="25" dur="500"/>
                                        <p:tgtEl>
                                          <p:spTgt spid="46"/>
                                        </p:tgtEl>
                                      </p:cBhvr>
                                    </p:animEffect>
                                  </p:childTnLst>
                                </p:cTn>
                              </p:par>
                              <p:par>
                                <p:cTn id="26" presetID="53" presetClass="entr" presetSubtype="16" fill="hold" nodeType="withEffect">
                                  <p:stCondLst>
                                    <p:cond delay="3500"/>
                                  </p:stCondLst>
                                  <p:childTnLst>
                                    <p:set>
                                      <p:cBhvr>
                                        <p:cTn id="27" dur="1" fill="hold">
                                          <p:stCondLst>
                                            <p:cond delay="0"/>
                                          </p:stCondLst>
                                        </p:cTn>
                                        <p:tgtEl>
                                          <p:spTgt spid="31"/>
                                        </p:tgtEl>
                                        <p:attrNameLst>
                                          <p:attrName>style.visibility</p:attrName>
                                        </p:attrNameLst>
                                      </p:cBhvr>
                                      <p:to>
                                        <p:strVal val="visible"/>
                                      </p:to>
                                    </p:set>
                                    <p:anim calcmode="lin" valueType="num">
                                      <p:cBhvr>
                                        <p:cTn id="28" dur="350" fill="hold"/>
                                        <p:tgtEl>
                                          <p:spTgt spid="31"/>
                                        </p:tgtEl>
                                        <p:attrNameLst>
                                          <p:attrName>ppt_w</p:attrName>
                                        </p:attrNameLst>
                                      </p:cBhvr>
                                      <p:tavLst>
                                        <p:tav tm="0">
                                          <p:val>
                                            <p:fltVal val="0"/>
                                          </p:val>
                                        </p:tav>
                                        <p:tav tm="100000">
                                          <p:val>
                                            <p:strVal val="#ppt_w"/>
                                          </p:val>
                                        </p:tav>
                                      </p:tavLst>
                                    </p:anim>
                                    <p:anim calcmode="lin" valueType="num">
                                      <p:cBhvr>
                                        <p:cTn id="29" dur="350" fill="hold"/>
                                        <p:tgtEl>
                                          <p:spTgt spid="31"/>
                                        </p:tgtEl>
                                        <p:attrNameLst>
                                          <p:attrName>ppt_h</p:attrName>
                                        </p:attrNameLst>
                                      </p:cBhvr>
                                      <p:tavLst>
                                        <p:tav tm="0">
                                          <p:val>
                                            <p:fltVal val="0"/>
                                          </p:val>
                                        </p:tav>
                                        <p:tav tm="100000">
                                          <p:val>
                                            <p:strVal val="#ppt_h"/>
                                          </p:val>
                                        </p:tav>
                                      </p:tavLst>
                                    </p:anim>
                                    <p:animEffect transition="in" filter="fade">
                                      <p:cBhvr>
                                        <p:cTn id="30" dur="350"/>
                                        <p:tgtEl>
                                          <p:spTgt spid="31"/>
                                        </p:tgtEl>
                                      </p:cBhvr>
                                    </p:animEffect>
                                  </p:childTnLst>
                                </p:cTn>
                              </p:par>
                              <p:par>
                                <p:cTn id="31" presetID="22" presetClass="entr" presetSubtype="8" fill="hold" nodeType="withEffect">
                                  <p:stCondLst>
                                    <p:cond delay="420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par>
                                <p:cTn id="34" presetID="22" presetClass="entr" presetSubtype="8" fill="hold" nodeType="withEffect">
                                  <p:stCondLst>
                                    <p:cond delay="510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par>
                                <p:cTn id="37" presetID="22" presetClass="entr" presetSubtype="4" fill="hold" grpId="0" nodeType="withEffect">
                                  <p:stCondLst>
                                    <p:cond delay="6000"/>
                                  </p:stCondLst>
                                  <p:childTnLst>
                                    <p:set>
                                      <p:cBhvr>
                                        <p:cTn id="38" dur="1" fill="hold">
                                          <p:stCondLst>
                                            <p:cond delay="0"/>
                                          </p:stCondLst>
                                        </p:cTn>
                                        <p:tgtEl>
                                          <p:spTgt spid="47"/>
                                        </p:tgtEl>
                                        <p:attrNameLst>
                                          <p:attrName>style.visibility</p:attrName>
                                        </p:attrNameLst>
                                      </p:cBhvr>
                                      <p:to>
                                        <p:strVal val="visible"/>
                                      </p:to>
                                    </p:set>
                                    <p:animEffect transition="in" filter="wipe(down)">
                                      <p:cBhvr>
                                        <p:cTn id="39" dur="500"/>
                                        <p:tgtEl>
                                          <p:spTgt spid="47"/>
                                        </p:tgtEl>
                                      </p:cBhvr>
                                    </p:animEffect>
                                  </p:childTnLst>
                                </p:cTn>
                              </p:par>
                              <p:par>
                                <p:cTn id="40" presetID="22" presetClass="entr" presetSubtype="1" fill="hold" grpId="0" nodeType="withEffect">
                                  <p:stCondLst>
                                    <p:cond delay="6000"/>
                                  </p:stCondLst>
                                  <p:childTnLst>
                                    <p:set>
                                      <p:cBhvr>
                                        <p:cTn id="41" dur="1" fill="hold">
                                          <p:stCondLst>
                                            <p:cond delay="0"/>
                                          </p:stCondLst>
                                        </p:cTn>
                                        <p:tgtEl>
                                          <p:spTgt spid="48"/>
                                        </p:tgtEl>
                                        <p:attrNameLst>
                                          <p:attrName>style.visibility</p:attrName>
                                        </p:attrNameLst>
                                      </p:cBhvr>
                                      <p:to>
                                        <p:strVal val="visible"/>
                                      </p:to>
                                    </p:set>
                                    <p:animEffect transition="in" filter="wipe(up)">
                                      <p:cBhvr>
                                        <p:cTn id="42" dur="500"/>
                                        <p:tgtEl>
                                          <p:spTgt spid="48"/>
                                        </p:tgtEl>
                                      </p:cBhvr>
                                    </p:animEffect>
                                  </p:childTnLst>
                                </p:cTn>
                              </p:par>
                              <p:par>
                                <p:cTn id="43" presetID="16" presetClass="entr" presetSubtype="26" fill="hold" nodeType="withEffect">
                                  <p:stCondLst>
                                    <p:cond delay="6700"/>
                                  </p:stCondLst>
                                  <p:childTnLst>
                                    <p:set>
                                      <p:cBhvr>
                                        <p:cTn id="44" dur="1" fill="hold">
                                          <p:stCondLst>
                                            <p:cond delay="0"/>
                                          </p:stCondLst>
                                        </p:cTn>
                                        <p:tgtEl>
                                          <p:spTgt spid="3"/>
                                        </p:tgtEl>
                                        <p:attrNameLst>
                                          <p:attrName>style.visibility</p:attrName>
                                        </p:attrNameLst>
                                      </p:cBhvr>
                                      <p:to>
                                        <p:strVal val="visible"/>
                                      </p:to>
                                    </p:set>
                                    <p:animEffect transition="in" filter="barn(inHorizontal)">
                                      <p:cBhvr>
                                        <p:cTn id="45" dur="250"/>
                                        <p:tgtEl>
                                          <p:spTgt spid="3"/>
                                        </p:tgtEl>
                                      </p:cBhvr>
                                    </p:animEffect>
                                  </p:childTnLst>
                                </p:cTn>
                              </p:par>
                            </p:childTnLst>
                          </p:cTn>
                        </p:par>
                        <p:par>
                          <p:cTn id="46" fill="hold">
                            <p:stCondLst>
                              <p:cond delay="1250"/>
                            </p:stCondLst>
                            <p:childTnLst>
                              <p:par>
                                <p:cTn id="47" presetID="10" presetClass="entr" presetSubtype="0" fill="hold" grpId="0"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childTnLst>
                          </p:cTn>
                        </p:par>
                        <p:par>
                          <p:cTn id="53" fill="hold">
                            <p:stCondLst>
                              <p:cond delay="1750"/>
                            </p:stCondLst>
                            <p:childTnLst>
                              <p:par>
                                <p:cTn id="54" presetID="10" presetClass="entr" presetSubtype="0" fill="hold" grpId="0" nodeType="afterEffect">
                                  <p:stCondLst>
                                    <p:cond delay="50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childTnLst>
                          </p:cTn>
                        </p:par>
                        <p:par>
                          <p:cTn id="60" fill="hold">
                            <p:stCondLst>
                              <p:cond delay="2750"/>
                            </p:stCondLst>
                            <p:childTnLst>
                              <p:par>
                                <p:cTn id="61" presetID="10" presetClass="entr" presetSubtype="0" fill="hold" grpId="0" nodeType="afterEffect">
                                  <p:stCondLst>
                                    <p:cond delay="50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500"/>
                                        <p:tgtEl>
                                          <p:spTgt spid="43"/>
                                        </p:tgtEl>
                                      </p:cBhvr>
                                    </p:animEffect>
                                  </p:childTnLst>
                                </p:cTn>
                              </p:par>
                              <p:par>
                                <p:cTn id="64" presetID="10" presetClass="entr" presetSubtype="0" fill="hold" grpId="0" nodeType="withEffect">
                                  <p:stCondLst>
                                    <p:cond delay="50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9" grpId="0"/>
      <p:bldP spid="40" grpId="0"/>
      <p:bldP spid="41" grpId="0"/>
      <p:bldP spid="42" grpId="0"/>
      <p:bldP spid="43" grpId="0"/>
      <p:bldP spid="44" grpId="0"/>
      <p:bldP spid="45" grpId="0"/>
      <p:bldP spid="46" grpId="0"/>
      <p:bldP spid="47" grpId="0"/>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092288" y="435537"/>
            <a:ext cx="4086375" cy="480131"/>
          </a:xfrm>
          <a:prstGeom prst="rect">
            <a:avLst/>
          </a:prstGeom>
        </p:spPr>
        <p:txBody>
          <a:bodyPr wrap="none">
            <a:spAutoFit/>
          </a:bodyPr>
          <a:lstStyle/>
          <a:p>
            <a:r>
              <a:rPr lang="zh-CN" altLang="en-US" sz="2520" b="1" dirty="0">
                <a:latin typeface="微软雅黑" panose="020B0503020204020204" pitchFamily="34" charset="-122"/>
                <a:ea typeface="微软雅黑" panose="020B0503020204020204" pitchFamily="34" charset="-122"/>
              </a:rPr>
              <a:t>项目成果展示</a:t>
            </a:r>
            <a:r>
              <a:rPr lang="en-US" altLang="zh-CN" sz="1765" dirty="0">
                <a:latin typeface="微软雅黑" panose="020B0503020204020204" pitchFamily="34" charset="-122"/>
                <a:ea typeface="微软雅黑" panose="020B0503020204020204" pitchFamily="34" charset="-122"/>
              </a:rPr>
              <a:t>(</a:t>
            </a:r>
            <a:r>
              <a:rPr lang="zh-CN" altLang="en-US" sz="1765" dirty="0">
                <a:latin typeface="微软雅黑" panose="020B0503020204020204" pitchFamily="34" charset="-122"/>
                <a:ea typeface="微软雅黑" panose="020B0503020204020204" pitchFamily="34" charset="-122"/>
              </a:rPr>
              <a:t>此处添加文本内容</a:t>
            </a:r>
            <a:r>
              <a:rPr lang="en-US" altLang="zh-CN" sz="1765" dirty="0">
                <a:latin typeface="微软雅黑" panose="020B0503020204020204" pitchFamily="34" charset="-122"/>
                <a:ea typeface="微软雅黑" panose="020B0503020204020204" pitchFamily="34" charset="-122"/>
              </a:rPr>
              <a:t>)</a:t>
            </a:r>
            <a:endParaRPr lang="zh-CN" altLang="en-US" sz="2520" dirty="0">
              <a:latin typeface="微软雅黑" panose="020B0503020204020204" pitchFamily="34" charset="-122"/>
              <a:ea typeface="微软雅黑" panose="020B0503020204020204" pitchFamily="34" charset="-122"/>
            </a:endParaRPr>
          </a:p>
        </p:txBody>
      </p:sp>
      <p:sp>
        <p:nvSpPr>
          <p:cNvPr id="23" name="TextBox 692"/>
          <p:cNvSpPr txBox="1"/>
          <p:nvPr/>
        </p:nvSpPr>
        <p:spPr bwMode="auto">
          <a:xfrm>
            <a:off x="1950164" y="4639808"/>
            <a:ext cx="2706125" cy="790345"/>
          </a:xfrm>
          <a:prstGeom prst="rect">
            <a:avLst/>
          </a:prstGeom>
          <a:noFill/>
        </p:spPr>
        <p:txBody>
          <a:bodyPr wrap="none">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r>
              <a:rPr lang="zh-CN" altLang="en-US" sz="4535" b="1" spc="378"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添加标题</a:t>
            </a:r>
            <a:endParaRPr lang="zh-CN" altLang="en-US" sz="4535" b="1" spc="378"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4" name="矩形 1"/>
          <p:cNvSpPr>
            <a:spLocks noChangeArrowheads="1"/>
          </p:cNvSpPr>
          <p:nvPr/>
        </p:nvSpPr>
        <p:spPr bwMode="auto">
          <a:xfrm>
            <a:off x="4673153" y="4700085"/>
            <a:ext cx="5421007" cy="70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zh-CN" altLang="en-US" sz="1325" dirty="0">
                <a:solidFill>
                  <a:schemeClr val="tx1">
                    <a:lumMod val="65000"/>
                    <a:lumOff val="35000"/>
                  </a:schemeClr>
                </a:solidFill>
                <a:latin typeface="微软雅黑" panose="020B0503020204020204" pitchFamily="34" charset="-122"/>
                <a:ea typeface="微软雅黑" panose="020B0503020204020204" pitchFamily="34" charset="-122"/>
              </a:rPr>
              <a:t>点击添加文字内容信息点击添加文字内容信息点击添加文字内容信息点击添加文字内容信息点击添加文字内容信息点击添加文字内容信息点击添加文字内容信息点击添加文字内容信息点击添加文字内容信息。</a:t>
            </a:r>
            <a:endParaRPr lang="zh-CN" altLang="en-US" sz="1325"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25" name="组合 24"/>
          <p:cNvGrpSpPr/>
          <p:nvPr/>
        </p:nvGrpSpPr>
        <p:grpSpPr>
          <a:xfrm>
            <a:off x="1995293" y="1842538"/>
            <a:ext cx="2219400" cy="2170392"/>
            <a:chOff x="1885951" y="1203598"/>
            <a:chExt cx="1761331" cy="1722438"/>
          </a:xfrm>
        </p:grpSpPr>
        <p:sp>
          <p:nvSpPr>
            <p:cNvPr id="26" name="Freeform 5"/>
            <p:cNvSpPr/>
            <p:nvPr/>
          </p:nvSpPr>
          <p:spPr bwMode="auto">
            <a:xfrm>
              <a:off x="1885951" y="1203598"/>
              <a:ext cx="1704975" cy="1722438"/>
            </a:xfrm>
            <a:custGeom>
              <a:avLst/>
              <a:gdLst>
                <a:gd name="T0" fmla="*/ 225 w 455"/>
                <a:gd name="T1" fmla="*/ 459 h 459"/>
                <a:gd name="T2" fmla="*/ 455 w 455"/>
                <a:gd name="T3" fmla="*/ 230 h 459"/>
                <a:gd name="T4" fmla="*/ 225 w 455"/>
                <a:gd name="T5" fmla="*/ 0 h 459"/>
                <a:gd name="T6" fmla="*/ 0 w 455"/>
                <a:gd name="T7" fmla="*/ 185 h 459"/>
                <a:gd name="T8" fmla="*/ 5 w 455"/>
                <a:gd name="T9" fmla="*/ 459 h 459"/>
                <a:gd name="T10" fmla="*/ 225 w 455"/>
                <a:gd name="T11" fmla="*/ 459 h 459"/>
              </a:gdLst>
              <a:ahLst/>
              <a:cxnLst>
                <a:cxn ang="0">
                  <a:pos x="T0" y="T1"/>
                </a:cxn>
                <a:cxn ang="0">
                  <a:pos x="T2" y="T3"/>
                </a:cxn>
                <a:cxn ang="0">
                  <a:pos x="T4" y="T5"/>
                </a:cxn>
                <a:cxn ang="0">
                  <a:pos x="T6" y="T7"/>
                </a:cxn>
                <a:cxn ang="0">
                  <a:pos x="T8" y="T9"/>
                </a:cxn>
                <a:cxn ang="0">
                  <a:pos x="T10" y="T11"/>
                </a:cxn>
              </a:cxnLst>
              <a:rect l="0" t="0" r="r" b="b"/>
              <a:pathLst>
                <a:path w="455" h="459">
                  <a:moveTo>
                    <a:pt x="225" y="459"/>
                  </a:moveTo>
                  <a:cubicBezTo>
                    <a:pt x="352" y="459"/>
                    <a:pt x="455" y="357"/>
                    <a:pt x="455" y="230"/>
                  </a:cubicBezTo>
                  <a:cubicBezTo>
                    <a:pt x="455" y="103"/>
                    <a:pt x="352" y="0"/>
                    <a:pt x="225" y="0"/>
                  </a:cubicBezTo>
                  <a:cubicBezTo>
                    <a:pt x="114" y="0"/>
                    <a:pt x="20" y="80"/>
                    <a:pt x="0" y="185"/>
                  </a:cubicBezTo>
                  <a:cubicBezTo>
                    <a:pt x="5" y="459"/>
                    <a:pt x="5" y="459"/>
                    <a:pt x="5" y="459"/>
                  </a:cubicBezTo>
                  <a:lnTo>
                    <a:pt x="225" y="459"/>
                  </a:lnTo>
                  <a:close/>
                </a:path>
              </a:pathLst>
            </a:custGeom>
            <a:gradFill>
              <a:gsLst>
                <a:gs pos="0">
                  <a:schemeClr val="bg1">
                    <a:lumMod val="95000"/>
                  </a:schemeClr>
                </a:gs>
                <a:gs pos="50000">
                  <a:schemeClr val="bg1"/>
                </a:gs>
                <a:gs pos="100000">
                  <a:schemeClr val="bg1">
                    <a:lumMod val="85000"/>
                  </a:schemeClr>
                </a:gs>
              </a:gsLst>
              <a:lin ang="18900000" scaled="0"/>
            </a:gradFill>
            <a:ln>
              <a:noFill/>
            </a:ln>
            <a:effectLst>
              <a:outerShdw blurRad="50800" dist="38100" dir="8100000" algn="tr" rotWithShape="0">
                <a:prstClr val="black">
                  <a:alpha val="40000"/>
                </a:prstClr>
              </a:outerShdw>
            </a:effectLst>
          </p:spPr>
          <p:txBody>
            <a:bodyPr/>
            <a:lstStyle/>
            <a:p>
              <a:pPr defTabSz="1152525" fontAlgn="base">
                <a:spcBef>
                  <a:spcPct val="0"/>
                </a:spcBef>
                <a:spcAft>
                  <a:spcPct val="0"/>
                </a:spcAft>
                <a:defRPr/>
              </a:pPr>
              <a:endParaRPr lang="zh-CN" altLang="en-US" sz="2015" kern="0">
                <a:solidFill>
                  <a:srgbClr val="0070C0"/>
                </a:solidFill>
              </a:endParaRPr>
            </a:p>
          </p:txBody>
        </p:sp>
        <p:sp>
          <p:nvSpPr>
            <p:cNvPr id="27" name="TextBox 692"/>
            <p:cNvSpPr txBox="1"/>
            <p:nvPr/>
          </p:nvSpPr>
          <p:spPr bwMode="auto">
            <a:xfrm>
              <a:off x="2049616" y="1546417"/>
              <a:ext cx="1277446" cy="365668"/>
            </a:xfrm>
            <a:prstGeom prst="rect">
              <a:avLst/>
            </a:prstGeom>
            <a:noFill/>
          </p:spPr>
          <p:txBody>
            <a:bodyPr wrap="none">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r>
                <a:rPr lang="zh-CN" altLang="en-US" sz="2395" b="1" spc="378"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添加标题</a:t>
              </a:r>
              <a:endParaRPr lang="zh-CN" altLang="en-US" sz="2395" b="1" spc="378"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8" name="矩形 1"/>
            <p:cNvSpPr>
              <a:spLocks noChangeArrowheads="1"/>
            </p:cNvSpPr>
            <p:nvPr/>
          </p:nvSpPr>
          <p:spPr bwMode="auto">
            <a:xfrm>
              <a:off x="1950173" y="2021133"/>
              <a:ext cx="1697109" cy="557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zh-CN" altLang="en-US" sz="1325" dirty="0">
                  <a:solidFill>
                    <a:srgbClr val="0070C0"/>
                  </a:solidFill>
                  <a:latin typeface="微软雅黑" panose="020B0503020204020204" pitchFamily="34" charset="-122"/>
                  <a:ea typeface="微软雅黑" panose="020B0503020204020204" pitchFamily="34" charset="-122"/>
                </a:rPr>
                <a:t>点击添加文字信息内容</a:t>
              </a:r>
              <a:endParaRPr lang="en-US" altLang="zh-CN" sz="1325" dirty="0">
                <a:solidFill>
                  <a:srgbClr val="0070C0"/>
                </a:solidFill>
                <a:latin typeface="微软雅黑" panose="020B0503020204020204" pitchFamily="34" charset="-122"/>
                <a:ea typeface="微软雅黑" panose="020B0503020204020204" pitchFamily="34" charset="-122"/>
              </a:endParaRPr>
            </a:p>
            <a:p>
              <a:r>
                <a:rPr lang="zh-CN" altLang="en-US" sz="1325" dirty="0">
                  <a:solidFill>
                    <a:srgbClr val="0070C0"/>
                  </a:solidFill>
                  <a:latin typeface="微软雅黑" panose="020B0503020204020204" pitchFamily="34" charset="-122"/>
                  <a:ea typeface="微软雅黑" panose="020B0503020204020204" pitchFamily="34" charset="-122"/>
                </a:rPr>
                <a:t>点击添加文字信息内容</a:t>
              </a:r>
              <a:endParaRPr lang="zh-CN" altLang="en-US" sz="1325" dirty="0">
                <a:solidFill>
                  <a:srgbClr val="0070C0"/>
                </a:solidFill>
                <a:latin typeface="微软雅黑" panose="020B0503020204020204" pitchFamily="34" charset="-122"/>
                <a:ea typeface="微软雅黑" panose="020B0503020204020204" pitchFamily="34" charset="-122"/>
              </a:endParaRPr>
            </a:p>
            <a:p>
              <a:r>
                <a:rPr lang="zh-CN" altLang="en-US" sz="1325" dirty="0">
                  <a:solidFill>
                    <a:srgbClr val="0070C0"/>
                  </a:solidFill>
                  <a:latin typeface="微软雅黑" panose="020B0503020204020204" pitchFamily="34" charset="-122"/>
                  <a:ea typeface="微软雅黑" panose="020B0503020204020204" pitchFamily="34" charset="-122"/>
                </a:rPr>
                <a:t>点击添加文字信息内容</a:t>
              </a:r>
              <a:endParaRPr lang="zh-CN" altLang="en-US" sz="1325" dirty="0">
                <a:solidFill>
                  <a:srgbClr val="0070C0"/>
                </a:solidFill>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2034376" y="1965577"/>
              <a:ext cx="1388637" cy="0"/>
            </a:xfrm>
            <a:prstGeom prst="line">
              <a:avLst/>
            </a:prstGeom>
            <a:noFill/>
            <a:ln w="9525" cap="flat" cmpd="sng" algn="ctr">
              <a:solidFill>
                <a:srgbClr val="0070C0"/>
              </a:solidFill>
              <a:prstDash val="solid"/>
            </a:ln>
            <a:effectLst/>
          </p:spPr>
        </p:cxnSp>
      </p:grpSp>
      <p:grpSp>
        <p:nvGrpSpPr>
          <p:cNvPr id="30" name="组合 29"/>
          <p:cNvGrpSpPr/>
          <p:nvPr/>
        </p:nvGrpSpPr>
        <p:grpSpPr>
          <a:xfrm>
            <a:off x="4881814" y="1894549"/>
            <a:ext cx="2154389" cy="2170391"/>
            <a:chOff x="4176714" y="1244873"/>
            <a:chExt cx="1709738" cy="1722438"/>
          </a:xfrm>
        </p:grpSpPr>
        <p:sp>
          <p:nvSpPr>
            <p:cNvPr id="31" name="Freeform 6"/>
            <p:cNvSpPr/>
            <p:nvPr/>
          </p:nvSpPr>
          <p:spPr bwMode="auto">
            <a:xfrm>
              <a:off x="4176714" y="1244873"/>
              <a:ext cx="1709738" cy="1722438"/>
            </a:xfrm>
            <a:custGeom>
              <a:avLst/>
              <a:gdLst>
                <a:gd name="T0" fmla="*/ 226 w 456"/>
                <a:gd name="T1" fmla="*/ 459 h 459"/>
                <a:gd name="T2" fmla="*/ 456 w 456"/>
                <a:gd name="T3" fmla="*/ 229 h 459"/>
                <a:gd name="T4" fmla="*/ 226 w 456"/>
                <a:gd name="T5" fmla="*/ 0 h 459"/>
                <a:gd name="T6" fmla="*/ 0 w 456"/>
                <a:gd name="T7" fmla="*/ 185 h 459"/>
                <a:gd name="T8" fmla="*/ 5 w 456"/>
                <a:gd name="T9" fmla="*/ 459 h 459"/>
                <a:gd name="T10" fmla="*/ 226 w 456"/>
                <a:gd name="T11" fmla="*/ 459 h 459"/>
              </a:gdLst>
              <a:ahLst/>
              <a:cxnLst>
                <a:cxn ang="0">
                  <a:pos x="T0" y="T1"/>
                </a:cxn>
                <a:cxn ang="0">
                  <a:pos x="T2" y="T3"/>
                </a:cxn>
                <a:cxn ang="0">
                  <a:pos x="T4" y="T5"/>
                </a:cxn>
                <a:cxn ang="0">
                  <a:pos x="T6" y="T7"/>
                </a:cxn>
                <a:cxn ang="0">
                  <a:pos x="T8" y="T9"/>
                </a:cxn>
                <a:cxn ang="0">
                  <a:pos x="T10" y="T11"/>
                </a:cxn>
              </a:cxnLst>
              <a:rect l="0" t="0" r="r" b="b"/>
              <a:pathLst>
                <a:path w="456" h="459">
                  <a:moveTo>
                    <a:pt x="226" y="459"/>
                  </a:moveTo>
                  <a:cubicBezTo>
                    <a:pt x="353" y="459"/>
                    <a:pt x="456" y="356"/>
                    <a:pt x="456" y="229"/>
                  </a:cubicBezTo>
                  <a:cubicBezTo>
                    <a:pt x="456" y="102"/>
                    <a:pt x="353" y="0"/>
                    <a:pt x="226" y="0"/>
                  </a:cubicBezTo>
                  <a:cubicBezTo>
                    <a:pt x="114" y="0"/>
                    <a:pt x="21" y="79"/>
                    <a:pt x="0" y="185"/>
                  </a:cubicBezTo>
                  <a:cubicBezTo>
                    <a:pt x="5" y="459"/>
                    <a:pt x="5" y="459"/>
                    <a:pt x="5" y="459"/>
                  </a:cubicBezTo>
                  <a:lnTo>
                    <a:pt x="226" y="459"/>
                  </a:lnTo>
                  <a:close/>
                </a:path>
              </a:pathLst>
            </a:custGeom>
            <a:gradFill>
              <a:gsLst>
                <a:gs pos="0">
                  <a:schemeClr val="bg1">
                    <a:lumMod val="95000"/>
                  </a:schemeClr>
                </a:gs>
                <a:gs pos="50000">
                  <a:schemeClr val="bg1"/>
                </a:gs>
                <a:gs pos="100000">
                  <a:schemeClr val="bg1">
                    <a:lumMod val="85000"/>
                  </a:schemeClr>
                </a:gs>
              </a:gsLst>
              <a:lin ang="18900000" scaled="0"/>
            </a:gradFill>
            <a:ln>
              <a:noFill/>
            </a:ln>
            <a:effectLst>
              <a:outerShdw blurRad="50800" dist="38100" dir="8100000" algn="tr" rotWithShape="0">
                <a:prstClr val="black">
                  <a:alpha val="40000"/>
                </a:prstClr>
              </a:outerShdw>
            </a:effectLst>
          </p:spPr>
          <p:txBody>
            <a:bodyPr/>
            <a:lstStyle/>
            <a:p>
              <a:pPr defTabSz="1152525" fontAlgn="base">
                <a:spcBef>
                  <a:spcPct val="0"/>
                </a:spcBef>
                <a:spcAft>
                  <a:spcPct val="0"/>
                </a:spcAft>
                <a:defRPr/>
              </a:pPr>
              <a:endParaRPr lang="zh-CN" altLang="en-US" sz="2015" kern="0">
                <a:solidFill>
                  <a:srgbClr val="0070C0"/>
                </a:solidFill>
              </a:endParaRPr>
            </a:p>
          </p:txBody>
        </p:sp>
        <p:sp>
          <p:nvSpPr>
            <p:cNvPr id="32" name="TextBox 692"/>
            <p:cNvSpPr txBox="1"/>
            <p:nvPr/>
          </p:nvSpPr>
          <p:spPr bwMode="auto">
            <a:xfrm>
              <a:off x="4335616" y="1546417"/>
              <a:ext cx="1277446" cy="365668"/>
            </a:xfrm>
            <a:prstGeom prst="rect">
              <a:avLst/>
            </a:prstGeom>
            <a:noFill/>
          </p:spPr>
          <p:txBody>
            <a:bodyPr wrap="none">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r>
                <a:rPr lang="zh-CN" altLang="en-US" sz="2395" b="1" spc="378"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添加标题</a:t>
              </a:r>
              <a:endParaRPr lang="zh-CN" altLang="en-US" sz="2395" b="1" spc="378"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 name="矩形 1"/>
            <p:cNvSpPr>
              <a:spLocks noChangeArrowheads="1"/>
            </p:cNvSpPr>
            <p:nvPr/>
          </p:nvSpPr>
          <p:spPr bwMode="auto">
            <a:xfrm>
              <a:off x="4236173" y="2021133"/>
              <a:ext cx="1650279" cy="557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325" dirty="0">
                  <a:solidFill>
                    <a:srgbClr val="0070C0"/>
                  </a:solidFill>
                  <a:latin typeface="微软雅黑" panose="020B0503020204020204" pitchFamily="34" charset="-122"/>
                  <a:ea typeface="微软雅黑" panose="020B0503020204020204" pitchFamily="34" charset="-122"/>
                </a:rPr>
                <a:t>点击添加文字信息内容</a:t>
              </a:r>
              <a:endParaRPr lang="en-US" altLang="zh-CN" sz="1325" dirty="0">
                <a:solidFill>
                  <a:srgbClr val="0070C0"/>
                </a:solidFill>
                <a:latin typeface="微软雅黑" panose="020B0503020204020204" pitchFamily="34" charset="-122"/>
                <a:ea typeface="微软雅黑" panose="020B0503020204020204" pitchFamily="34" charset="-122"/>
              </a:endParaRPr>
            </a:p>
            <a:p>
              <a:r>
                <a:rPr lang="zh-CN" altLang="en-US" sz="1325" dirty="0">
                  <a:solidFill>
                    <a:srgbClr val="0070C0"/>
                  </a:solidFill>
                  <a:latin typeface="微软雅黑" panose="020B0503020204020204" pitchFamily="34" charset="-122"/>
                  <a:ea typeface="微软雅黑" panose="020B0503020204020204" pitchFamily="34" charset="-122"/>
                </a:rPr>
                <a:t>点击添加文字信息内容</a:t>
              </a:r>
              <a:endParaRPr lang="zh-CN" altLang="en-US" sz="1325" dirty="0">
                <a:solidFill>
                  <a:srgbClr val="0070C0"/>
                </a:solidFill>
                <a:latin typeface="微软雅黑" panose="020B0503020204020204" pitchFamily="34" charset="-122"/>
                <a:ea typeface="微软雅黑" panose="020B0503020204020204" pitchFamily="34" charset="-122"/>
              </a:endParaRPr>
            </a:p>
            <a:p>
              <a:r>
                <a:rPr lang="zh-CN" altLang="en-US" sz="1325" dirty="0">
                  <a:solidFill>
                    <a:srgbClr val="0070C0"/>
                  </a:solidFill>
                  <a:latin typeface="微软雅黑" panose="020B0503020204020204" pitchFamily="34" charset="-122"/>
                  <a:ea typeface="微软雅黑" panose="020B0503020204020204" pitchFamily="34" charset="-122"/>
                </a:rPr>
                <a:t>点击添加文字信息内容</a:t>
              </a:r>
              <a:endParaRPr lang="zh-CN" altLang="en-US" sz="1325" dirty="0">
                <a:solidFill>
                  <a:srgbClr val="0070C0"/>
                </a:solidFill>
                <a:latin typeface="微软雅黑" panose="020B0503020204020204" pitchFamily="34" charset="-122"/>
                <a:ea typeface="微软雅黑" panose="020B0503020204020204" pitchFamily="34" charset="-122"/>
              </a:endParaRPr>
            </a:p>
          </p:txBody>
        </p:sp>
        <p:cxnSp>
          <p:nvCxnSpPr>
            <p:cNvPr id="34" name="直接连接符 33"/>
            <p:cNvCxnSpPr/>
            <p:nvPr/>
          </p:nvCxnSpPr>
          <p:spPr>
            <a:xfrm>
              <a:off x="4312756" y="1965577"/>
              <a:ext cx="1388637" cy="0"/>
            </a:xfrm>
            <a:prstGeom prst="line">
              <a:avLst/>
            </a:prstGeom>
            <a:noFill/>
            <a:ln w="9525" cap="flat" cmpd="sng" algn="ctr">
              <a:solidFill>
                <a:srgbClr val="0070C0"/>
              </a:solidFill>
              <a:prstDash val="solid"/>
            </a:ln>
            <a:effectLst/>
          </p:spPr>
        </p:cxnSp>
      </p:grpSp>
      <p:grpSp>
        <p:nvGrpSpPr>
          <p:cNvPr id="35" name="组合 34"/>
          <p:cNvGrpSpPr/>
          <p:nvPr/>
        </p:nvGrpSpPr>
        <p:grpSpPr>
          <a:xfrm>
            <a:off x="7896356" y="1866543"/>
            <a:ext cx="2245124" cy="2174392"/>
            <a:chOff x="6569076" y="1222648"/>
            <a:chExt cx="1781746" cy="1725613"/>
          </a:xfrm>
        </p:grpSpPr>
        <p:sp>
          <p:nvSpPr>
            <p:cNvPr id="36" name="Freeform 7"/>
            <p:cNvSpPr/>
            <p:nvPr/>
          </p:nvSpPr>
          <p:spPr bwMode="auto">
            <a:xfrm>
              <a:off x="6569076" y="1222648"/>
              <a:ext cx="1709738" cy="1725613"/>
            </a:xfrm>
            <a:custGeom>
              <a:avLst/>
              <a:gdLst>
                <a:gd name="T0" fmla="*/ 226 w 456"/>
                <a:gd name="T1" fmla="*/ 460 h 460"/>
                <a:gd name="T2" fmla="*/ 456 w 456"/>
                <a:gd name="T3" fmla="*/ 230 h 460"/>
                <a:gd name="T4" fmla="*/ 226 w 456"/>
                <a:gd name="T5" fmla="*/ 0 h 460"/>
                <a:gd name="T6" fmla="*/ 0 w 456"/>
                <a:gd name="T7" fmla="*/ 186 h 460"/>
                <a:gd name="T8" fmla="*/ 5 w 456"/>
                <a:gd name="T9" fmla="*/ 460 h 460"/>
                <a:gd name="T10" fmla="*/ 226 w 456"/>
                <a:gd name="T11" fmla="*/ 460 h 460"/>
              </a:gdLst>
              <a:ahLst/>
              <a:cxnLst>
                <a:cxn ang="0">
                  <a:pos x="T0" y="T1"/>
                </a:cxn>
                <a:cxn ang="0">
                  <a:pos x="T2" y="T3"/>
                </a:cxn>
                <a:cxn ang="0">
                  <a:pos x="T4" y="T5"/>
                </a:cxn>
                <a:cxn ang="0">
                  <a:pos x="T6" y="T7"/>
                </a:cxn>
                <a:cxn ang="0">
                  <a:pos x="T8" y="T9"/>
                </a:cxn>
                <a:cxn ang="0">
                  <a:pos x="T10" y="T11"/>
                </a:cxn>
              </a:cxnLst>
              <a:rect l="0" t="0" r="r" b="b"/>
              <a:pathLst>
                <a:path w="456" h="460">
                  <a:moveTo>
                    <a:pt x="226" y="460"/>
                  </a:moveTo>
                  <a:cubicBezTo>
                    <a:pt x="353" y="460"/>
                    <a:pt x="456" y="357"/>
                    <a:pt x="456" y="230"/>
                  </a:cubicBezTo>
                  <a:cubicBezTo>
                    <a:pt x="456" y="103"/>
                    <a:pt x="353" y="0"/>
                    <a:pt x="226" y="0"/>
                  </a:cubicBezTo>
                  <a:cubicBezTo>
                    <a:pt x="114" y="0"/>
                    <a:pt x="21" y="80"/>
                    <a:pt x="0" y="186"/>
                  </a:cubicBezTo>
                  <a:cubicBezTo>
                    <a:pt x="5" y="460"/>
                    <a:pt x="5" y="460"/>
                    <a:pt x="5" y="460"/>
                  </a:cubicBezTo>
                  <a:lnTo>
                    <a:pt x="226" y="460"/>
                  </a:lnTo>
                  <a:close/>
                </a:path>
              </a:pathLst>
            </a:custGeom>
            <a:gradFill>
              <a:gsLst>
                <a:gs pos="0">
                  <a:schemeClr val="bg1">
                    <a:lumMod val="95000"/>
                  </a:schemeClr>
                </a:gs>
                <a:gs pos="50000">
                  <a:schemeClr val="bg1"/>
                </a:gs>
                <a:gs pos="100000">
                  <a:schemeClr val="bg1">
                    <a:lumMod val="85000"/>
                  </a:schemeClr>
                </a:gs>
              </a:gsLst>
              <a:lin ang="18900000" scaled="0"/>
            </a:gradFill>
            <a:ln>
              <a:noFill/>
            </a:ln>
            <a:effectLst>
              <a:outerShdw blurRad="50800" dist="38100" dir="8100000" algn="tr" rotWithShape="0">
                <a:prstClr val="black">
                  <a:alpha val="40000"/>
                </a:prstClr>
              </a:outerShdw>
            </a:effectLst>
          </p:spPr>
          <p:txBody>
            <a:bodyPr/>
            <a:lstStyle/>
            <a:p>
              <a:pPr defTabSz="1152525" fontAlgn="base">
                <a:spcBef>
                  <a:spcPct val="0"/>
                </a:spcBef>
                <a:spcAft>
                  <a:spcPct val="0"/>
                </a:spcAft>
                <a:defRPr/>
              </a:pPr>
              <a:endParaRPr lang="zh-CN" altLang="en-US" sz="2015" kern="0">
                <a:solidFill>
                  <a:srgbClr val="0070C0"/>
                </a:solidFill>
              </a:endParaRPr>
            </a:p>
          </p:txBody>
        </p:sp>
        <p:sp>
          <p:nvSpPr>
            <p:cNvPr id="37" name="TextBox 692"/>
            <p:cNvSpPr txBox="1"/>
            <p:nvPr/>
          </p:nvSpPr>
          <p:spPr bwMode="auto">
            <a:xfrm>
              <a:off x="6735916" y="1546417"/>
              <a:ext cx="1277446" cy="365668"/>
            </a:xfrm>
            <a:prstGeom prst="rect">
              <a:avLst/>
            </a:prstGeom>
            <a:noFill/>
          </p:spPr>
          <p:txBody>
            <a:bodyPr wrap="none">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fontAlgn="auto">
                <a:spcBef>
                  <a:spcPts val="0"/>
                </a:spcBef>
                <a:spcAft>
                  <a:spcPts val="0"/>
                </a:spcAft>
                <a:defRPr/>
              </a:pPr>
              <a:r>
                <a:rPr lang="zh-CN" altLang="en-US" sz="2395" b="1" spc="378"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添加标题</a:t>
              </a:r>
              <a:endParaRPr lang="zh-CN" altLang="en-US" sz="2395" b="1" spc="378"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8" name="矩形 1"/>
            <p:cNvSpPr>
              <a:spLocks noChangeArrowheads="1"/>
            </p:cNvSpPr>
            <p:nvPr/>
          </p:nvSpPr>
          <p:spPr bwMode="auto">
            <a:xfrm>
              <a:off x="6636473" y="2021133"/>
              <a:ext cx="1714349" cy="557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325" dirty="0">
                  <a:solidFill>
                    <a:srgbClr val="0070C0"/>
                  </a:solidFill>
                  <a:latin typeface="微软雅黑" panose="020B0503020204020204" pitchFamily="34" charset="-122"/>
                  <a:ea typeface="微软雅黑" panose="020B0503020204020204" pitchFamily="34" charset="-122"/>
                </a:rPr>
                <a:t>点击添加文字信息内容</a:t>
              </a:r>
              <a:endParaRPr lang="en-US" altLang="zh-CN" sz="1325" dirty="0">
                <a:solidFill>
                  <a:srgbClr val="0070C0"/>
                </a:solidFill>
                <a:latin typeface="微软雅黑" panose="020B0503020204020204" pitchFamily="34" charset="-122"/>
                <a:ea typeface="微软雅黑" panose="020B0503020204020204" pitchFamily="34" charset="-122"/>
              </a:endParaRPr>
            </a:p>
            <a:p>
              <a:r>
                <a:rPr lang="zh-CN" altLang="en-US" sz="1325" dirty="0">
                  <a:solidFill>
                    <a:srgbClr val="0070C0"/>
                  </a:solidFill>
                  <a:latin typeface="微软雅黑" panose="020B0503020204020204" pitchFamily="34" charset="-122"/>
                  <a:ea typeface="微软雅黑" panose="020B0503020204020204" pitchFamily="34" charset="-122"/>
                </a:rPr>
                <a:t>点击添加文字信息内容</a:t>
              </a:r>
              <a:endParaRPr lang="zh-CN" altLang="en-US" sz="1325" dirty="0">
                <a:solidFill>
                  <a:srgbClr val="0070C0"/>
                </a:solidFill>
                <a:latin typeface="微软雅黑" panose="020B0503020204020204" pitchFamily="34" charset="-122"/>
                <a:ea typeface="微软雅黑" panose="020B0503020204020204" pitchFamily="34" charset="-122"/>
              </a:endParaRPr>
            </a:p>
            <a:p>
              <a:r>
                <a:rPr lang="zh-CN" altLang="en-US" sz="1325" dirty="0">
                  <a:solidFill>
                    <a:srgbClr val="0070C0"/>
                  </a:solidFill>
                  <a:latin typeface="微软雅黑" panose="020B0503020204020204" pitchFamily="34" charset="-122"/>
                  <a:ea typeface="微软雅黑" panose="020B0503020204020204" pitchFamily="34" charset="-122"/>
                </a:rPr>
                <a:t>点击添加文字信息内容</a:t>
              </a:r>
              <a:endParaRPr lang="zh-CN" altLang="en-US" sz="1325" dirty="0">
                <a:solidFill>
                  <a:srgbClr val="0070C0"/>
                </a:solidFill>
                <a:latin typeface="微软雅黑" panose="020B0503020204020204" pitchFamily="34" charset="-122"/>
                <a:ea typeface="微软雅黑" panose="020B0503020204020204" pitchFamily="34" charset="-122"/>
              </a:endParaRPr>
            </a:p>
          </p:txBody>
        </p:sp>
        <p:cxnSp>
          <p:nvCxnSpPr>
            <p:cNvPr id="39" name="直接连接符 38"/>
            <p:cNvCxnSpPr/>
            <p:nvPr/>
          </p:nvCxnSpPr>
          <p:spPr>
            <a:xfrm>
              <a:off x="6697816" y="1965577"/>
              <a:ext cx="1388637" cy="0"/>
            </a:xfrm>
            <a:prstGeom prst="line">
              <a:avLst/>
            </a:prstGeom>
            <a:noFill/>
            <a:ln w="9525" cap="flat" cmpd="sng" algn="ctr">
              <a:solidFill>
                <a:srgbClr val="0070C0"/>
              </a:solidFill>
              <a:prstDash val="solid"/>
            </a:ln>
            <a:effectLst/>
          </p:spPr>
        </p:cxnSp>
      </p:gr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 presetClass="entr" presetSubtype="8" fill="hold" nodeType="afterEffect" p14:presetBounceEnd="63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63000">
                                          <p:cBhvr additive="base">
                                            <p:cTn id="11" dur="300" fill="hold"/>
                                            <p:tgtEl>
                                              <p:spTgt spid="25"/>
                                            </p:tgtEl>
                                            <p:attrNameLst>
                                              <p:attrName>ppt_x</p:attrName>
                                            </p:attrNameLst>
                                          </p:cBhvr>
                                          <p:tavLst>
                                            <p:tav tm="0">
                                              <p:val>
                                                <p:strVal val="0-#ppt_w/2"/>
                                              </p:val>
                                            </p:tav>
                                            <p:tav tm="100000">
                                              <p:val>
                                                <p:strVal val="#ppt_x"/>
                                              </p:val>
                                            </p:tav>
                                          </p:tavLst>
                                        </p:anim>
                                        <p:anim calcmode="lin" valueType="num" p14:bounceEnd="63000">
                                          <p:cBhvr additive="base">
                                            <p:cTn id="12" dur="300" fill="hold"/>
                                            <p:tgtEl>
                                              <p:spTgt spid="2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14:presetBounceEnd="63000">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14:bounceEnd="63000">
                                          <p:cBhvr additive="base">
                                            <p:cTn id="16" dur="300" fill="hold"/>
                                            <p:tgtEl>
                                              <p:spTgt spid="30"/>
                                            </p:tgtEl>
                                            <p:attrNameLst>
                                              <p:attrName>ppt_x</p:attrName>
                                            </p:attrNameLst>
                                          </p:cBhvr>
                                          <p:tavLst>
                                            <p:tav tm="0">
                                              <p:val>
                                                <p:strVal val="0-#ppt_w/2"/>
                                              </p:val>
                                            </p:tav>
                                            <p:tav tm="100000">
                                              <p:val>
                                                <p:strVal val="#ppt_x"/>
                                              </p:val>
                                            </p:tav>
                                          </p:tavLst>
                                        </p:anim>
                                        <p:anim calcmode="lin" valueType="num" p14:bounceEnd="63000">
                                          <p:cBhvr additive="base">
                                            <p:cTn id="17" dur="300" fill="hold"/>
                                            <p:tgtEl>
                                              <p:spTgt spid="30"/>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nodeType="afterEffect" p14:presetBounceEnd="63000">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14:bounceEnd="63000">
                                          <p:cBhvr additive="base">
                                            <p:cTn id="21" dur="300" fill="hold"/>
                                            <p:tgtEl>
                                              <p:spTgt spid="35"/>
                                            </p:tgtEl>
                                            <p:attrNameLst>
                                              <p:attrName>ppt_x</p:attrName>
                                            </p:attrNameLst>
                                          </p:cBhvr>
                                          <p:tavLst>
                                            <p:tav tm="0">
                                              <p:val>
                                                <p:strVal val="0-#ppt_w/2"/>
                                              </p:val>
                                            </p:tav>
                                            <p:tav tm="100000">
                                              <p:val>
                                                <p:strVal val="#ppt_x"/>
                                              </p:val>
                                            </p:tav>
                                          </p:tavLst>
                                        </p:anim>
                                        <p:anim calcmode="lin" valueType="num" p14:bounceEnd="63000">
                                          <p:cBhvr additive="base">
                                            <p:cTn id="22" dur="300" fill="hold"/>
                                            <p:tgtEl>
                                              <p:spTgt spid="35"/>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grpId="0" nodeType="afterEffect" p14:presetBounceEnd="63000">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14:bounceEnd="63000">
                                          <p:cBhvr additive="base">
                                            <p:cTn id="26" dur="300" fill="hold"/>
                                            <p:tgtEl>
                                              <p:spTgt spid="23"/>
                                            </p:tgtEl>
                                            <p:attrNameLst>
                                              <p:attrName>ppt_x</p:attrName>
                                            </p:attrNameLst>
                                          </p:cBhvr>
                                          <p:tavLst>
                                            <p:tav tm="0">
                                              <p:val>
                                                <p:strVal val="0-#ppt_w/2"/>
                                              </p:val>
                                            </p:tav>
                                            <p:tav tm="100000">
                                              <p:val>
                                                <p:strVal val="#ppt_x"/>
                                              </p:val>
                                            </p:tav>
                                          </p:tavLst>
                                        </p:anim>
                                        <p:anim calcmode="lin" valueType="num" p14:bounceEnd="63000">
                                          <p:cBhvr additive="base">
                                            <p:cTn id="27" dur="300" fill="hold"/>
                                            <p:tgtEl>
                                              <p:spTgt spid="23"/>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2" fill="hold" grpId="0" nodeType="afterEffect" p14:presetBounceEnd="63000">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14:bounceEnd="63000">
                                          <p:cBhvr additive="base">
                                            <p:cTn id="31" dur="300" fill="hold"/>
                                            <p:tgtEl>
                                              <p:spTgt spid="24"/>
                                            </p:tgtEl>
                                            <p:attrNameLst>
                                              <p:attrName>ppt_x</p:attrName>
                                            </p:attrNameLst>
                                          </p:cBhvr>
                                          <p:tavLst>
                                            <p:tav tm="0">
                                              <p:val>
                                                <p:strVal val="1+#ppt_w/2"/>
                                              </p:val>
                                            </p:tav>
                                            <p:tav tm="100000">
                                              <p:val>
                                                <p:strVal val="#ppt_x"/>
                                              </p:val>
                                            </p:tav>
                                          </p:tavLst>
                                        </p:anim>
                                        <p:anim calcmode="lin" valueType="num" p14:bounceEnd="63000">
                                          <p:cBhvr additive="base">
                                            <p:cTn id="32" dur="3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P spid="2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300" fill="hold"/>
                                            <p:tgtEl>
                                              <p:spTgt spid="25"/>
                                            </p:tgtEl>
                                            <p:attrNameLst>
                                              <p:attrName>ppt_x</p:attrName>
                                            </p:attrNameLst>
                                          </p:cBhvr>
                                          <p:tavLst>
                                            <p:tav tm="0">
                                              <p:val>
                                                <p:strVal val="0-#ppt_w/2"/>
                                              </p:val>
                                            </p:tav>
                                            <p:tav tm="100000">
                                              <p:val>
                                                <p:strVal val="#ppt_x"/>
                                              </p:val>
                                            </p:tav>
                                          </p:tavLst>
                                        </p:anim>
                                        <p:anim calcmode="lin" valueType="num">
                                          <p:cBhvr additive="base">
                                            <p:cTn id="12" dur="300" fill="hold"/>
                                            <p:tgtEl>
                                              <p:spTgt spid="2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300" fill="hold"/>
                                            <p:tgtEl>
                                              <p:spTgt spid="30"/>
                                            </p:tgtEl>
                                            <p:attrNameLst>
                                              <p:attrName>ppt_x</p:attrName>
                                            </p:attrNameLst>
                                          </p:cBhvr>
                                          <p:tavLst>
                                            <p:tav tm="0">
                                              <p:val>
                                                <p:strVal val="0-#ppt_w/2"/>
                                              </p:val>
                                            </p:tav>
                                            <p:tav tm="100000">
                                              <p:val>
                                                <p:strVal val="#ppt_x"/>
                                              </p:val>
                                            </p:tav>
                                          </p:tavLst>
                                        </p:anim>
                                        <p:anim calcmode="lin" valueType="num">
                                          <p:cBhvr additive="base">
                                            <p:cTn id="17" dur="300" fill="hold"/>
                                            <p:tgtEl>
                                              <p:spTgt spid="30"/>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300" fill="hold"/>
                                            <p:tgtEl>
                                              <p:spTgt spid="35"/>
                                            </p:tgtEl>
                                            <p:attrNameLst>
                                              <p:attrName>ppt_x</p:attrName>
                                            </p:attrNameLst>
                                          </p:cBhvr>
                                          <p:tavLst>
                                            <p:tav tm="0">
                                              <p:val>
                                                <p:strVal val="0-#ppt_w/2"/>
                                              </p:val>
                                            </p:tav>
                                            <p:tav tm="100000">
                                              <p:val>
                                                <p:strVal val="#ppt_x"/>
                                              </p:val>
                                            </p:tav>
                                          </p:tavLst>
                                        </p:anim>
                                        <p:anim calcmode="lin" valueType="num">
                                          <p:cBhvr additive="base">
                                            <p:cTn id="22" dur="300" fill="hold"/>
                                            <p:tgtEl>
                                              <p:spTgt spid="35"/>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300" fill="hold"/>
                                            <p:tgtEl>
                                              <p:spTgt spid="23"/>
                                            </p:tgtEl>
                                            <p:attrNameLst>
                                              <p:attrName>ppt_x</p:attrName>
                                            </p:attrNameLst>
                                          </p:cBhvr>
                                          <p:tavLst>
                                            <p:tav tm="0">
                                              <p:val>
                                                <p:strVal val="0-#ppt_w/2"/>
                                              </p:val>
                                            </p:tav>
                                            <p:tav tm="100000">
                                              <p:val>
                                                <p:strVal val="#ppt_x"/>
                                              </p:val>
                                            </p:tav>
                                          </p:tavLst>
                                        </p:anim>
                                        <p:anim calcmode="lin" valueType="num">
                                          <p:cBhvr additive="base">
                                            <p:cTn id="27" dur="300" fill="hold"/>
                                            <p:tgtEl>
                                              <p:spTgt spid="23"/>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2"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300" fill="hold"/>
                                            <p:tgtEl>
                                              <p:spTgt spid="24"/>
                                            </p:tgtEl>
                                            <p:attrNameLst>
                                              <p:attrName>ppt_x</p:attrName>
                                            </p:attrNameLst>
                                          </p:cBhvr>
                                          <p:tavLst>
                                            <p:tav tm="0">
                                              <p:val>
                                                <p:strVal val="1+#ppt_w/2"/>
                                              </p:val>
                                            </p:tav>
                                            <p:tav tm="100000">
                                              <p:val>
                                                <p:strVal val="#ppt_x"/>
                                              </p:val>
                                            </p:tav>
                                          </p:tavLst>
                                        </p:anim>
                                        <p:anim calcmode="lin" valueType="num">
                                          <p:cBhvr additive="base">
                                            <p:cTn id="32" dur="3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P spid="2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5905053" y="2178241"/>
            <a:ext cx="3672408" cy="1755609"/>
          </a:xfrm>
          <a:prstGeom prst="rect">
            <a:avLst/>
          </a:prstGeom>
          <a:noFill/>
        </p:spPr>
        <p:txBody>
          <a:bodyPr wrap="square" rtlCol="0">
            <a:spAutoFit/>
          </a:bodyPr>
          <a:lstStyle/>
          <a:p>
            <a:pPr marL="342900" indent="-342900">
              <a:lnSpc>
                <a:spcPct val="150000"/>
              </a:lnSpc>
              <a:buFont typeface="Wingdings" panose="05000000000000000000" pitchFamily="2" charset="2"/>
              <a:buChar char="n"/>
            </a:pPr>
            <a:r>
              <a:rPr lang="zh-CN" altLang="zh-CN" sz="2500" b="1" dirty="0">
                <a:latin typeface="微软雅黑" panose="020B0503020204020204" pitchFamily="34" charset="-122"/>
                <a:ea typeface="微软雅黑" panose="020B0503020204020204" pitchFamily="34" charset="-122"/>
              </a:rPr>
              <a:t>核心竞争力放心</a:t>
            </a:r>
            <a:endParaRPr lang="zh-CN" altLang="zh-CN" sz="2500" b="1" dirty="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n"/>
            </a:pPr>
            <a:r>
              <a:rPr lang="zh-CN" altLang="zh-CN" sz="2500" b="1" dirty="0" smtClean="0">
                <a:latin typeface="微软雅黑" panose="020B0503020204020204" pitchFamily="34" charset="-122"/>
                <a:ea typeface="微软雅黑" panose="020B0503020204020204" pitchFamily="34" charset="-122"/>
              </a:rPr>
              <a:t>创意</a:t>
            </a:r>
            <a:r>
              <a:rPr lang="zh-CN" altLang="zh-CN" sz="2500" b="1" dirty="0">
                <a:latin typeface="微软雅黑" panose="020B0503020204020204" pitchFamily="34" charset="-122"/>
                <a:ea typeface="微软雅黑" panose="020B0503020204020204" pitchFamily="34" charset="-122"/>
              </a:rPr>
              <a:t>来源</a:t>
            </a:r>
            <a:endParaRPr lang="zh-CN" altLang="zh-CN" sz="2500" b="1" dirty="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n"/>
            </a:pPr>
            <a:r>
              <a:rPr lang="zh-CN" altLang="zh-CN" sz="2500" b="1" dirty="0" smtClean="0">
                <a:latin typeface="微软雅黑" panose="020B0503020204020204" pitchFamily="34" charset="-122"/>
                <a:ea typeface="微软雅黑" panose="020B0503020204020204" pitchFamily="34" charset="-122"/>
              </a:rPr>
              <a:t>品牌</a:t>
            </a:r>
            <a:r>
              <a:rPr lang="zh-CN" altLang="zh-CN" sz="2500" b="1" dirty="0">
                <a:latin typeface="微软雅黑" panose="020B0503020204020204" pitchFamily="34" charset="-122"/>
                <a:ea typeface="微软雅黑" panose="020B0503020204020204" pitchFamily="34" charset="-122"/>
              </a:rPr>
              <a:t>竞争力</a:t>
            </a:r>
            <a:endParaRPr lang="zh-CN" altLang="zh-CN" sz="2500" b="1" dirty="0">
              <a:latin typeface="微软雅黑" panose="020B0503020204020204" pitchFamily="34" charset="-122"/>
              <a:ea typeface="微软雅黑" panose="020B0503020204020204" pitchFamily="34" charset="-122"/>
            </a:endParaRPr>
          </a:p>
        </p:txBody>
      </p:sp>
      <p:grpSp>
        <p:nvGrpSpPr>
          <p:cNvPr id="37" name="组合 24"/>
          <p:cNvGrpSpPr/>
          <p:nvPr/>
        </p:nvGrpSpPr>
        <p:grpSpPr bwMode="auto">
          <a:xfrm>
            <a:off x="2498781" y="1773610"/>
            <a:ext cx="2518237" cy="2520280"/>
            <a:chOff x="2848131" y="1860029"/>
            <a:chExt cx="3807502" cy="3807502"/>
          </a:xfrm>
        </p:grpSpPr>
        <p:sp>
          <p:nvSpPr>
            <p:cNvPr id="38" name="椭圆 37"/>
            <p:cNvSpPr/>
            <p:nvPr/>
          </p:nvSpPr>
          <p:spPr>
            <a:xfrm>
              <a:off x="2848131" y="1860029"/>
              <a:ext cx="3807502" cy="380750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2" name="椭圆 41"/>
            <p:cNvSpPr/>
            <p:nvPr/>
          </p:nvSpPr>
          <p:spPr>
            <a:xfrm>
              <a:off x="2937682" y="1968815"/>
              <a:ext cx="3628400" cy="362854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57" name="文本框 29"/>
          <p:cNvSpPr txBox="1">
            <a:spLocks noChangeArrowheads="1"/>
          </p:cNvSpPr>
          <p:nvPr/>
        </p:nvSpPr>
        <p:spPr bwMode="auto">
          <a:xfrm>
            <a:off x="3000837" y="1983244"/>
            <a:ext cx="138691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8800" dirty="0" smtClean="0">
                <a:solidFill>
                  <a:srgbClr val="0066CC"/>
                </a:solidFill>
                <a:latin typeface="Impact" panose="020B0806030902050204" pitchFamily="34" charset="0"/>
                <a:ea typeface="微软雅黑" panose="020B0503020204020204" pitchFamily="34" charset="-122"/>
              </a:rPr>
              <a:t>03</a:t>
            </a:r>
            <a:endParaRPr lang="zh-CN" altLang="en-US" sz="8800" dirty="0">
              <a:solidFill>
                <a:srgbClr val="0066CC"/>
              </a:solidFill>
              <a:latin typeface="Impact" panose="020B0806030902050204" pitchFamily="34" charset="0"/>
              <a:ea typeface="微软雅黑" panose="020B0503020204020204" pitchFamily="34" charset="-122"/>
            </a:endParaRPr>
          </a:p>
        </p:txBody>
      </p:sp>
      <p:sp>
        <p:nvSpPr>
          <p:cNvPr id="63" name="文本框 33"/>
          <p:cNvSpPr txBox="1"/>
          <p:nvPr/>
        </p:nvSpPr>
        <p:spPr>
          <a:xfrm>
            <a:off x="2435867" y="3225383"/>
            <a:ext cx="2605090" cy="892552"/>
          </a:xfrm>
          <a:prstGeom prst="rect">
            <a:avLst/>
          </a:prstGeom>
          <a:noFill/>
        </p:spPr>
        <p:txBody>
          <a:bodyPr wrap="square" rtlCol="0">
            <a:spAutoFit/>
          </a:bodyPr>
          <a:lstStyle/>
          <a:p>
            <a:pPr algn="ctr"/>
            <a:r>
              <a:rPr lang="zh-CN" altLang="en-US" sz="2600" dirty="0" smtClean="0">
                <a:solidFill>
                  <a:srgbClr val="0066CC"/>
                </a:solidFill>
                <a:latin typeface="微软雅黑" panose="020B0503020204020204" pitchFamily="34" charset="-122"/>
                <a:ea typeface="微软雅黑" panose="020B0503020204020204" pitchFamily="34" charset="-122"/>
              </a:rPr>
              <a:t>取得成功</a:t>
            </a:r>
            <a:endParaRPr lang="en-US" altLang="zh-CN" sz="2600" dirty="0" smtClean="0">
              <a:solidFill>
                <a:srgbClr val="0066CC"/>
              </a:solidFill>
              <a:latin typeface="微软雅黑" panose="020B0503020204020204" pitchFamily="34" charset="-122"/>
              <a:ea typeface="微软雅黑" panose="020B0503020204020204" pitchFamily="34" charset="-122"/>
            </a:endParaRPr>
          </a:p>
          <a:p>
            <a:pPr algn="ctr"/>
            <a:r>
              <a:rPr lang="zh-CN" altLang="en-US" sz="2600" dirty="0">
                <a:solidFill>
                  <a:srgbClr val="0066CC"/>
                </a:solidFill>
                <a:latin typeface="微软雅黑" panose="020B0503020204020204" pitchFamily="34" charset="-122"/>
                <a:ea typeface="微软雅黑" panose="020B0503020204020204" pitchFamily="34" charset="-122"/>
              </a:rPr>
              <a:t>原因</a:t>
            </a:r>
            <a:r>
              <a:rPr lang="zh-CN" altLang="en-US" sz="2600" dirty="0" smtClean="0">
                <a:solidFill>
                  <a:srgbClr val="0066CC"/>
                </a:solidFill>
                <a:latin typeface="微软雅黑" panose="020B0503020204020204" pitchFamily="34" charset="-122"/>
                <a:ea typeface="微软雅黑" panose="020B0503020204020204" pitchFamily="34" charset="-122"/>
              </a:rPr>
              <a:t>的</a:t>
            </a:r>
            <a:endParaRPr lang="zh-CN" altLang="en-US" sz="2600" dirty="0">
              <a:solidFill>
                <a:srgbClr val="0066CC"/>
              </a:solidFill>
              <a:latin typeface="微软雅黑" panose="020B0503020204020204" pitchFamily="34" charset="-122"/>
              <a:ea typeface="微软雅黑" panose="020B0503020204020204" pitchFamily="34" charset="-122"/>
            </a:endParaRPr>
          </a:p>
        </p:txBody>
      </p:sp>
      <p:cxnSp>
        <p:nvCxnSpPr>
          <p:cNvPr id="70" name="直接连接符 69"/>
          <p:cNvCxnSpPr/>
          <p:nvPr/>
        </p:nvCxnSpPr>
        <p:spPr>
          <a:xfrm>
            <a:off x="5473005" y="1629594"/>
            <a:ext cx="0" cy="2808312"/>
          </a:xfrm>
          <a:prstGeom prst="line">
            <a:avLst/>
          </a:prstGeom>
          <a:ln w="19050">
            <a:solidFill>
              <a:srgbClr val="0066CC"/>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wipe(left)">
                                      <p:cBhvr>
                                        <p:cTn id="13" dur="500"/>
                                        <p:tgtEl>
                                          <p:spTgt spid="57"/>
                                        </p:tgtEl>
                                      </p:cBhvr>
                                    </p:animEffect>
                                  </p:childTnLst>
                                </p:cTn>
                              </p:par>
                            </p:childTnLst>
                          </p:cTn>
                        </p:par>
                        <p:par>
                          <p:cTn id="14" fill="hold">
                            <p:stCondLst>
                              <p:cond delay="1000"/>
                            </p:stCondLst>
                            <p:childTnLst>
                              <p:par>
                                <p:cTn id="15" presetID="26" presetClass="emph" presetSubtype="0" fill="hold" grpId="1" nodeType="afterEffect">
                                  <p:stCondLst>
                                    <p:cond delay="0"/>
                                  </p:stCondLst>
                                  <p:childTnLst>
                                    <p:animEffect transition="out" filter="fade">
                                      <p:cBhvr>
                                        <p:cTn id="16" dur="500" tmFilter="0, 0; .2, .5; .8, .5; 1, 0"/>
                                        <p:tgtEl>
                                          <p:spTgt spid="57"/>
                                        </p:tgtEl>
                                      </p:cBhvr>
                                    </p:animEffect>
                                    <p:animScale>
                                      <p:cBhvr>
                                        <p:cTn id="17" dur="250" autoRev="1" fill="hold"/>
                                        <p:tgtEl>
                                          <p:spTgt spid="57"/>
                                        </p:tgtEl>
                                      </p:cBhvr>
                                      <p:by x="105000" y="105000"/>
                                    </p:animScale>
                                  </p:childTnLst>
                                </p:cTn>
                              </p:par>
                            </p:childTnLst>
                          </p:cTn>
                        </p:par>
                        <p:par>
                          <p:cTn id="18" fill="hold">
                            <p:stCondLst>
                              <p:cond delay="1500"/>
                            </p:stCondLst>
                            <p:childTnLst>
                              <p:par>
                                <p:cTn id="19" presetID="56" presetClass="entr" presetSubtype="0" fill="hold" grpId="0" nodeType="afterEffect">
                                  <p:stCondLst>
                                    <p:cond delay="0"/>
                                  </p:stCondLst>
                                  <p:iterate type="lt">
                                    <p:tmPct val="10000"/>
                                  </p:iterate>
                                  <p:childTnLst>
                                    <p:set>
                                      <p:cBhvr>
                                        <p:cTn id="20" dur="1" fill="hold">
                                          <p:stCondLst>
                                            <p:cond delay="0"/>
                                          </p:stCondLst>
                                        </p:cTn>
                                        <p:tgtEl>
                                          <p:spTgt spid="63"/>
                                        </p:tgtEl>
                                        <p:attrNameLst>
                                          <p:attrName>style.visibility</p:attrName>
                                        </p:attrNameLst>
                                      </p:cBhvr>
                                      <p:to>
                                        <p:strVal val="visible"/>
                                      </p:to>
                                    </p:set>
                                    <p:anim by="(-#ppt_w*2)" calcmode="lin" valueType="num">
                                      <p:cBhvr rctx="PPT">
                                        <p:cTn id="21" dur="250" autoRev="1" fill="hold">
                                          <p:stCondLst>
                                            <p:cond delay="0"/>
                                          </p:stCondLst>
                                        </p:cTn>
                                        <p:tgtEl>
                                          <p:spTgt spid="63"/>
                                        </p:tgtEl>
                                        <p:attrNameLst>
                                          <p:attrName>ppt_w</p:attrName>
                                        </p:attrNameLst>
                                      </p:cBhvr>
                                    </p:anim>
                                    <p:anim by="(#ppt_w*0.50)" calcmode="lin" valueType="num">
                                      <p:cBhvr>
                                        <p:cTn id="22" dur="250" decel="50000" autoRev="1" fill="hold">
                                          <p:stCondLst>
                                            <p:cond delay="0"/>
                                          </p:stCondLst>
                                        </p:cTn>
                                        <p:tgtEl>
                                          <p:spTgt spid="63"/>
                                        </p:tgtEl>
                                        <p:attrNameLst>
                                          <p:attrName>ppt_x</p:attrName>
                                        </p:attrNameLst>
                                      </p:cBhvr>
                                    </p:anim>
                                    <p:anim from="(-#ppt_h/2)" to="(#ppt_y)" calcmode="lin" valueType="num">
                                      <p:cBhvr>
                                        <p:cTn id="23" dur="500" fill="hold">
                                          <p:stCondLst>
                                            <p:cond delay="0"/>
                                          </p:stCondLst>
                                        </p:cTn>
                                        <p:tgtEl>
                                          <p:spTgt spid="63"/>
                                        </p:tgtEl>
                                        <p:attrNameLst>
                                          <p:attrName>ppt_y</p:attrName>
                                        </p:attrNameLst>
                                      </p:cBhvr>
                                    </p:anim>
                                    <p:animRot by="21600000">
                                      <p:cBhvr>
                                        <p:cTn id="24" dur="500" fill="hold">
                                          <p:stCondLst>
                                            <p:cond delay="0"/>
                                          </p:stCondLst>
                                        </p:cTn>
                                        <p:tgtEl>
                                          <p:spTgt spid="63"/>
                                        </p:tgtEl>
                                        <p:attrNameLst>
                                          <p:attrName>r</p:attrName>
                                        </p:attrNameLst>
                                      </p:cBhvr>
                                    </p:animRot>
                                  </p:childTnLst>
                                </p:cTn>
                              </p:par>
                            </p:childTnLst>
                          </p:cTn>
                        </p:par>
                        <p:par>
                          <p:cTn id="25" fill="hold">
                            <p:stCondLst>
                              <p:cond delay="2299"/>
                            </p:stCondLst>
                            <p:childTnLst>
                              <p:par>
                                <p:cTn id="26" presetID="22" presetClass="entr" presetSubtype="1" fill="hold" nodeType="after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wipe(up)">
                                      <p:cBhvr>
                                        <p:cTn id="28" dur="500"/>
                                        <p:tgtEl>
                                          <p:spTgt spid="70"/>
                                        </p:tgtEl>
                                      </p:cBhvr>
                                    </p:animEffect>
                                  </p:childTnLst>
                                </p:cTn>
                              </p:par>
                            </p:childTnLst>
                          </p:cTn>
                        </p:par>
                        <p:par>
                          <p:cTn id="29" fill="hold">
                            <p:stCondLst>
                              <p:cond delay="2799"/>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35"/>
                                        </p:tgtEl>
                                        <p:attrNameLst>
                                          <p:attrName>style.visibility</p:attrName>
                                        </p:attrNameLst>
                                      </p:cBhvr>
                                      <p:to>
                                        <p:strVal val="visible"/>
                                      </p:to>
                                    </p:set>
                                    <p:anim calcmode="lin" valueType="num">
                                      <p:cBhvr>
                                        <p:cTn id="32"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35"/>
                                        </p:tgtEl>
                                        <p:attrNameLst>
                                          <p:attrName>ppt_y</p:attrName>
                                        </p:attrNameLst>
                                      </p:cBhvr>
                                      <p:tavLst>
                                        <p:tav tm="0">
                                          <p:val>
                                            <p:strVal val="#ppt_y"/>
                                          </p:val>
                                        </p:tav>
                                        <p:tav tm="100000">
                                          <p:val>
                                            <p:strVal val="#ppt_y"/>
                                          </p:val>
                                        </p:tav>
                                      </p:tavLst>
                                    </p:anim>
                                    <p:anim calcmode="lin" valueType="num">
                                      <p:cBhvr>
                                        <p:cTn id="34"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7" grpId="0"/>
      <p:bldP spid="57" grpId="1"/>
      <p:bldP spid="6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092288" y="435537"/>
            <a:ext cx="4086375" cy="480131"/>
          </a:xfrm>
          <a:prstGeom prst="rect">
            <a:avLst/>
          </a:prstGeom>
        </p:spPr>
        <p:txBody>
          <a:bodyPr wrap="none">
            <a:spAutoFit/>
          </a:bodyPr>
          <a:lstStyle/>
          <a:p>
            <a:r>
              <a:rPr lang="zh-CN" altLang="en-US" sz="2520" b="1" dirty="0">
                <a:latin typeface="微软雅黑" panose="020B0503020204020204" pitchFamily="34" charset="-122"/>
                <a:ea typeface="微软雅黑" panose="020B0503020204020204" pitchFamily="34" charset="-122"/>
              </a:rPr>
              <a:t>项目成果展示</a:t>
            </a:r>
            <a:r>
              <a:rPr lang="en-US" altLang="zh-CN" sz="1765" dirty="0">
                <a:latin typeface="微软雅黑" panose="020B0503020204020204" pitchFamily="34" charset="-122"/>
                <a:ea typeface="微软雅黑" panose="020B0503020204020204" pitchFamily="34" charset="-122"/>
              </a:rPr>
              <a:t>(</a:t>
            </a:r>
            <a:r>
              <a:rPr lang="zh-CN" altLang="en-US" sz="1765" dirty="0">
                <a:latin typeface="微软雅黑" panose="020B0503020204020204" pitchFamily="34" charset="-122"/>
                <a:ea typeface="微软雅黑" panose="020B0503020204020204" pitchFamily="34" charset="-122"/>
              </a:rPr>
              <a:t>此处添加文本内容</a:t>
            </a:r>
            <a:r>
              <a:rPr lang="en-US" altLang="zh-CN" sz="1765" dirty="0">
                <a:latin typeface="微软雅黑" panose="020B0503020204020204" pitchFamily="34" charset="-122"/>
                <a:ea typeface="微软雅黑" panose="020B0503020204020204" pitchFamily="34" charset="-122"/>
              </a:rPr>
              <a:t>)</a:t>
            </a:r>
            <a:endParaRPr lang="zh-CN" altLang="en-US" sz="2520" dirty="0">
              <a:latin typeface="微软雅黑" panose="020B0503020204020204" pitchFamily="34" charset="-122"/>
              <a:ea typeface="微软雅黑" panose="020B0503020204020204" pitchFamily="34" charset="-122"/>
            </a:endParaRPr>
          </a:p>
        </p:txBody>
      </p:sp>
      <p:sp>
        <p:nvSpPr>
          <p:cNvPr id="3" name="Freeform 7"/>
          <p:cNvSpPr/>
          <p:nvPr/>
        </p:nvSpPr>
        <p:spPr bwMode="auto">
          <a:xfrm>
            <a:off x="4425377" y="1702196"/>
            <a:ext cx="1267087" cy="4000508"/>
          </a:xfrm>
          <a:custGeom>
            <a:avLst/>
            <a:gdLst>
              <a:gd name="T0" fmla="*/ 1750 w 1750"/>
              <a:gd name="T1" fmla="*/ 272 h 5527"/>
              <a:gd name="T2" fmla="*/ 314 w 1750"/>
              <a:gd name="T3" fmla="*/ 2778 h 5527"/>
              <a:gd name="T4" fmla="*/ 1699 w 1750"/>
              <a:gd name="T5" fmla="*/ 5254 h 5527"/>
              <a:gd name="T6" fmla="*/ 1542 w 1750"/>
              <a:gd name="T7" fmla="*/ 5527 h 5527"/>
              <a:gd name="T8" fmla="*/ 0 w 1750"/>
              <a:gd name="T9" fmla="*/ 2778 h 5527"/>
              <a:gd name="T10" fmla="*/ 1593 w 1750"/>
              <a:gd name="T11" fmla="*/ 0 h 5527"/>
              <a:gd name="T12" fmla="*/ 1750 w 1750"/>
              <a:gd name="T13" fmla="*/ 272 h 5527"/>
            </a:gdLst>
            <a:ahLst/>
            <a:cxnLst>
              <a:cxn ang="0">
                <a:pos x="T0" y="T1"/>
              </a:cxn>
              <a:cxn ang="0">
                <a:pos x="T2" y="T3"/>
              </a:cxn>
              <a:cxn ang="0">
                <a:pos x="T4" y="T5"/>
              </a:cxn>
              <a:cxn ang="0">
                <a:pos x="T6" y="T7"/>
              </a:cxn>
              <a:cxn ang="0">
                <a:pos x="T8" y="T9"/>
              </a:cxn>
              <a:cxn ang="0">
                <a:pos x="T10" y="T11"/>
              </a:cxn>
              <a:cxn ang="0">
                <a:pos x="T12" y="T13"/>
              </a:cxn>
            </a:cxnLst>
            <a:rect l="0" t="0" r="r" b="b"/>
            <a:pathLst>
              <a:path w="1750" h="5527">
                <a:moveTo>
                  <a:pt x="1750" y="272"/>
                </a:moveTo>
                <a:cubicBezTo>
                  <a:pt x="891" y="777"/>
                  <a:pt x="314" y="1710"/>
                  <a:pt x="314" y="2778"/>
                </a:cubicBezTo>
                <a:cubicBezTo>
                  <a:pt x="314" y="3825"/>
                  <a:pt x="868" y="4743"/>
                  <a:pt x="1699" y="5254"/>
                </a:cubicBezTo>
                <a:lnTo>
                  <a:pt x="1542" y="5527"/>
                </a:lnTo>
                <a:cubicBezTo>
                  <a:pt x="617" y="4961"/>
                  <a:pt x="0" y="3942"/>
                  <a:pt x="0" y="2778"/>
                </a:cubicBezTo>
                <a:cubicBezTo>
                  <a:pt x="0" y="1594"/>
                  <a:pt x="640" y="559"/>
                  <a:pt x="1593" y="0"/>
                </a:cubicBezTo>
                <a:lnTo>
                  <a:pt x="1750" y="272"/>
                </a:lnTo>
                <a:close/>
              </a:path>
            </a:pathLst>
          </a:custGeom>
          <a:solidFill>
            <a:schemeClr val="bg1">
              <a:lumMod val="50000"/>
            </a:schemeClr>
          </a:solidFill>
          <a:ln>
            <a:noFill/>
          </a:ln>
        </p:spPr>
        <p:txBody>
          <a:bodyPr vert="horz" wrap="square" lIns="115221" tIns="57610" rIns="115221" bIns="57610" numCol="1" anchor="t" anchorCtr="0" compatLnSpc="1"/>
          <a:lstStyle/>
          <a:p>
            <a:endParaRPr lang="zh-CN" altLang="en-US" sz="2395">
              <a:latin typeface="微软雅黑" panose="020B0503020204020204" pitchFamily="34" charset="-122"/>
              <a:ea typeface="微软雅黑" panose="020B0503020204020204" pitchFamily="34" charset="-122"/>
            </a:endParaRPr>
          </a:p>
        </p:txBody>
      </p:sp>
      <p:sp>
        <p:nvSpPr>
          <p:cNvPr id="4" name="Line 11"/>
          <p:cNvSpPr>
            <a:spLocks noChangeShapeType="1"/>
          </p:cNvSpPr>
          <p:nvPr/>
        </p:nvSpPr>
        <p:spPr bwMode="auto">
          <a:xfrm flipH="1" flipV="1">
            <a:off x="5694465" y="2700283"/>
            <a:ext cx="1392646" cy="713112"/>
          </a:xfrm>
          <a:prstGeom prst="line">
            <a:avLst/>
          </a:prstGeom>
          <a:noFill/>
          <a:ln w="38100" cap="flat">
            <a:solidFill>
              <a:schemeClr val="bg1">
                <a:lumMod val="50000"/>
              </a:schemeClr>
            </a:solidFill>
            <a:prstDash val="solid"/>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115221" tIns="57610" rIns="115221" bIns="57610" numCol="1" anchor="t" anchorCtr="0" compatLnSpc="1"/>
          <a:lstStyle/>
          <a:p>
            <a:endParaRPr lang="zh-CN" altLang="en-US" sz="2395">
              <a:latin typeface="微软雅黑" panose="020B0503020204020204" pitchFamily="34" charset="-122"/>
              <a:ea typeface="微软雅黑" panose="020B0503020204020204" pitchFamily="34" charset="-122"/>
            </a:endParaRPr>
          </a:p>
        </p:txBody>
      </p:sp>
      <p:sp>
        <p:nvSpPr>
          <p:cNvPr id="5" name="Line 12"/>
          <p:cNvSpPr>
            <a:spLocks noChangeShapeType="1"/>
          </p:cNvSpPr>
          <p:nvPr/>
        </p:nvSpPr>
        <p:spPr bwMode="auto">
          <a:xfrm flipH="1">
            <a:off x="5904546" y="4132528"/>
            <a:ext cx="1182565" cy="726046"/>
          </a:xfrm>
          <a:prstGeom prst="line">
            <a:avLst/>
          </a:prstGeom>
          <a:noFill/>
          <a:ln w="38100" cap="flat">
            <a:solidFill>
              <a:schemeClr val="bg1">
                <a:lumMod val="50000"/>
              </a:schemeClr>
            </a:solidFill>
            <a:prstDash val="solid"/>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115221" tIns="57610" rIns="115221" bIns="57610" numCol="1" anchor="t" anchorCtr="0" compatLnSpc="1"/>
          <a:lstStyle/>
          <a:p>
            <a:endParaRPr lang="zh-CN" altLang="en-US" sz="2395">
              <a:latin typeface="微软雅黑" panose="020B0503020204020204" pitchFamily="34" charset="-122"/>
              <a:ea typeface="微软雅黑" panose="020B0503020204020204" pitchFamily="34" charset="-122"/>
            </a:endParaRPr>
          </a:p>
        </p:txBody>
      </p:sp>
      <p:sp>
        <p:nvSpPr>
          <p:cNvPr id="6" name="Line 13"/>
          <p:cNvSpPr>
            <a:spLocks noChangeShapeType="1"/>
          </p:cNvSpPr>
          <p:nvPr/>
        </p:nvSpPr>
        <p:spPr bwMode="auto">
          <a:xfrm flipH="1">
            <a:off x="5251579" y="3787598"/>
            <a:ext cx="1776152" cy="1506"/>
          </a:xfrm>
          <a:prstGeom prst="line">
            <a:avLst/>
          </a:prstGeom>
          <a:noFill/>
          <a:ln w="38100" cap="flat">
            <a:solidFill>
              <a:schemeClr val="bg1">
                <a:lumMod val="50000"/>
              </a:schemeClr>
            </a:solidFill>
            <a:prstDash val="solid"/>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115221" tIns="57610" rIns="115221" bIns="57610" numCol="1" anchor="t" anchorCtr="0" compatLnSpc="1"/>
          <a:lstStyle/>
          <a:p>
            <a:endParaRPr lang="zh-CN" altLang="en-US" sz="2395">
              <a:latin typeface="微软雅黑" panose="020B0503020204020204" pitchFamily="34" charset="-122"/>
              <a:ea typeface="微软雅黑" panose="020B0503020204020204" pitchFamily="34" charset="-122"/>
            </a:endParaRPr>
          </a:p>
        </p:txBody>
      </p:sp>
      <p:sp>
        <p:nvSpPr>
          <p:cNvPr id="7" name="椭圆 6"/>
          <p:cNvSpPr/>
          <p:nvPr/>
        </p:nvSpPr>
        <p:spPr>
          <a:xfrm>
            <a:off x="7122064" y="3153958"/>
            <a:ext cx="1332759" cy="1332759"/>
          </a:xfrm>
          <a:prstGeom prst="ellipse">
            <a:avLst/>
          </a:prstGeom>
          <a:gradFill>
            <a:gsLst>
              <a:gs pos="0">
                <a:schemeClr val="bg1"/>
              </a:gs>
              <a:gs pos="51000">
                <a:schemeClr val="bg1">
                  <a:lumMod val="95000"/>
                </a:schemeClr>
              </a:gs>
              <a:gs pos="100000">
                <a:schemeClr val="bg1">
                  <a:lumMod val="75000"/>
                </a:schemeClr>
              </a:gs>
            </a:gsLst>
            <a:lin ang="189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dirty="0">
              <a:solidFill>
                <a:schemeClr val="tx1"/>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4456800" y="1433623"/>
            <a:ext cx="1385513" cy="1385513"/>
            <a:chOff x="2367233" y="918448"/>
            <a:chExt cx="1099553" cy="1099553"/>
          </a:xfrm>
        </p:grpSpPr>
        <p:sp>
          <p:nvSpPr>
            <p:cNvPr id="9" name="椭圆 8"/>
            <p:cNvSpPr/>
            <p:nvPr/>
          </p:nvSpPr>
          <p:spPr>
            <a:xfrm>
              <a:off x="2367233" y="918448"/>
              <a:ext cx="1099553" cy="109955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solidFill>
                <a:latin typeface="微软雅黑" panose="020B0503020204020204" pitchFamily="34" charset="-122"/>
                <a:ea typeface="微软雅黑" panose="020B0503020204020204" pitchFamily="34" charset="-122"/>
              </a:endParaRPr>
            </a:p>
          </p:txBody>
        </p:sp>
        <p:sp>
          <p:nvSpPr>
            <p:cNvPr id="10" name="KSO_Shape"/>
            <p:cNvSpPr/>
            <p:nvPr/>
          </p:nvSpPr>
          <p:spPr bwMode="auto">
            <a:xfrm>
              <a:off x="2678413" y="1165965"/>
              <a:ext cx="489748" cy="569476"/>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rgbClr val="0070C0"/>
            </a:solidFill>
            <a:ln>
              <a:noFill/>
            </a:ln>
          </p:spPr>
          <p:txBody>
            <a:bodyPr anchor="ctr">
              <a:scene3d>
                <a:camera prst="orthographicFront"/>
                <a:lightRig rig="threePt" dir="t"/>
              </a:scene3d>
              <a:sp3d>
                <a:contourClr>
                  <a:srgbClr val="FFFFFF"/>
                </a:contourClr>
              </a:sp3d>
            </a:bodyPr>
            <a:lstStyle/>
            <a:p>
              <a:pPr algn="ctr">
                <a:defRPr/>
              </a:pPr>
              <a:endParaRPr lang="zh-CN" altLang="en-US" sz="2395" dirty="0">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3818646" y="3094842"/>
            <a:ext cx="1385513" cy="1385513"/>
            <a:chOff x="1860789" y="2236803"/>
            <a:chExt cx="1099553" cy="1099553"/>
          </a:xfrm>
        </p:grpSpPr>
        <p:sp>
          <p:nvSpPr>
            <p:cNvPr id="13" name="椭圆 12"/>
            <p:cNvSpPr/>
            <p:nvPr/>
          </p:nvSpPr>
          <p:spPr>
            <a:xfrm>
              <a:off x="1860789" y="2236803"/>
              <a:ext cx="1099553" cy="109955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solidFill>
                <a:latin typeface="微软雅黑" panose="020B0503020204020204" pitchFamily="34" charset="-122"/>
                <a:ea typeface="微软雅黑" panose="020B0503020204020204" pitchFamily="34" charset="-122"/>
              </a:endParaRPr>
            </a:p>
          </p:txBody>
        </p:sp>
        <p:sp>
          <p:nvSpPr>
            <p:cNvPr id="14" name="KSO_Shape"/>
            <p:cNvSpPr/>
            <p:nvPr/>
          </p:nvSpPr>
          <p:spPr bwMode="auto">
            <a:xfrm>
              <a:off x="2089100" y="2562390"/>
              <a:ext cx="649486" cy="486031"/>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rgbClr val="0070C0"/>
            </a:solidFill>
            <a:ln>
              <a:noFill/>
            </a:ln>
          </p:spPr>
          <p:txBody>
            <a:bodyPr bIns="453625" anchor="ctr">
              <a:scene3d>
                <a:camera prst="orthographicFront"/>
                <a:lightRig rig="threePt" dir="t"/>
              </a:scene3d>
              <a:sp3d>
                <a:contourClr>
                  <a:srgbClr val="FFFFFF"/>
                </a:contourClr>
              </a:sp3d>
            </a:bodyPr>
            <a:lstStyle/>
            <a:p>
              <a:pPr algn="ctr">
                <a:defRPr/>
              </a:pPr>
              <a:endParaRPr lang="zh-CN" altLang="en-US" sz="2395" dirty="0">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4635261" y="4637338"/>
            <a:ext cx="1385513" cy="1385513"/>
            <a:chOff x="2508861" y="3460939"/>
            <a:chExt cx="1099553" cy="1099553"/>
          </a:xfrm>
        </p:grpSpPr>
        <p:sp>
          <p:nvSpPr>
            <p:cNvPr id="16" name="椭圆 15"/>
            <p:cNvSpPr/>
            <p:nvPr/>
          </p:nvSpPr>
          <p:spPr>
            <a:xfrm>
              <a:off x="2508861" y="3460939"/>
              <a:ext cx="1099553" cy="109955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solidFill>
                <a:latin typeface="微软雅黑" panose="020B0503020204020204" pitchFamily="34" charset="-122"/>
                <a:ea typeface="微软雅黑" panose="020B0503020204020204" pitchFamily="34" charset="-122"/>
              </a:endParaRPr>
            </a:p>
          </p:txBody>
        </p:sp>
        <p:sp>
          <p:nvSpPr>
            <p:cNvPr id="17" name="KSO_Shape"/>
            <p:cNvSpPr/>
            <p:nvPr/>
          </p:nvSpPr>
          <p:spPr bwMode="auto">
            <a:xfrm>
              <a:off x="2802446" y="3812214"/>
              <a:ext cx="521267" cy="439601"/>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rgbClr val="0070C0"/>
            </a:solidFill>
            <a:ln>
              <a:noFill/>
            </a:ln>
          </p:spPr>
          <p:txBody>
            <a:bodyPr anchor="ctr">
              <a:scene3d>
                <a:camera prst="orthographicFront"/>
                <a:lightRig rig="threePt" dir="t"/>
              </a:scene3d>
              <a:sp3d>
                <a:contourClr>
                  <a:srgbClr val="FFFFFF"/>
                </a:contourClr>
              </a:sp3d>
            </a:bodyPr>
            <a:lstStyle/>
            <a:p>
              <a:pPr algn="ctr">
                <a:defRPr/>
              </a:pPr>
              <a:endParaRPr lang="zh-CN" altLang="en-US" sz="2395" dirty="0">
                <a:latin typeface="微软雅黑" panose="020B0503020204020204" pitchFamily="34" charset="-122"/>
                <a:ea typeface="微软雅黑" panose="020B0503020204020204" pitchFamily="34" charset="-122"/>
              </a:endParaRPr>
            </a:p>
          </p:txBody>
        </p:sp>
      </p:grpSp>
      <p:sp>
        <p:nvSpPr>
          <p:cNvPr id="18" name="TextBox 17"/>
          <p:cNvSpPr txBox="1"/>
          <p:nvPr/>
        </p:nvSpPr>
        <p:spPr>
          <a:xfrm>
            <a:off x="8509017" y="1856854"/>
            <a:ext cx="1698039" cy="3696653"/>
          </a:xfrm>
          <a:prstGeom prst="rect">
            <a:avLst/>
          </a:prstGeom>
          <a:noFill/>
          <a:ln>
            <a:noFill/>
          </a:ln>
        </p:spPr>
        <p:txBody>
          <a:bodyPr wrap="square" rtlCol="0">
            <a:spAutoFit/>
          </a:bodyPr>
          <a:lstStyle/>
          <a:p>
            <a:pPr>
              <a:lnSpc>
                <a:spcPct val="130000"/>
              </a:lnSpc>
              <a:defRPr/>
            </a:pPr>
            <a:r>
              <a:rPr lang="zh-CN" altLang="en-US" sz="1385" dirty="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385" dirty="0">
                <a:latin typeface="微软雅黑" panose="020B0503020204020204" pitchFamily="34" charset="-122"/>
                <a:ea typeface="微软雅黑" panose="020B0503020204020204" pitchFamily="34" charset="-122"/>
              </a:rPr>
              <a:t>……</a:t>
            </a:r>
            <a:endParaRPr lang="en-US" altLang="zh-CN" sz="1385" dirty="0">
              <a:latin typeface="微软雅黑" panose="020B0503020204020204" pitchFamily="34" charset="-122"/>
              <a:ea typeface="微软雅黑" panose="020B0503020204020204" pitchFamily="34" charset="-122"/>
            </a:endParaRPr>
          </a:p>
          <a:p>
            <a:pPr>
              <a:lnSpc>
                <a:spcPct val="130000"/>
              </a:lnSpc>
              <a:defRPr/>
            </a:pPr>
            <a:endParaRPr lang="en-US" altLang="zh-CN" sz="1385" dirty="0">
              <a:latin typeface="微软雅黑" panose="020B0503020204020204" pitchFamily="34" charset="-122"/>
              <a:ea typeface="微软雅黑" panose="020B0503020204020204" pitchFamily="34" charset="-122"/>
            </a:endParaRPr>
          </a:p>
          <a:p>
            <a:pPr>
              <a:lnSpc>
                <a:spcPct val="130000"/>
              </a:lnSpc>
              <a:defRPr/>
            </a:pPr>
            <a:r>
              <a:rPr lang="zh-CN" altLang="en-US" sz="1385" dirty="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385" dirty="0">
                <a:latin typeface="微软雅黑" panose="020B0503020204020204" pitchFamily="34" charset="-122"/>
                <a:ea typeface="微软雅黑" panose="020B0503020204020204" pitchFamily="34" charset="-122"/>
              </a:rPr>
              <a:t>……</a:t>
            </a:r>
            <a:endParaRPr lang="en-US" altLang="zh-CN" sz="1385" dirty="0">
              <a:latin typeface="微软雅黑" panose="020B0503020204020204" pitchFamily="34" charset="-122"/>
              <a:ea typeface="微软雅黑" panose="020B0503020204020204" pitchFamily="34" charset="-122"/>
            </a:endParaRPr>
          </a:p>
        </p:txBody>
      </p:sp>
      <p:sp>
        <p:nvSpPr>
          <p:cNvPr id="19" name="TextBox 18"/>
          <p:cNvSpPr txBox="1"/>
          <p:nvPr/>
        </p:nvSpPr>
        <p:spPr>
          <a:xfrm>
            <a:off x="2946523" y="1854904"/>
            <a:ext cx="1306524" cy="271485"/>
          </a:xfrm>
          <a:prstGeom prst="rect">
            <a:avLst/>
          </a:prstGeom>
          <a:noFill/>
        </p:spPr>
        <p:txBody>
          <a:bodyPr wrap="square" lIns="0" tIns="0" rIns="0" bIns="0" rtlCol="0">
            <a:spAutoFit/>
          </a:bodyPr>
          <a:lstStyle/>
          <a:p>
            <a:pPr algn="ctr"/>
            <a:r>
              <a:rPr lang="zh-CN" altLang="en-US" sz="1765" b="1" dirty="0">
                <a:latin typeface="微软雅黑" panose="020B0503020204020204" pitchFamily="34" charset="-122"/>
                <a:ea typeface="微软雅黑" panose="020B0503020204020204" pitchFamily="34" charset="-122"/>
              </a:rPr>
              <a:t>添加标题</a:t>
            </a:r>
            <a:endParaRPr lang="zh-CN" altLang="en-US" sz="1765" b="1" dirty="0">
              <a:latin typeface="微软雅黑" panose="020B0503020204020204" pitchFamily="34" charset="-122"/>
              <a:ea typeface="微软雅黑" panose="020B0503020204020204" pitchFamily="34" charset="-122"/>
            </a:endParaRPr>
          </a:p>
        </p:txBody>
      </p:sp>
      <p:sp>
        <p:nvSpPr>
          <p:cNvPr id="20" name="TextBox 19"/>
          <p:cNvSpPr txBox="1"/>
          <p:nvPr/>
        </p:nvSpPr>
        <p:spPr>
          <a:xfrm>
            <a:off x="2144737" y="2257231"/>
            <a:ext cx="2041465" cy="426527"/>
          </a:xfrm>
          <a:prstGeom prst="rect">
            <a:avLst/>
          </a:prstGeom>
          <a:noFill/>
        </p:spPr>
        <p:txBody>
          <a:bodyPr wrap="square" lIns="0" tIns="0" rIns="0" bIns="0" rtlCol="0">
            <a:spAutoFit/>
          </a:bodyPr>
          <a:lstStyle/>
          <a:p>
            <a:pPr algn="ctr"/>
            <a:r>
              <a:rPr lang="zh-CN" altLang="en-US" sz="1385" dirty="0">
                <a:latin typeface="微软雅黑" panose="020B0503020204020204" pitchFamily="34" charset="-122"/>
                <a:ea typeface="微软雅黑" panose="020B0503020204020204" pitchFamily="34" charset="-122"/>
              </a:rPr>
              <a:t>单击此处添加文本内容</a:t>
            </a:r>
            <a:endParaRPr lang="en-US" altLang="zh-CN" sz="1385" dirty="0">
              <a:latin typeface="微软雅黑" panose="020B0503020204020204" pitchFamily="34" charset="-122"/>
              <a:ea typeface="微软雅黑" panose="020B0503020204020204" pitchFamily="34" charset="-122"/>
            </a:endParaRPr>
          </a:p>
          <a:p>
            <a:pPr algn="ctr"/>
            <a:r>
              <a:rPr lang="zh-CN" altLang="en-US" sz="1385" dirty="0">
                <a:latin typeface="微软雅黑" panose="020B0503020204020204" pitchFamily="34" charset="-122"/>
                <a:ea typeface="微软雅黑" panose="020B0503020204020204" pitchFamily="34" charset="-122"/>
              </a:rPr>
              <a:t>单击此处添加文本内容</a:t>
            </a:r>
            <a:endParaRPr lang="zh-CN" altLang="en-US" sz="1385" dirty="0">
              <a:latin typeface="微软雅黑" panose="020B0503020204020204" pitchFamily="34" charset="-122"/>
              <a:ea typeface="微软雅黑" panose="020B0503020204020204" pitchFamily="34" charset="-122"/>
            </a:endParaRPr>
          </a:p>
        </p:txBody>
      </p:sp>
      <p:sp>
        <p:nvSpPr>
          <p:cNvPr id="21" name="TextBox 20"/>
          <p:cNvSpPr txBox="1"/>
          <p:nvPr/>
        </p:nvSpPr>
        <p:spPr>
          <a:xfrm>
            <a:off x="2377354" y="3423154"/>
            <a:ext cx="1677553" cy="271485"/>
          </a:xfrm>
          <a:prstGeom prst="rect">
            <a:avLst/>
          </a:prstGeom>
          <a:noFill/>
        </p:spPr>
        <p:txBody>
          <a:bodyPr wrap="square" lIns="0" tIns="0" rIns="0" bIns="0" rtlCol="0">
            <a:spAutoFit/>
          </a:bodyPr>
          <a:lstStyle/>
          <a:p>
            <a:pPr algn="ctr"/>
            <a:r>
              <a:rPr lang="zh-CN" altLang="en-US" sz="1765" b="1" dirty="0">
                <a:latin typeface="微软雅黑" panose="020B0503020204020204" pitchFamily="34" charset="-122"/>
                <a:ea typeface="微软雅黑" panose="020B0503020204020204" pitchFamily="34" charset="-122"/>
              </a:rPr>
              <a:t>添加标题</a:t>
            </a:r>
            <a:endParaRPr lang="zh-CN" altLang="en-US" sz="1765" b="1" dirty="0">
              <a:latin typeface="微软雅黑" panose="020B0503020204020204" pitchFamily="34" charset="-122"/>
              <a:ea typeface="微软雅黑" panose="020B0503020204020204" pitchFamily="34" charset="-122"/>
            </a:endParaRPr>
          </a:p>
        </p:txBody>
      </p:sp>
      <p:sp>
        <p:nvSpPr>
          <p:cNvPr id="22" name="TextBox 21"/>
          <p:cNvSpPr txBox="1"/>
          <p:nvPr/>
        </p:nvSpPr>
        <p:spPr>
          <a:xfrm>
            <a:off x="1859429" y="3853564"/>
            <a:ext cx="1845921" cy="426527"/>
          </a:xfrm>
          <a:prstGeom prst="rect">
            <a:avLst/>
          </a:prstGeom>
          <a:noFill/>
        </p:spPr>
        <p:txBody>
          <a:bodyPr wrap="square" lIns="0" tIns="0" rIns="0" bIns="0" rtlCol="0">
            <a:spAutoFit/>
          </a:bodyPr>
          <a:lstStyle/>
          <a:p>
            <a:pPr algn="ctr"/>
            <a:r>
              <a:rPr lang="zh-CN" altLang="en-US" sz="1385" dirty="0">
                <a:latin typeface="微软雅黑" panose="020B0503020204020204" pitchFamily="34" charset="-122"/>
                <a:ea typeface="微软雅黑" panose="020B0503020204020204" pitchFamily="34" charset="-122"/>
              </a:rPr>
              <a:t>单击此处添加文本内容</a:t>
            </a:r>
            <a:endParaRPr lang="en-US" altLang="zh-CN" sz="1385" dirty="0">
              <a:latin typeface="微软雅黑" panose="020B0503020204020204" pitchFamily="34" charset="-122"/>
              <a:ea typeface="微软雅黑" panose="020B0503020204020204" pitchFamily="34" charset="-122"/>
            </a:endParaRPr>
          </a:p>
          <a:p>
            <a:pPr algn="ctr"/>
            <a:r>
              <a:rPr lang="zh-CN" altLang="en-US" sz="1385" dirty="0">
                <a:latin typeface="微软雅黑" panose="020B0503020204020204" pitchFamily="34" charset="-122"/>
                <a:ea typeface="微软雅黑" panose="020B0503020204020204" pitchFamily="34" charset="-122"/>
              </a:rPr>
              <a:t>单击此处添加文本内容</a:t>
            </a:r>
            <a:endParaRPr lang="zh-CN" altLang="en-US" sz="1385" dirty="0">
              <a:latin typeface="微软雅黑" panose="020B0503020204020204" pitchFamily="34" charset="-122"/>
              <a:ea typeface="微软雅黑" panose="020B0503020204020204" pitchFamily="34" charset="-122"/>
            </a:endParaRPr>
          </a:p>
        </p:txBody>
      </p:sp>
      <p:sp>
        <p:nvSpPr>
          <p:cNvPr id="23" name="TextBox 22"/>
          <p:cNvSpPr txBox="1"/>
          <p:nvPr/>
        </p:nvSpPr>
        <p:spPr>
          <a:xfrm>
            <a:off x="3202337" y="5237856"/>
            <a:ext cx="1469879" cy="271485"/>
          </a:xfrm>
          <a:prstGeom prst="rect">
            <a:avLst/>
          </a:prstGeom>
          <a:noFill/>
        </p:spPr>
        <p:txBody>
          <a:bodyPr wrap="square" lIns="0" tIns="0" rIns="0" bIns="0" rtlCol="0">
            <a:spAutoFit/>
          </a:bodyPr>
          <a:lstStyle/>
          <a:p>
            <a:pPr algn="ctr"/>
            <a:r>
              <a:rPr lang="zh-CN" altLang="en-US" sz="1765" b="1" dirty="0">
                <a:latin typeface="微软雅黑" panose="020B0503020204020204" pitchFamily="34" charset="-122"/>
                <a:ea typeface="微软雅黑" panose="020B0503020204020204" pitchFamily="34" charset="-122"/>
              </a:rPr>
              <a:t>添加标题</a:t>
            </a:r>
            <a:endParaRPr lang="zh-CN" altLang="en-US" sz="1765" b="1" dirty="0">
              <a:latin typeface="微软雅黑" panose="020B0503020204020204" pitchFamily="34" charset="-122"/>
              <a:ea typeface="微软雅黑" panose="020B0503020204020204" pitchFamily="34" charset="-122"/>
            </a:endParaRPr>
          </a:p>
        </p:txBody>
      </p:sp>
      <p:sp>
        <p:nvSpPr>
          <p:cNvPr id="24" name="TextBox 23"/>
          <p:cNvSpPr txBox="1"/>
          <p:nvPr/>
        </p:nvSpPr>
        <p:spPr>
          <a:xfrm>
            <a:off x="2540707" y="5654199"/>
            <a:ext cx="1986312" cy="426527"/>
          </a:xfrm>
          <a:prstGeom prst="rect">
            <a:avLst/>
          </a:prstGeom>
          <a:noFill/>
        </p:spPr>
        <p:txBody>
          <a:bodyPr wrap="square" lIns="0" tIns="0" rIns="0" bIns="0" rtlCol="0">
            <a:spAutoFit/>
          </a:bodyPr>
          <a:lstStyle/>
          <a:p>
            <a:pPr algn="ctr"/>
            <a:r>
              <a:rPr lang="zh-CN" altLang="en-US" sz="1385" dirty="0">
                <a:latin typeface="微软雅黑" panose="020B0503020204020204" pitchFamily="34" charset="-122"/>
                <a:ea typeface="微软雅黑" panose="020B0503020204020204" pitchFamily="34" charset="-122"/>
              </a:rPr>
              <a:t>单击此处添加文本内容</a:t>
            </a:r>
            <a:endParaRPr lang="en-US" altLang="zh-CN" sz="1385" dirty="0">
              <a:latin typeface="微软雅黑" panose="020B0503020204020204" pitchFamily="34" charset="-122"/>
              <a:ea typeface="微软雅黑" panose="020B0503020204020204" pitchFamily="34" charset="-122"/>
            </a:endParaRPr>
          </a:p>
          <a:p>
            <a:pPr algn="ctr"/>
            <a:r>
              <a:rPr lang="zh-CN" altLang="en-US" sz="1385" dirty="0">
                <a:latin typeface="微软雅黑" panose="020B0503020204020204" pitchFamily="34" charset="-122"/>
                <a:ea typeface="微软雅黑" panose="020B0503020204020204" pitchFamily="34" charset="-122"/>
              </a:rPr>
              <a:t>单击此处添加文本内容</a:t>
            </a:r>
            <a:endParaRPr lang="zh-CN" altLang="en-US" sz="1385" dirty="0">
              <a:latin typeface="微软雅黑" panose="020B0503020204020204" pitchFamily="34" charset="-122"/>
              <a:ea typeface="微软雅黑" panose="020B0503020204020204" pitchFamily="34" charset="-122"/>
            </a:endParaRPr>
          </a:p>
        </p:txBody>
      </p:sp>
      <p:sp>
        <p:nvSpPr>
          <p:cNvPr id="25" name="TextBox 24"/>
          <p:cNvSpPr txBox="1"/>
          <p:nvPr/>
        </p:nvSpPr>
        <p:spPr>
          <a:xfrm>
            <a:off x="7142638" y="3413395"/>
            <a:ext cx="1306524" cy="775597"/>
          </a:xfrm>
          <a:prstGeom prst="rect">
            <a:avLst/>
          </a:prstGeom>
          <a:noFill/>
        </p:spPr>
        <p:txBody>
          <a:bodyPr wrap="square" lIns="0" tIns="0" rIns="0" bIns="0" rtlCol="0">
            <a:spAutoFit/>
          </a:bodyPr>
          <a:lstStyle/>
          <a:p>
            <a:pPr algn="ctr"/>
            <a:r>
              <a:rPr lang="zh-CN" altLang="en-US" sz="2520" b="1" dirty="0">
                <a:solidFill>
                  <a:srgbClr val="0070C0"/>
                </a:solidFill>
                <a:latin typeface="微软雅黑" panose="020B0503020204020204" pitchFamily="34" charset="-122"/>
                <a:ea typeface="微软雅黑" panose="020B0503020204020204" pitchFamily="34" charset="-122"/>
              </a:rPr>
              <a:t>添加</a:t>
            </a:r>
            <a:endParaRPr lang="en-US" altLang="zh-CN" sz="2520" b="1" dirty="0">
              <a:solidFill>
                <a:srgbClr val="0070C0"/>
              </a:solidFill>
              <a:latin typeface="微软雅黑" panose="020B0503020204020204" pitchFamily="34" charset="-122"/>
              <a:ea typeface="微软雅黑" panose="020B0503020204020204" pitchFamily="34" charset="-122"/>
            </a:endParaRPr>
          </a:p>
          <a:p>
            <a:pPr algn="ctr"/>
            <a:r>
              <a:rPr lang="zh-CN" altLang="en-US" sz="2520" b="1" dirty="0">
                <a:solidFill>
                  <a:srgbClr val="0070C0"/>
                </a:solidFill>
                <a:latin typeface="微软雅黑" panose="020B0503020204020204" pitchFamily="34" charset="-122"/>
                <a:ea typeface="微软雅黑" panose="020B0503020204020204" pitchFamily="34" charset="-122"/>
              </a:rPr>
              <a:t>标题</a:t>
            </a:r>
            <a:endParaRPr lang="en-US" altLang="zh-CN" sz="2520"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 presetClass="entr" presetSubtype="4" fill="hold" grpId="0" nodeType="afterEffect" p14:presetBounceEnd="44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44000">
                                          <p:cBhvr additive="base">
                                            <p:cTn id="11" dur="500" fill="hold"/>
                                            <p:tgtEl>
                                              <p:spTgt spid="7"/>
                                            </p:tgtEl>
                                            <p:attrNameLst>
                                              <p:attrName>ppt_x</p:attrName>
                                            </p:attrNameLst>
                                          </p:cBhvr>
                                          <p:tavLst>
                                            <p:tav tm="0">
                                              <p:val>
                                                <p:strVal val="#ppt_x"/>
                                              </p:val>
                                            </p:tav>
                                            <p:tav tm="100000">
                                              <p:val>
                                                <p:strVal val="#ppt_x"/>
                                              </p:val>
                                            </p:tav>
                                          </p:tavLst>
                                        </p:anim>
                                        <p:anim calcmode="lin" valueType="num" p14:bounceEnd="44000">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right)">
                                          <p:cBhvr>
                                            <p:cTn id="20" dur="500"/>
                                            <p:tgtEl>
                                              <p:spTgt spid="4"/>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right)">
                                          <p:cBhvr>
                                            <p:cTn id="23" dur="500"/>
                                            <p:tgtEl>
                                              <p:spTgt spid="6"/>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500"/>
                                            <p:tgtEl>
                                              <p:spTgt spid="5"/>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par>
                                    <p:cTn id="33" presetID="53" presetClass="entr" presetSubtype="16"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par>
                                    <p:cTn id="38" presetID="53" presetClass="entr" presetSubtype="16"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2500"/>
                                </p:stCondLst>
                                <p:childTnLst>
                                  <p:par>
                                    <p:cTn id="44" presetID="22" presetClass="entr" presetSubtype="1"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up)">
                                          <p:cBhvr>
                                            <p:cTn id="46" dur="500"/>
                                            <p:tgtEl>
                                              <p:spTgt spid="3"/>
                                            </p:tgtEl>
                                          </p:cBhvr>
                                        </p:animEffect>
                                      </p:childTnLst>
                                    </p:cTn>
                                  </p:par>
                                </p:childTnLst>
                              </p:cTn>
                            </p:par>
                            <p:par>
                              <p:cTn id="47" fill="hold">
                                <p:stCondLst>
                                  <p:cond delay="3000"/>
                                </p:stCondLst>
                                <p:childTnLst>
                                  <p:par>
                                    <p:cTn id="48" presetID="26" presetClass="entr" presetSubtype="0"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290">
                                              <p:stCondLst>
                                                <p:cond delay="0"/>
                                              </p:stCondLst>
                                            </p:cTn>
                                            <p:tgtEl>
                                              <p:spTgt spid="19"/>
                                            </p:tgtEl>
                                          </p:cBhvr>
                                        </p:animEffect>
                                        <p:anim calcmode="lin" valueType="num">
                                          <p:cBhvr>
                                            <p:cTn id="51"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2"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3"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54"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55"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56" dur="13">
                                              <p:stCondLst>
                                                <p:cond delay="325"/>
                                              </p:stCondLst>
                                            </p:cTn>
                                            <p:tgtEl>
                                              <p:spTgt spid="19"/>
                                            </p:tgtEl>
                                          </p:cBhvr>
                                          <p:to x="100000" y="60000"/>
                                        </p:animScale>
                                        <p:animScale>
                                          <p:cBhvr>
                                            <p:cTn id="57" dur="83" decel="50000">
                                              <p:stCondLst>
                                                <p:cond delay="338"/>
                                              </p:stCondLst>
                                            </p:cTn>
                                            <p:tgtEl>
                                              <p:spTgt spid="19"/>
                                            </p:tgtEl>
                                          </p:cBhvr>
                                          <p:to x="100000" y="100000"/>
                                        </p:animScale>
                                        <p:animScale>
                                          <p:cBhvr>
                                            <p:cTn id="58" dur="13">
                                              <p:stCondLst>
                                                <p:cond delay="656"/>
                                              </p:stCondLst>
                                            </p:cTn>
                                            <p:tgtEl>
                                              <p:spTgt spid="19"/>
                                            </p:tgtEl>
                                          </p:cBhvr>
                                          <p:to x="100000" y="80000"/>
                                        </p:animScale>
                                        <p:animScale>
                                          <p:cBhvr>
                                            <p:cTn id="59" dur="83" decel="50000">
                                              <p:stCondLst>
                                                <p:cond delay="669"/>
                                              </p:stCondLst>
                                            </p:cTn>
                                            <p:tgtEl>
                                              <p:spTgt spid="19"/>
                                            </p:tgtEl>
                                          </p:cBhvr>
                                          <p:to x="100000" y="100000"/>
                                        </p:animScale>
                                        <p:animScale>
                                          <p:cBhvr>
                                            <p:cTn id="60" dur="13">
                                              <p:stCondLst>
                                                <p:cond delay="821"/>
                                              </p:stCondLst>
                                            </p:cTn>
                                            <p:tgtEl>
                                              <p:spTgt spid="19"/>
                                            </p:tgtEl>
                                          </p:cBhvr>
                                          <p:to x="100000" y="90000"/>
                                        </p:animScale>
                                        <p:animScale>
                                          <p:cBhvr>
                                            <p:cTn id="61" dur="83" decel="50000">
                                              <p:stCondLst>
                                                <p:cond delay="834"/>
                                              </p:stCondLst>
                                            </p:cTn>
                                            <p:tgtEl>
                                              <p:spTgt spid="19"/>
                                            </p:tgtEl>
                                          </p:cBhvr>
                                          <p:to x="100000" y="100000"/>
                                        </p:animScale>
                                        <p:animScale>
                                          <p:cBhvr>
                                            <p:cTn id="62" dur="13">
                                              <p:stCondLst>
                                                <p:cond delay="904"/>
                                              </p:stCondLst>
                                            </p:cTn>
                                            <p:tgtEl>
                                              <p:spTgt spid="19"/>
                                            </p:tgtEl>
                                          </p:cBhvr>
                                          <p:to x="100000" y="95000"/>
                                        </p:animScale>
                                        <p:animScale>
                                          <p:cBhvr>
                                            <p:cTn id="63" dur="83" decel="50000">
                                              <p:stCondLst>
                                                <p:cond delay="917"/>
                                              </p:stCondLst>
                                            </p:cTn>
                                            <p:tgtEl>
                                              <p:spTgt spid="19"/>
                                            </p:tgtEl>
                                          </p:cBhvr>
                                          <p:to x="100000" y="100000"/>
                                        </p:animScale>
                                      </p:childTnLst>
                                    </p:cTn>
                                  </p:par>
                                  <p:par>
                                    <p:cTn id="64" presetID="26" presetClass="entr" presetSubtype="0" fill="hold" grpId="0" nodeType="withEffect">
                                      <p:stCondLst>
                                        <p:cond delay="100"/>
                                      </p:stCondLst>
                                      <p:childTnLst>
                                        <p:set>
                                          <p:cBhvr>
                                            <p:cTn id="65" dur="1" fill="hold">
                                              <p:stCondLst>
                                                <p:cond delay="0"/>
                                              </p:stCondLst>
                                            </p:cTn>
                                            <p:tgtEl>
                                              <p:spTgt spid="20"/>
                                            </p:tgtEl>
                                            <p:attrNameLst>
                                              <p:attrName>style.visibility</p:attrName>
                                            </p:attrNameLst>
                                          </p:cBhvr>
                                          <p:to>
                                            <p:strVal val="visible"/>
                                          </p:to>
                                        </p:set>
                                        <p:animEffect transition="in" filter="wipe(down)">
                                          <p:cBhvr>
                                            <p:cTn id="66" dur="290">
                                              <p:stCondLst>
                                                <p:cond delay="0"/>
                                              </p:stCondLst>
                                            </p:cTn>
                                            <p:tgtEl>
                                              <p:spTgt spid="20"/>
                                            </p:tgtEl>
                                          </p:cBhvr>
                                        </p:animEffect>
                                        <p:anim calcmode="lin" valueType="num">
                                          <p:cBhvr>
                                            <p:cTn id="67" dur="911"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68" dur="332"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9" dur="332" tmFilter="0, 0; 0.125,0.2665; 0.25,0.4; 0.375,0.465; 0.5,0.5;  0.625,0.535; 0.75,0.6; 0.875,0.7335; 1,1">
                                              <p:stCondLst>
                                                <p:cond delay="332"/>
                                              </p:stCondLst>
                                            </p:cTn>
                                            <p:tgtEl>
                                              <p:spTgt spid="20"/>
                                            </p:tgtEl>
                                            <p:attrNameLst>
                                              <p:attrName>ppt_y</p:attrName>
                                            </p:attrNameLst>
                                          </p:cBhvr>
                                          <p:tavLst>
                                            <p:tav tm="0" fmla="#ppt_y-sin(pi*$)/9">
                                              <p:val>
                                                <p:fltVal val="0"/>
                                              </p:val>
                                            </p:tav>
                                            <p:tav tm="100000">
                                              <p:val>
                                                <p:fltVal val="1"/>
                                              </p:val>
                                            </p:tav>
                                          </p:tavLst>
                                        </p:anim>
                                        <p:anim calcmode="lin" valueType="num">
                                          <p:cBhvr>
                                            <p:cTn id="70" dur="166" tmFilter="0, 0; 0.125,0.2665; 0.25,0.4; 0.375,0.465; 0.5,0.5;  0.625,0.535; 0.75,0.6; 0.875,0.7335; 1,1">
                                              <p:stCondLst>
                                                <p:cond delay="662"/>
                                              </p:stCondLst>
                                            </p:cTn>
                                            <p:tgtEl>
                                              <p:spTgt spid="20"/>
                                            </p:tgtEl>
                                            <p:attrNameLst>
                                              <p:attrName>ppt_y</p:attrName>
                                            </p:attrNameLst>
                                          </p:cBhvr>
                                          <p:tavLst>
                                            <p:tav tm="0" fmla="#ppt_y-sin(pi*$)/27">
                                              <p:val>
                                                <p:fltVal val="0"/>
                                              </p:val>
                                            </p:tav>
                                            <p:tav tm="100000">
                                              <p:val>
                                                <p:fltVal val="1"/>
                                              </p:val>
                                            </p:tav>
                                          </p:tavLst>
                                        </p:anim>
                                        <p:anim calcmode="lin" valueType="num">
                                          <p:cBhvr>
                                            <p:cTn id="71" dur="82" tmFilter="0, 0; 0.125,0.2665; 0.25,0.4; 0.375,0.465; 0.5,0.5;  0.625,0.535; 0.75,0.6; 0.875,0.7335; 1,1">
                                              <p:stCondLst>
                                                <p:cond delay="828"/>
                                              </p:stCondLst>
                                            </p:cTn>
                                            <p:tgtEl>
                                              <p:spTgt spid="20"/>
                                            </p:tgtEl>
                                            <p:attrNameLst>
                                              <p:attrName>ppt_y</p:attrName>
                                            </p:attrNameLst>
                                          </p:cBhvr>
                                          <p:tavLst>
                                            <p:tav tm="0" fmla="#ppt_y-sin(pi*$)/81">
                                              <p:val>
                                                <p:fltVal val="0"/>
                                              </p:val>
                                            </p:tav>
                                            <p:tav tm="100000">
                                              <p:val>
                                                <p:fltVal val="1"/>
                                              </p:val>
                                            </p:tav>
                                          </p:tavLst>
                                        </p:anim>
                                        <p:animScale>
                                          <p:cBhvr>
                                            <p:cTn id="72" dur="13">
                                              <p:stCondLst>
                                                <p:cond delay="325"/>
                                              </p:stCondLst>
                                            </p:cTn>
                                            <p:tgtEl>
                                              <p:spTgt spid="20"/>
                                            </p:tgtEl>
                                          </p:cBhvr>
                                          <p:to x="100000" y="60000"/>
                                        </p:animScale>
                                        <p:animScale>
                                          <p:cBhvr>
                                            <p:cTn id="73" dur="83" decel="50000">
                                              <p:stCondLst>
                                                <p:cond delay="338"/>
                                              </p:stCondLst>
                                            </p:cTn>
                                            <p:tgtEl>
                                              <p:spTgt spid="20"/>
                                            </p:tgtEl>
                                          </p:cBhvr>
                                          <p:to x="100000" y="100000"/>
                                        </p:animScale>
                                        <p:animScale>
                                          <p:cBhvr>
                                            <p:cTn id="74" dur="13">
                                              <p:stCondLst>
                                                <p:cond delay="656"/>
                                              </p:stCondLst>
                                            </p:cTn>
                                            <p:tgtEl>
                                              <p:spTgt spid="20"/>
                                            </p:tgtEl>
                                          </p:cBhvr>
                                          <p:to x="100000" y="80000"/>
                                        </p:animScale>
                                        <p:animScale>
                                          <p:cBhvr>
                                            <p:cTn id="75" dur="83" decel="50000">
                                              <p:stCondLst>
                                                <p:cond delay="669"/>
                                              </p:stCondLst>
                                            </p:cTn>
                                            <p:tgtEl>
                                              <p:spTgt spid="20"/>
                                            </p:tgtEl>
                                          </p:cBhvr>
                                          <p:to x="100000" y="100000"/>
                                        </p:animScale>
                                        <p:animScale>
                                          <p:cBhvr>
                                            <p:cTn id="76" dur="13">
                                              <p:stCondLst>
                                                <p:cond delay="821"/>
                                              </p:stCondLst>
                                            </p:cTn>
                                            <p:tgtEl>
                                              <p:spTgt spid="20"/>
                                            </p:tgtEl>
                                          </p:cBhvr>
                                          <p:to x="100000" y="90000"/>
                                        </p:animScale>
                                        <p:animScale>
                                          <p:cBhvr>
                                            <p:cTn id="77" dur="83" decel="50000">
                                              <p:stCondLst>
                                                <p:cond delay="834"/>
                                              </p:stCondLst>
                                            </p:cTn>
                                            <p:tgtEl>
                                              <p:spTgt spid="20"/>
                                            </p:tgtEl>
                                          </p:cBhvr>
                                          <p:to x="100000" y="100000"/>
                                        </p:animScale>
                                        <p:animScale>
                                          <p:cBhvr>
                                            <p:cTn id="78" dur="13">
                                              <p:stCondLst>
                                                <p:cond delay="904"/>
                                              </p:stCondLst>
                                            </p:cTn>
                                            <p:tgtEl>
                                              <p:spTgt spid="20"/>
                                            </p:tgtEl>
                                          </p:cBhvr>
                                          <p:to x="100000" y="95000"/>
                                        </p:animScale>
                                        <p:animScale>
                                          <p:cBhvr>
                                            <p:cTn id="79" dur="83" decel="50000">
                                              <p:stCondLst>
                                                <p:cond delay="917"/>
                                              </p:stCondLst>
                                            </p:cTn>
                                            <p:tgtEl>
                                              <p:spTgt spid="20"/>
                                            </p:tgtEl>
                                          </p:cBhvr>
                                          <p:to x="100000" y="100000"/>
                                        </p:animScale>
                                      </p:childTnLst>
                                    </p:cTn>
                                  </p:par>
                                  <p:par>
                                    <p:cTn id="80" presetID="26" presetClass="entr" presetSubtype="0" fill="hold" grpId="0" nodeType="withEffect">
                                      <p:stCondLst>
                                        <p:cond delay="200"/>
                                      </p:stCondLst>
                                      <p:childTnLst>
                                        <p:set>
                                          <p:cBhvr>
                                            <p:cTn id="81" dur="1" fill="hold">
                                              <p:stCondLst>
                                                <p:cond delay="0"/>
                                              </p:stCondLst>
                                            </p:cTn>
                                            <p:tgtEl>
                                              <p:spTgt spid="21"/>
                                            </p:tgtEl>
                                            <p:attrNameLst>
                                              <p:attrName>style.visibility</p:attrName>
                                            </p:attrNameLst>
                                          </p:cBhvr>
                                          <p:to>
                                            <p:strVal val="visible"/>
                                          </p:to>
                                        </p:set>
                                        <p:animEffect transition="in" filter="wipe(down)">
                                          <p:cBhvr>
                                            <p:cTn id="82" dur="290">
                                              <p:stCondLst>
                                                <p:cond delay="0"/>
                                              </p:stCondLst>
                                            </p:cTn>
                                            <p:tgtEl>
                                              <p:spTgt spid="21"/>
                                            </p:tgtEl>
                                          </p:cBhvr>
                                        </p:animEffect>
                                        <p:anim calcmode="lin" valueType="num">
                                          <p:cBhvr>
                                            <p:cTn id="83"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84"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85"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86"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87"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88" dur="13">
                                              <p:stCondLst>
                                                <p:cond delay="325"/>
                                              </p:stCondLst>
                                            </p:cTn>
                                            <p:tgtEl>
                                              <p:spTgt spid="21"/>
                                            </p:tgtEl>
                                          </p:cBhvr>
                                          <p:to x="100000" y="60000"/>
                                        </p:animScale>
                                        <p:animScale>
                                          <p:cBhvr>
                                            <p:cTn id="89" dur="83" decel="50000">
                                              <p:stCondLst>
                                                <p:cond delay="338"/>
                                              </p:stCondLst>
                                            </p:cTn>
                                            <p:tgtEl>
                                              <p:spTgt spid="21"/>
                                            </p:tgtEl>
                                          </p:cBhvr>
                                          <p:to x="100000" y="100000"/>
                                        </p:animScale>
                                        <p:animScale>
                                          <p:cBhvr>
                                            <p:cTn id="90" dur="13">
                                              <p:stCondLst>
                                                <p:cond delay="656"/>
                                              </p:stCondLst>
                                            </p:cTn>
                                            <p:tgtEl>
                                              <p:spTgt spid="21"/>
                                            </p:tgtEl>
                                          </p:cBhvr>
                                          <p:to x="100000" y="80000"/>
                                        </p:animScale>
                                        <p:animScale>
                                          <p:cBhvr>
                                            <p:cTn id="91" dur="83" decel="50000">
                                              <p:stCondLst>
                                                <p:cond delay="669"/>
                                              </p:stCondLst>
                                            </p:cTn>
                                            <p:tgtEl>
                                              <p:spTgt spid="21"/>
                                            </p:tgtEl>
                                          </p:cBhvr>
                                          <p:to x="100000" y="100000"/>
                                        </p:animScale>
                                        <p:animScale>
                                          <p:cBhvr>
                                            <p:cTn id="92" dur="13">
                                              <p:stCondLst>
                                                <p:cond delay="821"/>
                                              </p:stCondLst>
                                            </p:cTn>
                                            <p:tgtEl>
                                              <p:spTgt spid="21"/>
                                            </p:tgtEl>
                                          </p:cBhvr>
                                          <p:to x="100000" y="90000"/>
                                        </p:animScale>
                                        <p:animScale>
                                          <p:cBhvr>
                                            <p:cTn id="93" dur="83" decel="50000">
                                              <p:stCondLst>
                                                <p:cond delay="834"/>
                                              </p:stCondLst>
                                            </p:cTn>
                                            <p:tgtEl>
                                              <p:spTgt spid="21"/>
                                            </p:tgtEl>
                                          </p:cBhvr>
                                          <p:to x="100000" y="100000"/>
                                        </p:animScale>
                                        <p:animScale>
                                          <p:cBhvr>
                                            <p:cTn id="94" dur="13">
                                              <p:stCondLst>
                                                <p:cond delay="904"/>
                                              </p:stCondLst>
                                            </p:cTn>
                                            <p:tgtEl>
                                              <p:spTgt spid="21"/>
                                            </p:tgtEl>
                                          </p:cBhvr>
                                          <p:to x="100000" y="95000"/>
                                        </p:animScale>
                                        <p:animScale>
                                          <p:cBhvr>
                                            <p:cTn id="95" dur="83" decel="50000">
                                              <p:stCondLst>
                                                <p:cond delay="917"/>
                                              </p:stCondLst>
                                            </p:cTn>
                                            <p:tgtEl>
                                              <p:spTgt spid="21"/>
                                            </p:tgtEl>
                                          </p:cBhvr>
                                          <p:to x="100000" y="100000"/>
                                        </p:animScale>
                                      </p:childTnLst>
                                    </p:cTn>
                                  </p:par>
                                  <p:par>
                                    <p:cTn id="96" presetID="26" presetClass="entr" presetSubtype="0" fill="hold" grpId="0" nodeType="withEffect">
                                      <p:stCondLst>
                                        <p:cond delay="300"/>
                                      </p:stCondLst>
                                      <p:childTnLst>
                                        <p:set>
                                          <p:cBhvr>
                                            <p:cTn id="97" dur="1" fill="hold">
                                              <p:stCondLst>
                                                <p:cond delay="0"/>
                                              </p:stCondLst>
                                            </p:cTn>
                                            <p:tgtEl>
                                              <p:spTgt spid="22"/>
                                            </p:tgtEl>
                                            <p:attrNameLst>
                                              <p:attrName>style.visibility</p:attrName>
                                            </p:attrNameLst>
                                          </p:cBhvr>
                                          <p:to>
                                            <p:strVal val="visible"/>
                                          </p:to>
                                        </p:set>
                                        <p:animEffect transition="in" filter="wipe(down)">
                                          <p:cBhvr>
                                            <p:cTn id="98" dur="290">
                                              <p:stCondLst>
                                                <p:cond delay="0"/>
                                              </p:stCondLst>
                                            </p:cTn>
                                            <p:tgtEl>
                                              <p:spTgt spid="22"/>
                                            </p:tgtEl>
                                          </p:cBhvr>
                                        </p:animEffect>
                                        <p:anim calcmode="lin" valueType="num">
                                          <p:cBhvr>
                                            <p:cTn id="99" dur="911"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00" dur="33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1" dur="332" tmFilter="0, 0; 0.125,0.2665; 0.25,0.4; 0.375,0.465; 0.5,0.5;  0.625,0.535; 0.75,0.6; 0.875,0.7335; 1,1">
                                              <p:stCondLst>
                                                <p:cond delay="332"/>
                                              </p:stCondLst>
                                            </p:cTn>
                                            <p:tgtEl>
                                              <p:spTgt spid="22"/>
                                            </p:tgtEl>
                                            <p:attrNameLst>
                                              <p:attrName>ppt_y</p:attrName>
                                            </p:attrNameLst>
                                          </p:cBhvr>
                                          <p:tavLst>
                                            <p:tav tm="0" fmla="#ppt_y-sin(pi*$)/9">
                                              <p:val>
                                                <p:fltVal val="0"/>
                                              </p:val>
                                            </p:tav>
                                            <p:tav tm="100000">
                                              <p:val>
                                                <p:fltVal val="1"/>
                                              </p:val>
                                            </p:tav>
                                          </p:tavLst>
                                        </p:anim>
                                        <p:anim calcmode="lin" valueType="num">
                                          <p:cBhvr>
                                            <p:cTn id="102" dur="166" tmFilter="0, 0; 0.125,0.2665; 0.25,0.4; 0.375,0.465; 0.5,0.5;  0.625,0.535; 0.75,0.6; 0.875,0.7335; 1,1">
                                              <p:stCondLst>
                                                <p:cond delay="662"/>
                                              </p:stCondLst>
                                            </p:cTn>
                                            <p:tgtEl>
                                              <p:spTgt spid="22"/>
                                            </p:tgtEl>
                                            <p:attrNameLst>
                                              <p:attrName>ppt_y</p:attrName>
                                            </p:attrNameLst>
                                          </p:cBhvr>
                                          <p:tavLst>
                                            <p:tav tm="0" fmla="#ppt_y-sin(pi*$)/27">
                                              <p:val>
                                                <p:fltVal val="0"/>
                                              </p:val>
                                            </p:tav>
                                            <p:tav tm="100000">
                                              <p:val>
                                                <p:fltVal val="1"/>
                                              </p:val>
                                            </p:tav>
                                          </p:tavLst>
                                        </p:anim>
                                        <p:anim calcmode="lin" valueType="num">
                                          <p:cBhvr>
                                            <p:cTn id="103" dur="82" tmFilter="0, 0; 0.125,0.2665; 0.25,0.4; 0.375,0.465; 0.5,0.5;  0.625,0.535; 0.75,0.6; 0.875,0.7335; 1,1">
                                              <p:stCondLst>
                                                <p:cond delay="828"/>
                                              </p:stCondLst>
                                            </p:cTn>
                                            <p:tgtEl>
                                              <p:spTgt spid="22"/>
                                            </p:tgtEl>
                                            <p:attrNameLst>
                                              <p:attrName>ppt_y</p:attrName>
                                            </p:attrNameLst>
                                          </p:cBhvr>
                                          <p:tavLst>
                                            <p:tav tm="0" fmla="#ppt_y-sin(pi*$)/81">
                                              <p:val>
                                                <p:fltVal val="0"/>
                                              </p:val>
                                            </p:tav>
                                            <p:tav tm="100000">
                                              <p:val>
                                                <p:fltVal val="1"/>
                                              </p:val>
                                            </p:tav>
                                          </p:tavLst>
                                        </p:anim>
                                        <p:animScale>
                                          <p:cBhvr>
                                            <p:cTn id="104" dur="13">
                                              <p:stCondLst>
                                                <p:cond delay="325"/>
                                              </p:stCondLst>
                                            </p:cTn>
                                            <p:tgtEl>
                                              <p:spTgt spid="22"/>
                                            </p:tgtEl>
                                          </p:cBhvr>
                                          <p:to x="100000" y="60000"/>
                                        </p:animScale>
                                        <p:animScale>
                                          <p:cBhvr>
                                            <p:cTn id="105" dur="83" decel="50000">
                                              <p:stCondLst>
                                                <p:cond delay="338"/>
                                              </p:stCondLst>
                                            </p:cTn>
                                            <p:tgtEl>
                                              <p:spTgt spid="22"/>
                                            </p:tgtEl>
                                          </p:cBhvr>
                                          <p:to x="100000" y="100000"/>
                                        </p:animScale>
                                        <p:animScale>
                                          <p:cBhvr>
                                            <p:cTn id="106" dur="13">
                                              <p:stCondLst>
                                                <p:cond delay="656"/>
                                              </p:stCondLst>
                                            </p:cTn>
                                            <p:tgtEl>
                                              <p:spTgt spid="22"/>
                                            </p:tgtEl>
                                          </p:cBhvr>
                                          <p:to x="100000" y="80000"/>
                                        </p:animScale>
                                        <p:animScale>
                                          <p:cBhvr>
                                            <p:cTn id="107" dur="83" decel="50000">
                                              <p:stCondLst>
                                                <p:cond delay="669"/>
                                              </p:stCondLst>
                                            </p:cTn>
                                            <p:tgtEl>
                                              <p:spTgt spid="22"/>
                                            </p:tgtEl>
                                          </p:cBhvr>
                                          <p:to x="100000" y="100000"/>
                                        </p:animScale>
                                        <p:animScale>
                                          <p:cBhvr>
                                            <p:cTn id="108" dur="13">
                                              <p:stCondLst>
                                                <p:cond delay="821"/>
                                              </p:stCondLst>
                                            </p:cTn>
                                            <p:tgtEl>
                                              <p:spTgt spid="22"/>
                                            </p:tgtEl>
                                          </p:cBhvr>
                                          <p:to x="100000" y="90000"/>
                                        </p:animScale>
                                        <p:animScale>
                                          <p:cBhvr>
                                            <p:cTn id="109" dur="83" decel="50000">
                                              <p:stCondLst>
                                                <p:cond delay="834"/>
                                              </p:stCondLst>
                                            </p:cTn>
                                            <p:tgtEl>
                                              <p:spTgt spid="22"/>
                                            </p:tgtEl>
                                          </p:cBhvr>
                                          <p:to x="100000" y="100000"/>
                                        </p:animScale>
                                        <p:animScale>
                                          <p:cBhvr>
                                            <p:cTn id="110" dur="13">
                                              <p:stCondLst>
                                                <p:cond delay="904"/>
                                              </p:stCondLst>
                                            </p:cTn>
                                            <p:tgtEl>
                                              <p:spTgt spid="22"/>
                                            </p:tgtEl>
                                          </p:cBhvr>
                                          <p:to x="100000" y="95000"/>
                                        </p:animScale>
                                        <p:animScale>
                                          <p:cBhvr>
                                            <p:cTn id="111" dur="83" decel="50000">
                                              <p:stCondLst>
                                                <p:cond delay="917"/>
                                              </p:stCondLst>
                                            </p:cTn>
                                            <p:tgtEl>
                                              <p:spTgt spid="22"/>
                                            </p:tgtEl>
                                          </p:cBhvr>
                                          <p:to x="100000" y="100000"/>
                                        </p:animScale>
                                      </p:childTnLst>
                                    </p:cTn>
                                  </p:par>
                                  <p:par>
                                    <p:cTn id="112" presetID="26" presetClass="entr" presetSubtype="0" fill="hold" grpId="0" nodeType="withEffect">
                                      <p:stCondLst>
                                        <p:cond delay="400"/>
                                      </p:stCondLst>
                                      <p:childTnLst>
                                        <p:set>
                                          <p:cBhvr>
                                            <p:cTn id="113" dur="1" fill="hold">
                                              <p:stCondLst>
                                                <p:cond delay="0"/>
                                              </p:stCondLst>
                                            </p:cTn>
                                            <p:tgtEl>
                                              <p:spTgt spid="23"/>
                                            </p:tgtEl>
                                            <p:attrNameLst>
                                              <p:attrName>style.visibility</p:attrName>
                                            </p:attrNameLst>
                                          </p:cBhvr>
                                          <p:to>
                                            <p:strVal val="visible"/>
                                          </p:to>
                                        </p:set>
                                        <p:animEffect transition="in" filter="wipe(down)">
                                          <p:cBhvr>
                                            <p:cTn id="114" dur="290">
                                              <p:stCondLst>
                                                <p:cond delay="0"/>
                                              </p:stCondLst>
                                            </p:cTn>
                                            <p:tgtEl>
                                              <p:spTgt spid="23"/>
                                            </p:tgtEl>
                                          </p:cBhvr>
                                        </p:animEffect>
                                        <p:anim calcmode="lin" valueType="num">
                                          <p:cBhvr>
                                            <p:cTn id="115"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16"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17"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8"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19"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20" dur="13">
                                              <p:stCondLst>
                                                <p:cond delay="325"/>
                                              </p:stCondLst>
                                            </p:cTn>
                                            <p:tgtEl>
                                              <p:spTgt spid="23"/>
                                            </p:tgtEl>
                                          </p:cBhvr>
                                          <p:to x="100000" y="60000"/>
                                        </p:animScale>
                                        <p:animScale>
                                          <p:cBhvr>
                                            <p:cTn id="121" dur="83" decel="50000">
                                              <p:stCondLst>
                                                <p:cond delay="338"/>
                                              </p:stCondLst>
                                            </p:cTn>
                                            <p:tgtEl>
                                              <p:spTgt spid="23"/>
                                            </p:tgtEl>
                                          </p:cBhvr>
                                          <p:to x="100000" y="100000"/>
                                        </p:animScale>
                                        <p:animScale>
                                          <p:cBhvr>
                                            <p:cTn id="122" dur="13">
                                              <p:stCondLst>
                                                <p:cond delay="656"/>
                                              </p:stCondLst>
                                            </p:cTn>
                                            <p:tgtEl>
                                              <p:spTgt spid="23"/>
                                            </p:tgtEl>
                                          </p:cBhvr>
                                          <p:to x="100000" y="80000"/>
                                        </p:animScale>
                                        <p:animScale>
                                          <p:cBhvr>
                                            <p:cTn id="123" dur="83" decel="50000">
                                              <p:stCondLst>
                                                <p:cond delay="669"/>
                                              </p:stCondLst>
                                            </p:cTn>
                                            <p:tgtEl>
                                              <p:spTgt spid="23"/>
                                            </p:tgtEl>
                                          </p:cBhvr>
                                          <p:to x="100000" y="100000"/>
                                        </p:animScale>
                                        <p:animScale>
                                          <p:cBhvr>
                                            <p:cTn id="124" dur="13">
                                              <p:stCondLst>
                                                <p:cond delay="821"/>
                                              </p:stCondLst>
                                            </p:cTn>
                                            <p:tgtEl>
                                              <p:spTgt spid="23"/>
                                            </p:tgtEl>
                                          </p:cBhvr>
                                          <p:to x="100000" y="90000"/>
                                        </p:animScale>
                                        <p:animScale>
                                          <p:cBhvr>
                                            <p:cTn id="125" dur="83" decel="50000">
                                              <p:stCondLst>
                                                <p:cond delay="834"/>
                                              </p:stCondLst>
                                            </p:cTn>
                                            <p:tgtEl>
                                              <p:spTgt spid="23"/>
                                            </p:tgtEl>
                                          </p:cBhvr>
                                          <p:to x="100000" y="100000"/>
                                        </p:animScale>
                                        <p:animScale>
                                          <p:cBhvr>
                                            <p:cTn id="126" dur="13">
                                              <p:stCondLst>
                                                <p:cond delay="904"/>
                                              </p:stCondLst>
                                            </p:cTn>
                                            <p:tgtEl>
                                              <p:spTgt spid="23"/>
                                            </p:tgtEl>
                                          </p:cBhvr>
                                          <p:to x="100000" y="95000"/>
                                        </p:animScale>
                                        <p:animScale>
                                          <p:cBhvr>
                                            <p:cTn id="127" dur="83" decel="50000">
                                              <p:stCondLst>
                                                <p:cond delay="917"/>
                                              </p:stCondLst>
                                            </p:cTn>
                                            <p:tgtEl>
                                              <p:spTgt spid="23"/>
                                            </p:tgtEl>
                                          </p:cBhvr>
                                          <p:to x="100000" y="100000"/>
                                        </p:animScale>
                                      </p:childTnLst>
                                    </p:cTn>
                                  </p:par>
                                  <p:par>
                                    <p:cTn id="128" presetID="26" presetClass="entr" presetSubtype="0" fill="hold" grpId="0" nodeType="withEffect">
                                      <p:stCondLst>
                                        <p:cond delay="500"/>
                                      </p:stCondLst>
                                      <p:childTnLst>
                                        <p:set>
                                          <p:cBhvr>
                                            <p:cTn id="129" dur="1" fill="hold">
                                              <p:stCondLst>
                                                <p:cond delay="0"/>
                                              </p:stCondLst>
                                            </p:cTn>
                                            <p:tgtEl>
                                              <p:spTgt spid="24"/>
                                            </p:tgtEl>
                                            <p:attrNameLst>
                                              <p:attrName>style.visibility</p:attrName>
                                            </p:attrNameLst>
                                          </p:cBhvr>
                                          <p:to>
                                            <p:strVal val="visible"/>
                                          </p:to>
                                        </p:set>
                                        <p:animEffect transition="in" filter="wipe(down)">
                                          <p:cBhvr>
                                            <p:cTn id="130" dur="290">
                                              <p:stCondLst>
                                                <p:cond delay="0"/>
                                              </p:stCondLst>
                                            </p:cTn>
                                            <p:tgtEl>
                                              <p:spTgt spid="24"/>
                                            </p:tgtEl>
                                          </p:cBhvr>
                                        </p:animEffect>
                                        <p:anim calcmode="lin" valueType="num">
                                          <p:cBhvr>
                                            <p:cTn id="131" dur="911"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32" dur="332"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33" dur="332" tmFilter="0, 0; 0.125,0.2665; 0.25,0.4; 0.375,0.465; 0.5,0.5;  0.625,0.535; 0.75,0.6; 0.875,0.7335; 1,1">
                                              <p:stCondLst>
                                                <p:cond delay="332"/>
                                              </p:stCondLst>
                                            </p:cTn>
                                            <p:tgtEl>
                                              <p:spTgt spid="24"/>
                                            </p:tgtEl>
                                            <p:attrNameLst>
                                              <p:attrName>ppt_y</p:attrName>
                                            </p:attrNameLst>
                                          </p:cBhvr>
                                          <p:tavLst>
                                            <p:tav tm="0" fmla="#ppt_y-sin(pi*$)/9">
                                              <p:val>
                                                <p:fltVal val="0"/>
                                              </p:val>
                                            </p:tav>
                                            <p:tav tm="100000">
                                              <p:val>
                                                <p:fltVal val="1"/>
                                              </p:val>
                                            </p:tav>
                                          </p:tavLst>
                                        </p:anim>
                                        <p:anim calcmode="lin" valueType="num">
                                          <p:cBhvr>
                                            <p:cTn id="134" dur="166" tmFilter="0, 0; 0.125,0.2665; 0.25,0.4; 0.375,0.465; 0.5,0.5;  0.625,0.535; 0.75,0.6; 0.875,0.7335; 1,1">
                                              <p:stCondLst>
                                                <p:cond delay="662"/>
                                              </p:stCondLst>
                                            </p:cTn>
                                            <p:tgtEl>
                                              <p:spTgt spid="24"/>
                                            </p:tgtEl>
                                            <p:attrNameLst>
                                              <p:attrName>ppt_y</p:attrName>
                                            </p:attrNameLst>
                                          </p:cBhvr>
                                          <p:tavLst>
                                            <p:tav tm="0" fmla="#ppt_y-sin(pi*$)/27">
                                              <p:val>
                                                <p:fltVal val="0"/>
                                              </p:val>
                                            </p:tav>
                                            <p:tav tm="100000">
                                              <p:val>
                                                <p:fltVal val="1"/>
                                              </p:val>
                                            </p:tav>
                                          </p:tavLst>
                                        </p:anim>
                                        <p:anim calcmode="lin" valueType="num">
                                          <p:cBhvr>
                                            <p:cTn id="135" dur="82" tmFilter="0, 0; 0.125,0.2665; 0.25,0.4; 0.375,0.465; 0.5,0.5;  0.625,0.535; 0.75,0.6; 0.875,0.7335; 1,1">
                                              <p:stCondLst>
                                                <p:cond delay="828"/>
                                              </p:stCondLst>
                                            </p:cTn>
                                            <p:tgtEl>
                                              <p:spTgt spid="24"/>
                                            </p:tgtEl>
                                            <p:attrNameLst>
                                              <p:attrName>ppt_y</p:attrName>
                                            </p:attrNameLst>
                                          </p:cBhvr>
                                          <p:tavLst>
                                            <p:tav tm="0" fmla="#ppt_y-sin(pi*$)/81">
                                              <p:val>
                                                <p:fltVal val="0"/>
                                              </p:val>
                                            </p:tav>
                                            <p:tav tm="100000">
                                              <p:val>
                                                <p:fltVal val="1"/>
                                              </p:val>
                                            </p:tav>
                                          </p:tavLst>
                                        </p:anim>
                                        <p:animScale>
                                          <p:cBhvr>
                                            <p:cTn id="136" dur="13">
                                              <p:stCondLst>
                                                <p:cond delay="325"/>
                                              </p:stCondLst>
                                            </p:cTn>
                                            <p:tgtEl>
                                              <p:spTgt spid="24"/>
                                            </p:tgtEl>
                                          </p:cBhvr>
                                          <p:to x="100000" y="60000"/>
                                        </p:animScale>
                                        <p:animScale>
                                          <p:cBhvr>
                                            <p:cTn id="137" dur="83" decel="50000">
                                              <p:stCondLst>
                                                <p:cond delay="338"/>
                                              </p:stCondLst>
                                            </p:cTn>
                                            <p:tgtEl>
                                              <p:spTgt spid="24"/>
                                            </p:tgtEl>
                                          </p:cBhvr>
                                          <p:to x="100000" y="100000"/>
                                        </p:animScale>
                                        <p:animScale>
                                          <p:cBhvr>
                                            <p:cTn id="138" dur="13">
                                              <p:stCondLst>
                                                <p:cond delay="656"/>
                                              </p:stCondLst>
                                            </p:cTn>
                                            <p:tgtEl>
                                              <p:spTgt spid="24"/>
                                            </p:tgtEl>
                                          </p:cBhvr>
                                          <p:to x="100000" y="80000"/>
                                        </p:animScale>
                                        <p:animScale>
                                          <p:cBhvr>
                                            <p:cTn id="139" dur="83" decel="50000">
                                              <p:stCondLst>
                                                <p:cond delay="669"/>
                                              </p:stCondLst>
                                            </p:cTn>
                                            <p:tgtEl>
                                              <p:spTgt spid="24"/>
                                            </p:tgtEl>
                                          </p:cBhvr>
                                          <p:to x="100000" y="100000"/>
                                        </p:animScale>
                                        <p:animScale>
                                          <p:cBhvr>
                                            <p:cTn id="140" dur="13">
                                              <p:stCondLst>
                                                <p:cond delay="821"/>
                                              </p:stCondLst>
                                            </p:cTn>
                                            <p:tgtEl>
                                              <p:spTgt spid="24"/>
                                            </p:tgtEl>
                                          </p:cBhvr>
                                          <p:to x="100000" y="90000"/>
                                        </p:animScale>
                                        <p:animScale>
                                          <p:cBhvr>
                                            <p:cTn id="141" dur="83" decel="50000">
                                              <p:stCondLst>
                                                <p:cond delay="834"/>
                                              </p:stCondLst>
                                            </p:cTn>
                                            <p:tgtEl>
                                              <p:spTgt spid="24"/>
                                            </p:tgtEl>
                                          </p:cBhvr>
                                          <p:to x="100000" y="100000"/>
                                        </p:animScale>
                                        <p:animScale>
                                          <p:cBhvr>
                                            <p:cTn id="142" dur="13">
                                              <p:stCondLst>
                                                <p:cond delay="904"/>
                                              </p:stCondLst>
                                            </p:cTn>
                                            <p:tgtEl>
                                              <p:spTgt spid="24"/>
                                            </p:tgtEl>
                                          </p:cBhvr>
                                          <p:to x="100000" y="95000"/>
                                        </p:animScale>
                                        <p:animScale>
                                          <p:cBhvr>
                                            <p:cTn id="143" dur="83" decel="50000">
                                              <p:stCondLst>
                                                <p:cond delay="917"/>
                                              </p:stCondLst>
                                            </p:cTn>
                                            <p:tgtEl>
                                              <p:spTgt spid="24"/>
                                            </p:tgtEl>
                                          </p:cBhvr>
                                          <p:to x="100000" y="100000"/>
                                        </p:animScale>
                                      </p:childTnLst>
                                    </p:cTn>
                                  </p:par>
                                </p:childTnLst>
                              </p:cTn>
                            </p:par>
                            <p:par>
                              <p:cTn id="144" fill="hold">
                                <p:stCondLst>
                                  <p:cond delay="4000"/>
                                </p:stCondLst>
                                <p:childTnLst>
                                  <p:par>
                                    <p:cTn id="145" presetID="22" presetClass="entr" presetSubtype="1" fill="hold" grpId="0" nodeType="afterEffect">
                                      <p:stCondLst>
                                        <p:cond delay="0"/>
                                      </p:stCondLst>
                                      <p:childTnLst>
                                        <p:set>
                                          <p:cBhvr>
                                            <p:cTn id="146" dur="1" fill="hold">
                                              <p:stCondLst>
                                                <p:cond delay="0"/>
                                              </p:stCondLst>
                                            </p:cTn>
                                            <p:tgtEl>
                                              <p:spTgt spid="18"/>
                                            </p:tgtEl>
                                            <p:attrNameLst>
                                              <p:attrName>style.visibility</p:attrName>
                                            </p:attrNameLst>
                                          </p:cBhvr>
                                          <p:to>
                                            <p:strVal val="visible"/>
                                          </p:to>
                                        </p:set>
                                        <p:animEffect transition="in" filter="wipe(up)">
                                          <p:cBhvr>
                                            <p:cTn id="14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P spid="4" grpId="0" animBg="1"/>
          <p:bldP spid="5" grpId="0" animBg="1"/>
          <p:bldP spid="6" grpId="0" animBg="1"/>
          <p:bldP spid="7" grpId="0" animBg="1"/>
          <p:bldP spid="18" grpId="0"/>
          <p:bldP spid="19" grpId="0"/>
          <p:bldP spid="20" grpId="0"/>
          <p:bldP spid="21" grpId="0"/>
          <p:bldP spid="22" grpId="0"/>
          <p:bldP spid="23" grpId="0"/>
          <p:bldP spid="24" grpId="0"/>
          <p:bldP spid="2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right)">
                                          <p:cBhvr>
                                            <p:cTn id="20" dur="500"/>
                                            <p:tgtEl>
                                              <p:spTgt spid="4"/>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right)">
                                          <p:cBhvr>
                                            <p:cTn id="23" dur="500"/>
                                            <p:tgtEl>
                                              <p:spTgt spid="6"/>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500"/>
                                            <p:tgtEl>
                                              <p:spTgt spid="5"/>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par>
                                    <p:cTn id="33" presetID="53" presetClass="entr" presetSubtype="16"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par>
                                    <p:cTn id="38" presetID="53" presetClass="entr" presetSubtype="16"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2500"/>
                                </p:stCondLst>
                                <p:childTnLst>
                                  <p:par>
                                    <p:cTn id="44" presetID="22" presetClass="entr" presetSubtype="1"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up)">
                                          <p:cBhvr>
                                            <p:cTn id="46" dur="500"/>
                                            <p:tgtEl>
                                              <p:spTgt spid="3"/>
                                            </p:tgtEl>
                                          </p:cBhvr>
                                        </p:animEffect>
                                      </p:childTnLst>
                                    </p:cTn>
                                  </p:par>
                                </p:childTnLst>
                              </p:cTn>
                            </p:par>
                            <p:par>
                              <p:cTn id="47" fill="hold">
                                <p:stCondLst>
                                  <p:cond delay="3000"/>
                                </p:stCondLst>
                                <p:childTnLst>
                                  <p:par>
                                    <p:cTn id="48" presetID="26" presetClass="entr" presetSubtype="0"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290">
                                              <p:stCondLst>
                                                <p:cond delay="0"/>
                                              </p:stCondLst>
                                            </p:cTn>
                                            <p:tgtEl>
                                              <p:spTgt spid="19"/>
                                            </p:tgtEl>
                                          </p:cBhvr>
                                        </p:animEffect>
                                        <p:anim calcmode="lin" valueType="num">
                                          <p:cBhvr>
                                            <p:cTn id="51"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2"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3"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54"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55"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56" dur="13">
                                              <p:stCondLst>
                                                <p:cond delay="325"/>
                                              </p:stCondLst>
                                            </p:cTn>
                                            <p:tgtEl>
                                              <p:spTgt spid="19"/>
                                            </p:tgtEl>
                                          </p:cBhvr>
                                          <p:to x="100000" y="60000"/>
                                        </p:animScale>
                                        <p:animScale>
                                          <p:cBhvr>
                                            <p:cTn id="57" dur="83" decel="50000">
                                              <p:stCondLst>
                                                <p:cond delay="338"/>
                                              </p:stCondLst>
                                            </p:cTn>
                                            <p:tgtEl>
                                              <p:spTgt spid="19"/>
                                            </p:tgtEl>
                                          </p:cBhvr>
                                          <p:to x="100000" y="100000"/>
                                        </p:animScale>
                                        <p:animScale>
                                          <p:cBhvr>
                                            <p:cTn id="58" dur="13">
                                              <p:stCondLst>
                                                <p:cond delay="656"/>
                                              </p:stCondLst>
                                            </p:cTn>
                                            <p:tgtEl>
                                              <p:spTgt spid="19"/>
                                            </p:tgtEl>
                                          </p:cBhvr>
                                          <p:to x="100000" y="80000"/>
                                        </p:animScale>
                                        <p:animScale>
                                          <p:cBhvr>
                                            <p:cTn id="59" dur="83" decel="50000">
                                              <p:stCondLst>
                                                <p:cond delay="669"/>
                                              </p:stCondLst>
                                            </p:cTn>
                                            <p:tgtEl>
                                              <p:spTgt spid="19"/>
                                            </p:tgtEl>
                                          </p:cBhvr>
                                          <p:to x="100000" y="100000"/>
                                        </p:animScale>
                                        <p:animScale>
                                          <p:cBhvr>
                                            <p:cTn id="60" dur="13">
                                              <p:stCondLst>
                                                <p:cond delay="821"/>
                                              </p:stCondLst>
                                            </p:cTn>
                                            <p:tgtEl>
                                              <p:spTgt spid="19"/>
                                            </p:tgtEl>
                                          </p:cBhvr>
                                          <p:to x="100000" y="90000"/>
                                        </p:animScale>
                                        <p:animScale>
                                          <p:cBhvr>
                                            <p:cTn id="61" dur="83" decel="50000">
                                              <p:stCondLst>
                                                <p:cond delay="834"/>
                                              </p:stCondLst>
                                            </p:cTn>
                                            <p:tgtEl>
                                              <p:spTgt spid="19"/>
                                            </p:tgtEl>
                                          </p:cBhvr>
                                          <p:to x="100000" y="100000"/>
                                        </p:animScale>
                                        <p:animScale>
                                          <p:cBhvr>
                                            <p:cTn id="62" dur="13">
                                              <p:stCondLst>
                                                <p:cond delay="904"/>
                                              </p:stCondLst>
                                            </p:cTn>
                                            <p:tgtEl>
                                              <p:spTgt spid="19"/>
                                            </p:tgtEl>
                                          </p:cBhvr>
                                          <p:to x="100000" y="95000"/>
                                        </p:animScale>
                                        <p:animScale>
                                          <p:cBhvr>
                                            <p:cTn id="63" dur="83" decel="50000">
                                              <p:stCondLst>
                                                <p:cond delay="917"/>
                                              </p:stCondLst>
                                            </p:cTn>
                                            <p:tgtEl>
                                              <p:spTgt spid="19"/>
                                            </p:tgtEl>
                                          </p:cBhvr>
                                          <p:to x="100000" y="100000"/>
                                        </p:animScale>
                                      </p:childTnLst>
                                    </p:cTn>
                                  </p:par>
                                  <p:par>
                                    <p:cTn id="64" presetID="26" presetClass="entr" presetSubtype="0" fill="hold" grpId="0" nodeType="withEffect">
                                      <p:stCondLst>
                                        <p:cond delay="100"/>
                                      </p:stCondLst>
                                      <p:childTnLst>
                                        <p:set>
                                          <p:cBhvr>
                                            <p:cTn id="65" dur="1" fill="hold">
                                              <p:stCondLst>
                                                <p:cond delay="0"/>
                                              </p:stCondLst>
                                            </p:cTn>
                                            <p:tgtEl>
                                              <p:spTgt spid="20"/>
                                            </p:tgtEl>
                                            <p:attrNameLst>
                                              <p:attrName>style.visibility</p:attrName>
                                            </p:attrNameLst>
                                          </p:cBhvr>
                                          <p:to>
                                            <p:strVal val="visible"/>
                                          </p:to>
                                        </p:set>
                                        <p:animEffect transition="in" filter="wipe(down)">
                                          <p:cBhvr>
                                            <p:cTn id="66" dur="290">
                                              <p:stCondLst>
                                                <p:cond delay="0"/>
                                              </p:stCondLst>
                                            </p:cTn>
                                            <p:tgtEl>
                                              <p:spTgt spid="20"/>
                                            </p:tgtEl>
                                          </p:cBhvr>
                                        </p:animEffect>
                                        <p:anim calcmode="lin" valueType="num">
                                          <p:cBhvr>
                                            <p:cTn id="67" dur="911"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68" dur="332"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9" dur="332" tmFilter="0, 0; 0.125,0.2665; 0.25,0.4; 0.375,0.465; 0.5,0.5;  0.625,0.535; 0.75,0.6; 0.875,0.7335; 1,1">
                                              <p:stCondLst>
                                                <p:cond delay="332"/>
                                              </p:stCondLst>
                                            </p:cTn>
                                            <p:tgtEl>
                                              <p:spTgt spid="20"/>
                                            </p:tgtEl>
                                            <p:attrNameLst>
                                              <p:attrName>ppt_y</p:attrName>
                                            </p:attrNameLst>
                                          </p:cBhvr>
                                          <p:tavLst>
                                            <p:tav tm="0" fmla="#ppt_y-sin(pi*$)/9">
                                              <p:val>
                                                <p:fltVal val="0"/>
                                              </p:val>
                                            </p:tav>
                                            <p:tav tm="100000">
                                              <p:val>
                                                <p:fltVal val="1"/>
                                              </p:val>
                                            </p:tav>
                                          </p:tavLst>
                                        </p:anim>
                                        <p:anim calcmode="lin" valueType="num">
                                          <p:cBhvr>
                                            <p:cTn id="70" dur="166" tmFilter="0, 0; 0.125,0.2665; 0.25,0.4; 0.375,0.465; 0.5,0.5;  0.625,0.535; 0.75,0.6; 0.875,0.7335; 1,1">
                                              <p:stCondLst>
                                                <p:cond delay="662"/>
                                              </p:stCondLst>
                                            </p:cTn>
                                            <p:tgtEl>
                                              <p:spTgt spid="20"/>
                                            </p:tgtEl>
                                            <p:attrNameLst>
                                              <p:attrName>ppt_y</p:attrName>
                                            </p:attrNameLst>
                                          </p:cBhvr>
                                          <p:tavLst>
                                            <p:tav tm="0" fmla="#ppt_y-sin(pi*$)/27">
                                              <p:val>
                                                <p:fltVal val="0"/>
                                              </p:val>
                                            </p:tav>
                                            <p:tav tm="100000">
                                              <p:val>
                                                <p:fltVal val="1"/>
                                              </p:val>
                                            </p:tav>
                                          </p:tavLst>
                                        </p:anim>
                                        <p:anim calcmode="lin" valueType="num">
                                          <p:cBhvr>
                                            <p:cTn id="71" dur="82" tmFilter="0, 0; 0.125,0.2665; 0.25,0.4; 0.375,0.465; 0.5,0.5;  0.625,0.535; 0.75,0.6; 0.875,0.7335; 1,1">
                                              <p:stCondLst>
                                                <p:cond delay="828"/>
                                              </p:stCondLst>
                                            </p:cTn>
                                            <p:tgtEl>
                                              <p:spTgt spid="20"/>
                                            </p:tgtEl>
                                            <p:attrNameLst>
                                              <p:attrName>ppt_y</p:attrName>
                                            </p:attrNameLst>
                                          </p:cBhvr>
                                          <p:tavLst>
                                            <p:tav tm="0" fmla="#ppt_y-sin(pi*$)/81">
                                              <p:val>
                                                <p:fltVal val="0"/>
                                              </p:val>
                                            </p:tav>
                                            <p:tav tm="100000">
                                              <p:val>
                                                <p:fltVal val="1"/>
                                              </p:val>
                                            </p:tav>
                                          </p:tavLst>
                                        </p:anim>
                                        <p:animScale>
                                          <p:cBhvr>
                                            <p:cTn id="72" dur="13">
                                              <p:stCondLst>
                                                <p:cond delay="325"/>
                                              </p:stCondLst>
                                            </p:cTn>
                                            <p:tgtEl>
                                              <p:spTgt spid="20"/>
                                            </p:tgtEl>
                                          </p:cBhvr>
                                          <p:to x="100000" y="60000"/>
                                        </p:animScale>
                                        <p:animScale>
                                          <p:cBhvr>
                                            <p:cTn id="73" dur="83" decel="50000">
                                              <p:stCondLst>
                                                <p:cond delay="338"/>
                                              </p:stCondLst>
                                            </p:cTn>
                                            <p:tgtEl>
                                              <p:spTgt spid="20"/>
                                            </p:tgtEl>
                                          </p:cBhvr>
                                          <p:to x="100000" y="100000"/>
                                        </p:animScale>
                                        <p:animScale>
                                          <p:cBhvr>
                                            <p:cTn id="74" dur="13">
                                              <p:stCondLst>
                                                <p:cond delay="656"/>
                                              </p:stCondLst>
                                            </p:cTn>
                                            <p:tgtEl>
                                              <p:spTgt spid="20"/>
                                            </p:tgtEl>
                                          </p:cBhvr>
                                          <p:to x="100000" y="80000"/>
                                        </p:animScale>
                                        <p:animScale>
                                          <p:cBhvr>
                                            <p:cTn id="75" dur="83" decel="50000">
                                              <p:stCondLst>
                                                <p:cond delay="669"/>
                                              </p:stCondLst>
                                            </p:cTn>
                                            <p:tgtEl>
                                              <p:spTgt spid="20"/>
                                            </p:tgtEl>
                                          </p:cBhvr>
                                          <p:to x="100000" y="100000"/>
                                        </p:animScale>
                                        <p:animScale>
                                          <p:cBhvr>
                                            <p:cTn id="76" dur="13">
                                              <p:stCondLst>
                                                <p:cond delay="821"/>
                                              </p:stCondLst>
                                            </p:cTn>
                                            <p:tgtEl>
                                              <p:spTgt spid="20"/>
                                            </p:tgtEl>
                                          </p:cBhvr>
                                          <p:to x="100000" y="90000"/>
                                        </p:animScale>
                                        <p:animScale>
                                          <p:cBhvr>
                                            <p:cTn id="77" dur="83" decel="50000">
                                              <p:stCondLst>
                                                <p:cond delay="834"/>
                                              </p:stCondLst>
                                            </p:cTn>
                                            <p:tgtEl>
                                              <p:spTgt spid="20"/>
                                            </p:tgtEl>
                                          </p:cBhvr>
                                          <p:to x="100000" y="100000"/>
                                        </p:animScale>
                                        <p:animScale>
                                          <p:cBhvr>
                                            <p:cTn id="78" dur="13">
                                              <p:stCondLst>
                                                <p:cond delay="904"/>
                                              </p:stCondLst>
                                            </p:cTn>
                                            <p:tgtEl>
                                              <p:spTgt spid="20"/>
                                            </p:tgtEl>
                                          </p:cBhvr>
                                          <p:to x="100000" y="95000"/>
                                        </p:animScale>
                                        <p:animScale>
                                          <p:cBhvr>
                                            <p:cTn id="79" dur="83" decel="50000">
                                              <p:stCondLst>
                                                <p:cond delay="917"/>
                                              </p:stCondLst>
                                            </p:cTn>
                                            <p:tgtEl>
                                              <p:spTgt spid="20"/>
                                            </p:tgtEl>
                                          </p:cBhvr>
                                          <p:to x="100000" y="100000"/>
                                        </p:animScale>
                                      </p:childTnLst>
                                    </p:cTn>
                                  </p:par>
                                  <p:par>
                                    <p:cTn id="80" presetID="26" presetClass="entr" presetSubtype="0" fill="hold" grpId="0" nodeType="withEffect">
                                      <p:stCondLst>
                                        <p:cond delay="200"/>
                                      </p:stCondLst>
                                      <p:childTnLst>
                                        <p:set>
                                          <p:cBhvr>
                                            <p:cTn id="81" dur="1" fill="hold">
                                              <p:stCondLst>
                                                <p:cond delay="0"/>
                                              </p:stCondLst>
                                            </p:cTn>
                                            <p:tgtEl>
                                              <p:spTgt spid="21"/>
                                            </p:tgtEl>
                                            <p:attrNameLst>
                                              <p:attrName>style.visibility</p:attrName>
                                            </p:attrNameLst>
                                          </p:cBhvr>
                                          <p:to>
                                            <p:strVal val="visible"/>
                                          </p:to>
                                        </p:set>
                                        <p:animEffect transition="in" filter="wipe(down)">
                                          <p:cBhvr>
                                            <p:cTn id="82" dur="290">
                                              <p:stCondLst>
                                                <p:cond delay="0"/>
                                              </p:stCondLst>
                                            </p:cTn>
                                            <p:tgtEl>
                                              <p:spTgt spid="21"/>
                                            </p:tgtEl>
                                          </p:cBhvr>
                                        </p:animEffect>
                                        <p:anim calcmode="lin" valueType="num">
                                          <p:cBhvr>
                                            <p:cTn id="83"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84"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85"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86"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87"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88" dur="13">
                                              <p:stCondLst>
                                                <p:cond delay="325"/>
                                              </p:stCondLst>
                                            </p:cTn>
                                            <p:tgtEl>
                                              <p:spTgt spid="21"/>
                                            </p:tgtEl>
                                          </p:cBhvr>
                                          <p:to x="100000" y="60000"/>
                                        </p:animScale>
                                        <p:animScale>
                                          <p:cBhvr>
                                            <p:cTn id="89" dur="83" decel="50000">
                                              <p:stCondLst>
                                                <p:cond delay="338"/>
                                              </p:stCondLst>
                                            </p:cTn>
                                            <p:tgtEl>
                                              <p:spTgt spid="21"/>
                                            </p:tgtEl>
                                          </p:cBhvr>
                                          <p:to x="100000" y="100000"/>
                                        </p:animScale>
                                        <p:animScale>
                                          <p:cBhvr>
                                            <p:cTn id="90" dur="13">
                                              <p:stCondLst>
                                                <p:cond delay="656"/>
                                              </p:stCondLst>
                                            </p:cTn>
                                            <p:tgtEl>
                                              <p:spTgt spid="21"/>
                                            </p:tgtEl>
                                          </p:cBhvr>
                                          <p:to x="100000" y="80000"/>
                                        </p:animScale>
                                        <p:animScale>
                                          <p:cBhvr>
                                            <p:cTn id="91" dur="83" decel="50000">
                                              <p:stCondLst>
                                                <p:cond delay="669"/>
                                              </p:stCondLst>
                                            </p:cTn>
                                            <p:tgtEl>
                                              <p:spTgt spid="21"/>
                                            </p:tgtEl>
                                          </p:cBhvr>
                                          <p:to x="100000" y="100000"/>
                                        </p:animScale>
                                        <p:animScale>
                                          <p:cBhvr>
                                            <p:cTn id="92" dur="13">
                                              <p:stCondLst>
                                                <p:cond delay="821"/>
                                              </p:stCondLst>
                                            </p:cTn>
                                            <p:tgtEl>
                                              <p:spTgt spid="21"/>
                                            </p:tgtEl>
                                          </p:cBhvr>
                                          <p:to x="100000" y="90000"/>
                                        </p:animScale>
                                        <p:animScale>
                                          <p:cBhvr>
                                            <p:cTn id="93" dur="83" decel="50000">
                                              <p:stCondLst>
                                                <p:cond delay="834"/>
                                              </p:stCondLst>
                                            </p:cTn>
                                            <p:tgtEl>
                                              <p:spTgt spid="21"/>
                                            </p:tgtEl>
                                          </p:cBhvr>
                                          <p:to x="100000" y="100000"/>
                                        </p:animScale>
                                        <p:animScale>
                                          <p:cBhvr>
                                            <p:cTn id="94" dur="13">
                                              <p:stCondLst>
                                                <p:cond delay="904"/>
                                              </p:stCondLst>
                                            </p:cTn>
                                            <p:tgtEl>
                                              <p:spTgt spid="21"/>
                                            </p:tgtEl>
                                          </p:cBhvr>
                                          <p:to x="100000" y="95000"/>
                                        </p:animScale>
                                        <p:animScale>
                                          <p:cBhvr>
                                            <p:cTn id="95" dur="83" decel="50000">
                                              <p:stCondLst>
                                                <p:cond delay="917"/>
                                              </p:stCondLst>
                                            </p:cTn>
                                            <p:tgtEl>
                                              <p:spTgt spid="21"/>
                                            </p:tgtEl>
                                          </p:cBhvr>
                                          <p:to x="100000" y="100000"/>
                                        </p:animScale>
                                      </p:childTnLst>
                                    </p:cTn>
                                  </p:par>
                                  <p:par>
                                    <p:cTn id="96" presetID="26" presetClass="entr" presetSubtype="0" fill="hold" grpId="0" nodeType="withEffect">
                                      <p:stCondLst>
                                        <p:cond delay="300"/>
                                      </p:stCondLst>
                                      <p:childTnLst>
                                        <p:set>
                                          <p:cBhvr>
                                            <p:cTn id="97" dur="1" fill="hold">
                                              <p:stCondLst>
                                                <p:cond delay="0"/>
                                              </p:stCondLst>
                                            </p:cTn>
                                            <p:tgtEl>
                                              <p:spTgt spid="22"/>
                                            </p:tgtEl>
                                            <p:attrNameLst>
                                              <p:attrName>style.visibility</p:attrName>
                                            </p:attrNameLst>
                                          </p:cBhvr>
                                          <p:to>
                                            <p:strVal val="visible"/>
                                          </p:to>
                                        </p:set>
                                        <p:animEffect transition="in" filter="wipe(down)">
                                          <p:cBhvr>
                                            <p:cTn id="98" dur="290">
                                              <p:stCondLst>
                                                <p:cond delay="0"/>
                                              </p:stCondLst>
                                            </p:cTn>
                                            <p:tgtEl>
                                              <p:spTgt spid="22"/>
                                            </p:tgtEl>
                                          </p:cBhvr>
                                        </p:animEffect>
                                        <p:anim calcmode="lin" valueType="num">
                                          <p:cBhvr>
                                            <p:cTn id="99" dur="911"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00" dur="33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1" dur="332" tmFilter="0, 0; 0.125,0.2665; 0.25,0.4; 0.375,0.465; 0.5,0.5;  0.625,0.535; 0.75,0.6; 0.875,0.7335; 1,1">
                                              <p:stCondLst>
                                                <p:cond delay="332"/>
                                              </p:stCondLst>
                                            </p:cTn>
                                            <p:tgtEl>
                                              <p:spTgt spid="22"/>
                                            </p:tgtEl>
                                            <p:attrNameLst>
                                              <p:attrName>ppt_y</p:attrName>
                                            </p:attrNameLst>
                                          </p:cBhvr>
                                          <p:tavLst>
                                            <p:tav tm="0" fmla="#ppt_y-sin(pi*$)/9">
                                              <p:val>
                                                <p:fltVal val="0"/>
                                              </p:val>
                                            </p:tav>
                                            <p:tav tm="100000">
                                              <p:val>
                                                <p:fltVal val="1"/>
                                              </p:val>
                                            </p:tav>
                                          </p:tavLst>
                                        </p:anim>
                                        <p:anim calcmode="lin" valueType="num">
                                          <p:cBhvr>
                                            <p:cTn id="102" dur="166" tmFilter="0, 0; 0.125,0.2665; 0.25,0.4; 0.375,0.465; 0.5,0.5;  0.625,0.535; 0.75,0.6; 0.875,0.7335; 1,1">
                                              <p:stCondLst>
                                                <p:cond delay="662"/>
                                              </p:stCondLst>
                                            </p:cTn>
                                            <p:tgtEl>
                                              <p:spTgt spid="22"/>
                                            </p:tgtEl>
                                            <p:attrNameLst>
                                              <p:attrName>ppt_y</p:attrName>
                                            </p:attrNameLst>
                                          </p:cBhvr>
                                          <p:tavLst>
                                            <p:tav tm="0" fmla="#ppt_y-sin(pi*$)/27">
                                              <p:val>
                                                <p:fltVal val="0"/>
                                              </p:val>
                                            </p:tav>
                                            <p:tav tm="100000">
                                              <p:val>
                                                <p:fltVal val="1"/>
                                              </p:val>
                                            </p:tav>
                                          </p:tavLst>
                                        </p:anim>
                                        <p:anim calcmode="lin" valueType="num">
                                          <p:cBhvr>
                                            <p:cTn id="103" dur="82" tmFilter="0, 0; 0.125,0.2665; 0.25,0.4; 0.375,0.465; 0.5,0.5;  0.625,0.535; 0.75,0.6; 0.875,0.7335; 1,1">
                                              <p:stCondLst>
                                                <p:cond delay="828"/>
                                              </p:stCondLst>
                                            </p:cTn>
                                            <p:tgtEl>
                                              <p:spTgt spid="22"/>
                                            </p:tgtEl>
                                            <p:attrNameLst>
                                              <p:attrName>ppt_y</p:attrName>
                                            </p:attrNameLst>
                                          </p:cBhvr>
                                          <p:tavLst>
                                            <p:tav tm="0" fmla="#ppt_y-sin(pi*$)/81">
                                              <p:val>
                                                <p:fltVal val="0"/>
                                              </p:val>
                                            </p:tav>
                                            <p:tav tm="100000">
                                              <p:val>
                                                <p:fltVal val="1"/>
                                              </p:val>
                                            </p:tav>
                                          </p:tavLst>
                                        </p:anim>
                                        <p:animScale>
                                          <p:cBhvr>
                                            <p:cTn id="104" dur="13">
                                              <p:stCondLst>
                                                <p:cond delay="325"/>
                                              </p:stCondLst>
                                            </p:cTn>
                                            <p:tgtEl>
                                              <p:spTgt spid="22"/>
                                            </p:tgtEl>
                                          </p:cBhvr>
                                          <p:to x="100000" y="60000"/>
                                        </p:animScale>
                                        <p:animScale>
                                          <p:cBhvr>
                                            <p:cTn id="105" dur="83" decel="50000">
                                              <p:stCondLst>
                                                <p:cond delay="338"/>
                                              </p:stCondLst>
                                            </p:cTn>
                                            <p:tgtEl>
                                              <p:spTgt spid="22"/>
                                            </p:tgtEl>
                                          </p:cBhvr>
                                          <p:to x="100000" y="100000"/>
                                        </p:animScale>
                                        <p:animScale>
                                          <p:cBhvr>
                                            <p:cTn id="106" dur="13">
                                              <p:stCondLst>
                                                <p:cond delay="656"/>
                                              </p:stCondLst>
                                            </p:cTn>
                                            <p:tgtEl>
                                              <p:spTgt spid="22"/>
                                            </p:tgtEl>
                                          </p:cBhvr>
                                          <p:to x="100000" y="80000"/>
                                        </p:animScale>
                                        <p:animScale>
                                          <p:cBhvr>
                                            <p:cTn id="107" dur="83" decel="50000">
                                              <p:stCondLst>
                                                <p:cond delay="669"/>
                                              </p:stCondLst>
                                            </p:cTn>
                                            <p:tgtEl>
                                              <p:spTgt spid="22"/>
                                            </p:tgtEl>
                                          </p:cBhvr>
                                          <p:to x="100000" y="100000"/>
                                        </p:animScale>
                                        <p:animScale>
                                          <p:cBhvr>
                                            <p:cTn id="108" dur="13">
                                              <p:stCondLst>
                                                <p:cond delay="821"/>
                                              </p:stCondLst>
                                            </p:cTn>
                                            <p:tgtEl>
                                              <p:spTgt spid="22"/>
                                            </p:tgtEl>
                                          </p:cBhvr>
                                          <p:to x="100000" y="90000"/>
                                        </p:animScale>
                                        <p:animScale>
                                          <p:cBhvr>
                                            <p:cTn id="109" dur="83" decel="50000">
                                              <p:stCondLst>
                                                <p:cond delay="834"/>
                                              </p:stCondLst>
                                            </p:cTn>
                                            <p:tgtEl>
                                              <p:spTgt spid="22"/>
                                            </p:tgtEl>
                                          </p:cBhvr>
                                          <p:to x="100000" y="100000"/>
                                        </p:animScale>
                                        <p:animScale>
                                          <p:cBhvr>
                                            <p:cTn id="110" dur="13">
                                              <p:stCondLst>
                                                <p:cond delay="904"/>
                                              </p:stCondLst>
                                            </p:cTn>
                                            <p:tgtEl>
                                              <p:spTgt spid="22"/>
                                            </p:tgtEl>
                                          </p:cBhvr>
                                          <p:to x="100000" y="95000"/>
                                        </p:animScale>
                                        <p:animScale>
                                          <p:cBhvr>
                                            <p:cTn id="111" dur="83" decel="50000">
                                              <p:stCondLst>
                                                <p:cond delay="917"/>
                                              </p:stCondLst>
                                            </p:cTn>
                                            <p:tgtEl>
                                              <p:spTgt spid="22"/>
                                            </p:tgtEl>
                                          </p:cBhvr>
                                          <p:to x="100000" y="100000"/>
                                        </p:animScale>
                                      </p:childTnLst>
                                    </p:cTn>
                                  </p:par>
                                  <p:par>
                                    <p:cTn id="112" presetID="26" presetClass="entr" presetSubtype="0" fill="hold" grpId="0" nodeType="withEffect">
                                      <p:stCondLst>
                                        <p:cond delay="400"/>
                                      </p:stCondLst>
                                      <p:childTnLst>
                                        <p:set>
                                          <p:cBhvr>
                                            <p:cTn id="113" dur="1" fill="hold">
                                              <p:stCondLst>
                                                <p:cond delay="0"/>
                                              </p:stCondLst>
                                            </p:cTn>
                                            <p:tgtEl>
                                              <p:spTgt spid="23"/>
                                            </p:tgtEl>
                                            <p:attrNameLst>
                                              <p:attrName>style.visibility</p:attrName>
                                            </p:attrNameLst>
                                          </p:cBhvr>
                                          <p:to>
                                            <p:strVal val="visible"/>
                                          </p:to>
                                        </p:set>
                                        <p:animEffect transition="in" filter="wipe(down)">
                                          <p:cBhvr>
                                            <p:cTn id="114" dur="290">
                                              <p:stCondLst>
                                                <p:cond delay="0"/>
                                              </p:stCondLst>
                                            </p:cTn>
                                            <p:tgtEl>
                                              <p:spTgt spid="23"/>
                                            </p:tgtEl>
                                          </p:cBhvr>
                                        </p:animEffect>
                                        <p:anim calcmode="lin" valueType="num">
                                          <p:cBhvr>
                                            <p:cTn id="115"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16"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17"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8"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19"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20" dur="13">
                                              <p:stCondLst>
                                                <p:cond delay="325"/>
                                              </p:stCondLst>
                                            </p:cTn>
                                            <p:tgtEl>
                                              <p:spTgt spid="23"/>
                                            </p:tgtEl>
                                          </p:cBhvr>
                                          <p:to x="100000" y="60000"/>
                                        </p:animScale>
                                        <p:animScale>
                                          <p:cBhvr>
                                            <p:cTn id="121" dur="83" decel="50000">
                                              <p:stCondLst>
                                                <p:cond delay="338"/>
                                              </p:stCondLst>
                                            </p:cTn>
                                            <p:tgtEl>
                                              <p:spTgt spid="23"/>
                                            </p:tgtEl>
                                          </p:cBhvr>
                                          <p:to x="100000" y="100000"/>
                                        </p:animScale>
                                        <p:animScale>
                                          <p:cBhvr>
                                            <p:cTn id="122" dur="13">
                                              <p:stCondLst>
                                                <p:cond delay="656"/>
                                              </p:stCondLst>
                                            </p:cTn>
                                            <p:tgtEl>
                                              <p:spTgt spid="23"/>
                                            </p:tgtEl>
                                          </p:cBhvr>
                                          <p:to x="100000" y="80000"/>
                                        </p:animScale>
                                        <p:animScale>
                                          <p:cBhvr>
                                            <p:cTn id="123" dur="83" decel="50000">
                                              <p:stCondLst>
                                                <p:cond delay="669"/>
                                              </p:stCondLst>
                                            </p:cTn>
                                            <p:tgtEl>
                                              <p:spTgt spid="23"/>
                                            </p:tgtEl>
                                          </p:cBhvr>
                                          <p:to x="100000" y="100000"/>
                                        </p:animScale>
                                        <p:animScale>
                                          <p:cBhvr>
                                            <p:cTn id="124" dur="13">
                                              <p:stCondLst>
                                                <p:cond delay="821"/>
                                              </p:stCondLst>
                                            </p:cTn>
                                            <p:tgtEl>
                                              <p:spTgt spid="23"/>
                                            </p:tgtEl>
                                          </p:cBhvr>
                                          <p:to x="100000" y="90000"/>
                                        </p:animScale>
                                        <p:animScale>
                                          <p:cBhvr>
                                            <p:cTn id="125" dur="83" decel="50000">
                                              <p:stCondLst>
                                                <p:cond delay="834"/>
                                              </p:stCondLst>
                                            </p:cTn>
                                            <p:tgtEl>
                                              <p:spTgt spid="23"/>
                                            </p:tgtEl>
                                          </p:cBhvr>
                                          <p:to x="100000" y="100000"/>
                                        </p:animScale>
                                        <p:animScale>
                                          <p:cBhvr>
                                            <p:cTn id="126" dur="13">
                                              <p:stCondLst>
                                                <p:cond delay="904"/>
                                              </p:stCondLst>
                                            </p:cTn>
                                            <p:tgtEl>
                                              <p:spTgt spid="23"/>
                                            </p:tgtEl>
                                          </p:cBhvr>
                                          <p:to x="100000" y="95000"/>
                                        </p:animScale>
                                        <p:animScale>
                                          <p:cBhvr>
                                            <p:cTn id="127" dur="83" decel="50000">
                                              <p:stCondLst>
                                                <p:cond delay="917"/>
                                              </p:stCondLst>
                                            </p:cTn>
                                            <p:tgtEl>
                                              <p:spTgt spid="23"/>
                                            </p:tgtEl>
                                          </p:cBhvr>
                                          <p:to x="100000" y="100000"/>
                                        </p:animScale>
                                      </p:childTnLst>
                                    </p:cTn>
                                  </p:par>
                                  <p:par>
                                    <p:cTn id="128" presetID="26" presetClass="entr" presetSubtype="0" fill="hold" grpId="0" nodeType="withEffect">
                                      <p:stCondLst>
                                        <p:cond delay="500"/>
                                      </p:stCondLst>
                                      <p:childTnLst>
                                        <p:set>
                                          <p:cBhvr>
                                            <p:cTn id="129" dur="1" fill="hold">
                                              <p:stCondLst>
                                                <p:cond delay="0"/>
                                              </p:stCondLst>
                                            </p:cTn>
                                            <p:tgtEl>
                                              <p:spTgt spid="24"/>
                                            </p:tgtEl>
                                            <p:attrNameLst>
                                              <p:attrName>style.visibility</p:attrName>
                                            </p:attrNameLst>
                                          </p:cBhvr>
                                          <p:to>
                                            <p:strVal val="visible"/>
                                          </p:to>
                                        </p:set>
                                        <p:animEffect transition="in" filter="wipe(down)">
                                          <p:cBhvr>
                                            <p:cTn id="130" dur="290">
                                              <p:stCondLst>
                                                <p:cond delay="0"/>
                                              </p:stCondLst>
                                            </p:cTn>
                                            <p:tgtEl>
                                              <p:spTgt spid="24"/>
                                            </p:tgtEl>
                                          </p:cBhvr>
                                        </p:animEffect>
                                        <p:anim calcmode="lin" valueType="num">
                                          <p:cBhvr>
                                            <p:cTn id="131" dur="911"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32" dur="332"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33" dur="332" tmFilter="0, 0; 0.125,0.2665; 0.25,0.4; 0.375,0.465; 0.5,0.5;  0.625,0.535; 0.75,0.6; 0.875,0.7335; 1,1">
                                              <p:stCondLst>
                                                <p:cond delay="332"/>
                                              </p:stCondLst>
                                            </p:cTn>
                                            <p:tgtEl>
                                              <p:spTgt spid="24"/>
                                            </p:tgtEl>
                                            <p:attrNameLst>
                                              <p:attrName>ppt_y</p:attrName>
                                            </p:attrNameLst>
                                          </p:cBhvr>
                                          <p:tavLst>
                                            <p:tav tm="0" fmla="#ppt_y-sin(pi*$)/9">
                                              <p:val>
                                                <p:fltVal val="0"/>
                                              </p:val>
                                            </p:tav>
                                            <p:tav tm="100000">
                                              <p:val>
                                                <p:fltVal val="1"/>
                                              </p:val>
                                            </p:tav>
                                          </p:tavLst>
                                        </p:anim>
                                        <p:anim calcmode="lin" valueType="num">
                                          <p:cBhvr>
                                            <p:cTn id="134" dur="166" tmFilter="0, 0; 0.125,0.2665; 0.25,0.4; 0.375,0.465; 0.5,0.5;  0.625,0.535; 0.75,0.6; 0.875,0.7335; 1,1">
                                              <p:stCondLst>
                                                <p:cond delay="662"/>
                                              </p:stCondLst>
                                            </p:cTn>
                                            <p:tgtEl>
                                              <p:spTgt spid="24"/>
                                            </p:tgtEl>
                                            <p:attrNameLst>
                                              <p:attrName>ppt_y</p:attrName>
                                            </p:attrNameLst>
                                          </p:cBhvr>
                                          <p:tavLst>
                                            <p:tav tm="0" fmla="#ppt_y-sin(pi*$)/27">
                                              <p:val>
                                                <p:fltVal val="0"/>
                                              </p:val>
                                            </p:tav>
                                            <p:tav tm="100000">
                                              <p:val>
                                                <p:fltVal val="1"/>
                                              </p:val>
                                            </p:tav>
                                          </p:tavLst>
                                        </p:anim>
                                        <p:anim calcmode="lin" valueType="num">
                                          <p:cBhvr>
                                            <p:cTn id="135" dur="82" tmFilter="0, 0; 0.125,0.2665; 0.25,0.4; 0.375,0.465; 0.5,0.5;  0.625,0.535; 0.75,0.6; 0.875,0.7335; 1,1">
                                              <p:stCondLst>
                                                <p:cond delay="828"/>
                                              </p:stCondLst>
                                            </p:cTn>
                                            <p:tgtEl>
                                              <p:spTgt spid="24"/>
                                            </p:tgtEl>
                                            <p:attrNameLst>
                                              <p:attrName>ppt_y</p:attrName>
                                            </p:attrNameLst>
                                          </p:cBhvr>
                                          <p:tavLst>
                                            <p:tav tm="0" fmla="#ppt_y-sin(pi*$)/81">
                                              <p:val>
                                                <p:fltVal val="0"/>
                                              </p:val>
                                            </p:tav>
                                            <p:tav tm="100000">
                                              <p:val>
                                                <p:fltVal val="1"/>
                                              </p:val>
                                            </p:tav>
                                          </p:tavLst>
                                        </p:anim>
                                        <p:animScale>
                                          <p:cBhvr>
                                            <p:cTn id="136" dur="13">
                                              <p:stCondLst>
                                                <p:cond delay="325"/>
                                              </p:stCondLst>
                                            </p:cTn>
                                            <p:tgtEl>
                                              <p:spTgt spid="24"/>
                                            </p:tgtEl>
                                          </p:cBhvr>
                                          <p:to x="100000" y="60000"/>
                                        </p:animScale>
                                        <p:animScale>
                                          <p:cBhvr>
                                            <p:cTn id="137" dur="83" decel="50000">
                                              <p:stCondLst>
                                                <p:cond delay="338"/>
                                              </p:stCondLst>
                                            </p:cTn>
                                            <p:tgtEl>
                                              <p:spTgt spid="24"/>
                                            </p:tgtEl>
                                          </p:cBhvr>
                                          <p:to x="100000" y="100000"/>
                                        </p:animScale>
                                        <p:animScale>
                                          <p:cBhvr>
                                            <p:cTn id="138" dur="13">
                                              <p:stCondLst>
                                                <p:cond delay="656"/>
                                              </p:stCondLst>
                                            </p:cTn>
                                            <p:tgtEl>
                                              <p:spTgt spid="24"/>
                                            </p:tgtEl>
                                          </p:cBhvr>
                                          <p:to x="100000" y="80000"/>
                                        </p:animScale>
                                        <p:animScale>
                                          <p:cBhvr>
                                            <p:cTn id="139" dur="83" decel="50000">
                                              <p:stCondLst>
                                                <p:cond delay="669"/>
                                              </p:stCondLst>
                                            </p:cTn>
                                            <p:tgtEl>
                                              <p:spTgt spid="24"/>
                                            </p:tgtEl>
                                          </p:cBhvr>
                                          <p:to x="100000" y="100000"/>
                                        </p:animScale>
                                        <p:animScale>
                                          <p:cBhvr>
                                            <p:cTn id="140" dur="13">
                                              <p:stCondLst>
                                                <p:cond delay="821"/>
                                              </p:stCondLst>
                                            </p:cTn>
                                            <p:tgtEl>
                                              <p:spTgt spid="24"/>
                                            </p:tgtEl>
                                          </p:cBhvr>
                                          <p:to x="100000" y="90000"/>
                                        </p:animScale>
                                        <p:animScale>
                                          <p:cBhvr>
                                            <p:cTn id="141" dur="83" decel="50000">
                                              <p:stCondLst>
                                                <p:cond delay="834"/>
                                              </p:stCondLst>
                                            </p:cTn>
                                            <p:tgtEl>
                                              <p:spTgt spid="24"/>
                                            </p:tgtEl>
                                          </p:cBhvr>
                                          <p:to x="100000" y="100000"/>
                                        </p:animScale>
                                        <p:animScale>
                                          <p:cBhvr>
                                            <p:cTn id="142" dur="13">
                                              <p:stCondLst>
                                                <p:cond delay="904"/>
                                              </p:stCondLst>
                                            </p:cTn>
                                            <p:tgtEl>
                                              <p:spTgt spid="24"/>
                                            </p:tgtEl>
                                          </p:cBhvr>
                                          <p:to x="100000" y="95000"/>
                                        </p:animScale>
                                        <p:animScale>
                                          <p:cBhvr>
                                            <p:cTn id="143" dur="83" decel="50000">
                                              <p:stCondLst>
                                                <p:cond delay="917"/>
                                              </p:stCondLst>
                                            </p:cTn>
                                            <p:tgtEl>
                                              <p:spTgt spid="24"/>
                                            </p:tgtEl>
                                          </p:cBhvr>
                                          <p:to x="100000" y="100000"/>
                                        </p:animScale>
                                      </p:childTnLst>
                                    </p:cTn>
                                  </p:par>
                                </p:childTnLst>
                              </p:cTn>
                            </p:par>
                            <p:par>
                              <p:cTn id="144" fill="hold">
                                <p:stCondLst>
                                  <p:cond delay="4000"/>
                                </p:stCondLst>
                                <p:childTnLst>
                                  <p:par>
                                    <p:cTn id="145" presetID="22" presetClass="entr" presetSubtype="1" fill="hold" grpId="0" nodeType="afterEffect">
                                      <p:stCondLst>
                                        <p:cond delay="0"/>
                                      </p:stCondLst>
                                      <p:childTnLst>
                                        <p:set>
                                          <p:cBhvr>
                                            <p:cTn id="146" dur="1" fill="hold">
                                              <p:stCondLst>
                                                <p:cond delay="0"/>
                                              </p:stCondLst>
                                            </p:cTn>
                                            <p:tgtEl>
                                              <p:spTgt spid="18"/>
                                            </p:tgtEl>
                                            <p:attrNameLst>
                                              <p:attrName>style.visibility</p:attrName>
                                            </p:attrNameLst>
                                          </p:cBhvr>
                                          <p:to>
                                            <p:strVal val="visible"/>
                                          </p:to>
                                        </p:set>
                                        <p:animEffect transition="in" filter="wipe(up)">
                                          <p:cBhvr>
                                            <p:cTn id="14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P spid="4" grpId="0" animBg="1"/>
          <p:bldP spid="5" grpId="0" animBg="1"/>
          <p:bldP spid="6" grpId="0" animBg="1"/>
          <p:bldP spid="7" grpId="0" animBg="1"/>
          <p:bldP spid="18" grpId="0"/>
          <p:bldP spid="19" grpId="0"/>
          <p:bldP spid="20" grpId="0"/>
          <p:bldP spid="21" grpId="0"/>
          <p:bldP spid="22" grpId="0"/>
          <p:bldP spid="23" grpId="0"/>
          <p:bldP spid="24" grpId="0"/>
          <p:bldP spid="25"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092288" y="435537"/>
            <a:ext cx="4086375" cy="480131"/>
          </a:xfrm>
          <a:prstGeom prst="rect">
            <a:avLst/>
          </a:prstGeom>
        </p:spPr>
        <p:txBody>
          <a:bodyPr wrap="none">
            <a:spAutoFit/>
          </a:bodyPr>
          <a:lstStyle/>
          <a:p>
            <a:r>
              <a:rPr lang="zh-CN" altLang="en-US" sz="2520" b="1" dirty="0">
                <a:latin typeface="微软雅黑" panose="020B0503020204020204" pitchFamily="34" charset="-122"/>
                <a:ea typeface="微软雅黑" panose="020B0503020204020204" pitchFamily="34" charset="-122"/>
              </a:rPr>
              <a:t>项目成果展示</a:t>
            </a:r>
            <a:r>
              <a:rPr lang="en-US" altLang="zh-CN" sz="1765" dirty="0">
                <a:latin typeface="微软雅黑" panose="020B0503020204020204" pitchFamily="34" charset="-122"/>
                <a:ea typeface="微软雅黑" panose="020B0503020204020204" pitchFamily="34" charset="-122"/>
              </a:rPr>
              <a:t>(</a:t>
            </a:r>
            <a:r>
              <a:rPr lang="zh-CN" altLang="en-US" sz="1765" dirty="0">
                <a:latin typeface="微软雅黑" panose="020B0503020204020204" pitchFamily="34" charset="-122"/>
                <a:ea typeface="微软雅黑" panose="020B0503020204020204" pitchFamily="34" charset="-122"/>
              </a:rPr>
              <a:t>此处添加文本内容</a:t>
            </a:r>
            <a:r>
              <a:rPr lang="en-US" altLang="zh-CN" sz="1765" dirty="0">
                <a:latin typeface="微软雅黑" panose="020B0503020204020204" pitchFamily="34" charset="-122"/>
                <a:ea typeface="微软雅黑" panose="020B0503020204020204" pitchFamily="34" charset="-122"/>
              </a:rPr>
              <a:t>)</a:t>
            </a:r>
            <a:endParaRPr lang="zh-CN" altLang="en-US" sz="2520" dirty="0">
              <a:latin typeface="微软雅黑" panose="020B0503020204020204" pitchFamily="34" charset="-122"/>
              <a:ea typeface="微软雅黑" panose="020B0503020204020204" pitchFamily="34" charset="-122"/>
            </a:endParaRPr>
          </a:p>
        </p:txBody>
      </p:sp>
      <p:sp>
        <p:nvSpPr>
          <p:cNvPr id="3" name="圆角矩形 2"/>
          <p:cNvSpPr/>
          <p:nvPr/>
        </p:nvSpPr>
        <p:spPr>
          <a:xfrm>
            <a:off x="792039" y="3067574"/>
            <a:ext cx="3084993" cy="2993538"/>
          </a:xfrm>
          <a:prstGeom prst="round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1396578" y="1641323"/>
            <a:ext cx="1823877" cy="1823877"/>
            <a:chOff x="304800" y="673100"/>
            <a:chExt cx="4000500" cy="4000500"/>
          </a:xfrm>
          <a:gradFill>
            <a:gsLst>
              <a:gs pos="0">
                <a:schemeClr val="bg1"/>
              </a:gs>
              <a:gs pos="51000">
                <a:schemeClr val="bg1">
                  <a:lumMod val="95000"/>
                </a:schemeClr>
              </a:gs>
              <a:gs pos="100000">
                <a:schemeClr val="bg1">
                  <a:lumMod val="75000"/>
                </a:schemeClr>
              </a:gs>
            </a:gsLst>
            <a:lin ang="18900000" scaled="0"/>
          </a:gradFill>
          <a:effectLst>
            <a:outerShdw blurRad="50800" dist="38100" dir="8100000" algn="tr" rotWithShape="0">
              <a:prstClr val="black">
                <a:alpha val="40000"/>
              </a:prstClr>
            </a:outerShdw>
          </a:effectLst>
        </p:grpSpPr>
        <p:sp>
          <p:nvSpPr>
            <p:cNvPr id="5" name="同心圆 4"/>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 name="椭圆 5"/>
            <p:cNvSpPr/>
            <p:nvPr/>
          </p:nvSpPr>
          <p:spPr>
            <a:xfrm>
              <a:off x="392112" y="760412"/>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7" name="椭圆 6"/>
          <p:cNvSpPr/>
          <p:nvPr/>
        </p:nvSpPr>
        <p:spPr>
          <a:xfrm>
            <a:off x="2787803" y="2832375"/>
            <a:ext cx="470397" cy="470397"/>
          </a:xfrm>
          <a:prstGeom prst="ellipse">
            <a:avLst/>
          </a:prstGeom>
          <a:gradFill>
            <a:gsLst>
              <a:gs pos="0">
                <a:schemeClr val="bg1"/>
              </a:gs>
              <a:gs pos="51000">
                <a:schemeClr val="bg1">
                  <a:lumMod val="95000"/>
                </a:schemeClr>
              </a:gs>
              <a:gs pos="100000">
                <a:schemeClr val="bg1">
                  <a:lumMod val="75000"/>
                </a:schemeClr>
              </a:gs>
            </a:gsLst>
            <a:lin ang="18900000" scaled="0"/>
          </a:gra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395" dirty="0">
                <a:solidFill>
                  <a:srgbClr val="0070C0"/>
                </a:solidFill>
                <a:latin typeface="微软雅黑" panose="020B0503020204020204" pitchFamily="34" charset="-122"/>
                <a:ea typeface="微软雅黑" panose="020B0503020204020204" pitchFamily="34" charset="-122"/>
              </a:rPr>
              <a:t>1</a:t>
            </a:r>
            <a:endParaRPr lang="zh-CN" altLang="en-US" sz="2395" dirty="0">
              <a:solidFill>
                <a:srgbClr val="0070C0"/>
              </a:solidFill>
              <a:latin typeface="微软雅黑" panose="020B0503020204020204" pitchFamily="34" charset="-122"/>
              <a:ea typeface="微软雅黑" panose="020B0503020204020204" pitchFamily="34" charset="-122"/>
            </a:endParaRPr>
          </a:p>
        </p:txBody>
      </p:sp>
      <p:sp>
        <p:nvSpPr>
          <p:cNvPr id="8" name="矩形 7"/>
          <p:cNvSpPr/>
          <p:nvPr/>
        </p:nvSpPr>
        <p:spPr>
          <a:xfrm>
            <a:off x="1626850" y="2360085"/>
            <a:ext cx="1415772" cy="460767"/>
          </a:xfrm>
          <a:prstGeom prst="rect">
            <a:avLst/>
          </a:prstGeom>
        </p:spPr>
        <p:txBody>
          <a:bodyPr wrap="none">
            <a:spAutoFit/>
          </a:bodyPr>
          <a:lstStyle/>
          <a:p>
            <a:r>
              <a:rPr lang="zh-CN" altLang="en-US" sz="2395" b="1" dirty="0">
                <a:solidFill>
                  <a:srgbClr val="0070C0"/>
                </a:solidFill>
                <a:latin typeface="微软雅黑" panose="020B0503020204020204" pitchFamily="34" charset="-122"/>
                <a:ea typeface="微软雅黑" panose="020B0503020204020204" pitchFamily="34" charset="-122"/>
              </a:rPr>
              <a:t>添加标题</a:t>
            </a:r>
            <a:endParaRPr lang="zh-CN" altLang="en-US" sz="2395" b="1" dirty="0">
              <a:solidFill>
                <a:srgbClr val="0070C0"/>
              </a:solidFill>
              <a:latin typeface="微软雅黑" panose="020B0503020204020204" pitchFamily="34" charset="-122"/>
              <a:ea typeface="微软雅黑" panose="020B0503020204020204" pitchFamily="34" charset="-122"/>
            </a:endParaRPr>
          </a:p>
        </p:txBody>
      </p:sp>
      <p:sp>
        <p:nvSpPr>
          <p:cNvPr id="9" name="圆角矩形 8"/>
          <p:cNvSpPr/>
          <p:nvPr/>
        </p:nvSpPr>
        <p:spPr>
          <a:xfrm>
            <a:off x="4216681" y="3067573"/>
            <a:ext cx="3084993" cy="2993538"/>
          </a:xfrm>
          <a:prstGeom prst="round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 name="圆角矩形 9"/>
          <p:cNvSpPr/>
          <p:nvPr/>
        </p:nvSpPr>
        <p:spPr>
          <a:xfrm>
            <a:off x="7661886" y="3067571"/>
            <a:ext cx="3084993" cy="2993538"/>
          </a:xfrm>
          <a:prstGeom prst="round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4847239" y="1696652"/>
            <a:ext cx="1823877" cy="1823877"/>
            <a:chOff x="304800" y="673100"/>
            <a:chExt cx="4000500" cy="4000500"/>
          </a:xfrm>
          <a:gradFill>
            <a:gsLst>
              <a:gs pos="0">
                <a:schemeClr val="bg1"/>
              </a:gs>
              <a:gs pos="51000">
                <a:schemeClr val="bg1">
                  <a:lumMod val="95000"/>
                </a:schemeClr>
              </a:gs>
              <a:gs pos="100000">
                <a:schemeClr val="bg1">
                  <a:lumMod val="75000"/>
                </a:schemeClr>
              </a:gs>
            </a:gsLst>
            <a:lin ang="18900000" scaled="0"/>
          </a:gradFill>
          <a:effectLst>
            <a:outerShdw blurRad="50800" dist="38100" dir="8100000" algn="tr" rotWithShape="0">
              <a:prstClr val="black">
                <a:alpha val="40000"/>
              </a:prstClr>
            </a:outerShdw>
          </a:effectLst>
        </p:grpSpPr>
        <p:sp>
          <p:nvSpPr>
            <p:cNvPr id="13" name="同心圆 12"/>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 name="椭圆 13"/>
            <p:cNvSpPr/>
            <p:nvPr/>
          </p:nvSpPr>
          <p:spPr>
            <a:xfrm>
              <a:off x="392112" y="760412"/>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8292444" y="1641323"/>
            <a:ext cx="1823877" cy="1823877"/>
            <a:chOff x="304800" y="673100"/>
            <a:chExt cx="4000500" cy="4000500"/>
          </a:xfrm>
          <a:gradFill>
            <a:gsLst>
              <a:gs pos="0">
                <a:schemeClr val="bg1"/>
              </a:gs>
              <a:gs pos="51000">
                <a:schemeClr val="bg1">
                  <a:lumMod val="95000"/>
                </a:schemeClr>
              </a:gs>
              <a:gs pos="100000">
                <a:schemeClr val="bg1">
                  <a:lumMod val="75000"/>
                </a:schemeClr>
              </a:gs>
            </a:gsLst>
            <a:lin ang="18900000" scaled="0"/>
          </a:gradFill>
          <a:effectLst>
            <a:outerShdw blurRad="50800" dist="38100" dir="8100000" algn="tr" rotWithShape="0">
              <a:prstClr val="black">
                <a:alpha val="40000"/>
              </a:prstClr>
            </a:outerShdw>
          </a:effectLst>
        </p:grpSpPr>
        <p:sp>
          <p:nvSpPr>
            <p:cNvPr id="16" name="同心圆 15"/>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7" name="椭圆 16"/>
            <p:cNvSpPr/>
            <p:nvPr/>
          </p:nvSpPr>
          <p:spPr>
            <a:xfrm>
              <a:off x="392112" y="760412"/>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18" name="椭圆 17"/>
          <p:cNvSpPr/>
          <p:nvPr/>
        </p:nvSpPr>
        <p:spPr>
          <a:xfrm>
            <a:off x="6305447" y="2832375"/>
            <a:ext cx="470397" cy="470397"/>
          </a:xfrm>
          <a:prstGeom prst="ellipse">
            <a:avLst/>
          </a:prstGeom>
          <a:gradFill>
            <a:gsLst>
              <a:gs pos="0">
                <a:schemeClr val="bg1"/>
              </a:gs>
              <a:gs pos="51000">
                <a:schemeClr val="bg1">
                  <a:lumMod val="95000"/>
                </a:schemeClr>
              </a:gs>
              <a:gs pos="100000">
                <a:schemeClr val="bg1">
                  <a:lumMod val="75000"/>
                </a:schemeClr>
              </a:gs>
            </a:gsLst>
            <a:lin ang="18900000" scaled="0"/>
          </a:gra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395" dirty="0">
                <a:solidFill>
                  <a:srgbClr val="0070C0"/>
                </a:solidFill>
                <a:latin typeface="微软雅黑" panose="020B0503020204020204" pitchFamily="34" charset="-122"/>
                <a:ea typeface="微软雅黑" panose="020B0503020204020204" pitchFamily="34" charset="-122"/>
              </a:rPr>
              <a:t>2</a:t>
            </a:r>
            <a:endParaRPr lang="zh-CN" altLang="en-US" sz="2395" dirty="0">
              <a:solidFill>
                <a:srgbClr val="0070C0"/>
              </a:solidFill>
              <a:latin typeface="微软雅黑" panose="020B0503020204020204" pitchFamily="34" charset="-122"/>
              <a:ea typeface="微软雅黑" panose="020B0503020204020204" pitchFamily="34" charset="-122"/>
            </a:endParaRPr>
          </a:p>
        </p:txBody>
      </p:sp>
      <p:sp>
        <p:nvSpPr>
          <p:cNvPr id="19" name="椭圆 18"/>
          <p:cNvSpPr/>
          <p:nvPr/>
        </p:nvSpPr>
        <p:spPr>
          <a:xfrm>
            <a:off x="9753380" y="2832375"/>
            <a:ext cx="470397" cy="470397"/>
          </a:xfrm>
          <a:prstGeom prst="ellipse">
            <a:avLst/>
          </a:prstGeom>
          <a:gradFill>
            <a:gsLst>
              <a:gs pos="0">
                <a:schemeClr val="bg1"/>
              </a:gs>
              <a:gs pos="51000">
                <a:schemeClr val="bg1">
                  <a:lumMod val="95000"/>
                </a:schemeClr>
              </a:gs>
              <a:gs pos="100000">
                <a:schemeClr val="bg1">
                  <a:lumMod val="75000"/>
                </a:schemeClr>
              </a:gs>
            </a:gsLst>
            <a:lin ang="18900000" scaled="0"/>
          </a:gra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395" dirty="0">
                <a:solidFill>
                  <a:srgbClr val="0070C0"/>
                </a:solidFill>
                <a:latin typeface="微软雅黑" panose="020B0503020204020204" pitchFamily="34" charset="-122"/>
                <a:ea typeface="微软雅黑" panose="020B0503020204020204" pitchFamily="34" charset="-122"/>
              </a:rPr>
              <a:t>3</a:t>
            </a:r>
            <a:endParaRPr lang="zh-CN" altLang="en-US" sz="2395" dirty="0">
              <a:solidFill>
                <a:srgbClr val="0070C0"/>
              </a:solidFill>
              <a:latin typeface="微软雅黑" panose="020B0503020204020204" pitchFamily="34" charset="-122"/>
              <a:ea typeface="微软雅黑" panose="020B0503020204020204" pitchFamily="34" charset="-122"/>
            </a:endParaRPr>
          </a:p>
        </p:txBody>
      </p:sp>
      <p:sp>
        <p:nvSpPr>
          <p:cNvPr id="20" name="矩形 19"/>
          <p:cNvSpPr/>
          <p:nvPr/>
        </p:nvSpPr>
        <p:spPr>
          <a:xfrm>
            <a:off x="5061101" y="2360085"/>
            <a:ext cx="1415772" cy="460767"/>
          </a:xfrm>
          <a:prstGeom prst="rect">
            <a:avLst/>
          </a:prstGeom>
        </p:spPr>
        <p:txBody>
          <a:bodyPr wrap="none">
            <a:spAutoFit/>
          </a:bodyPr>
          <a:lstStyle/>
          <a:p>
            <a:r>
              <a:rPr lang="zh-CN" altLang="en-US" sz="2395" b="1" dirty="0">
                <a:solidFill>
                  <a:srgbClr val="0070C0"/>
                </a:solidFill>
                <a:latin typeface="微软雅黑" panose="020B0503020204020204" pitchFamily="34" charset="-122"/>
                <a:ea typeface="微软雅黑" panose="020B0503020204020204" pitchFamily="34" charset="-122"/>
              </a:rPr>
              <a:t>添加标题</a:t>
            </a:r>
            <a:endParaRPr lang="zh-CN" altLang="en-US" sz="2395" b="1" dirty="0">
              <a:solidFill>
                <a:srgbClr val="0070C0"/>
              </a:solidFill>
              <a:latin typeface="微软雅黑" panose="020B0503020204020204" pitchFamily="34" charset="-122"/>
              <a:ea typeface="微软雅黑" panose="020B0503020204020204" pitchFamily="34" charset="-122"/>
            </a:endParaRPr>
          </a:p>
        </p:txBody>
      </p:sp>
      <p:sp>
        <p:nvSpPr>
          <p:cNvPr id="21" name="矩形 20"/>
          <p:cNvSpPr/>
          <p:nvPr/>
        </p:nvSpPr>
        <p:spPr>
          <a:xfrm>
            <a:off x="8506306" y="2360085"/>
            <a:ext cx="1415772" cy="460767"/>
          </a:xfrm>
          <a:prstGeom prst="rect">
            <a:avLst/>
          </a:prstGeom>
        </p:spPr>
        <p:txBody>
          <a:bodyPr wrap="none">
            <a:spAutoFit/>
          </a:bodyPr>
          <a:lstStyle/>
          <a:p>
            <a:r>
              <a:rPr lang="zh-CN" altLang="en-US" sz="2395" b="1" dirty="0">
                <a:solidFill>
                  <a:srgbClr val="0070C0"/>
                </a:solidFill>
                <a:latin typeface="微软雅黑" panose="020B0503020204020204" pitchFamily="34" charset="-122"/>
                <a:ea typeface="微软雅黑" panose="020B0503020204020204" pitchFamily="34" charset="-122"/>
              </a:rPr>
              <a:t>添加标题</a:t>
            </a:r>
            <a:endParaRPr lang="zh-CN" altLang="en-US" sz="2395" b="1" dirty="0">
              <a:solidFill>
                <a:srgbClr val="0070C0"/>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1124885" y="3754917"/>
            <a:ext cx="2449847" cy="2016449"/>
          </a:xfrm>
          <a:prstGeom prst="rect">
            <a:avLst/>
          </a:prstGeom>
          <a:noFill/>
        </p:spPr>
        <p:txBody>
          <a:bodyPr wrap="square" lIns="0" tIns="0" rIns="0" bIns="0" rtlCol="0">
            <a:spAutoFit/>
          </a:bodyPr>
          <a:lstStyle/>
          <a:p>
            <a:pPr>
              <a:lnSpc>
                <a:spcPct val="130000"/>
              </a:lnSpc>
            </a:pPr>
            <a:r>
              <a:rPr lang="zh-CN" altLang="en-US" sz="1260" dirty="0">
                <a:latin typeface="微软雅黑" panose="020B0503020204020204" pitchFamily="34" charset="-122"/>
                <a:ea typeface="微软雅黑" panose="020B0503020204020204" pitchFamily="34" charset="-122"/>
              </a:rPr>
              <a:t>       点击输入简要文字内容，文字内容需概括精炼，不用多余的文字修饰。点击输入简要文字内容，文字内容需概括精炼，不用多余的文字修饰。</a:t>
            </a:r>
            <a:endParaRPr lang="en-US" altLang="zh-CN" sz="1260" dirty="0">
              <a:latin typeface="微软雅黑" panose="020B0503020204020204" pitchFamily="34" charset="-122"/>
              <a:ea typeface="微软雅黑" panose="020B0503020204020204" pitchFamily="34" charset="-122"/>
            </a:endParaRPr>
          </a:p>
          <a:p>
            <a:pPr>
              <a:lnSpc>
                <a:spcPct val="130000"/>
              </a:lnSpc>
            </a:pPr>
            <a:r>
              <a:rPr lang="zh-CN" altLang="en-US" sz="1260" dirty="0">
                <a:latin typeface="微软雅黑" panose="020B0503020204020204" pitchFamily="34" charset="-122"/>
                <a:ea typeface="微软雅黑" panose="020B0503020204020204" pitchFamily="34" charset="-122"/>
              </a:rPr>
              <a:t>       点击输入简要文字内容，文字内容需概括精炼，不用多余的文字修饰。</a:t>
            </a:r>
            <a:endParaRPr lang="zh-CN" altLang="en-US" sz="2015" b="1" dirty="0">
              <a:latin typeface="微软雅黑" panose="020B0503020204020204" pitchFamily="34" charset="-122"/>
              <a:ea typeface="微软雅黑" panose="020B0503020204020204" pitchFamily="34" charset="-122"/>
            </a:endParaRPr>
          </a:p>
        </p:txBody>
      </p:sp>
      <p:sp>
        <p:nvSpPr>
          <p:cNvPr id="23" name="TextBox 22"/>
          <p:cNvSpPr txBox="1"/>
          <p:nvPr/>
        </p:nvSpPr>
        <p:spPr>
          <a:xfrm>
            <a:off x="4534254" y="3747805"/>
            <a:ext cx="2449847" cy="2016449"/>
          </a:xfrm>
          <a:prstGeom prst="rect">
            <a:avLst/>
          </a:prstGeom>
          <a:noFill/>
        </p:spPr>
        <p:txBody>
          <a:bodyPr wrap="square" lIns="0" tIns="0" rIns="0" bIns="0" rtlCol="0">
            <a:spAutoFit/>
          </a:bodyPr>
          <a:lstStyle/>
          <a:p>
            <a:pPr>
              <a:lnSpc>
                <a:spcPct val="130000"/>
              </a:lnSpc>
            </a:pPr>
            <a:r>
              <a:rPr lang="zh-CN" altLang="en-US" sz="1260" dirty="0">
                <a:latin typeface="微软雅黑" panose="020B0503020204020204" pitchFamily="34" charset="-122"/>
                <a:ea typeface="微软雅黑" panose="020B0503020204020204" pitchFamily="34" charset="-122"/>
              </a:rPr>
              <a:t>       点击输入简要文字内容，文字内容需概括精炼，不用多余的文字修饰。点击输入简要文字内容，文字内容需概括精炼，不用多余的文字修饰。</a:t>
            </a:r>
            <a:endParaRPr lang="en-US" altLang="zh-CN" sz="1260" dirty="0">
              <a:latin typeface="微软雅黑" panose="020B0503020204020204" pitchFamily="34" charset="-122"/>
              <a:ea typeface="微软雅黑" panose="020B0503020204020204" pitchFamily="34" charset="-122"/>
            </a:endParaRPr>
          </a:p>
          <a:p>
            <a:pPr>
              <a:lnSpc>
                <a:spcPct val="130000"/>
              </a:lnSpc>
            </a:pPr>
            <a:r>
              <a:rPr lang="zh-CN" altLang="en-US" sz="1260" dirty="0">
                <a:latin typeface="微软雅黑" panose="020B0503020204020204" pitchFamily="34" charset="-122"/>
                <a:ea typeface="微软雅黑" panose="020B0503020204020204" pitchFamily="34" charset="-122"/>
              </a:rPr>
              <a:t>       点击输入简要文字内容，文字内容需概括精炼，不用多余的文字修饰。</a:t>
            </a:r>
            <a:endParaRPr lang="zh-CN" altLang="en-US" sz="2015" b="1" dirty="0">
              <a:latin typeface="微软雅黑" panose="020B0503020204020204" pitchFamily="34" charset="-122"/>
              <a:ea typeface="微软雅黑" panose="020B0503020204020204" pitchFamily="34" charset="-122"/>
            </a:endParaRPr>
          </a:p>
        </p:txBody>
      </p:sp>
      <p:sp>
        <p:nvSpPr>
          <p:cNvPr id="24" name="TextBox 23"/>
          <p:cNvSpPr txBox="1"/>
          <p:nvPr/>
        </p:nvSpPr>
        <p:spPr>
          <a:xfrm>
            <a:off x="7979459" y="3756470"/>
            <a:ext cx="2449847" cy="2016449"/>
          </a:xfrm>
          <a:prstGeom prst="rect">
            <a:avLst/>
          </a:prstGeom>
          <a:noFill/>
        </p:spPr>
        <p:txBody>
          <a:bodyPr wrap="square" lIns="0" tIns="0" rIns="0" bIns="0" rtlCol="0">
            <a:spAutoFit/>
          </a:bodyPr>
          <a:lstStyle/>
          <a:p>
            <a:pPr>
              <a:lnSpc>
                <a:spcPct val="130000"/>
              </a:lnSpc>
            </a:pPr>
            <a:r>
              <a:rPr lang="zh-CN" altLang="en-US" sz="1260" dirty="0">
                <a:latin typeface="微软雅黑" panose="020B0503020204020204" pitchFamily="34" charset="-122"/>
                <a:ea typeface="微软雅黑" panose="020B0503020204020204" pitchFamily="34" charset="-122"/>
              </a:rPr>
              <a:t>       点击输入简要文字内容，文字内容需概括精炼，不用多余的文字修饰。点击输入简要文字内容，文字内容需概括精炼，不用多余的文字修饰。</a:t>
            </a:r>
            <a:endParaRPr lang="en-US" altLang="zh-CN" sz="1260" dirty="0">
              <a:latin typeface="微软雅黑" panose="020B0503020204020204" pitchFamily="34" charset="-122"/>
              <a:ea typeface="微软雅黑" panose="020B0503020204020204" pitchFamily="34" charset="-122"/>
            </a:endParaRPr>
          </a:p>
          <a:p>
            <a:pPr>
              <a:lnSpc>
                <a:spcPct val="130000"/>
              </a:lnSpc>
            </a:pPr>
            <a:r>
              <a:rPr lang="zh-CN" altLang="en-US" sz="1260" dirty="0">
                <a:latin typeface="微软雅黑" panose="020B0503020204020204" pitchFamily="34" charset="-122"/>
                <a:ea typeface="微软雅黑" panose="020B0503020204020204" pitchFamily="34" charset="-122"/>
              </a:rPr>
              <a:t>       点击输入简要文字内容，文字内容需概括精炼，不用多余的文字修饰。</a:t>
            </a:r>
            <a:endParaRPr lang="zh-CN" altLang="en-US" sz="2015"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 presetClass="entr" presetSubtype="2" fill="hold" nodeType="afterEffect" p14:presetBounceEnd="4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40000">
                                          <p:cBhvr additive="base">
                                            <p:cTn id="11" dur="500" fill="hold"/>
                                            <p:tgtEl>
                                              <p:spTgt spid="4"/>
                                            </p:tgtEl>
                                            <p:attrNameLst>
                                              <p:attrName>ppt_x</p:attrName>
                                            </p:attrNameLst>
                                          </p:cBhvr>
                                          <p:tavLst>
                                            <p:tav tm="0">
                                              <p:val>
                                                <p:strVal val="1+#ppt_w/2"/>
                                              </p:val>
                                            </p:tav>
                                            <p:tav tm="100000">
                                              <p:val>
                                                <p:strVal val="#ppt_x"/>
                                              </p:val>
                                            </p:tav>
                                          </p:tavLst>
                                        </p:anim>
                                        <p:anim calcmode="lin" valueType="num" p14:bounceEnd="4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14:presetBounceEnd="40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40000">
                                          <p:cBhvr additive="base">
                                            <p:cTn id="16" dur="500" fill="hold"/>
                                            <p:tgtEl>
                                              <p:spTgt spid="11"/>
                                            </p:tgtEl>
                                            <p:attrNameLst>
                                              <p:attrName>ppt_x</p:attrName>
                                            </p:attrNameLst>
                                          </p:cBhvr>
                                          <p:tavLst>
                                            <p:tav tm="0">
                                              <p:val>
                                                <p:strVal val="1+#ppt_w/2"/>
                                              </p:val>
                                            </p:tav>
                                            <p:tav tm="100000">
                                              <p:val>
                                                <p:strVal val="#ppt_x"/>
                                              </p:val>
                                            </p:tav>
                                          </p:tavLst>
                                        </p:anim>
                                        <p:anim calcmode="lin" valueType="num" p14:bounceEnd="40000">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14:presetBounceEnd="40000">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14:bounceEnd="40000">
                                          <p:cBhvr additive="base">
                                            <p:cTn id="21" dur="500" fill="hold"/>
                                            <p:tgtEl>
                                              <p:spTgt spid="15"/>
                                            </p:tgtEl>
                                            <p:attrNameLst>
                                              <p:attrName>ppt_x</p:attrName>
                                            </p:attrNameLst>
                                          </p:cBhvr>
                                          <p:tavLst>
                                            <p:tav tm="0">
                                              <p:val>
                                                <p:strVal val="1+#ppt_w/2"/>
                                              </p:val>
                                            </p:tav>
                                            <p:tav tm="100000">
                                              <p:val>
                                                <p:strVal val="#ppt_x"/>
                                              </p:val>
                                            </p:tav>
                                          </p:tavLst>
                                        </p:anim>
                                        <p:anim calcmode="lin" valueType="num" p14:bounceEnd="40000">
                                          <p:cBhvr additive="base">
                                            <p:cTn id="22" dur="500" fill="hold"/>
                                            <p:tgtEl>
                                              <p:spTgt spid="15"/>
                                            </p:tgtEl>
                                            <p:attrNameLst>
                                              <p:attrName>ppt_y</p:attrName>
                                            </p:attrNameLst>
                                          </p:cBhvr>
                                          <p:tavLst>
                                            <p:tav tm="0">
                                              <p:val>
                                                <p:strVal val="#ppt_y"/>
                                              </p:val>
                                            </p:tav>
                                            <p:tav tm="100000">
                                              <p:val>
                                                <p:strVal val="#ppt_y"/>
                                              </p:val>
                                            </p:tav>
                                          </p:tavLst>
                                        </p:anim>
                                      </p:childTnLst>
                                    </p:cTn>
                                  </p:par>
                                  <p:par>
                                    <p:cTn id="23" presetID="53" presetClass="entr" presetSubtype="16" fill="hold" grpId="0" nodeType="withEffect">
                                      <p:stCondLst>
                                        <p:cond delay="20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20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par>
                                    <p:cTn id="33" presetID="53" presetClass="entr" presetSubtype="16" fill="hold" grpId="0" nodeType="withEffect">
                                      <p:stCondLst>
                                        <p:cond delay="20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2000"/>
                                </p:stCondLst>
                                <p:childTnLst>
                                  <p:par>
                                    <p:cTn id="39" presetID="16" presetClass="entr" presetSubtype="37"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outVertical)">
                                          <p:cBhvr>
                                            <p:cTn id="41" dur="500"/>
                                            <p:tgtEl>
                                              <p:spTgt spid="20"/>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outVertical)">
                                          <p:cBhvr>
                                            <p:cTn id="44" dur="500"/>
                                            <p:tgtEl>
                                              <p:spTgt spid="8"/>
                                            </p:tgtEl>
                                          </p:cBhvr>
                                        </p:animEffect>
                                      </p:childTnLst>
                                    </p:cTn>
                                  </p:par>
                                  <p:par>
                                    <p:cTn id="45" presetID="16" presetClass="entr" presetSubtype="37"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outVertical)">
                                          <p:cBhvr>
                                            <p:cTn id="47" dur="500"/>
                                            <p:tgtEl>
                                              <p:spTgt spid="21"/>
                                            </p:tgtEl>
                                          </p:cBhvr>
                                        </p:animEffect>
                                      </p:childTnLst>
                                    </p:cTn>
                                  </p:par>
                                </p:childTnLst>
                              </p:cTn>
                            </p:par>
                            <p:par>
                              <p:cTn id="48" fill="hold">
                                <p:stCondLst>
                                  <p:cond delay="2500"/>
                                </p:stCondLst>
                                <p:childTnLst>
                                  <p:par>
                                    <p:cTn id="49" presetID="21" presetClass="entr" presetSubtype="1" fill="hold" grpId="0" nodeType="after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heel(1)">
                                          <p:cBhvr>
                                            <p:cTn id="51" dur="800"/>
                                            <p:tgtEl>
                                              <p:spTgt spid="3"/>
                                            </p:tgtEl>
                                          </p:cBhvr>
                                        </p:animEffect>
                                      </p:childTnLst>
                                    </p:cTn>
                                  </p:par>
                                  <p:par>
                                    <p:cTn id="52" presetID="21" presetClass="entr" presetSubtype="1" fill="hold" grpId="0" nodeType="withEffect">
                                      <p:stCondLst>
                                        <p:cond delay="200"/>
                                      </p:stCondLst>
                                      <p:childTnLst>
                                        <p:set>
                                          <p:cBhvr>
                                            <p:cTn id="53" dur="1" fill="hold">
                                              <p:stCondLst>
                                                <p:cond delay="0"/>
                                              </p:stCondLst>
                                            </p:cTn>
                                            <p:tgtEl>
                                              <p:spTgt spid="9"/>
                                            </p:tgtEl>
                                            <p:attrNameLst>
                                              <p:attrName>style.visibility</p:attrName>
                                            </p:attrNameLst>
                                          </p:cBhvr>
                                          <p:to>
                                            <p:strVal val="visible"/>
                                          </p:to>
                                        </p:set>
                                        <p:animEffect transition="in" filter="wheel(1)">
                                          <p:cBhvr>
                                            <p:cTn id="54" dur="800"/>
                                            <p:tgtEl>
                                              <p:spTgt spid="9"/>
                                            </p:tgtEl>
                                          </p:cBhvr>
                                        </p:animEffect>
                                      </p:childTnLst>
                                    </p:cTn>
                                  </p:par>
                                  <p:par>
                                    <p:cTn id="55" presetID="21" presetClass="entr" presetSubtype="1" fill="hold" grpId="0" nodeType="withEffect">
                                      <p:stCondLst>
                                        <p:cond delay="400"/>
                                      </p:stCondLst>
                                      <p:childTnLst>
                                        <p:set>
                                          <p:cBhvr>
                                            <p:cTn id="56" dur="1" fill="hold">
                                              <p:stCondLst>
                                                <p:cond delay="0"/>
                                              </p:stCondLst>
                                            </p:cTn>
                                            <p:tgtEl>
                                              <p:spTgt spid="10"/>
                                            </p:tgtEl>
                                            <p:attrNameLst>
                                              <p:attrName>style.visibility</p:attrName>
                                            </p:attrNameLst>
                                          </p:cBhvr>
                                          <p:to>
                                            <p:strVal val="visible"/>
                                          </p:to>
                                        </p:set>
                                        <p:animEffect transition="in" filter="wheel(1)">
                                          <p:cBhvr>
                                            <p:cTn id="57" dur="800"/>
                                            <p:tgtEl>
                                              <p:spTgt spid="10"/>
                                            </p:tgtEl>
                                          </p:cBhvr>
                                        </p:animEffect>
                                      </p:childTnLst>
                                    </p:cTn>
                                  </p:par>
                                </p:childTnLst>
                              </p:cTn>
                            </p:par>
                            <p:par>
                              <p:cTn id="58" fill="hold">
                                <p:stCondLst>
                                  <p:cond delay="3500"/>
                                </p:stCondLst>
                                <p:childTnLst>
                                  <p:par>
                                    <p:cTn id="59" presetID="22" presetClass="entr" presetSubtype="8" fill="hold" grpId="0" nodeType="afterEffect">
                                      <p:stCondLst>
                                        <p:cond delay="0"/>
                                      </p:stCondLst>
                                      <p:iterate type="lt">
                                        <p:tmPct val="30000"/>
                                      </p:iterate>
                                      <p:childTnLst>
                                        <p:set>
                                          <p:cBhvr>
                                            <p:cTn id="60" dur="1" fill="hold">
                                              <p:stCondLst>
                                                <p:cond delay="0"/>
                                              </p:stCondLst>
                                            </p:cTn>
                                            <p:tgtEl>
                                              <p:spTgt spid="22"/>
                                            </p:tgtEl>
                                            <p:attrNameLst>
                                              <p:attrName>style.visibility</p:attrName>
                                            </p:attrNameLst>
                                          </p:cBhvr>
                                          <p:to>
                                            <p:strVal val="visible"/>
                                          </p:to>
                                        </p:set>
                                        <p:animEffect transition="in" filter="wipe(left)">
                                          <p:cBhvr>
                                            <p:cTn id="61" dur="50"/>
                                            <p:tgtEl>
                                              <p:spTgt spid="22"/>
                                            </p:tgtEl>
                                          </p:cBhvr>
                                        </p:animEffect>
                                      </p:childTnLst>
                                    </p:cTn>
                                  </p:par>
                                  <p:par>
                                    <p:cTn id="62" presetID="36" presetClass="emph" presetSubtype="0" fill="hold" grpId="1" nodeType="withEffect">
                                      <p:stCondLst>
                                        <p:cond delay="0"/>
                                      </p:stCondLst>
                                      <p:iterate type="lt">
                                        <p:tmPct val="30000"/>
                                      </p:iterate>
                                      <p:childTnLst>
                                        <p:animScale>
                                          <p:cBhvr>
                                            <p:cTn id="63" dur="25" autoRev="1" fill="hold">
                                              <p:stCondLst>
                                                <p:cond delay="0"/>
                                              </p:stCondLst>
                                            </p:cTn>
                                            <p:tgtEl>
                                              <p:spTgt spid="22"/>
                                            </p:tgtEl>
                                          </p:cBhvr>
                                          <p:to x="80000" y="100000"/>
                                        </p:animScale>
                                        <p:anim by="(#ppt_w*0.10)" calcmode="lin" valueType="num">
                                          <p:cBhvr>
                                            <p:cTn id="64" dur="25" autoRev="1" fill="hold">
                                              <p:stCondLst>
                                                <p:cond delay="0"/>
                                              </p:stCondLst>
                                            </p:cTn>
                                            <p:tgtEl>
                                              <p:spTgt spid="22"/>
                                            </p:tgtEl>
                                            <p:attrNameLst>
                                              <p:attrName>ppt_x</p:attrName>
                                            </p:attrNameLst>
                                          </p:cBhvr>
                                        </p:anim>
                                        <p:anim by="(-#ppt_w*0.10)" calcmode="lin" valueType="num">
                                          <p:cBhvr>
                                            <p:cTn id="65" dur="25" autoRev="1" fill="hold">
                                              <p:stCondLst>
                                                <p:cond delay="0"/>
                                              </p:stCondLst>
                                            </p:cTn>
                                            <p:tgtEl>
                                              <p:spTgt spid="22"/>
                                            </p:tgtEl>
                                            <p:attrNameLst>
                                              <p:attrName>ppt_y</p:attrName>
                                            </p:attrNameLst>
                                          </p:cBhvr>
                                        </p:anim>
                                        <p:animRot by="-480000">
                                          <p:cBhvr>
                                            <p:cTn id="66" dur="25" autoRev="1" fill="hold">
                                              <p:stCondLst>
                                                <p:cond delay="0"/>
                                              </p:stCondLst>
                                            </p:cTn>
                                            <p:tgtEl>
                                              <p:spTgt spid="22"/>
                                            </p:tgtEl>
                                            <p:attrNameLst>
                                              <p:attrName>r</p:attrName>
                                            </p:attrNameLst>
                                          </p:cBhvr>
                                        </p:animRot>
                                      </p:childTnLst>
                                    </p:cTn>
                                  </p:par>
                                  <p:par>
                                    <p:cTn id="67" presetID="22" presetClass="entr" presetSubtype="8" fill="hold" grpId="0" nodeType="withEffect">
                                      <p:stCondLst>
                                        <p:cond delay="500"/>
                                      </p:stCondLst>
                                      <p:iterate type="lt">
                                        <p:tmPct val="30000"/>
                                      </p:iterate>
                                      <p:childTnLst>
                                        <p:set>
                                          <p:cBhvr>
                                            <p:cTn id="68" dur="1" fill="hold">
                                              <p:stCondLst>
                                                <p:cond delay="0"/>
                                              </p:stCondLst>
                                            </p:cTn>
                                            <p:tgtEl>
                                              <p:spTgt spid="23"/>
                                            </p:tgtEl>
                                            <p:attrNameLst>
                                              <p:attrName>style.visibility</p:attrName>
                                            </p:attrNameLst>
                                          </p:cBhvr>
                                          <p:to>
                                            <p:strVal val="visible"/>
                                          </p:to>
                                        </p:set>
                                        <p:animEffect transition="in" filter="wipe(left)">
                                          <p:cBhvr>
                                            <p:cTn id="69" dur="50"/>
                                            <p:tgtEl>
                                              <p:spTgt spid="23"/>
                                            </p:tgtEl>
                                          </p:cBhvr>
                                        </p:animEffect>
                                      </p:childTnLst>
                                    </p:cTn>
                                  </p:par>
                                  <p:par>
                                    <p:cTn id="70" presetID="36" presetClass="emph" presetSubtype="0" fill="hold" grpId="1" nodeType="withEffect">
                                      <p:stCondLst>
                                        <p:cond delay="500"/>
                                      </p:stCondLst>
                                      <p:iterate type="lt">
                                        <p:tmPct val="30000"/>
                                      </p:iterate>
                                      <p:childTnLst>
                                        <p:animScale>
                                          <p:cBhvr>
                                            <p:cTn id="71" dur="25" autoRev="1" fill="hold">
                                              <p:stCondLst>
                                                <p:cond delay="0"/>
                                              </p:stCondLst>
                                            </p:cTn>
                                            <p:tgtEl>
                                              <p:spTgt spid="23"/>
                                            </p:tgtEl>
                                          </p:cBhvr>
                                          <p:to x="80000" y="100000"/>
                                        </p:animScale>
                                        <p:anim by="(#ppt_w*0.10)" calcmode="lin" valueType="num">
                                          <p:cBhvr>
                                            <p:cTn id="72" dur="25" autoRev="1" fill="hold">
                                              <p:stCondLst>
                                                <p:cond delay="0"/>
                                              </p:stCondLst>
                                            </p:cTn>
                                            <p:tgtEl>
                                              <p:spTgt spid="23"/>
                                            </p:tgtEl>
                                            <p:attrNameLst>
                                              <p:attrName>ppt_x</p:attrName>
                                            </p:attrNameLst>
                                          </p:cBhvr>
                                        </p:anim>
                                        <p:anim by="(-#ppt_w*0.10)" calcmode="lin" valueType="num">
                                          <p:cBhvr>
                                            <p:cTn id="73" dur="25" autoRev="1" fill="hold">
                                              <p:stCondLst>
                                                <p:cond delay="0"/>
                                              </p:stCondLst>
                                            </p:cTn>
                                            <p:tgtEl>
                                              <p:spTgt spid="23"/>
                                            </p:tgtEl>
                                            <p:attrNameLst>
                                              <p:attrName>ppt_y</p:attrName>
                                            </p:attrNameLst>
                                          </p:cBhvr>
                                        </p:anim>
                                        <p:animRot by="-480000">
                                          <p:cBhvr>
                                            <p:cTn id="74" dur="25" autoRev="1" fill="hold">
                                              <p:stCondLst>
                                                <p:cond delay="0"/>
                                              </p:stCondLst>
                                            </p:cTn>
                                            <p:tgtEl>
                                              <p:spTgt spid="23"/>
                                            </p:tgtEl>
                                            <p:attrNameLst>
                                              <p:attrName>r</p:attrName>
                                            </p:attrNameLst>
                                          </p:cBhvr>
                                        </p:animRot>
                                      </p:childTnLst>
                                    </p:cTn>
                                  </p:par>
                                  <p:par>
                                    <p:cTn id="75" presetID="22" presetClass="entr" presetSubtype="8" fill="hold" grpId="0" nodeType="withEffect">
                                      <p:stCondLst>
                                        <p:cond delay="1000"/>
                                      </p:stCondLst>
                                      <p:iterate type="lt">
                                        <p:tmPct val="30000"/>
                                      </p:iterate>
                                      <p:childTnLst>
                                        <p:set>
                                          <p:cBhvr>
                                            <p:cTn id="76" dur="1" fill="hold">
                                              <p:stCondLst>
                                                <p:cond delay="0"/>
                                              </p:stCondLst>
                                            </p:cTn>
                                            <p:tgtEl>
                                              <p:spTgt spid="24"/>
                                            </p:tgtEl>
                                            <p:attrNameLst>
                                              <p:attrName>style.visibility</p:attrName>
                                            </p:attrNameLst>
                                          </p:cBhvr>
                                          <p:to>
                                            <p:strVal val="visible"/>
                                          </p:to>
                                        </p:set>
                                        <p:animEffect transition="in" filter="wipe(left)">
                                          <p:cBhvr>
                                            <p:cTn id="77" dur="50"/>
                                            <p:tgtEl>
                                              <p:spTgt spid="24"/>
                                            </p:tgtEl>
                                          </p:cBhvr>
                                        </p:animEffect>
                                      </p:childTnLst>
                                    </p:cTn>
                                  </p:par>
                                  <p:par>
                                    <p:cTn id="78" presetID="36" presetClass="emph" presetSubtype="0" fill="hold" grpId="1" nodeType="withEffect">
                                      <p:stCondLst>
                                        <p:cond delay="1000"/>
                                      </p:stCondLst>
                                      <p:iterate type="lt">
                                        <p:tmPct val="30000"/>
                                      </p:iterate>
                                      <p:childTnLst>
                                        <p:animScale>
                                          <p:cBhvr>
                                            <p:cTn id="79" dur="25" autoRev="1" fill="hold">
                                              <p:stCondLst>
                                                <p:cond delay="0"/>
                                              </p:stCondLst>
                                            </p:cTn>
                                            <p:tgtEl>
                                              <p:spTgt spid="24"/>
                                            </p:tgtEl>
                                          </p:cBhvr>
                                          <p:to x="80000" y="100000"/>
                                        </p:animScale>
                                        <p:anim by="(#ppt_w*0.10)" calcmode="lin" valueType="num">
                                          <p:cBhvr>
                                            <p:cTn id="80" dur="25" autoRev="1" fill="hold">
                                              <p:stCondLst>
                                                <p:cond delay="0"/>
                                              </p:stCondLst>
                                            </p:cTn>
                                            <p:tgtEl>
                                              <p:spTgt spid="24"/>
                                            </p:tgtEl>
                                            <p:attrNameLst>
                                              <p:attrName>ppt_x</p:attrName>
                                            </p:attrNameLst>
                                          </p:cBhvr>
                                        </p:anim>
                                        <p:anim by="(-#ppt_w*0.10)" calcmode="lin" valueType="num">
                                          <p:cBhvr>
                                            <p:cTn id="81" dur="25" autoRev="1" fill="hold">
                                              <p:stCondLst>
                                                <p:cond delay="0"/>
                                              </p:stCondLst>
                                            </p:cTn>
                                            <p:tgtEl>
                                              <p:spTgt spid="24"/>
                                            </p:tgtEl>
                                            <p:attrNameLst>
                                              <p:attrName>ppt_y</p:attrName>
                                            </p:attrNameLst>
                                          </p:cBhvr>
                                        </p:anim>
                                        <p:animRot by="-480000">
                                          <p:cBhvr>
                                            <p:cTn id="82" dur="25" autoRev="1" fill="hold">
                                              <p:stCondLst>
                                                <p:cond delay="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P spid="7" grpId="0" animBg="1"/>
          <p:bldP spid="8" grpId="0"/>
          <p:bldP spid="9" grpId="0" animBg="1"/>
          <p:bldP spid="10" grpId="0" animBg="1"/>
          <p:bldP spid="18" grpId="0" animBg="1"/>
          <p:bldP spid="19" grpId="0" animBg="1"/>
          <p:bldP spid="20" grpId="0"/>
          <p:bldP spid="21" grpId="0"/>
          <p:bldP spid="22" grpId="0"/>
          <p:bldP spid="22" grpId="1"/>
          <p:bldP spid="23" grpId="0"/>
          <p:bldP spid="23" grpId="1"/>
          <p:bldP spid="24" grpId="0"/>
          <p:bldP spid="24" grpId="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1+#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par>
                                    <p:cTn id="23" presetID="53" presetClass="entr" presetSubtype="16" fill="hold" grpId="0" nodeType="withEffect">
                                      <p:stCondLst>
                                        <p:cond delay="20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grpId="0" nodeType="withEffect">
                                      <p:stCondLst>
                                        <p:cond delay="20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par>
                                    <p:cTn id="33" presetID="53" presetClass="entr" presetSubtype="16" fill="hold" grpId="0" nodeType="withEffect">
                                      <p:stCondLst>
                                        <p:cond delay="20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2000"/>
                                </p:stCondLst>
                                <p:childTnLst>
                                  <p:par>
                                    <p:cTn id="39" presetID="16" presetClass="entr" presetSubtype="37"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outVertical)">
                                          <p:cBhvr>
                                            <p:cTn id="41" dur="500"/>
                                            <p:tgtEl>
                                              <p:spTgt spid="20"/>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outVertical)">
                                          <p:cBhvr>
                                            <p:cTn id="44" dur="500"/>
                                            <p:tgtEl>
                                              <p:spTgt spid="8"/>
                                            </p:tgtEl>
                                          </p:cBhvr>
                                        </p:animEffect>
                                      </p:childTnLst>
                                    </p:cTn>
                                  </p:par>
                                  <p:par>
                                    <p:cTn id="45" presetID="16" presetClass="entr" presetSubtype="37"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outVertical)">
                                          <p:cBhvr>
                                            <p:cTn id="47" dur="500"/>
                                            <p:tgtEl>
                                              <p:spTgt spid="21"/>
                                            </p:tgtEl>
                                          </p:cBhvr>
                                        </p:animEffect>
                                      </p:childTnLst>
                                    </p:cTn>
                                  </p:par>
                                </p:childTnLst>
                              </p:cTn>
                            </p:par>
                            <p:par>
                              <p:cTn id="48" fill="hold">
                                <p:stCondLst>
                                  <p:cond delay="2500"/>
                                </p:stCondLst>
                                <p:childTnLst>
                                  <p:par>
                                    <p:cTn id="49" presetID="21" presetClass="entr" presetSubtype="1" fill="hold" grpId="0" nodeType="after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heel(1)">
                                          <p:cBhvr>
                                            <p:cTn id="51" dur="800"/>
                                            <p:tgtEl>
                                              <p:spTgt spid="3"/>
                                            </p:tgtEl>
                                          </p:cBhvr>
                                        </p:animEffect>
                                      </p:childTnLst>
                                    </p:cTn>
                                  </p:par>
                                  <p:par>
                                    <p:cTn id="52" presetID="21" presetClass="entr" presetSubtype="1" fill="hold" grpId="0" nodeType="withEffect">
                                      <p:stCondLst>
                                        <p:cond delay="200"/>
                                      </p:stCondLst>
                                      <p:childTnLst>
                                        <p:set>
                                          <p:cBhvr>
                                            <p:cTn id="53" dur="1" fill="hold">
                                              <p:stCondLst>
                                                <p:cond delay="0"/>
                                              </p:stCondLst>
                                            </p:cTn>
                                            <p:tgtEl>
                                              <p:spTgt spid="9"/>
                                            </p:tgtEl>
                                            <p:attrNameLst>
                                              <p:attrName>style.visibility</p:attrName>
                                            </p:attrNameLst>
                                          </p:cBhvr>
                                          <p:to>
                                            <p:strVal val="visible"/>
                                          </p:to>
                                        </p:set>
                                        <p:animEffect transition="in" filter="wheel(1)">
                                          <p:cBhvr>
                                            <p:cTn id="54" dur="800"/>
                                            <p:tgtEl>
                                              <p:spTgt spid="9"/>
                                            </p:tgtEl>
                                          </p:cBhvr>
                                        </p:animEffect>
                                      </p:childTnLst>
                                    </p:cTn>
                                  </p:par>
                                  <p:par>
                                    <p:cTn id="55" presetID="21" presetClass="entr" presetSubtype="1" fill="hold" grpId="0" nodeType="withEffect">
                                      <p:stCondLst>
                                        <p:cond delay="400"/>
                                      </p:stCondLst>
                                      <p:childTnLst>
                                        <p:set>
                                          <p:cBhvr>
                                            <p:cTn id="56" dur="1" fill="hold">
                                              <p:stCondLst>
                                                <p:cond delay="0"/>
                                              </p:stCondLst>
                                            </p:cTn>
                                            <p:tgtEl>
                                              <p:spTgt spid="10"/>
                                            </p:tgtEl>
                                            <p:attrNameLst>
                                              <p:attrName>style.visibility</p:attrName>
                                            </p:attrNameLst>
                                          </p:cBhvr>
                                          <p:to>
                                            <p:strVal val="visible"/>
                                          </p:to>
                                        </p:set>
                                        <p:animEffect transition="in" filter="wheel(1)">
                                          <p:cBhvr>
                                            <p:cTn id="57" dur="800"/>
                                            <p:tgtEl>
                                              <p:spTgt spid="10"/>
                                            </p:tgtEl>
                                          </p:cBhvr>
                                        </p:animEffect>
                                      </p:childTnLst>
                                    </p:cTn>
                                  </p:par>
                                </p:childTnLst>
                              </p:cTn>
                            </p:par>
                            <p:par>
                              <p:cTn id="58" fill="hold">
                                <p:stCondLst>
                                  <p:cond delay="3500"/>
                                </p:stCondLst>
                                <p:childTnLst>
                                  <p:par>
                                    <p:cTn id="59" presetID="22" presetClass="entr" presetSubtype="8" fill="hold" grpId="0" nodeType="afterEffect">
                                      <p:stCondLst>
                                        <p:cond delay="0"/>
                                      </p:stCondLst>
                                      <p:iterate type="lt">
                                        <p:tmPct val="30000"/>
                                      </p:iterate>
                                      <p:childTnLst>
                                        <p:set>
                                          <p:cBhvr>
                                            <p:cTn id="60" dur="1" fill="hold">
                                              <p:stCondLst>
                                                <p:cond delay="0"/>
                                              </p:stCondLst>
                                            </p:cTn>
                                            <p:tgtEl>
                                              <p:spTgt spid="22"/>
                                            </p:tgtEl>
                                            <p:attrNameLst>
                                              <p:attrName>style.visibility</p:attrName>
                                            </p:attrNameLst>
                                          </p:cBhvr>
                                          <p:to>
                                            <p:strVal val="visible"/>
                                          </p:to>
                                        </p:set>
                                        <p:animEffect transition="in" filter="wipe(left)">
                                          <p:cBhvr>
                                            <p:cTn id="61" dur="50"/>
                                            <p:tgtEl>
                                              <p:spTgt spid="22"/>
                                            </p:tgtEl>
                                          </p:cBhvr>
                                        </p:animEffect>
                                      </p:childTnLst>
                                    </p:cTn>
                                  </p:par>
                                  <p:par>
                                    <p:cTn id="62" presetID="36" presetClass="emph" presetSubtype="0" fill="hold" grpId="1" nodeType="withEffect">
                                      <p:stCondLst>
                                        <p:cond delay="0"/>
                                      </p:stCondLst>
                                      <p:iterate type="lt">
                                        <p:tmPct val="30000"/>
                                      </p:iterate>
                                      <p:childTnLst>
                                        <p:animScale>
                                          <p:cBhvr>
                                            <p:cTn id="63" dur="25" autoRev="1" fill="hold">
                                              <p:stCondLst>
                                                <p:cond delay="0"/>
                                              </p:stCondLst>
                                            </p:cTn>
                                            <p:tgtEl>
                                              <p:spTgt spid="22"/>
                                            </p:tgtEl>
                                          </p:cBhvr>
                                          <p:to x="80000" y="100000"/>
                                        </p:animScale>
                                        <p:anim by="(#ppt_w*0.10)" calcmode="lin" valueType="num">
                                          <p:cBhvr>
                                            <p:cTn id="64" dur="25" autoRev="1" fill="hold">
                                              <p:stCondLst>
                                                <p:cond delay="0"/>
                                              </p:stCondLst>
                                            </p:cTn>
                                            <p:tgtEl>
                                              <p:spTgt spid="22"/>
                                            </p:tgtEl>
                                            <p:attrNameLst>
                                              <p:attrName>ppt_x</p:attrName>
                                            </p:attrNameLst>
                                          </p:cBhvr>
                                        </p:anim>
                                        <p:anim by="(-#ppt_w*0.10)" calcmode="lin" valueType="num">
                                          <p:cBhvr>
                                            <p:cTn id="65" dur="25" autoRev="1" fill="hold">
                                              <p:stCondLst>
                                                <p:cond delay="0"/>
                                              </p:stCondLst>
                                            </p:cTn>
                                            <p:tgtEl>
                                              <p:spTgt spid="22"/>
                                            </p:tgtEl>
                                            <p:attrNameLst>
                                              <p:attrName>ppt_y</p:attrName>
                                            </p:attrNameLst>
                                          </p:cBhvr>
                                        </p:anim>
                                        <p:animRot by="-480000">
                                          <p:cBhvr>
                                            <p:cTn id="66" dur="25" autoRev="1" fill="hold">
                                              <p:stCondLst>
                                                <p:cond delay="0"/>
                                              </p:stCondLst>
                                            </p:cTn>
                                            <p:tgtEl>
                                              <p:spTgt spid="22"/>
                                            </p:tgtEl>
                                            <p:attrNameLst>
                                              <p:attrName>r</p:attrName>
                                            </p:attrNameLst>
                                          </p:cBhvr>
                                        </p:animRot>
                                      </p:childTnLst>
                                    </p:cTn>
                                  </p:par>
                                  <p:par>
                                    <p:cTn id="67" presetID="22" presetClass="entr" presetSubtype="8" fill="hold" grpId="0" nodeType="withEffect">
                                      <p:stCondLst>
                                        <p:cond delay="500"/>
                                      </p:stCondLst>
                                      <p:iterate type="lt">
                                        <p:tmPct val="30000"/>
                                      </p:iterate>
                                      <p:childTnLst>
                                        <p:set>
                                          <p:cBhvr>
                                            <p:cTn id="68" dur="1" fill="hold">
                                              <p:stCondLst>
                                                <p:cond delay="0"/>
                                              </p:stCondLst>
                                            </p:cTn>
                                            <p:tgtEl>
                                              <p:spTgt spid="23"/>
                                            </p:tgtEl>
                                            <p:attrNameLst>
                                              <p:attrName>style.visibility</p:attrName>
                                            </p:attrNameLst>
                                          </p:cBhvr>
                                          <p:to>
                                            <p:strVal val="visible"/>
                                          </p:to>
                                        </p:set>
                                        <p:animEffect transition="in" filter="wipe(left)">
                                          <p:cBhvr>
                                            <p:cTn id="69" dur="50"/>
                                            <p:tgtEl>
                                              <p:spTgt spid="23"/>
                                            </p:tgtEl>
                                          </p:cBhvr>
                                        </p:animEffect>
                                      </p:childTnLst>
                                    </p:cTn>
                                  </p:par>
                                  <p:par>
                                    <p:cTn id="70" presetID="36" presetClass="emph" presetSubtype="0" fill="hold" grpId="1" nodeType="withEffect">
                                      <p:stCondLst>
                                        <p:cond delay="500"/>
                                      </p:stCondLst>
                                      <p:iterate type="lt">
                                        <p:tmPct val="30000"/>
                                      </p:iterate>
                                      <p:childTnLst>
                                        <p:animScale>
                                          <p:cBhvr>
                                            <p:cTn id="71" dur="25" autoRev="1" fill="hold">
                                              <p:stCondLst>
                                                <p:cond delay="0"/>
                                              </p:stCondLst>
                                            </p:cTn>
                                            <p:tgtEl>
                                              <p:spTgt spid="23"/>
                                            </p:tgtEl>
                                          </p:cBhvr>
                                          <p:to x="80000" y="100000"/>
                                        </p:animScale>
                                        <p:anim by="(#ppt_w*0.10)" calcmode="lin" valueType="num">
                                          <p:cBhvr>
                                            <p:cTn id="72" dur="25" autoRev="1" fill="hold">
                                              <p:stCondLst>
                                                <p:cond delay="0"/>
                                              </p:stCondLst>
                                            </p:cTn>
                                            <p:tgtEl>
                                              <p:spTgt spid="23"/>
                                            </p:tgtEl>
                                            <p:attrNameLst>
                                              <p:attrName>ppt_x</p:attrName>
                                            </p:attrNameLst>
                                          </p:cBhvr>
                                        </p:anim>
                                        <p:anim by="(-#ppt_w*0.10)" calcmode="lin" valueType="num">
                                          <p:cBhvr>
                                            <p:cTn id="73" dur="25" autoRev="1" fill="hold">
                                              <p:stCondLst>
                                                <p:cond delay="0"/>
                                              </p:stCondLst>
                                            </p:cTn>
                                            <p:tgtEl>
                                              <p:spTgt spid="23"/>
                                            </p:tgtEl>
                                            <p:attrNameLst>
                                              <p:attrName>ppt_y</p:attrName>
                                            </p:attrNameLst>
                                          </p:cBhvr>
                                        </p:anim>
                                        <p:animRot by="-480000">
                                          <p:cBhvr>
                                            <p:cTn id="74" dur="25" autoRev="1" fill="hold">
                                              <p:stCondLst>
                                                <p:cond delay="0"/>
                                              </p:stCondLst>
                                            </p:cTn>
                                            <p:tgtEl>
                                              <p:spTgt spid="23"/>
                                            </p:tgtEl>
                                            <p:attrNameLst>
                                              <p:attrName>r</p:attrName>
                                            </p:attrNameLst>
                                          </p:cBhvr>
                                        </p:animRot>
                                      </p:childTnLst>
                                    </p:cTn>
                                  </p:par>
                                  <p:par>
                                    <p:cTn id="75" presetID="22" presetClass="entr" presetSubtype="8" fill="hold" grpId="0" nodeType="withEffect">
                                      <p:stCondLst>
                                        <p:cond delay="1000"/>
                                      </p:stCondLst>
                                      <p:iterate type="lt">
                                        <p:tmPct val="30000"/>
                                      </p:iterate>
                                      <p:childTnLst>
                                        <p:set>
                                          <p:cBhvr>
                                            <p:cTn id="76" dur="1" fill="hold">
                                              <p:stCondLst>
                                                <p:cond delay="0"/>
                                              </p:stCondLst>
                                            </p:cTn>
                                            <p:tgtEl>
                                              <p:spTgt spid="24"/>
                                            </p:tgtEl>
                                            <p:attrNameLst>
                                              <p:attrName>style.visibility</p:attrName>
                                            </p:attrNameLst>
                                          </p:cBhvr>
                                          <p:to>
                                            <p:strVal val="visible"/>
                                          </p:to>
                                        </p:set>
                                        <p:animEffect transition="in" filter="wipe(left)">
                                          <p:cBhvr>
                                            <p:cTn id="77" dur="50"/>
                                            <p:tgtEl>
                                              <p:spTgt spid="24"/>
                                            </p:tgtEl>
                                          </p:cBhvr>
                                        </p:animEffect>
                                      </p:childTnLst>
                                    </p:cTn>
                                  </p:par>
                                  <p:par>
                                    <p:cTn id="78" presetID="36" presetClass="emph" presetSubtype="0" fill="hold" grpId="1" nodeType="withEffect">
                                      <p:stCondLst>
                                        <p:cond delay="1000"/>
                                      </p:stCondLst>
                                      <p:iterate type="lt">
                                        <p:tmPct val="30000"/>
                                      </p:iterate>
                                      <p:childTnLst>
                                        <p:animScale>
                                          <p:cBhvr>
                                            <p:cTn id="79" dur="25" autoRev="1" fill="hold">
                                              <p:stCondLst>
                                                <p:cond delay="0"/>
                                              </p:stCondLst>
                                            </p:cTn>
                                            <p:tgtEl>
                                              <p:spTgt spid="24"/>
                                            </p:tgtEl>
                                          </p:cBhvr>
                                          <p:to x="80000" y="100000"/>
                                        </p:animScale>
                                        <p:anim by="(#ppt_w*0.10)" calcmode="lin" valueType="num">
                                          <p:cBhvr>
                                            <p:cTn id="80" dur="25" autoRev="1" fill="hold">
                                              <p:stCondLst>
                                                <p:cond delay="0"/>
                                              </p:stCondLst>
                                            </p:cTn>
                                            <p:tgtEl>
                                              <p:spTgt spid="24"/>
                                            </p:tgtEl>
                                            <p:attrNameLst>
                                              <p:attrName>ppt_x</p:attrName>
                                            </p:attrNameLst>
                                          </p:cBhvr>
                                        </p:anim>
                                        <p:anim by="(-#ppt_w*0.10)" calcmode="lin" valueType="num">
                                          <p:cBhvr>
                                            <p:cTn id="81" dur="25" autoRev="1" fill="hold">
                                              <p:stCondLst>
                                                <p:cond delay="0"/>
                                              </p:stCondLst>
                                            </p:cTn>
                                            <p:tgtEl>
                                              <p:spTgt spid="24"/>
                                            </p:tgtEl>
                                            <p:attrNameLst>
                                              <p:attrName>ppt_y</p:attrName>
                                            </p:attrNameLst>
                                          </p:cBhvr>
                                        </p:anim>
                                        <p:animRot by="-480000">
                                          <p:cBhvr>
                                            <p:cTn id="82" dur="25" autoRev="1" fill="hold">
                                              <p:stCondLst>
                                                <p:cond delay="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P spid="7" grpId="0" animBg="1"/>
          <p:bldP spid="8" grpId="0"/>
          <p:bldP spid="9" grpId="0" animBg="1"/>
          <p:bldP spid="10" grpId="0" animBg="1"/>
          <p:bldP spid="18" grpId="0" animBg="1"/>
          <p:bldP spid="19" grpId="0" animBg="1"/>
          <p:bldP spid="20" grpId="0"/>
          <p:bldP spid="21" grpId="0"/>
          <p:bldP spid="22" grpId="0"/>
          <p:bldP spid="22" grpId="1"/>
          <p:bldP spid="23" grpId="0"/>
          <p:bldP spid="23" grpId="1"/>
          <p:bldP spid="24" grpId="0"/>
          <p:bldP spid="24" grpId="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092288" y="435537"/>
            <a:ext cx="4086375" cy="480131"/>
          </a:xfrm>
          <a:prstGeom prst="rect">
            <a:avLst/>
          </a:prstGeom>
        </p:spPr>
        <p:txBody>
          <a:bodyPr wrap="none">
            <a:spAutoFit/>
          </a:bodyPr>
          <a:lstStyle/>
          <a:p>
            <a:r>
              <a:rPr lang="zh-CN" altLang="en-US" sz="2520" b="1" dirty="0">
                <a:latin typeface="微软雅黑" panose="020B0503020204020204" pitchFamily="34" charset="-122"/>
                <a:ea typeface="微软雅黑" panose="020B0503020204020204" pitchFamily="34" charset="-122"/>
              </a:rPr>
              <a:t>工作不足之处</a:t>
            </a:r>
            <a:r>
              <a:rPr lang="en-US" altLang="zh-CN" sz="1765" dirty="0">
                <a:latin typeface="微软雅黑" panose="020B0503020204020204" pitchFamily="34" charset="-122"/>
                <a:ea typeface="微软雅黑" panose="020B0503020204020204" pitchFamily="34" charset="-122"/>
              </a:rPr>
              <a:t>(</a:t>
            </a:r>
            <a:r>
              <a:rPr lang="zh-CN" altLang="en-US" sz="1765" dirty="0">
                <a:latin typeface="微软雅黑" panose="020B0503020204020204" pitchFamily="34" charset="-122"/>
                <a:ea typeface="微软雅黑" panose="020B0503020204020204" pitchFamily="34" charset="-122"/>
              </a:rPr>
              <a:t>此处添加文本内容</a:t>
            </a:r>
            <a:r>
              <a:rPr lang="en-US" altLang="zh-CN" sz="1765" dirty="0">
                <a:latin typeface="微软雅黑" panose="020B0503020204020204" pitchFamily="34" charset="-122"/>
                <a:ea typeface="微软雅黑" panose="020B0503020204020204" pitchFamily="34" charset="-122"/>
              </a:rPr>
              <a:t>)</a:t>
            </a:r>
            <a:endParaRPr lang="zh-CN" altLang="en-US" sz="2520" dirty="0">
              <a:latin typeface="微软雅黑" panose="020B0503020204020204" pitchFamily="34" charset="-122"/>
              <a:ea typeface="微软雅黑" panose="020B0503020204020204" pitchFamily="34" charset="-122"/>
            </a:endParaRPr>
          </a:p>
        </p:txBody>
      </p:sp>
      <p:sp>
        <p:nvSpPr>
          <p:cNvPr id="3" name="椭圆 3"/>
          <p:cNvSpPr>
            <a:spLocks noChangeArrowheads="1"/>
          </p:cNvSpPr>
          <p:nvPr/>
        </p:nvSpPr>
        <p:spPr bwMode="auto">
          <a:xfrm>
            <a:off x="2670621" y="2733275"/>
            <a:ext cx="2435170" cy="2435874"/>
          </a:xfrm>
          <a:prstGeom prst="ellipse">
            <a:avLst/>
          </a:prstGeom>
          <a:solidFill>
            <a:srgbClr val="0070C0">
              <a:alpha val="74000"/>
            </a:srgbClr>
          </a:solidFill>
          <a:ln>
            <a:noFill/>
          </a:ln>
        </p:spPr>
        <p:txBody>
          <a:bodyPr lIns="86369" tIns="43185" rIns="86369" bIns="43185" anchor="ctr"/>
          <a:lstStyle/>
          <a:p>
            <a:pPr algn="ctr"/>
            <a:endParaRPr lang="zh-CN" altLang="zh-CN" sz="2395">
              <a:solidFill>
                <a:srgbClr val="0070C0"/>
              </a:solidFill>
              <a:latin typeface="宋体" panose="02010600030101010101" pitchFamily="2" charset="-122"/>
              <a:sym typeface="宋体" panose="02010600030101010101" pitchFamily="2" charset="-122"/>
            </a:endParaRPr>
          </a:p>
        </p:txBody>
      </p:sp>
      <p:sp>
        <p:nvSpPr>
          <p:cNvPr id="4" name="椭圆 3"/>
          <p:cNvSpPr>
            <a:spLocks noChangeArrowheads="1"/>
          </p:cNvSpPr>
          <p:nvPr/>
        </p:nvSpPr>
        <p:spPr bwMode="auto">
          <a:xfrm>
            <a:off x="2427703" y="2491788"/>
            <a:ext cx="2921005" cy="2921850"/>
          </a:xfrm>
          <a:prstGeom prst="ellipse">
            <a:avLst/>
          </a:prstGeom>
          <a:noFill/>
          <a:ln w="25400" cap="flat" cmpd="sng">
            <a:solidFill>
              <a:srgbClr val="0070C0"/>
            </a:solidFill>
            <a:bevel/>
          </a:ln>
          <a:extLst>
            <a:ext uri="{909E8E84-426E-40DD-AFC4-6F175D3DCCD1}">
              <a14:hiddenFill xmlns:a14="http://schemas.microsoft.com/office/drawing/2010/main">
                <a:solidFill>
                  <a:srgbClr val="FFFFFF"/>
                </a:solidFill>
              </a14:hiddenFill>
            </a:ext>
          </a:extLst>
        </p:spPr>
        <p:txBody>
          <a:bodyPr lIns="86369" tIns="43185" rIns="86369" bIns="43185" anchor="ctr"/>
          <a:lstStyle/>
          <a:p>
            <a:pPr algn="ctr"/>
            <a:endParaRPr lang="zh-CN" altLang="zh-CN" sz="2395">
              <a:solidFill>
                <a:srgbClr val="0070C0"/>
              </a:solidFill>
              <a:latin typeface="宋体" panose="02010600030101010101" pitchFamily="2" charset="-122"/>
              <a:sym typeface="宋体" panose="02010600030101010101" pitchFamily="2" charset="-122"/>
            </a:endParaRPr>
          </a:p>
        </p:txBody>
      </p:sp>
      <p:sp>
        <p:nvSpPr>
          <p:cNvPr id="5" name="椭圆 4"/>
          <p:cNvSpPr>
            <a:spLocks noChangeArrowheads="1"/>
          </p:cNvSpPr>
          <p:nvPr/>
        </p:nvSpPr>
        <p:spPr bwMode="auto">
          <a:xfrm>
            <a:off x="2223772" y="2286296"/>
            <a:ext cx="3328867" cy="3329829"/>
          </a:xfrm>
          <a:prstGeom prst="ellipse">
            <a:avLst/>
          </a:prstGeom>
          <a:noFill/>
          <a:ln w="25400" cap="flat" cmpd="sng">
            <a:solidFill>
              <a:srgbClr val="0070C0"/>
            </a:solidFill>
            <a:bevel/>
          </a:ln>
          <a:extLst>
            <a:ext uri="{909E8E84-426E-40DD-AFC4-6F175D3DCCD1}">
              <a14:hiddenFill xmlns:a14="http://schemas.microsoft.com/office/drawing/2010/main">
                <a:solidFill>
                  <a:srgbClr val="FFFFFF"/>
                </a:solidFill>
              </a14:hiddenFill>
            </a:ext>
          </a:extLst>
        </p:spPr>
        <p:txBody>
          <a:bodyPr lIns="86369" tIns="43185" rIns="86369" bIns="43185" anchor="ctr"/>
          <a:lstStyle/>
          <a:p>
            <a:pPr algn="ctr"/>
            <a:endParaRPr lang="zh-CN" altLang="zh-CN" sz="2395">
              <a:solidFill>
                <a:srgbClr val="0070C0"/>
              </a:solidFill>
              <a:latin typeface="宋体" panose="02010600030101010101" pitchFamily="2" charset="-122"/>
              <a:sym typeface="宋体" panose="02010600030101010101" pitchFamily="2" charset="-122"/>
            </a:endParaRPr>
          </a:p>
        </p:txBody>
      </p:sp>
      <p:sp>
        <p:nvSpPr>
          <p:cNvPr id="6" name="椭圆 10"/>
          <p:cNvSpPr>
            <a:spLocks noChangeArrowheads="1"/>
          </p:cNvSpPr>
          <p:nvPr/>
        </p:nvSpPr>
        <p:spPr bwMode="auto">
          <a:xfrm>
            <a:off x="9158287" y="1888736"/>
            <a:ext cx="740748" cy="74096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a:effectLst>
            <a:outerShdw blurRad="444500" dist="63500" dir="8100000" algn="ctr">
              <a:srgbClr val="000000">
                <a:alpha val="50000"/>
              </a:srgbClr>
            </a:outerShdw>
          </a:effectLst>
          <a:scene3d>
            <a:camera prst="orthographicFront">
              <a:rot lat="0" lon="0" rev="0"/>
            </a:camera>
            <a:lightRig rig="brightRoom" dir="t">
              <a:rot lat="0" lon="0" rev="600000"/>
            </a:lightRig>
          </a:scene3d>
          <a:sp3d prstMaterial="metal">
            <a:bevelT w="38100" h="57150" prst="angle"/>
          </a:sp3d>
        </p:spPr>
        <p:txBody>
          <a:bodyPr lIns="86369" tIns="43185" rIns="86369" bIns="43185" anchor="ctr"/>
          <a:lstStyle/>
          <a:p>
            <a:pPr algn="ctr"/>
            <a:endParaRPr lang="zh-CN" altLang="zh-CN" sz="2395">
              <a:solidFill>
                <a:schemeClr val="bg1"/>
              </a:solidFill>
              <a:latin typeface="宋体" panose="02010600030101010101" pitchFamily="2" charset="-122"/>
              <a:sym typeface="宋体" panose="02010600030101010101" pitchFamily="2" charset="-122"/>
            </a:endParaRPr>
          </a:p>
        </p:txBody>
      </p:sp>
      <p:sp>
        <p:nvSpPr>
          <p:cNvPr id="7" name="椭圆 11"/>
          <p:cNvSpPr>
            <a:spLocks noChangeArrowheads="1"/>
          </p:cNvSpPr>
          <p:nvPr/>
        </p:nvSpPr>
        <p:spPr bwMode="auto">
          <a:xfrm>
            <a:off x="9171781" y="3037423"/>
            <a:ext cx="740748" cy="74096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a:effectLst>
            <a:outerShdw blurRad="444500" dist="63500" dir="8100000" algn="ctr">
              <a:srgbClr val="000000">
                <a:alpha val="50000"/>
              </a:srgbClr>
            </a:outerShdw>
          </a:effectLst>
          <a:scene3d>
            <a:camera prst="orthographicFront">
              <a:rot lat="0" lon="0" rev="0"/>
            </a:camera>
            <a:lightRig rig="brightRoom" dir="t">
              <a:rot lat="0" lon="0" rev="600000"/>
            </a:lightRig>
          </a:scene3d>
          <a:sp3d prstMaterial="metal">
            <a:bevelT w="38100" h="57150" prst="angle"/>
          </a:sp3d>
        </p:spPr>
        <p:txBody>
          <a:bodyPr lIns="86369" tIns="43185" rIns="86369" bIns="43185" anchor="ctr"/>
          <a:lstStyle/>
          <a:p>
            <a:pPr algn="ctr"/>
            <a:endParaRPr lang="zh-CN" altLang="zh-CN" sz="2395">
              <a:solidFill>
                <a:schemeClr val="bg1"/>
              </a:solidFill>
              <a:latin typeface="宋体" panose="02010600030101010101" pitchFamily="2" charset="-122"/>
              <a:sym typeface="宋体" panose="02010600030101010101" pitchFamily="2" charset="-122"/>
            </a:endParaRPr>
          </a:p>
        </p:txBody>
      </p:sp>
      <p:sp>
        <p:nvSpPr>
          <p:cNvPr id="8" name="椭圆 12"/>
          <p:cNvSpPr>
            <a:spLocks noChangeArrowheads="1"/>
          </p:cNvSpPr>
          <p:nvPr/>
        </p:nvSpPr>
        <p:spPr bwMode="auto">
          <a:xfrm>
            <a:off x="9158287" y="4141340"/>
            <a:ext cx="740748" cy="74096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a:effectLst>
            <a:outerShdw blurRad="444500" dist="63500" dir="8100000" algn="ctr">
              <a:srgbClr val="000000">
                <a:alpha val="50000"/>
              </a:srgbClr>
            </a:outerShdw>
          </a:effectLst>
          <a:scene3d>
            <a:camera prst="orthographicFront">
              <a:rot lat="0" lon="0" rev="0"/>
            </a:camera>
            <a:lightRig rig="brightRoom" dir="t">
              <a:rot lat="0" lon="0" rev="600000"/>
            </a:lightRig>
          </a:scene3d>
          <a:sp3d prstMaterial="metal">
            <a:bevelT w="38100" h="57150" prst="angle"/>
          </a:sp3d>
        </p:spPr>
        <p:txBody>
          <a:bodyPr lIns="86369" tIns="43185" rIns="86369" bIns="43185" anchor="ctr"/>
          <a:lstStyle/>
          <a:p>
            <a:pPr algn="ctr"/>
            <a:endParaRPr lang="zh-CN" altLang="zh-CN" sz="2395">
              <a:solidFill>
                <a:schemeClr val="bg1"/>
              </a:solidFill>
              <a:latin typeface="宋体" panose="02010600030101010101" pitchFamily="2" charset="-122"/>
              <a:sym typeface="宋体" panose="02010600030101010101" pitchFamily="2" charset="-122"/>
            </a:endParaRPr>
          </a:p>
        </p:txBody>
      </p:sp>
      <p:sp>
        <p:nvSpPr>
          <p:cNvPr id="9" name="椭圆 13"/>
          <p:cNvSpPr>
            <a:spLocks noChangeArrowheads="1"/>
          </p:cNvSpPr>
          <p:nvPr/>
        </p:nvSpPr>
        <p:spPr bwMode="auto">
          <a:xfrm>
            <a:off x="9158287" y="5229907"/>
            <a:ext cx="740748" cy="74096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a:effectLst>
            <a:outerShdw blurRad="444500" dist="63500" dir="8100000" algn="ctr">
              <a:srgbClr val="000000">
                <a:alpha val="50000"/>
              </a:srgbClr>
            </a:outerShdw>
          </a:effectLst>
          <a:scene3d>
            <a:camera prst="orthographicFront">
              <a:rot lat="0" lon="0" rev="0"/>
            </a:camera>
            <a:lightRig rig="brightRoom" dir="t">
              <a:rot lat="0" lon="0" rev="600000"/>
            </a:lightRig>
          </a:scene3d>
          <a:sp3d prstMaterial="metal">
            <a:bevelT w="38100" h="57150" prst="angle"/>
          </a:sp3d>
        </p:spPr>
        <p:txBody>
          <a:bodyPr lIns="86369" tIns="43185" rIns="86369" bIns="43185" anchor="ctr"/>
          <a:lstStyle/>
          <a:p>
            <a:pPr algn="ctr"/>
            <a:endParaRPr lang="zh-CN" altLang="zh-CN" sz="2395">
              <a:solidFill>
                <a:schemeClr val="bg1"/>
              </a:solidFill>
              <a:latin typeface="宋体" panose="02010600030101010101" pitchFamily="2" charset="-122"/>
              <a:sym typeface="宋体" panose="02010600030101010101" pitchFamily="2" charset="-122"/>
            </a:endParaRPr>
          </a:p>
        </p:txBody>
      </p:sp>
      <p:sp>
        <p:nvSpPr>
          <p:cNvPr id="10" name="Freeform 145"/>
          <p:cNvSpPr>
            <a:spLocks noEditPoints="1" noChangeArrowheads="1"/>
          </p:cNvSpPr>
          <p:nvPr/>
        </p:nvSpPr>
        <p:spPr bwMode="auto">
          <a:xfrm>
            <a:off x="9317232" y="4336329"/>
            <a:ext cx="449847" cy="416978"/>
          </a:xfrm>
          <a:custGeom>
            <a:avLst/>
            <a:gdLst>
              <a:gd name="T0" fmla="*/ 197 w 197"/>
              <a:gd name="T1" fmla="*/ 29 h 183"/>
              <a:gd name="T2" fmla="*/ 99 w 197"/>
              <a:gd name="T3" fmla="*/ 0 h 183"/>
              <a:gd name="T4" fmla="*/ 0 w 197"/>
              <a:gd name="T5" fmla="*/ 29 h 183"/>
              <a:gd name="T6" fmla="*/ 1 w 197"/>
              <a:gd name="T7" fmla="*/ 30 h 183"/>
              <a:gd name="T8" fmla="*/ 0 w 197"/>
              <a:gd name="T9" fmla="*/ 30 h 183"/>
              <a:gd name="T10" fmla="*/ 75 w 197"/>
              <a:gd name="T11" fmla="*/ 130 h 183"/>
              <a:gd name="T12" fmla="*/ 75 w 197"/>
              <a:gd name="T13" fmla="*/ 171 h 183"/>
              <a:gd name="T14" fmla="*/ 99 w 197"/>
              <a:gd name="T15" fmla="*/ 183 h 183"/>
              <a:gd name="T16" fmla="*/ 122 w 197"/>
              <a:gd name="T17" fmla="*/ 171 h 183"/>
              <a:gd name="T18" fmla="*/ 122 w 197"/>
              <a:gd name="T19" fmla="*/ 130 h 183"/>
              <a:gd name="T20" fmla="*/ 197 w 197"/>
              <a:gd name="T21" fmla="*/ 30 h 183"/>
              <a:gd name="T22" fmla="*/ 196 w 197"/>
              <a:gd name="T23" fmla="*/ 30 h 183"/>
              <a:gd name="T24" fmla="*/ 197 w 197"/>
              <a:gd name="T25" fmla="*/ 29 h 183"/>
              <a:gd name="T26" fmla="*/ 99 w 197"/>
              <a:gd name="T27" fmla="*/ 53 h 183"/>
              <a:gd name="T28" fmla="*/ 13 w 197"/>
              <a:gd name="T29" fmla="*/ 31 h 183"/>
              <a:gd name="T30" fmla="*/ 99 w 197"/>
              <a:gd name="T31" fmla="*/ 6 h 183"/>
              <a:gd name="T32" fmla="*/ 186 w 197"/>
              <a:gd name="T33" fmla="*/ 31 h 183"/>
              <a:gd name="T34" fmla="*/ 99 w 197"/>
              <a:gd name="T35" fmla="*/ 53 h 1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7"/>
              <a:gd name="T55" fmla="*/ 0 h 183"/>
              <a:gd name="T56" fmla="*/ 197 w 197"/>
              <a:gd name="T57" fmla="*/ 183 h 1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7" h="183">
                <a:moveTo>
                  <a:pt x="197" y="29"/>
                </a:moveTo>
                <a:cubicBezTo>
                  <a:pt x="197" y="16"/>
                  <a:pt x="153" y="0"/>
                  <a:pt x="99" y="0"/>
                </a:cubicBezTo>
                <a:cubicBezTo>
                  <a:pt x="44" y="0"/>
                  <a:pt x="0" y="16"/>
                  <a:pt x="0" y="29"/>
                </a:cubicBezTo>
                <a:cubicBezTo>
                  <a:pt x="0" y="30"/>
                  <a:pt x="1" y="30"/>
                  <a:pt x="1" y="30"/>
                </a:cubicBezTo>
                <a:cubicBezTo>
                  <a:pt x="0" y="30"/>
                  <a:pt x="0" y="30"/>
                  <a:pt x="0" y="30"/>
                </a:cubicBezTo>
                <a:cubicBezTo>
                  <a:pt x="0" y="53"/>
                  <a:pt x="64" y="107"/>
                  <a:pt x="75" y="130"/>
                </a:cubicBezTo>
                <a:cubicBezTo>
                  <a:pt x="75" y="171"/>
                  <a:pt x="75" y="171"/>
                  <a:pt x="75" y="171"/>
                </a:cubicBezTo>
                <a:cubicBezTo>
                  <a:pt x="75" y="178"/>
                  <a:pt x="86" y="183"/>
                  <a:pt x="99" y="183"/>
                </a:cubicBezTo>
                <a:cubicBezTo>
                  <a:pt x="111" y="183"/>
                  <a:pt x="122" y="178"/>
                  <a:pt x="122" y="171"/>
                </a:cubicBezTo>
                <a:cubicBezTo>
                  <a:pt x="122" y="130"/>
                  <a:pt x="122" y="130"/>
                  <a:pt x="122" y="130"/>
                </a:cubicBezTo>
                <a:cubicBezTo>
                  <a:pt x="133" y="107"/>
                  <a:pt x="197" y="53"/>
                  <a:pt x="197" y="30"/>
                </a:cubicBezTo>
                <a:cubicBezTo>
                  <a:pt x="196" y="30"/>
                  <a:pt x="196" y="30"/>
                  <a:pt x="196" y="30"/>
                </a:cubicBezTo>
                <a:cubicBezTo>
                  <a:pt x="197" y="30"/>
                  <a:pt x="197" y="30"/>
                  <a:pt x="197" y="29"/>
                </a:cubicBezTo>
                <a:close/>
                <a:moveTo>
                  <a:pt x="99" y="53"/>
                </a:moveTo>
                <a:cubicBezTo>
                  <a:pt x="52" y="53"/>
                  <a:pt x="13" y="43"/>
                  <a:pt x="13" y="31"/>
                </a:cubicBezTo>
                <a:cubicBezTo>
                  <a:pt x="13" y="19"/>
                  <a:pt x="52" y="6"/>
                  <a:pt x="99" y="6"/>
                </a:cubicBezTo>
                <a:cubicBezTo>
                  <a:pt x="147" y="6"/>
                  <a:pt x="186" y="19"/>
                  <a:pt x="186" y="31"/>
                </a:cubicBezTo>
                <a:cubicBezTo>
                  <a:pt x="186" y="43"/>
                  <a:pt x="147" y="53"/>
                  <a:pt x="99" y="53"/>
                </a:cubicBezTo>
                <a:close/>
              </a:path>
            </a:pathLst>
          </a:custGeom>
          <a:solidFill>
            <a:srgbClr val="0070C0"/>
          </a:solidFill>
          <a:ln>
            <a:noFill/>
          </a:ln>
        </p:spPr>
        <p:txBody>
          <a:bodyPr lIns="86369" tIns="43185" rIns="86369" bIns="43185"/>
          <a:lstStyle/>
          <a:p>
            <a:endParaRPr lang="zh-CN" altLang="zh-CN" sz="2395">
              <a:latin typeface="Calibri" panose="020F0502020204030204" pitchFamily="34" charset="0"/>
              <a:sym typeface="宋体" panose="02010600030101010101" pitchFamily="2" charset="-122"/>
            </a:endParaRPr>
          </a:p>
        </p:txBody>
      </p:sp>
      <p:grpSp>
        <p:nvGrpSpPr>
          <p:cNvPr id="11" name="Group 32"/>
          <p:cNvGrpSpPr/>
          <p:nvPr/>
        </p:nvGrpSpPr>
        <p:grpSpPr bwMode="auto">
          <a:xfrm>
            <a:off x="9404204" y="2052229"/>
            <a:ext cx="248915" cy="451477"/>
            <a:chOff x="0" y="0"/>
            <a:chExt cx="409575" cy="742950"/>
          </a:xfrm>
          <a:solidFill>
            <a:srgbClr val="0070C0"/>
          </a:solidFill>
        </p:grpSpPr>
        <p:sp>
          <p:nvSpPr>
            <p:cNvPr id="13" name="Freeform 189"/>
            <p:cNvSpPr>
              <a:spLocks noChangeArrowheads="1"/>
            </p:cNvSpPr>
            <p:nvPr/>
          </p:nvSpPr>
          <p:spPr bwMode="auto">
            <a:xfrm>
              <a:off x="60325" y="390525"/>
              <a:ext cx="293688" cy="352425"/>
            </a:xfrm>
            <a:custGeom>
              <a:avLst/>
              <a:gdLst>
                <a:gd name="T0" fmla="*/ 72 w 78"/>
                <a:gd name="T1" fmla="*/ 8 h 94"/>
                <a:gd name="T2" fmla="*/ 65 w 78"/>
                <a:gd name="T3" fmla="*/ 12 h 94"/>
                <a:gd name="T4" fmla="*/ 63 w 78"/>
                <a:gd name="T5" fmla="*/ 12 h 94"/>
                <a:gd name="T6" fmla="*/ 52 w 78"/>
                <a:gd name="T7" fmla="*/ 15 h 94"/>
                <a:gd name="T8" fmla="*/ 37 w 78"/>
                <a:gd name="T9" fmla="*/ 11 h 94"/>
                <a:gd name="T10" fmla="*/ 24 w 78"/>
                <a:gd name="T11" fmla="*/ 14 h 94"/>
                <a:gd name="T12" fmla="*/ 13 w 78"/>
                <a:gd name="T13" fmla="*/ 12 h 94"/>
                <a:gd name="T14" fmla="*/ 11 w 78"/>
                <a:gd name="T15" fmla="*/ 11 h 94"/>
                <a:gd name="T16" fmla="*/ 7 w 78"/>
                <a:gd name="T17" fmla="*/ 9 h 94"/>
                <a:gd name="T18" fmla="*/ 0 w 78"/>
                <a:gd name="T19" fmla="*/ 3 h 94"/>
                <a:gd name="T20" fmla="*/ 0 w 78"/>
                <a:gd name="T21" fmla="*/ 87 h 94"/>
                <a:gd name="T22" fmla="*/ 4 w 78"/>
                <a:gd name="T23" fmla="*/ 93 h 94"/>
                <a:gd name="T24" fmla="*/ 7 w 78"/>
                <a:gd name="T25" fmla="*/ 94 h 94"/>
                <a:gd name="T26" fmla="*/ 11 w 78"/>
                <a:gd name="T27" fmla="*/ 92 h 94"/>
                <a:gd name="T28" fmla="*/ 39 w 78"/>
                <a:gd name="T29" fmla="*/ 64 h 94"/>
                <a:gd name="T30" fmla="*/ 67 w 78"/>
                <a:gd name="T31" fmla="*/ 92 h 94"/>
                <a:gd name="T32" fmla="*/ 74 w 78"/>
                <a:gd name="T33" fmla="*/ 93 h 94"/>
                <a:gd name="T34" fmla="*/ 78 w 78"/>
                <a:gd name="T35" fmla="*/ 87 h 94"/>
                <a:gd name="T36" fmla="*/ 78 w 78"/>
                <a:gd name="T37" fmla="*/ 0 h 94"/>
                <a:gd name="T38" fmla="*/ 72 w 78"/>
                <a:gd name="T39" fmla="*/ 8 h 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8"/>
                <a:gd name="T61" fmla="*/ 0 h 94"/>
                <a:gd name="T62" fmla="*/ 78 w 78"/>
                <a:gd name="T63" fmla="*/ 94 h 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8" h="94">
                  <a:moveTo>
                    <a:pt x="72" y="8"/>
                  </a:moveTo>
                  <a:cubicBezTo>
                    <a:pt x="70" y="9"/>
                    <a:pt x="68" y="10"/>
                    <a:pt x="65" y="12"/>
                  </a:cubicBezTo>
                  <a:cubicBezTo>
                    <a:pt x="65" y="12"/>
                    <a:pt x="64" y="12"/>
                    <a:pt x="63" y="12"/>
                  </a:cubicBezTo>
                  <a:cubicBezTo>
                    <a:pt x="60" y="14"/>
                    <a:pt x="56" y="15"/>
                    <a:pt x="52" y="15"/>
                  </a:cubicBezTo>
                  <a:cubicBezTo>
                    <a:pt x="47" y="15"/>
                    <a:pt x="42" y="13"/>
                    <a:pt x="37" y="11"/>
                  </a:cubicBezTo>
                  <a:cubicBezTo>
                    <a:pt x="33" y="13"/>
                    <a:pt x="29" y="14"/>
                    <a:pt x="24" y="14"/>
                  </a:cubicBezTo>
                  <a:cubicBezTo>
                    <a:pt x="20" y="14"/>
                    <a:pt x="17" y="13"/>
                    <a:pt x="13" y="12"/>
                  </a:cubicBezTo>
                  <a:cubicBezTo>
                    <a:pt x="13" y="12"/>
                    <a:pt x="12" y="11"/>
                    <a:pt x="11" y="11"/>
                  </a:cubicBezTo>
                  <a:cubicBezTo>
                    <a:pt x="10" y="10"/>
                    <a:pt x="8" y="10"/>
                    <a:pt x="7" y="9"/>
                  </a:cubicBezTo>
                  <a:cubicBezTo>
                    <a:pt x="4" y="7"/>
                    <a:pt x="2" y="5"/>
                    <a:pt x="0" y="3"/>
                  </a:cubicBezTo>
                  <a:cubicBezTo>
                    <a:pt x="0" y="87"/>
                    <a:pt x="0" y="87"/>
                    <a:pt x="0" y="87"/>
                  </a:cubicBezTo>
                  <a:cubicBezTo>
                    <a:pt x="0" y="90"/>
                    <a:pt x="2" y="92"/>
                    <a:pt x="4" y="93"/>
                  </a:cubicBezTo>
                  <a:cubicBezTo>
                    <a:pt x="5" y="94"/>
                    <a:pt x="6" y="94"/>
                    <a:pt x="7" y="94"/>
                  </a:cubicBezTo>
                  <a:cubicBezTo>
                    <a:pt x="8" y="94"/>
                    <a:pt x="10" y="93"/>
                    <a:pt x="11" y="92"/>
                  </a:cubicBezTo>
                  <a:cubicBezTo>
                    <a:pt x="39" y="64"/>
                    <a:pt x="39" y="64"/>
                    <a:pt x="39" y="64"/>
                  </a:cubicBezTo>
                  <a:cubicBezTo>
                    <a:pt x="67" y="92"/>
                    <a:pt x="67" y="92"/>
                    <a:pt x="67" y="92"/>
                  </a:cubicBezTo>
                  <a:cubicBezTo>
                    <a:pt x="69" y="94"/>
                    <a:pt x="72" y="94"/>
                    <a:pt x="74" y="93"/>
                  </a:cubicBezTo>
                  <a:cubicBezTo>
                    <a:pt x="77" y="92"/>
                    <a:pt x="78" y="90"/>
                    <a:pt x="78" y="87"/>
                  </a:cubicBezTo>
                  <a:cubicBezTo>
                    <a:pt x="78" y="0"/>
                    <a:pt x="78" y="0"/>
                    <a:pt x="78" y="0"/>
                  </a:cubicBezTo>
                  <a:cubicBezTo>
                    <a:pt x="77" y="3"/>
                    <a:pt x="75" y="5"/>
                    <a:pt x="72" y="8"/>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395">
                <a:latin typeface="Calibri" panose="020F0502020204030204" pitchFamily="34" charset="0"/>
                <a:sym typeface="宋体" panose="02010600030101010101" pitchFamily="2" charset="-122"/>
              </a:endParaRPr>
            </a:p>
          </p:txBody>
        </p:sp>
        <p:sp>
          <p:nvSpPr>
            <p:cNvPr id="14" name="Freeform 190"/>
            <p:cNvSpPr>
              <a:spLocks noEditPoints="1" noChangeArrowheads="1"/>
            </p:cNvSpPr>
            <p:nvPr/>
          </p:nvSpPr>
          <p:spPr bwMode="auto">
            <a:xfrm>
              <a:off x="0" y="0"/>
              <a:ext cx="409575" cy="396875"/>
            </a:xfrm>
            <a:custGeom>
              <a:avLst/>
              <a:gdLst>
                <a:gd name="T0" fmla="*/ 104 w 109"/>
                <a:gd name="T1" fmla="*/ 29 h 106"/>
                <a:gd name="T2" fmla="*/ 101 w 109"/>
                <a:gd name="T3" fmla="*/ 26 h 106"/>
                <a:gd name="T4" fmla="*/ 98 w 109"/>
                <a:gd name="T5" fmla="*/ 24 h 106"/>
                <a:gd name="T6" fmla="*/ 94 w 109"/>
                <a:gd name="T7" fmla="*/ 22 h 106"/>
                <a:gd name="T8" fmla="*/ 90 w 109"/>
                <a:gd name="T9" fmla="*/ 21 h 106"/>
                <a:gd name="T10" fmla="*/ 75 w 109"/>
                <a:gd name="T11" fmla="*/ 2 h 106"/>
                <a:gd name="T12" fmla="*/ 71 w 109"/>
                <a:gd name="T13" fmla="*/ 1 h 106"/>
                <a:gd name="T14" fmla="*/ 66 w 109"/>
                <a:gd name="T15" fmla="*/ 1 h 106"/>
                <a:gd name="T16" fmla="*/ 63 w 109"/>
                <a:gd name="T17" fmla="*/ 2 h 106"/>
                <a:gd name="T18" fmla="*/ 58 w 109"/>
                <a:gd name="T19" fmla="*/ 5 h 106"/>
                <a:gd name="T20" fmla="*/ 54 w 109"/>
                <a:gd name="T21" fmla="*/ 5 h 106"/>
                <a:gd name="T22" fmla="*/ 52 w 109"/>
                <a:gd name="T23" fmla="*/ 3 h 106"/>
                <a:gd name="T24" fmla="*/ 47 w 109"/>
                <a:gd name="T25" fmla="*/ 1 h 106"/>
                <a:gd name="T26" fmla="*/ 44 w 109"/>
                <a:gd name="T27" fmla="*/ 0 h 106"/>
                <a:gd name="T28" fmla="*/ 38 w 109"/>
                <a:gd name="T29" fmla="*/ 1 h 106"/>
                <a:gd name="T30" fmla="*/ 23 w 109"/>
                <a:gd name="T31" fmla="*/ 20 h 106"/>
                <a:gd name="T32" fmla="*/ 18 w 109"/>
                <a:gd name="T33" fmla="*/ 20 h 106"/>
                <a:gd name="T34" fmla="*/ 14 w 109"/>
                <a:gd name="T35" fmla="*/ 21 h 106"/>
                <a:gd name="T36" fmla="*/ 11 w 109"/>
                <a:gd name="T37" fmla="*/ 23 h 106"/>
                <a:gd name="T38" fmla="*/ 8 w 109"/>
                <a:gd name="T39" fmla="*/ 26 h 106"/>
                <a:gd name="T40" fmla="*/ 4 w 109"/>
                <a:gd name="T41" fmla="*/ 31 h 106"/>
                <a:gd name="T42" fmla="*/ 5 w 109"/>
                <a:gd name="T43" fmla="*/ 75 h 106"/>
                <a:gd name="T44" fmla="*/ 7 w 109"/>
                <a:gd name="T45" fmla="*/ 79 h 106"/>
                <a:gd name="T46" fmla="*/ 11 w 109"/>
                <a:gd name="T47" fmla="*/ 81 h 106"/>
                <a:gd name="T48" fmla="*/ 14 w 109"/>
                <a:gd name="T49" fmla="*/ 83 h 106"/>
                <a:gd name="T50" fmla="*/ 17 w 109"/>
                <a:gd name="T51" fmla="*/ 84 h 106"/>
                <a:gd name="T52" fmla="*/ 21 w 109"/>
                <a:gd name="T53" fmla="*/ 84 h 106"/>
                <a:gd name="T54" fmla="*/ 29 w 109"/>
                <a:gd name="T55" fmla="*/ 101 h 106"/>
                <a:gd name="T56" fmla="*/ 36 w 109"/>
                <a:gd name="T57" fmla="*/ 104 h 106"/>
                <a:gd name="T58" fmla="*/ 41 w 109"/>
                <a:gd name="T59" fmla="*/ 105 h 106"/>
                <a:gd name="T60" fmla="*/ 44 w 109"/>
                <a:gd name="T61" fmla="*/ 104 h 106"/>
                <a:gd name="T62" fmla="*/ 49 w 109"/>
                <a:gd name="T63" fmla="*/ 102 h 106"/>
                <a:gd name="T64" fmla="*/ 52 w 109"/>
                <a:gd name="T65" fmla="*/ 100 h 106"/>
                <a:gd name="T66" fmla="*/ 56 w 109"/>
                <a:gd name="T67" fmla="*/ 101 h 106"/>
                <a:gd name="T68" fmla="*/ 60 w 109"/>
                <a:gd name="T69" fmla="*/ 104 h 106"/>
                <a:gd name="T70" fmla="*/ 64 w 109"/>
                <a:gd name="T71" fmla="*/ 105 h 106"/>
                <a:gd name="T72" fmla="*/ 69 w 109"/>
                <a:gd name="T73" fmla="*/ 105 h 106"/>
                <a:gd name="T74" fmla="*/ 72 w 109"/>
                <a:gd name="T75" fmla="*/ 105 h 106"/>
                <a:gd name="T76" fmla="*/ 86 w 109"/>
                <a:gd name="T77" fmla="*/ 86 h 106"/>
                <a:gd name="T78" fmla="*/ 90 w 109"/>
                <a:gd name="T79" fmla="*/ 86 h 106"/>
                <a:gd name="T80" fmla="*/ 94 w 109"/>
                <a:gd name="T81" fmla="*/ 85 h 106"/>
                <a:gd name="T82" fmla="*/ 97 w 109"/>
                <a:gd name="T83" fmla="*/ 84 h 106"/>
                <a:gd name="T84" fmla="*/ 100 w 109"/>
                <a:gd name="T85" fmla="*/ 82 h 106"/>
                <a:gd name="T86" fmla="*/ 103 w 109"/>
                <a:gd name="T87" fmla="*/ 78 h 106"/>
                <a:gd name="T88" fmla="*/ 100 w 109"/>
                <a:gd name="T89" fmla="*/ 54 h 106"/>
                <a:gd name="T90" fmla="*/ 70 w 109"/>
                <a:gd name="T91" fmla="*/ 62 h 106"/>
                <a:gd name="T92" fmla="*/ 68 w 109"/>
                <a:gd name="T93" fmla="*/ 64 h 106"/>
                <a:gd name="T94" fmla="*/ 66 w 109"/>
                <a:gd name="T95" fmla="*/ 66 h 106"/>
                <a:gd name="T96" fmla="*/ 62 w 109"/>
                <a:gd name="T97" fmla="*/ 69 h 106"/>
                <a:gd name="T98" fmla="*/ 60 w 109"/>
                <a:gd name="T99" fmla="*/ 70 h 106"/>
                <a:gd name="T100" fmla="*/ 55 w 109"/>
                <a:gd name="T101" fmla="*/ 71 h 106"/>
                <a:gd name="T102" fmla="*/ 54 w 109"/>
                <a:gd name="T103" fmla="*/ 71 h 106"/>
                <a:gd name="T104" fmla="*/ 51 w 109"/>
                <a:gd name="T105" fmla="*/ 70 h 106"/>
                <a:gd name="T106" fmla="*/ 48 w 109"/>
                <a:gd name="T107" fmla="*/ 69 h 106"/>
                <a:gd name="T108" fmla="*/ 40 w 109"/>
                <a:gd name="T109" fmla="*/ 44 h 106"/>
                <a:gd name="T110" fmla="*/ 41 w 109"/>
                <a:gd name="T111" fmla="*/ 41 h 106"/>
                <a:gd name="T112" fmla="*/ 45 w 109"/>
                <a:gd name="T113" fmla="*/ 38 h 106"/>
                <a:gd name="T114" fmla="*/ 48 w 109"/>
                <a:gd name="T115" fmla="*/ 37 h 106"/>
                <a:gd name="T116" fmla="*/ 52 w 109"/>
                <a:gd name="T117" fmla="*/ 35 h 106"/>
                <a:gd name="T118" fmla="*/ 55 w 109"/>
                <a:gd name="T119" fmla="*/ 35 h 106"/>
                <a:gd name="T120" fmla="*/ 57 w 109"/>
                <a:gd name="T121" fmla="*/ 35 h 106"/>
                <a:gd name="T122" fmla="*/ 60 w 109"/>
                <a:gd name="T123" fmla="*/ 36 h 106"/>
                <a:gd name="T124" fmla="*/ 71 w 109"/>
                <a:gd name="T125" fmla="*/ 60 h 10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9"/>
                <a:gd name="T190" fmla="*/ 0 h 106"/>
                <a:gd name="T191" fmla="*/ 109 w 109"/>
                <a:gd name="T192" fmla="*/ 106 h 10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9" h="106">
                  <a:moveTo>
                    <a:pt x="106" y="33"/>
                  </a:moveTo>
                  <a:cubicBezTo>
                    <a:pt x="106" y="32"/>
                    <a:pt x="105" y="31"/>
                    <a:pt x="105" y="30"/>
                  </a:cubicBezTo>
                  <a:cubicBezTo>
                    <a:pt x="105" y="30"/>
                    <a:pt x="105" y="30"/>
                    <a:pt x="104" y="29"/>
                  </a:cubicBezTo>
                  <a:cubicBezTo>
                    <a:pt x="104" y="29"/>
                    <a:pt x="104" y="28"/>
                    <a:pt x="103" y="28"/>
                  </a:cubicBezTo>
                  <a:cubicBezTo>
                    <a:pt x="103" y="28"/>
                    <a:pt x="103" y="27"/>
                    <a:pt x="103" y="27"/>
                  </a:cubicBezTo>
                  <a:cubicBezTo>
                    <a:pt x="102" y="27"/>
                    <a:pt x="102" y="26"/>
                    <a:pt x="101" y="26"/>
                  </a:cubicBezTo>
                  <a:cubicBezTo>
                    <a:pt x="101" y="26"/>
                    <a:pt x="101" y="25"/>
                    <a:pt x="100" y="25"/>
                  </a:cubicBezTo>
                  <a:cubicBezTo>
                    <a:pt x="100" y="25"/>
                    <a:pt x="100" y="25"/>
                    <a:pt x="99" y="24"/>
                  </a:cubicBezTo>
                  <a:cubicBezTo>
                    <a:pt x="99" y="24"/>
                    <a:pt x="98" y="24"/>
                    <a:pt x="98" y="24"/>
                  </a:cubicBezTo>
                  <a:cubicBezTo>
                    <a:pt x="98" y="23"/>
                    <a:pt x="97" y="23"/>
                    <a:pt x="97" y="23"/>
                  </a:cubicBezTo>
                  <a:cubicBezTo>
                    <a:pt x="96" y="23"/>
                    <a:pt x="96" y="23"/>
                    <a:pt x="95" y="23"/>
                  </a:cubicBezTo>
                  <a:cubicBezTo>
                    <a:pt x="95" y="22"/>
                    <a:pt x="95" y="22"/>
                    <a:pt x="94" y="22"/>
                  </a:cubicBezTo>
                  <a:cubicBezTo>
                    <a:pt x="94" y="22"/>
                    <a:pt x="93" y="22"/>
                    <a:pt x="93" y="22"/>
                  </a:cubicBezTo>
                  <a:cubicBezTo>
                    <a:pt x="92" y="22"/>
                    <a:pt x="92" y="22"/>
                    <a:pt x="91" y="22"/>
                  </a:cubicBezTo>
                  <a:cubicBezTo>
                    <a:pt x="91" y="21"/>
                    <a:pt x="90" y="21"/>
                    <a:pt x="90" y="21"/>
                  </a:cubicBezTo>
                  <a:cubicBezTo>
                    <a:pt x="89" y="21"/>
                    <a:pt x="89" y="21"/>
                    <a:pt x="88" y="21"/>
                  </a:cubicBezTo>
                  <a:cubicBezTo>
                    <a:pt x="89" y="14"/>
                    <a:pt x="85" y="6"/>
                    <a:pt x="77" y="2"/>
                  </a:cubicBezTo>
                  <a:cubicBezTo>
                    <a:pt x="76" y="2"/>
                    <a:pt x="75" y="2"/>
                    <a:pt x="75" y="2"/>
                  </a:cubicBezTo>
                  <a:cubicBezTo>
                    <a:pt x="74" y="2"/>
                    <a:pt x="74" y="2"/>
                    <a:pt x="74" y="1"/>
                  </a:cubicBezTo>
                  <a:cubicBezTo>
                    <a:pt x="73" y="1"/>
                    <a:pt x="72" y="1"/>
                    <a:pt x="71" y="1"/>
                  </a:cubicBezTo>
                  <a:cubicBezTo>
                    <a:pt x="71" y="1"/>
                    <a:pt x="71" y="1"/>
                    <a:pt x="71" y="1"/>
                  </a:cubicBezTo>
                  <a:cubicBezTo>
                    <a:pt x="70" y="1"/>
                    <a:pt x="70" y="1"/>
                    <a:pt x="69" y="1"/>
                  </a:cubicBezTo>
                  <a:cubicBezTo>
                    <a:pt x="69" y="1"/>
                    <a:pt x="68" y="1"/>
                    <a:pt x="68" y="1"/>
                  </a:cubicBezTo>
                  <a:cubicBezTo>
                    <a:pt x="67" y="1"/>
                    <a:pt x="67" y="1"/>
                    <a:pt x="66" y="1"/>
                  </a:cubicBezTo>
                  <a:cubicBezTo>
                    <a:pt x="66" y="1"/>
                    <a:pt x="65" y="2"/>
                    <a:pt x="65" y="2"/>
                  </a:cubicBezTo>
                  <a:cubicBezTo>
                    <a:pt x="65" y="2"/>
                    <a:pt x="64" y="2"/>
                    <a:pt x="63" y="2"/>
                  </a:cubicBezTo>
                  <a:cubicBezTo>
                    <a:pt x="63" y="2"/>
                    <a:pt x="63" y="2"/>
                    <a:pt x="63" y="2"/>
                  </a:cubicBezTo>
                  <a:cubicBezTo>
                    <a:pt x="62" y="3"/>
                    <a:pt x="61" y="3"/>
                    <a:pt x="60" y="4"/>
                  </a:cubicBezTo>
                  <a:cubicBezTo>
                    <a:pt x="60" y="4"/>
                    <a:pt x="60" y="4"/>
                    <a:pt x="60" y="4"/>
                  </a:cubicBezTo>
                  <a:cubicBezTo>
                    <a:pt x="60" y="4"/>
                    <a:pt x="59" y="5"/>
                    <a:pt x="58" y="5"/>
                  </a:cubicBezTo>
                  <a:cubicBezTo>
                    <a:pt x="58" y="5"/>
                    <a:pt x="58" y="5"/>
                    <a:pt x="58" y="6"/>
                  </a:cubicBezTo>
                  <a:cubicBezTo>
                    <a:pt x="57" y="6"/>
                    <a:pt x="56" y="7"/>
                    <a:pt x="56" y="7"/>
                  </a:cubicBezTo>
                  <a:cubicBezTo>
                    <a:pt x="55" y="7"/>
                    <a:pt x="55" y="6"/>
                    <a:pt x="54" y="5"/>
                  </a:cubicBezTo>
                  <a:cubicBezTo>
                    <a:pt x="54" y="5"/>
                    <a:pt x="54" y="5"/>
                    <a:pt x="54" y="5"/>
                  </a:cubicBezTo>
                  <a:cubicBezTo>
                    <a:pt x="53" y="4"/>
                    <a:pt x="53" y="4"/>
                    <a:pt x="52" y="4"/>
                  </a:cubicBezTo>
                  <a:cubicBezTo>
                    <a:pt x="52" y="4"/>
                    <a:pt x="52" y="3"/>
                    <a:pt x="52" y="3"/>
                  </a:cubicBezTo>
                  <a:cubicBezTo>
                    <a:pt x="51" y="3"/>
                    <a:pt x="50" y="2"/>
                    <a:pt x="49" y="2"/>
                  </a:cubicBezTo>
                  <a:cubicBezTo>
                    <a:pt x="49" y="2"/>
                    <a:pt x="49" y="2"/>
                    <a:pt x="49" y="2"/>
                  </a:cubicBezTo>
                  <a:cubicBezTo>
                    <a:pt x="48" y="2"/>
                    <a:pt x="48" y="1"/>
                    <a:pt x="47" y="1"/>
                  </a:cubicBezTo>
                  <a:cubicBezTo>
                    <a:pt x="47" y="1"/>
                    <a:pt x="46" y="1"/>
                    <a:pt x="46" y="1"/>
                  </a:cubicBezTo>
                  <a:cubicBezTo>
                    <a:pt x="45" y="1"/>
                    <a:pt x="45" y="1"/>
                    <a:pt x="44" y="0"/>
                  </a:cubicBezTo>
                  <a:cubicBezTo>
                    <a:pt x="44" y="0"/>
                    <a:pt x="44" y="0"/>
                    <a:pt x="44" y="0"/>
                  </a:cubicBezTo>
                  <a:cubicBezTo>
                    <a:pt x="43" y="0"/>
                    <a:pt x="42" y="0"/>
                    <a:pt x="41" y="0"/>
                  </a:cubicBezTo>
                  <a:cubicBezTo>
                    <a:pt x="41" y="0"/>
                    <a:pt x="41" y="0"/>
                    <a:pt x="41" y="0"/>
                  </a:cubicBezTo>
                  <a:cubicBezTo>
                    <a:pt x="40" y="0"/>
                    <a:pt x="39" y="0"/>
                    <a:pt x="38" y="1"/>
                  </a:cubicBezTo>
                  <a:cubicBezTo>
                    <a:pt x="38" y="1"/>
                    <a:pt x="38" y="1"/>
                    <a:pt x="38" y="1"/>
                  </a:cubicBezTo>
                  <a:cubicBezTo>
                    <a:pt x="37" y="1"/>
                    <a:pt x="36" y="1"/>
                    <a:pt x="35" y="1"/>
                  </a:cubicBezTo>
                  <a:cubicBezTo>
                    <a:pt x="27" y="4"/>
                    <a:pt x="23" y="12"/>
                    <a:pt x="23" y="20"/>
                  </a:cubicBezTo>
                  <a:cubicBezTo>
                    <a:pt x="23" y="20"/>
                    <a:pt x="22" y="20"/>
                    <a:pt x="21" y="20"/>
                  </a:cubicBezTo>
                  <a:cubicBezTo>
                    <a:pt x="20" y="20"/>
                    <a:pt x="20" y="20"/>
                    <a:pt x="20" y="20"/>
                  </a:cubicBezTo>
                  <a:cubicBezTo>
                    <a:pt x="19" y="20"/>
                    <a:pt x="19" y="20"/>
                    <a:pt x="18" y="20"/>
                  </a:cubicBezTo>
                  <a:cubicBezTo>
                    <a:pt x="18" y="20"/>
                    <a:pt x="17" y="20"/>
                    <a:pt x="17" y="20"/>
                  </a:cubicBezTo>
                  <a:cubicBezTo>
                    <a:pt x="16" y="20"/>
                    <a:pt x="16" y="21"/>
                    <a:pt x="15" y="21"/>
                  </a:cubicBezTo>
                  <a:cubicBezTo>
                    <a:pt x="15" y="21"/>
                    <a:pt x="15" y="21"/>
                    <a:pt x="14" y="21"/>
                  </a:cubicBezTo>
                  <a:cubicBezTo>
                    <a:pt x="14" y="21"/>
                    <a:pt x="13" y="22"/>
                    <a:pt x="13" y="22"/>
                  </a:cubicBezTo>
                  <a:cubicBezTo>
                    <a:pt x="13" y="22"/>
                    <a:pt x="12" y="22"/>
                    <a:pt x="12" y="22"/>
                  </a:cubicBezTo>
                  <a:cubicBezTo>
                    <a:pt x="11" y="23"/>
                    <a:pt x="11" y="23"/>
                    <a:pt x="11" y="23"/>
                  </a:cubicBezTo>
                  <a:cubicBezTo>
                    <a:pt x="10" y="23"/>
                    <a:pt x="10" y="24"/>
                    <a:pt x="10" y="24"/>
                  </a:cubicBezTo>
                  <a:cubicBezTo>
                    <a:pt x="9" y="24"/>
                    <a:pt x="9" y="25"/>
                    <a:pt x="8" y="25"/>
                  </a:cubicBezTo>
                  <a:cubicBezTo>
                    <a:pt x="8" y="25"/>
                    <a:pt x="8" y="26"/>
                    <a:pt x="8" y="26"/>
                  </a:cubicBezTo>
                  <a:cubicBezTo>
                    <a:pt x="7" y="26"/>
                    <a:pt x="7" y="27"/>
                    <a:pt x="6" y="27"/>
                  </a:cubicBezTo>
                  <a:cubicBezTo>
                    <a:pt x="6" y="28"/>
                    <a:pt x="6" y="28"/>
                    <a:pt x="6" y="28"/>
                  </a:cubicBezTo>
                  <a:cubicBezTo>
                    <a:pt x="5" y="29"/>
                    <a:pt x="5" y="30"/>
                    <a:pt x="4" y="31"/>
                  </a:cubicBezTo>
                  <a:cubicBezTo>
                    <a:pt x="1" y="38"/>
                    <a:pt x="3" y="47"/>
                    <a:pt x="9" y="52"/>
                  </a:cubicBezTo>
                  <a:cubicBezTo>
                    <a:pt x="3" y="57"/>
                    <a:pt x="0" y="65"/>
                    <a:pt x="3" y="73"/>
                  </a:cubicBezTo>
                  <a:cubicBezTo>
                    <a:pt x="4" y="74"/>
                    <a:pt x="4" y="75"/>
                    <a:pt x="5" y="75"/>
                  </a:cubicBezTo>
                  <a:cubicBezTo>
                    <a:pt x="5" y="76"/>
                    <a:pt x="5" y="76"/>
                    <a:pt x="5" y="76"/>
                  </a:cubicBezTo>
                  <a:cubicBezTo>
                    <a:pt x="6" y="77"/>
                    <a:pt x="6" y="77"/>
                    <a:pt x="6" y="78"/>
                  </a:cubicBezTo>
                  <a:cubicBezTo>
                    <a:pt x="7" y="78"/>
                    <a:pt x="7" y="78"/>
                    <a:pt x="7" y="79"/>
                  </a:cubicBezTo>
                  <a:cubicBezTo>
                    <a:pt x="8" y="79"/>
                    <a:pt x="8" y="79"/>
                    <a:pt x="8" y="80"/>
                  </a:cubicBezTo>
                  <a:cubicBezTo>
                    <a:pt x="9" y="80"/>
                    <a:pt x="9" y="80"/>
                    <a:pt x="9" y="81"/>
                  </a:cubicBezTo>
                  <a:cubicBezTo>
                    <a:pt x="10" y="81"/>
                    <a:pt x="10" y="81"/>
                    <a:pt x="11" y="81"/>
                  </a:cubicBezTo>
                  <a:cubicBezTo>
                    <a:pt x="11" y="82"/>
                    <a:pt x="11" y="82"/>
                    <a:pt x="12" y="82"/>
                  </a:cubicBezTo>
                  <a:cubicBezTo>
                    <a:pt x="12" y="82"/>
                    <a:pt x="13" y="83"/>
                    <a:pt x="13" y="83"/>
                  </a:cubicBezTo>
                  <a:cubicBezTo>
                    <a:pt x="13" y="83"/>
                    <a:pt x="14" y="83"/>
                    <a:pt x="14" y="83"/>
                  </a:cubicBezTo>
                  <a:cubicBezTo>
                    <a:pt x="15" y="83"/>
                    <a:pt x="15" y="84"/>
                    <a:pt x="16" y="84"/>
                  </a:cubicBezTo>
                  <a:cubicBezTo>
                    <a:pt x="16" y="84"/>
                    <a:pt x="16" y="84"/>
                    <a:pt x="16" y="84"/>
                  </a:cubicBezTo>
                  <a:cubicBezTo>
                    <a:pt x="16" y="84"/>
                    <a:pt x="17" y="84"/>
                    <a:pt x="17" y="84"/>
                  </a:cubicBezTo>
                  <a:cubicBezTo>
                    <a:pt x="17" y="84"/>
                    <a:pt x="18" y="84"/>
                    <a:pt x="18" y="84"/>
                  </a:cubicBezTo>
                  <a:cubicBezTo>
                    <a:pt x="19" y="84"/>
                    <a:pt x="19" y="84"/>
                    <a:pt x="20" y="84"/>
                  </a:cubicBezTo>
                  <a:cubicBezTo>
                    <a:pt x="20" y="84"/>
                    <a:pt x="20" y="84"/>
                    <a:pt x="21" y="84"/>
                  </a:cubicBezTo>
                  <a:cubicBezTo>
                    <a:pt x="21" y="84"/>
                    <a:pt x="21" y="84"/>
                    <a:pt x="22" y="84"/>
                  </a:cubicBezTo>
                  <a:cubicBezTo>
                    <a:pt x="22" y="87"/>
                    <a:pt x="22" y="89"/>
                    <a:pt x="23" y="92"/>
                  </a:cubicBezTo>
                  <a:cubicBezTo>
                    <a:pt x="24" y="95"/>
                    <a:pt x="26" y="99"/>
                    <a:pt x="29" y="101"/>
                  </a:cubicBezTo>
                  <a:cubicBezTo>
                    <a:pt x="30" y="102"/>
                    <a:pt x="31" y="103"/>
                    <a:pt x="33" y="103"/>
                  </a:cubicBezTo>
                  <a:cubicBezTo>
                    <a:pt x="33" y="104"/>
                    <a:pt x="34" y="104"/>
                    <a:pt x="35" y="104"/>
                  </a:cubicBezTo>
                  <a:cubicBezTo>
                    <a:pt x="35" y="104"/>
                    <a:pt x="36" y="104"/>
                    <a:pt x="36" y="104"/>
                  </a:cubicBezTo>
                  <a:cubicBezTo>
                    <a:pt x="37" y="104"/>
                    <a:pt x="37" y="105"/>
                    <a:pt x="38" y="105"/>
                  </a:cubicBezTo>
                  <a:cubicBezTo>
                    <a:pt x="38" y="105"/>
                    <a:pt x="39" y="105"/>
                    <a:pt x="39" y="105"/>
                  </a:cubicBezTo>
                  <a:cubicBezTo>
                    <a:pt x="39" y="105"/>
                    <a:pt x="40" y="105"/>
                    <a:pt x="41" y="105"/>
                  </a:cubicBezTo>
                  <a:cubicBezTo>
                    <a:pt x="41" y="105"/>
                    <a:pt x="41" y="105"/>
                    <a:pt x="41" y="105"/>
                  </a:cubicBezTo>
                  <a:cubicBezTo>
                    <a:pt x="42" y="105"/>
                    <a:pt x="43" y="104"/>
                    <a:pt x="44" y="104"/>
                  </a:cubicBezTo>
                  <a:cubicBezTo>
                    <a:pt x="44" y="104"/>
                    <a:pt x="44" y="104"/>
                    <a:pt x="44" y="104"/>
                  </a:cubicBezTo>
                  <a:cubicBezTo>
                    <a:pt x="45" y="104"/>
                    <a:pt x="46" y="104"/>
                    <a:pt x="46" y="103"/>
                  </a:cubicBezTo>
                  <a:cubicBezTo>
                    <a:pt x="47" y="103"/>
                    <a:pt x="47" y="103"/>
                    <a:pt x="47" y="103"/>
                  </a:cubicBezTo>
                  <a:cubicBezTo>
                    <a:pt x="48" y="103"/>
                    <a:pt x="49" y="103"/>
                    <a:pt x="49" y="102"/>
                  </a:cubicBezTo>
                  <a:cubicBezTo>
                    <a:pt x="49" y="102"/>
                    <a:pt x="49" y="102"/>
                    <a:pt x="50" y="102"/>
                  </a:cubicBezTo>
                  <a:cubicBezTo>
                    <a:pt x="50" y="102"/>
                    <a:pt x="51" y="101"/>
                    <a:pt x="51" y="101"/>
                  </a:cubicBezTo>
                  <a:cubicBezTo>
                    <a:pt x="52" y="100"/>
                    <a:pt x="52" y="100"/>
                    <a:pt x="52" y="100"/>
                  </a:cubicBezTo>
                  <a:cubicBezTo>
                    <a:pt x="53" y="100"/>
                    <a:pt x="53" y="99"/>
                    <a:pt x="54" y="98"/>
                  </a:cubicBezTo>
                  <a:cubicBezTo>
                    <a:pt x="54" y="99"/>
                    <a:pt x="55" y="100"/>
                    <a:pt x="56" y="100"/>
                  </a:cubicBezTo>
                  <a:cubicBezTo>
                    <a:pt x="56" y="100"/>
                    <a:pt x="56" y="101"/>
                    <a:pt x="56" y="101"/>
                  </a:cubicBezTo>
                  <a:cubicBezTo>
                    <a:pt x="57" y="101"/>
                    <a:pt x="57" y="102"/>
                    <a:pt x="58" y="102"/>
                  </a:cubicBezTo>
                  <a:cubicBezTo>
                    <a:pt x="58" y="102"/>
                    <a:pt x="58" y="102"/>
                    <a:pt x="58" y="102"/>
                  </a:cubicBezTo>
                  <a:cubicBezTo>
                    <a:pt x="59" y="103"/>
                    <a:pt x="60" y="103"/>
                    <a:pt x="60" y="104"/>
                  </a:cubicBezTo>
                  <a:cubicBezTo>
                    <a:pt x="61" y="104"/>
                    <a:pt x="61" y="104"/>
                    <a:pt x="61" y="104"/>
                  </a:cubicBezTo>
                  <a:cubicBezTo>
                    <a:pt x="62" y="104"/>
                    <a:pt x="62" y="104"/>
                    <a:pt x="63" y="105"/>
                  </a:cubicBezTo>
                  <a:cubicBezTo>
                    <a:pt x="63" y="105"/>
                    <a:pt x="63" y="105"/>
                    <a:pt x="64" y="105"/>
                  </a:cubicBezTo>
                  <a:cubicBezTo>
                    <a:pt x="64" y="105"/>
                    <a:pt x="65" y="105"/>
                    <a:pt x="66" y="105"/>
                  </a:cubicBezTo>
                  <a:cubicBezTo>
                    <a:pt x="66" y="105"/>
                    <a:pt x="66" y="105"/>
                    <a:pt x="66" y="105"/>
                  </a:cubicBezTo>
                  <a:cubicBezTo>
                    <a:pt x="67" y="105"/>
                    <a:pt x="68" y="106"/>
                    <a:pt x="69" y="105"/>
                  </a:cubicBezTo>
                  <a:cubicBezTo>
                    <a:pt x="69" y="105"/>
                    <a:pt x="69" y="105"/>
                    <a:pt x="69" y="105"/>
                  </a:cubicBezTo>
                  <a:cubicBezTo>
                    <a:pt x="70" y="105"/>
                    <a:pt x="71" y="105"/>
                    <a:pt x="72" y="105"/>
                  </a:cubicBezTo>
                  <a:cubicBezTo>
                    <a:pt x="72" y="105"/>
                    <a:pt x="72" y="105"/>
                    <a:pt x="72" y="105"/>
                  </a:cubicBezTo>
                  <a:cubicBezTo>
                    <a:pt x="73" y="105"/>
                    <a:pt x="74" y="105"/>
                    <a:pt x="75" y="104"/>
                  </a:cubicBezTo>
                  <a:cubicBezTo>
                    <a:pt x="77" y="103"/>
                    <a:pt x="80" y="102"/>
                    <a:pt x="81" y="100"/>
                  </a:cubicBezTo>
                  <a:cubicBezTo>
                    <a:pt x="85" y="96"/>
                    <a:pt x="87" y="91"/>
                    <a:pt x="86" y="86"/>
                  </a:cubicBezTo>
                  <a:cubicBezTo>
                    <a:pt x="87" y="86"/>
                    <a:pt x="87" y="86"/>
                    <a:pt x="88" y="86"/>
                  </a:cubicBezTo>
                  <a:cubicBezTo>
                    <a:pt x="88" y="86"/>
                    <a:pt x="89" y="86"/>
                    <a:pt x="89" y="86"/>
                  </a:cubicBezTo>
                  <a:cubicBezTo>
                    <a:pt x="89" y="86"/>
                    <a:pt x="90" y="86"/>
                    <a:pt x="90" y="86"/>
                  </a:cubicBezTo>
                  <a:cubicBezTo>
                    <a:pt x="91" y="86"/>
                    <a:pt x="91" y="86"/>
                    <a:pt x="92" y="86"/>
                  </a:cubicBezTo>
                  <a:cubicBezTo>
                    <a:pt x="92" y="86"/>
                    <a:pt x="92" y="85"/>
                    <a:pt x="93" y="85"/>
                  </a:cubicBezTo>
                  <a:cubicBezTo>
                    <a:pt x="93" y="85"/>
                    <a:pt x="94" y="85"/>
                    <a:pt x="94" y="85"/>
                  </a:cubicBezTo>
                  <a:cubicBezTo>
                    <a:pt x="94" y="85"/>
                    <a:pt x="94" y="85"/>
                    <a:pt x="94" y="85"/>
                  </a:cubicBezTo>
                  <a:cubicBezTo>
                    <a:pt x="95" y="85"/>
                    <a:pt x="95" y="85"/>
                    <a:pt x="95" y="85"/>
                  </a:cubicBezTo>
                  <a:cubicBezTo>
                    <a:pt x="96" y="84"/>
                    <a:pt x="96" y="84"/>
                    <a:pt x="97" y="84"/>
                  </a:cubicBezTo>
                  <a:cubicBezTo>
                    <a:pt x="97" y="84"/>
                    <a:pt x="97" y="84"/>
                    <a:pt x="98" y="83"/>
                  </a:cubicBezTo>
                  <a:cubicBezTo>
                    <a:pt x="98" y="83"/>
                    <a:pt x="99" y="83"/>
                    <a:pt x="99" y="82"/>
                  </a:cubicBezTo>
                  <a:cubicBezTo>
                    <a:pt x="99" y="82"/>
                    <a:pt x="100" y="82"/>
                    <a:pt x="100" y="82"/>
                  </a:cubicBezTo>
                  <a:cubicBezTo>
                    <a:pt x="101" y="81"/>
                    <a:pt x="101" y="81"/>
                    <a:pt x="101" y="81"/>
                  </a:cubicBezTo>
                  <a:cubicBezTo>
                    <a:pt x="102" y="80"/>
                    <a:pt x="102" y="80"/>
                    <a:pt x="102" y="80"/>
                  </a:cubicBezTo>
                  <a:cubicBezTo>
                    <a:pt x="103" y="79"/>
                    <a:pt x="103" y="79"/>
                    <a:pt x="103" y="78"/>
                  </a:cubicBezTo>
                  <a:cubicBezTo>
                    <a:pt x="103" y="78"/>
                    <a:pt x="104" y="78"/>
                    <a:pt x="104" y="78"/>
                  </a:cubicBezTo>
                  <a:cubicBezTo>
                    <a:pt x="104" y="77"/>
                    <a:pt x="105" y="76"/>
                    <a:pt x="105" y="75"/>
                  </a:cubicBezTo>
                  <a:cubicBezTo>
                    <a:pt x="109" y="68"/>
                    <a:pt x="106" y="59"/>
                    <a:pt x="100" y="54"/>
                  </a:cubicBezTo>
                  <a:cubicBezTo>
                    <a:pt x="107" y="49"/>
                    <a:pt x="109" y="41"/>
                    <a:pt x="106" y="33"/>
                  </a:cubicBezTo>
                  <a:close/>
                  <a:moveTo>
                    <a:pt x="71" y="60"/>
                  </a:moveTo>
                  <a:cubicBezTo>
                    <a:pt x="71" y="61"/>
                    <a:pt x="70" y="61"/>
                    <a:pt x="70" y="62"/>
                  </a:cubicBezTo>
                  <a:cubicBezTo>
                    <a:pt x="70" y="62"/>
                    <a:pt x="70" y="62"/>
                    <a:pt x="70" y="63"/>
                  </a:cubicBezTo>
                  <a:cubicBezTo>
                    <a:pt x="69" y="63"/>
                    <a:pt x="69" y="64"/>
                    <a:pt x="68" y="64"/>
                  </a:cubicBezTo>
                  <a:cubicBezTo>
                    <a:pt x="68" y="64"/>
                    <a:pt x="68" y="64"/>
                    <a:pt x="68" y="64"/>
                  </a:cubicBezTo>
                  <a:cubicBezTo>
                    <a:pt x="68" y="64"/>
                    <a:pt x="68" y="64"/>
                    <a:pt x="68" y="65"/>
                  </a:cubicBezTo>
                  <a:cubicBezTo>
                    <a:pt x="68" y="65"/>
                    <a:pt x="67" y="66"/>
                    <a:pt x="67" y="66"/>
                  </a:cubicBezTo>
                  <a:cubicBezTo>
                    <a:pt x="66" y="66"/>
                    <a:pt x="66" y="66"/>
                    <a:pt x="66" y="66"/>
                  </a:cubicBezTo>
                  <a:cubicBezTo>
                    <a:pt x="66" y="67"/>
                    <a:pt x="65" y="67"/>
                    <a:pt x="65" y="68"/>
                  </a:cubicBezTo>
                  <a:cubicBezTo>
                    <a:pt x="65" y="68"/>
                    <a:pt x="64" y="68"/>
                    <a:pt x="64" y="68"/>
                  </a:cubicBezTo>
                  <a:cubicBezTo>
                    <a:pt x="64" y="68"/>
                    <a:pt x="63" y="69"/>
                    <a:pt x="62" y="69"/>
                  </a:cubicBezTo>
                  <a:cubicBezTo>
                    <a:pt x="62" y="69"/>
                    <a:pt x="62" y="69"/>
                    <a:pt x="62" y="69"/>
                  </a:cubicBezTo>
                  <a:cubicBezTo>
                    <a:pt x="61" y="69"/>
                    <a:pt x="61" y="70"/>
                    <a:pt x="60" y="70"/>
                  </a:cubicBezTo>
                  <a:cubicBezTo>
                    <a:pt x="60" y="70"/>
                    <a:pt x="60" y="70"/>
                    <a:pt x="60" y="70"/>
                  </a:cubicBezTo>
                  <a:cubicBezTo>
                    <a:pt x="59" y="70"/>
                    <a:pt x="58" y="70"/>
                    <a:pt x="58" y="70"/>
                  </a:cubicBezTo>
                  <a:cubicBezTo>
                    <a:pt x="57" y="70"/>
                    <a:pt x="57" y="70"/>
                    <a:pt x="57" y="70"/>
                  </a:cubicBezTo>
                  <a:cubicBezTo>
                    <a:pt x="56" y="71"/>
                    <a:pt x="56" y="71"/>
                    <a:pt x="55" y="71"/>
                  </a:cubicBezTo>
                  <a:cubicBezTo>
                    <a:pt x="55" y="71"/>
                    <a:pt x="55" y="71"/>
                    <a:pt x="55" y="71"/>
                  </a:cubicBezTo>
                  <a:cubicBezTo>
                    <a:pt x="55" y="71"/>
                    <a:pt x="55" y="71"/>
                    <a:pt x="55" y="71"/>
                  </a:cubicBezTo>
                  <a:cubicBezTo>
                    <a:pt x="54" y="71"/>
                    <a:pt x="54" y="71"/>
                    <a:pt x="54" y="71"/>
                  </a:cubicBezTo>
                  <a:cubicBezTo>
                    <a:pt x="53" y="71"/>
                    <a:pt x="53" y="71"/>
                    <a:pt x="53" y="71"/>
                  </a:cubicBezTo>
                  <a:cubicBezTo>
                    <a:pt x="53" y="70"/>
                    <a:pt x="52" y="70"/>
                    <a:pt x="52" y="70"/>
                  </a:cubicBezTo>
                  <a:cubicBezTo>
                    <a:pt x="52" y="70"/>
                    <a:pt x="51" y="70"/>
                    <a:pt x="51" y="70"/>
                  </a:cubicBezTo>
                  <a:cubicBezTo>
                    <a:pt x="51" y="70"/>
                    <a:pt x="50" y="70"/>
                    <a:pt x="50" y="70"/>
                  </a:cubicBezTo>
                  <a:cubicBezTo>
                    <a:pt x="50" y="70"/>
                    <a:pt x="50" y="70"/>
                    <a:pt x="49" y="70"/>
                  </a:cubicBezTo>
                  <a:cubicBezTo>
                    <a:pt x="49" y="70"/>
                    <a:pt x="48" y="69"/>
                    <a:pt x="48" y="69"/>
                  </a:cubicBezTo>
                  <a:cubicBezTo>
                    <a:pt x="45" y="68"/>
                    <a:pt x="43" y="66"/>
                    <a:pt x="41" y="64"/>
                  </a:cubicBezTo>
                  <a:cubicBezTo>
                    <a:pt x="37" y="59"/>
                    <a:pt x="36" y="52"/>
                    <a:pt x="39" y="46"/>
                  </a:cubicBezTo>
                  <a:cubicBezTo>
                    <a:pt x="39" y="45"/>
                    <a:pt x="39" y="44"/>
                    <a:pt x="40" y="44"/>
                  </a:cubicBezTo>
                  <a:cubicBezTo>
                    <a:pt x="40" y="43"/>
                    <a:pt x="40" y="43"/>
                    <a:pt x="40" y="43"/>
                  </a:cubicBezTo>
                  <a:cubicBezTo>
                    <a:pt x="40" y="42"/>
                    <a:pt x="41" y="42"/>
                    <a:pt x="41" y="41"/>
                  </a:cubicBezTo>
                  <a:cubicBezTo>
                    <a:pt x="41" y="41"/>
                    <a:pt x="41" y="41"/>
                    <a:pt x="41" y="41"/>
                  </a:cubicBezTo>
                  <a:cubicBezTo>
                    <a:pt x="42" y="41"/>
                    <a:pt x="42" y="40"/>
                    <a:pt x="43" y="40"/>
                  </a:cubicBezTo>
                  <a:cubicBezTo>
                    <a:pt x="43" y="39"/>
                    <a:pt x="43" y="39"/>
                    <a:pt x="43" y="39"/>
                  </a:cubicBezTo>
                  <a:cubicBezTo>
                    <a:pt x="44" y="39"/>
                    <a:pt x="45" y="38"/>
                    <a:pt x="45" y="38"/>
                  </a:cubicBezTo>
                  <a:cubicBezTo>
                    <a:pt x="45" y="38"/>
                    <a:pt x="45" y="38"/>
                    <a:pt x="45" y="38"/>
                  </a:cubicBezTo>
                  <a:cubicBezTo>
                    <a:pt x="46" y="37"/>
                    <a:pt x="47" y="37"/>
                    <a:pt x="47" y="37"/>
                  </a:cubicBezTo>
                  <a:cubicBezTo>
                    <a:pt x="47" y="37"/>
                    <a:pt x="48" y="37"/>
                    <a:pt x="48" y="37"/>
                  </a:cubicBezTo>
                  <a:cubicBezTo>
                    <a:pt x="48" y="36"/>
                    <a:pt x="49" y="36"/>
                    <a:pt x="50" y="36"/>
                  </a:cubicBezTo>
                  <a:cubicBezTo>
                    <a:pt x="50" y="36"/>
                    <a:pt x="50" y="36"/>
                    <a:pt x="50" y="36"/>
                  </a:cubicBezTo>
                  <a:cubicBezTo>
                    <a:pt x="51" y="36"/>
                    <a:pt x="51" y="35"/>
                    <a:pt x="52" y="35"/>
                  </a:cubicBezTo>
                  <a:cubicBezTo>
                    <a:pt x="52" y="35"/>
                    <a:pt x="52" y="35"/>
                    <a:pt x="53" y="35"/>
                  </a:cubicBezTo>
                  <a:cubicBezTo>
                    <a:pt x="53" y="35"/>
                    <a:pt x="54" y="35"/>
                    <a:pt x="55" y="35"/>
                  </a:cubicBezTo>
                  <a:cubicBezTo>
                    <a:pt x="55" y="35"/>
                    <a:pt x="55" y="35"/>
                    <a:pt x="55" y="35"/>
                  </a:cubicBezTo>
                  <a:cubicBezTo>
                    <a:pt x="55" y="35"/>
                    <a:pt x="55" y="35"/>
                    <a:pt x="55" y="35"/>
                  </a:cubicBezTo>
                  <a:cubicBezTo>
                    <a:pt x="55" y="35"/>
                    <a:pt x="56" y="35"/>
                    <a:pt x="56" y="35"/>
                  </a:cubicBezTo>
                  <a:cubicBezTo>
                    <a:pt x="56" y="35"/>
                    <a:pt x="56" y="35"/>
                    <a:pt x="57" y="35"/>
                  </a:cubicBezTo>
                  <a:cubicBezTo>
                    <a:pt x="57" y="35"/>
                    <a:pt x="57" y="35"/>
                    <a:pt x="58" y="35"/>
                  </a:cubicBezTo>
                  <a:cubicBezTo>
                    <a:pt x="58" y="35"/>
                    <a:pt x="58" y="35"/>
                    <a:pt x="59" y="35"/>
                  </a:cubicBezTo>
                  <a:cubicBezTo>
                    <a:pt x="59" y="36"/>
                    <a:pt x="59" y="36"/>
                    <a:pt x="60" y="36"/>
                  </a:cubicBezTo>
                  <a:cubicBezTo>
                    <a:pt x="60" y="36"/>
                    <a:pt x="60" y="36"/>
                    <a:pt x="60" y="36"/>
                  </a:cubicBezTo>
                  <a:cubicBezTo>
                    <a:pt x="61" y="36"/>
                    <a:pt x="61" y="36"/>
                    <a:pt x="62" y="37"/>
                  </a:cubicBezTo>
                  <a:cubicBezTo>
                    <a:pt x="71" y="41"/>
                    <a:pt x="75" y="51"/>
                    <a:pt x="71" y="6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395">
                <a:latin typeface="Calibri" panose="020F0502020204030204" pitchFamily="34" charset="0"/>
                <a:sym typeface="宋体" panose="02010600030101010101" pitchFamily="2" charset="-122"/>
              </a:endParaRPr>
            </a:p>
          </p:txBody>
        </p:sp>
      </p:grpSp>
      <p:sp>
        <p:nvSpPr>
          <p:cNvPr id="15" name="Freeform 755"/>
          <p:cNvSpPr>
            <a:spLocks noChangeArrowheads="1"/>
          </p:cNvSpPr>
          <p:nvPr/>
        </p:nvSpPr>
        <p:spPr bwMode="auto">
          <a:xfrm>
            <a:off x="9422197" y="5363401"/>
            <a:ext cx="229422" cy="448476"/>
          </a:xfrm>
          <a:custGeom>
            <a:avLst/>
            <a:gdLst>
              <a:gd name="T0" fmla="*/ 101 w 101"/>
              <a:gd name="T1" fmla="*/ 50 h 197"/>
              <a:gd name="T2" fmla="*/ 50 w 101"/>
              <a:gd name="T3" fmla="*/ 0 h 197"/>
              <a:gd name="T4" fmla="*/ 0 w 101"/>
              <a:gd name="T5" fmla="*/ 50 h 197"/>
              <a:gd name="T6" fmla="*/ 14 w 101"/>
              <a:gd name="T7" fmla="*/ 63 h 197"/>
              <a:gd name="T8" fmla="*/ 28 w 101"/>
              <a:gd name="T9" fmla="*/ 50 h 197"/>
              <a:gd name="T10" fmla="*/ 50 w 101"/>
              <a:gd name="T11" fmla="*/ 27 h 197"/>
              <a:gd name="T12" fmla="*/ 73 w 101"/>
              <a:gd name="T13" fmla="*/ 50 h 197"/>
              <a:gd name="T14" fmla="*/ 50 w 101"/>
              <a:gd name="T15" fmla="*/ 78 h 197"/>
              <a:gd name="T16" fmla="*/ 49 w 101"/>
              <a:gd name="T17" fmla="*/ 78 h 197"/>
              <a:gd name="T18" fmla="*/ 0 w 101"/>
              <a:gd name="T19" fmla="*/ 121 h 197"/>
              <a:gd name="T20" fmla="*/ 0 w 101"/>
              <a:gd name="T21" fmla="*/ 183 h 197"/>
              <a:gd name="T22" fmla="*/ 14 w 101"/>
              <a:gd name="T23" fmla="*/ 197 h 197"/>
              <a:gd name="T24" fmla="*/ 87 w 101"/>
              <a:gd name="T25" fmla="*/ 197 h 197"/>
              <a:gd name="T26" fmla="*/ 101 w 101"/>
              <a:gd name="T27" fmla="*/ 183 h 197"/>
              <a:gd name="T28" fmla="*/ 101 w 101"/>
              <a:gd name="T29" fmla="*/ 130 h 197"/>
              <a:gd name="T30" fmla="*/ 101 w 101"/>
              <a:gd name="T31" fmla="*/ 57 h 197"/>
              <a:gd name="T32" fmla="*/ 101 w 101"/>
              <a:gd name="T33" fmla="*/ 50 h 1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1"/>
              <a:gd name="T52" fmla="*/ 0 h 197"/>
              <a:gd name="T53" fmla="*/ 101 w 101"/>
              <a:gd name="T54" fmla="*/ 197 h 1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1" h="197">
                <a:moveTo>
                  <a:pt x="101" y="50"/>
                </a:moveTo>
                <a:cubicBezTo>
                  <a:pt x="101" y="22"/>
                  <a:pt x="78" y="0"/>
                  <a:pt x="50" y="0"/>
                </a:cubicBezTo>
                <a:cubicBezTo>
                  <a:pt x="23" y="0"/>
                  <a:pt x="0" y="22"/>
                  <a:pt x="0" y="50"/>
                </a:cubicBezTo>
                <a:cubicBezTo>
                  <a:pt x="0" y="57"/>
                  <a:pt x="6" y="63"/>
                  <a:pt x="14" y="63"/>
                </a:cubicBezTo>
                <a:cubicBezTo>
                  <a:pt x="22" y="63"/>
                  <a:pt x="28" y="57"/>
                  <a:pt x="28" y="50"/>
                </a:cubicBezTo>
                <a:cubicBezTo>
                  <a:pt x="28" y="37"/>
                  <a:pt x="38" y="27"/>
                  <a:pt x="50" y="27"/>
                </a:cubicBezTo>
                <a:cubicBezTo>
                  <a:pt x="63" y="27"/>
                  <a:pt x="73" y="37"/>
                  <a:pt x="73" y="50"/>
                </a:cubicBezTo>
                <a:cubicBezTo>
                  <a:pt x="73" y="63"/>
                  <a:pt x="63" y="75"/>
                  <a:pt x="50" y="78"/>
                </a:cubicBezTo>
                <a:cubicBezTo>
                  <a:pt x="49" y="78"/>
                  <a:pt x="49" y="78"/>
                  <a:pt x="49" y="78"/>
                </a:cubicBezTo>
                <a:cubicBezTo>
                  <a:pt x="33" y="80"/>
                  <a:pt x="0" y="86"/>
                  <a:pt x="0" y="121"/>
                </a:cubicBezTo>
                <a:cubicBezTo>
                  <a:pt x="0" y="183"/>
                  <a:pt x="0" y="183"/>
                  <a:pt x="0" y="183"/>
                </a:cubicBezTo>
                <a:cubicBezTo>
                  <a:pt x="0" y="191"/>
                  <a:pt x="6" y="197"/>
                  <a:pt x="14" y="197"/>
                </a:cubicBezTo>
                <a:cubicBezTo>
                  <a:pt x="87" y="197"/>
                  <a:pt x="87" y="197"/>
                  <a:pt x="87" y="197"/>
                </a:cubicBezTo>
                <a:cubicBezTo>
                  <a:pt x="94" y="197"/>
                  <a:pt x="101" y="191"/>
                  <a:pt x="101" y="183"/>
                </a:cubicBezTo>
                <a:cubicBezTo>
                  <a:pt x="101" y="130"/>
                  <a:pt x="101" y="130"/>
                  <a:pt x="101" y="130"/>
                </a:cubicBezTo>
                <a:cubicBezTo>
                  <a:pt x="101" y="57"/>
                  <a:pt x="101" y="57"/>
                  <a:pt x="101" y="57"/>
                </a:cubicBezTo>
                <a:cubicBezTo>
                  <a:pt x="101" y="50"/>
                  <a:pt x="101" y="50"/>
                  <a:pt x="101" y="50"/>
                </a:cubicBezTo>
                <a:close/>
              </a:path>
            </a:pathLst>
          </a:custGeom>
          <a:solidFill>
            <a:srgbClr val="0070C0"/>
          </a:solidFill>
          <a:ln>
            <a:noFill/>
          </a:ln>
        </p:spPr>
        <p:txBody>
          <a:bodyPr lIns="86369" tIns="43185" rIns="86369" bIns="43185"/>
          <a:lstStyle/>
          <a:p>
            <a:endParaRPr lang="zh-CN" altLang="zh-CN" sz="2395">
              <a:latin typeface="Calibri" panose="020F0502020204030204" pitchFamily="34" charset="0"/>
              <a:sym typeface="宋体" panose="02010600030101010101" pitchFamily="2" charset="-122"/>
            </a:endParaRPr>
          </a:p>
        </p:txBody>
      </p:sp>
      <p:grpSp>
        <p:nvGrpSpPr>
          <p:cNvPr id="16" name="Group 36"/>
          <p:cNvGrpSpPr/>
          <p:nvPr/>
        </p:nvGrpSpPr>
        <p:grpSpPr bwMode="auto">
          <a:xfrm>
            <a:off x="9312734" y="3258258"/>
            <a:ext cx="449847" cy="419979"/>
            <a:chOff x="0" y="0"/>
            <a:chExt cx="739775" cy="690562"/>
          </a:xfrm>
          <a:solidFill>
            <a:srgbClr val="0070C0"/>
          </a:solidFill>
        </p:grpSpPr>
        <p:sp>
          <p:nvSpPr>
            <p:cNvPr id="17" name="Freeform 876"/>
            <p:cNvSpPr>
              <a:spLocks noChangeArrowheads="1"/>
            </p:cNvSpPr>
            <p:nvPr/>
          </p:nvSpPr>
          <p:spPr bwMode="auto">
            <a:xfrm>
              <a:off x="608013" y="71437"/>
              <a:ext cx="115888" cy="101600"/>
            </a:xfrm>
            <a:custGeom>
              <a:avLst/>
              <a:gdLst>
                <a:gd name="T0" fmla="*/ 2 w 31"/>
                <a:gd name="T1" fmla="*/ 25 h 27"/>
                <a:gd name="T2" fmla="*/ 2 w 31"/>
                <a:gd name="T3" fmla="*/ 27 h 27"/>
                <a:gd name="T4" fmla="*/ 4 w 31"/>
                <a:gd name="T5" fmla="*/ 27 h 27"/>
                <a:gd name="T6" fmla="*/ 28 w 31"/>
                <a:gd name="T7" fmla="*/ 9 h 27"/>
                <a:gd name="T8" fmla="*/ 30 w 31"/>
                <a:gd name="T9" fmla="*/ 6 h 27"/>
                <a:gd name="T10" fmla="*/ 30 w 31"/>
                <a:gd name="T11" fmla="*/ 3 h 27"/>
                <a:gd name="T12" fmla="*/ 23 w 31"/>
                <a:gd name="T13" fmla="*/ 1 h 27"/>
                <a:gd name="T14" fmla="*/ 0 w 31"/>
                <a:gd name="T15" fmla="*/ 18 h 27"/>
                <a:gd name="T16" fmla="*/ 1 w 31"/>
                <a:gd name="T17" fmla="*/ 20 h 27"/>
                <a:gd name="T18" fmla="*/ 2 w 31"/>
                <a:gd name="T19" fmla="*/ 25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27"/>
                <a:gd name="T32" fmla="*/ 31 w 31"/>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27">
                  <a:moveTo>
                    <a:pt x="2" y="25"/>
                  </a:moveTo>
                  <a:cubicBezTo>
                    <a:pt x="2" y="26"/>
                    <a:pt x="2" y="26"/>
                    <a:pt x="2" y="27"/>
                  </a:cubicBezTo>
                  <a:cubicBezTo>
                    <a:pt x="3" y="27"/>
                    <a:pt x="3" y="27"/>
                    <a:pt x="4" y="27"/>
                  </a:cubicBezTo>
                  <a:cubicBezTo>
                    <a:pt x="28" y="9"/>
                    <a:pt x="28" y="9"/>
                    <a:pt x="28" y="9"/>
                  </a:cubicBezTo>
                  <a:cubicBezTo>
                    <a:pt x="29" y="9"/>
                    <a:pt x="30" y="7"/>
                    <a:pt x="30" y="6"/>
                  </a:cubicBezTo>
                  <a:cubicBezTo>
                    <a:pt x="31" y="5"/>
                    <a:pt x="30" y="4"/>
                    <a:pt x="30" y="3"/>
                  </a:cubicBezTo>
                  <a:cubicBezTo>
                    <a:pt x="28" y="0"/>
                    <a:pt x="25" y="0"/>
                    <a:pt x="23" y="1"/>
                  </a:cubicBezTo>
                  <a:cubicBezTo>
                    <a:pt x="0" y="18"/>
                    <a:pt x="0" y="18"/>
                    <a:pt x="0" y="18"/>
                  </a:cubicBezTo>
                  <a:cubicBezTo>
                    <a:pt x="0" y="18"/>
                    <a:pt x="0" y="19"/>
                    <a:pt x="1" y="20"/>
                  </a:cubicBezTo>
                  <a:cubicBezTo>
                    <a:pt x="1" y="22"/>
                    <a:pt x="1" y="23"/>
                    <a:pt x="2" y="25"/>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395">
                <a:latin typeface="Calibri" panose="020F0502020204030204" pitchFamily="34" charset="0"/>
                <a:sym typeface="宋体" panose="02010600030101010101" pitchFamily="2" charset="-122"/>
              </a:endParaRPr>
            </a:p>
          </p:txBody>
        </p:sp>
        <p:sp>
          <p:nvSpPr>
            <p:cNvPr id="18" name="Freeform 877"/>
            <p:cNvSpPr>
              <a:spLocks noChangeArrowheads="1"/>
            </p:cNvSpPr>
            <p:nvPr/>
          </p:nvSpPr>
          <p:spPr bwMode="auto">
            <a:xfrm>
              <a:off x="612775" y="225425"/>
              <a:ext cx="127000" cy="55563"/>
            </a:xfrm>
            <a:custGeom>
              <a:avLst/>
              <a:gdLst>
                <a:gd name="T0" fmla="*/ 33 w 34"/>
                <a:gd name="T1" fmla="*/ 7 h 15"/>
                <a:gd name="T2" fmla="*/ 30 w 34"/>
                <a:gd name="T3" fmla="*/ 5 h 15"/>
                <a:gd name="T4" fmla="*/ 1 w 34"/>
                <a:gd name="T5" fmla="*/ 0 h 15"/>
                <a:gd name="T6" fmla="*/ 1 w 34"/>
                <a:gd name="T7" fmla="*/ 3 h 15"/>
                <a:gd name="T8" fmla="*/ 1 w 34"/>
                <a:gd name="T9" fmla="*/ 7 h 15"/>
                <a:gd name="T10" fmla="*/ 0 w 34"/>
                <a:gd name="T11" fmla="*/ 10 h 15"/>
                <a:gd name="T12" fmla="*/ 28 w 34"/>
                <a:gd name="T13" fmla="*/ 15 h 15"/>
                <a:gd name="T14" fmla="*/ 29 w 34"/>
                <a:gd name="T15" fmla="*/ 15 h 15"/>
                <a:gd name="T16" fmla="*/ 34 w 34"/>
                <a:gd name="T17" fmla="*/ 11 h 15"/>
                <a:gd name="T18" fmla="*/ 33 w 34"/>
                <a:gd name="T19" fmla="*/ 7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15"/>
                <a:gd name="T32" fmla="*/ 34 w 34"/>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15">
                  <a:moveTo>
                    <a:pt x="33" y="7"/>
                  </a:moveTo>
                  <a:cubicBezTo>
                    <a:pt x="32" y="6"/>
                    <a:pt x="31" y="5"/>
                    <a:pt x="30" y="5"/>
                  </a:cubicBezTo>
                  <a:cubicBezTo>
                    <a:pt x="1" y="0"/>
                    <a:pt x="1" y="0"/>
                    <a:pt x="1" y="0"/>
                  </a:cubicBezTo>
                  <a:cubicBezTo>
                    <a:pt x="1" y="1"/>
                    <a:pt x="1" y="2"/>
                    <a:pt x="1" y="3"/>
                  </a:cubicBezTo>
                  <a:cubicBezTo>
                    <a:pt x="1" y="4"/>
                    <a:pt x="1" y="6"/>
                    <a:pt x="1" y="7"/>
                  </a:cubicBezTo>
                  <a:cubicBezTo>
                    <a:pt x="1" y="8"/>
                    <a:pt x="0" y="9"/>
                    <a:pt x="0" y="10"/>
                  </a:cubicBezTo>
                  <a:cubicBezTo>
                    <a:pt x="28" y="15"/>
                    <a:pt x="28" y="15"/>
                    <a:pt x="28" y="15"/>
                  </a:cubicBezTo>
                  <a:cubicBezTo>
                    <a:pt x="28" y="15"/>
                    <a:pt x="28" y="15"/>
                    <a:pt x="29" y="15"/>
                  </a:cubicBezTo>
                  <a:cubicBezTo>
                    <a:pt x="31" y="15"/>
                    <a:pt x="33" y="13"/>
                    <a:pt x="34" y="11"/>
                  </a:cubicBezTo>
                  <a:cubicBezTo>
                    <a:pt x="34" y="10"/>
                    <a:pt x="33" y="8"/>
                    <a:pt x="33" y="7"/>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395">
                <a:latin typeface="Calibri" panose="020F0502020204030204" pitchFamily="34" charset="0"/>
                <a:sym typeface="宋体" panose="02010600030101010101" pitchFamily="2" charset="-122"/>
              </a:endParaRPr>
            </a:p>
          </p:txBody>
        </p:sp>
        <p:sp>
          <p:nvSpPr>
            <p:cNvPr id="19" name="Freeform 878"/>
            <p:cNvSpPr>
              <a:spLocks noChangeArrowheads="1"/>
            </p:cNvSpPr>
            <p:nvPr/>
          </p:nvSpPr>
          <p:spPr bwMode="auto">
            <a:xfrm>
              <a:off x="585788" y="304800"/>
              <a:ext cx="93663" cy="127000"/>
            </a:xfrm>
            <a:custGeom>
              <a:avLst/>
              <a:gdLst>
                <a:gd name="T0" fmla="*/ 6 w 25"/>
                <a:gd name="T1" fmla="*/ 2 h 34"/>
                <a:gd name="T2" fmla="*/ 4 w 25"/>
                <a:gd name="T3" fmla="*/ 0 h 34"/>
                <a:gd name="T4" fmla="*/ 3 w 25"/>
                <a:gd name="T5" fmla="*/ 3 h 34"/>
                <a:gd name="T6" fmla="*/ 1 w 25"/>
                <a:gd name="T7" fmla="*/ 7 h 34"/>
                <a:gd name="T8" fmla="*/ 0 w 25"/>
                <a:gd name="T9" fmla="*/ 10 h 34"/>
                <a:gd name="T10" fmla="*/ 16 w 25"/>
                <a:gd name="T11" fmla="*/ 32 h 34"/>
                <a:gd name="T12" fmla="*/ 19 w 25"/>
                <a:gd name="T13" fmla="*/ 34 h 34"/>
                <a:gd name="T14" fmla="*/ 20 w 25"/>
                <a:gd name="T15" fmla="*/ 34 h 34"/>
                <a:gd name="T16" fmla="*/ 22 w 25"/>
                <a:gd name="T17" fmla="*/ 33 h 34"/>
                <a:gd name="T18" fmla="*/ 24 w 25"/>
                <a:gd name="T19" fmla="*/ 30 h 34"/>
                <a:gd name="T20" fmla="*/ 24 w 25"/>
                <a:gd name="T21" fmla="*/ 27 h 34"/>
                <a:gd name="T22" fmla="*/ 6 w 25"/>
                <a:gd name="T23" fmla="*/ 2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34"/>
                <a:gd name="T38" fmla="*/ 25 w 25"/>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34">
                  <a:moveTo>
                    <a:pt x="6" y="2"/>
                  </a:moveTo>
                  <a:cubicBezTo>
                    <a:pt x="6" y="1"/>
                    <a:pt x="5" y="1"/>
                    <a:pt x="4" y="0"/>
                  </a:cubicBezTo>
                  <a:cubicBezTo>
                    <a:pt x="4" y="1"/>
                    <a:pt x="3" y="2"/>
                    <a:pt x="3" y="3"/>
                  </a:cubicBezTo>
                  <a:cubicBezTo>
                    <a:pt x="3" y="4"/>
                    <a:pt x="2" y="6"/>
                    <a:pt x="1" y="7"/>
                  </a:cubicBezTo>
                  <a:cubicBezTo>
                    <a:pt x="1" y="8"/>
                    <a:pt x="0" y="9"/>
                    <a:pt x="0" y="10"/>
                  </a:cubicBezTo>
                  <a:cubicBezTo>
                    <a:pt x="16" y="32"/>
                    <a:pt x="16" y="32"/>
                    <a:pt x="16" y="32"/>
                  </a:cubicBezTo>
                  <a:cubicBezTo>
                    <a:pt x="16" y="33"/>
                    <a:pt x="18" y="34"/>
                    <a:pt x="19" y="34"/>
                  </a:cubicBezTo>
                  <a:cubicBezTo>
                    <a:pt x="19" y="34"/>
                    <a:pt x="19" y="34"/>
                    <a:pt x="20" y="34"/>
                  </a:cubicBezTo>
                  <a:cubicBezTo>
                    <a:pt x="21" y="34"/>
                    <a:pt x="22" y="34"/>
                    <a:pt x="22" y="33"/>
                  </a:cubicBezTo>
                  <a:cubicBezTo>
                    <a:pt x="24" y="33"/>
                    <a:pt x="24" y="32"/>
                    <a:pt x="24" y="30"/>
                  </a:cubicBezTo>
                  <a:cubicBezTo>
                    <a:pt x="25" y="29"/>
                    <a:pt x="24" y="28"/>
                    <a:pt x="24" y="27"/>
                  </a:cubicBezTo>
                  <a:lnTo>
                    <a:pt x="6" y="2"/>
                  </a:ln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395">
                <a:latin typeface="Calibri" panose="020F0502020204030204" pitchFamily="34" charset="0"/>
                <a:sym typeface="宋体" panose="02010600030101010101" pitchFamily="2" charset="-122"/>
              </a:endParaRPr>
            </a:p>
          </p:txBody>
        </p:sp>
        <p:sp>
          <p:nvSpPr>
            <p:cNvPr id="20" name="Freeform 879"/>
            <p:cNvSpPr>
              <a:spLocks noChangeArrowheads="1"/>
            </p:cNvSpPr>
            <p:nvPr/>
          </p:nvSpPr>
          <p:spPr bwMode="auto">
            <a:xfrm>
              <a:off x="15875" y="71437"/>
              <a:ext cx="112713" cy="101600"/>
            </a:xfrm>
            <a:custGeom>
              <a:avLst/>
              <a:gdLst>
                <a:gd name="T0" fmla="*/ 2 w 30"/>
                <a:gd name="T1" fmla="*/ 9 h 27"/>
                <a:gd name="T2" fmla="*/ 27 w 30"/>
                <a:gd name="T3" fmla="*/ 27 h 27"/>
                <a:gd name="T4" fmla="*/ 28 w 30"/>
                <a:gd name="T5" fmla="*/ 27 h 27"/>
                <a:gd name="T6" fmla="*/ 28 w 30"/>
                <a:gd name="T7" fmla="*/ 24 h 27"/>
                <a:gd name="T8" fmla="*/ 29 w 30"/>
                <a:gd name="T9" fmla="*/ 20 h 27"/>
                <a:gd name="T10" fmla="*/ 30 w 30"/>
                <a:gd name="T11" fmla="*/ 17 h 27"/>
                <a:gd name="T12" fmla="*/ 8 w 30"/>
                <a:gd name="T13" fmla="*/ 1 h 27"/>
                <a:gd name="T14" fmla="*/ 1 w 30"/>
                <a:gd name="T15" fmla="*/ 3 h 27"/>
                <a:gd name="T16" fmla="*/ 0 w 30"/>
                <a:gd name="T17" fmla="*/ 6 h 27"/>
                <a:gd name="T18" fmla="*/ 2 w 30"/>
                <a:gd name="T19" fmla="*/ 9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
                <a:gd name="T32" fmla="*/ 30 w 30"/>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
                  <a:moveTo>
                    <a:pt x="2" y="9"/>
                  </a:moveTo>
                  <a:cubicBezTo>
                    <a:pt x="27" y="27"/>
                    <a:pt x="27" y="27"/>
                    <a:pt x="27" y="27"/>
                  </a:cubicBezTo>
                  <a:cubicBezTo>
                    <a:pt x="27" y="27"/>
                    <a:pt x="27" y="27"/>
                    <a:pt x="28" y="27"/>
                  </a:cubicBezTo>
                  <a:cubicBezTo>
                    <a:pt x="28" y="26"/>
                    <a:pt x="28" y="25"/>
                    <a:pt x="28" y="24"/>
                  </a:cubicBezTo>
                  <a:cubicBezTo>
                    <a:pt x="28" y="23"/>
                    <a:pt x="29" y="21"/>
                    <a:pt x="29" y="20"/>
                  </a:cubicBezTo>
                  <a:cubicBezTo>
                    <a:pt x="29" y="19"/>
                    <a:pt x="30" y="18"/>
                    <a:pt x="30" y="17"/>
                  </a:cubicBezTo>
                  <a:cubicBezTo>
                    <a:pt x="8" y="1"/>
                    <a:pt x="8" y="1"/>
                    <a:pt x="8" y="1"/>
                  </a:cubicBezTo>
                  <a:cubicBezTo>
                    <a:pt x="5" y="0"/>
                    <a:pt x="2" y="0"/>
                    <a:pt x="1" y="3"/>
                  </a:cubicBezTo>
                  <a:cubicBezTo>
                    <a:pt x="0" y="4"/>
                    <a:pt x="0" y="5"/>
                    <a:pt x="0" y="6"/>
                  </a:cubicBezTo>
                  <a:cubicBezTo>
                    <a:pt x="0" y="7"/>
                    <a:pt x="1" y="9"/>
                    <a:pt x="2" y="9"/>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395">
                <a:latin typeface="Calibri" panose="020F0502020204030204" pitchFamily="34" charset="0"/>
                <a:sym typeface="宋体" panose="02010600030101010101" pitchFamily="2" charset="-122"/>
              </a:endParaRPr>
            </a:p>
          </p:txBody>
        </p:sp>
        <p:sp>
          <p:nvSpPr>
            <p:cNvPr id="21" name="Freeform 880"/>
            <p:cNvSpPr>
              <a:spLocks noChangeArrowheads="1"/>
            </p:cNvSpPr>
            <p:nvPr/>
          </p:nvSpPr>
          <p:spPr bwMode="auto">
            <a:xfrm>
              <a:off x="0" y="225425"/>
              <a:ext cx="120650" cy="55563"/>
            </a:xfrm>
            <a:custGeom>
              <a:avLst/>
              <a:gdLst>
                <a:gd name="T0" fmla="*/ 32 w 32"/>
                <a:gd name="T1" fmla="*/ 7 h 15"/>
                <a:gd name="T2" fmla="*/ 31 w 32"/>
                <a:gd name="T3" fmla="*/ 3 h 15"/>
                <a:gd name="T4" fmla="*/ 31 w 32"/>
                <a:gd name="T5" fmla="*/ 0 h 15"/>
                <a:gd name="T6" fmla="*/ 4 w 32"/>
                <a:gd name="T7" fmla="*/ 5 h 15"/>
                <a:gd name="T8" fmla="*/ 1 w 32"/>
                <a:gd name="T9" fmla="*/ 7 h 15"/>
                <a:gd name="T10" fmla="*/ 0 w 32"/>
                <a:gd name="T11" fmla="*/ 11 h 15"/>
                <a:gd name="T12" fmla="*/ 5 w 32"/>
                <a:gd name="T13" fmla="*/ 15 h 15"/>
                <a:gd name="T14" fmla="*/ 5 w 32"/>
                <a:gd name="T15" fmla="*/ 15 h 15"/>
                <a:gd name="T16" fmla="*/ 32 w 32"/>
                <a:gd name="T17" fmla="*/ 10 h 15"/>
                <a:gd name="T18" fmla="*/ 32 w 32"/>
                <a:gd name="T19" fmla="*/ 7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
                <a:gd name="T32" fmla="*/ 32 w 32"/>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
                  <a:moveTo>
                    <a:pt x="32" y="7"/>
                  </a:moveTo>
                  <a:cubicBezTo>
                    <a:pt x="32" y="6"/>
                    <a:pt x="31" y="5"/>
                    <a:pt x="31" y="3"/>
                  </a:cubicBezTo>
                  <a:cubicBezTo>
                    <a:pt x="31" y="2"/>
                    <a:pt x="31" y="1"/>
                    <a:pt x="31" y="0"/>
                  </a:cubicBezTo>
                  <a:cubicBezTo>
                    <a:pt x="4" y="5"/>
                    <a:pt x="4" y="5"/>
                    <a:pt x="4" y="5"/>
                  </a:cubicBezTo>
                  <a:cubicBezTo>
                    <a:pt x="3" y="5"/>
                    <a:pt x="1" y="6"/>
                    <a:pt x="1" y="7"/>
                  </a:cubicBezTo>
                  <a:cubicBezTo>
                    <a:pt x="0" y="8"/>
                    <a:pt x="0" y="10"/>
                    <a:pt x="0" y="11"/>
                  </a:cubicBezTo>
                  <a:cubicBezTo>
                    <a:pt x="0" y="13"/>
                    <a:pt x="2" y="15"/>
                    <a:pt x="5" y="15"/>
                  </a:cubicBezTo>
                  <a:cubicBezTo>
                    <a:pt x="5" y="15"/>
                    <a:pt x="5" y="15"/>
                    <a:pt x="5" y="15"/>
                  </a:cubicBezTo>
                  <a:cubicBezTo>
                    <a:pt x="32" y="10"/>
                    <a:pt x="32" y="10"/>
                    <a:pt x="32" y="10"/>
                  </a:cubicBezTo>
                  <a:cubicBezTo>
                    <a:pt x="32" y="9"/>
                    <a:pt x="32" y="8"/>
                    <a:pt x="32" y="7"/>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395">
                <a:latin typeface="Calibri" panose="020F0502020204030204" pitchFamily="34" charset="0"/>
                <a:sym typeface="宋体" panose="02010600030101010101" pitchFamily="2" charset="-122"/>
              </a:endParaRPr>
            </a:p>
          </p:txBody>
        </p:sp>
        <p:sp>
          <p:nvSpPr>
            <p:cNvPr id="22" name="Freeform 881"/>
            <p:cNvSpPr>
              <a:spLocks noChangeArrowheads="1"/>
            </p:cNvSpPr>
            <p:nvPr/>
          </p:nvSpPr>
          <p:spPr bwMode="auto">
            <a:xfrm>
              <a:off x="60325" y="307975"/>
              <a:ext cx="90488" cy="123825"/>
            </a:xfrm>
            <a:custGeom>
              <a:avLst/>
              <a:gdLst>
                <a:gd name="T0" fmla="*/ 21 w 24"/>
                <a:gd name="T1" fmla="*/ 2 h 33"/>
                <a:gd name="T2" fmla="*/ 20 w 24"/>
                <a:gd name="T3" fmla="*/ 0 h 33"/>
                <a:gd name="T4" fmla="*/ 18 w 24"/>
                <a:gd name="T5" fmla="*/ 1 h 33"/>
                <a:gd name="T6" fmla="*/ 1 w 24"/>
                <a:gd name="T7" fmla="*/ 26 h 33"/>
                <a:gd name="T8" fmla="*/ 0 w 24"/>
                <a:gd name="T9" fmla="*/ 29 h 33"/>
                <a:gd name="T10" fmla="*/ 2 w 24"/>
                <a:gd name="T11" fmla="*/ 32 h 33"/>
                <a:gd name="T12" fmla="*/ 5 w 24"/>
                <a:gd name="T13" fmla="*/ 33 h 33"/>
                <a:gd name="T14" fmla="*/ 6 w 24"/>
                <a:gd name="T15" fmla="*/ 33 h 33"/>
                <a:gd name="T16" fmla="*/ 9 w 24"/>
                <a:gd name="T17" fmla="*/ 31 h 33"/>
                <a:gd name="T18" fmla="*/ 24 w 24"/>
                <a:gd name="T19" fmla="*/ 10 h 33"/>
                <a:gd name="T20" fmla="*/ 23 w 24"/>
                <a:gd name="T21" fmla="*/ 7 h 33"/>
                <a:gd name="T22" fmla="*/ 21 w 24"/>
                <a:gd name="T23" fmla="*/ 2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33"/>
                <a:gd name="T38" fmla="*/ 24 w 24"/>
                <a:gd name="T39" fmla="*/ 33 h 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33">
                  <a:moveTo>
                    <a:pt x="21" y="2"/>
                  </a:moveTo>
                  <a:cubicBezTo>
                    <a:pt x="20" y="1"/>
                    <a:pt x="20" y="1"/>
                    <a:pt x="20" y="0"/>
                  </a:cubicBezTo>
                  <a:cubicBezTo>
                    <a:pt x="19" y="0"/>
                    <a:pt x="18" y="0"/>
                    <a:pt x="18" y="1"/>
                  </a:cubicBezTo>
                  <a:cubicBezTo>
                    <a:pt x="1" y="26"/>
                    <a:pt x="1" y="26"/>
                    <a:pt x="1" y="26"/>
                  </a:cubicBezTo>
                  <a:cubicBezTo>
                    <a:pt x="0" y="27"/>
                    <a:pt x="0" y="28"/>
                    <a:pt x="0" y="29"/>
                  </a:cubicBezTo>
                  <a:cubicBezTo>
                    <a:pt x="0" y="31"/>
                    <a:pt x="1" y="32"/>
                    <a:pt x="2" y="32"/>
                  </a:cubicBezTo>
                  <a:cubicBezTo>
                    <a:pt x="3" y="33"/>
                    <a:pt x="4" y="33"/>
                    <a:pt x="5" y="33"/>
                  </a:cubicBezTo>
                  <a:cubicBezTo>
                    <a:pt x="5" y="33"/>
                    <a:pt x="5" y="33"/>
                    <a:pt x="6" y="33"/>
                  </a:cubicBezTo>
                  <a:cubicBezTo>
                    <a:pt x="7" y="33"/>
                    <a:pt x="8" y="32"/>
                    <a:pt x="9" y="31"/>
                  </a:cubicBezTo>
                  <a:cubicBezTo>
                    <a:pt x="24" y="10"/>
                    <a:pt x="24" y="10"/>
                    <a:pt x="24" y="10"/>
                  </a:cubicBezTo>
                  <a:cubicBezTo>
                    <a:pt x="23" y="9"/>
                    <a:pt x="23" y="8"/>
                    <a:pt x="23" y="7"/>
                  </a:cubicBezTo>
                  <a:cubicBezTo>
                    <a:pt x="22" y="5"/>
                    <a:pt x="21" y="4"/>
                    <a:pt x="21" y="2"/>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395">
                <a:latin typeface="Calibri" panose="020F0502020204030204" pitchFamily="34" charset="0"/>
                <a:sym typeface="宋体" panose="02010600030101010101" pitchFamily="2" charset="-122"/>
              </a:endParaRPr>
            </a:p>
          </p:txBody>
        </p:sp>
        <p:sp>
          <p:nvSpPr>
            <p:cNvPr id="23" name="Freeform 882"/>
            <p:cNvSpPr>
              <a:spLocks noEditPoints="1" noChangeArrowheads="1"/>
            </p:cNvSpPr>
            <p:nvPr/>
          </p:nvSpPr>
          <p:spPr bwMode="auto">
            <a:xfrm>
              <a:off x="158750" y="0"/>
              <a:ext cx="419100" cy="506413"/>
            </a:xfrm>
            <a:custGeom>
              <a:avLst/>
              <a:gdLst>
                <a:gd name="T0" fmla="*/ 56 w 112"/>
                <a:gd name="T1" fmla="*/ 0 h 135"/>
                <a:gd name="T2" fmla="*/ 0 w 112"/>
                <a:gd name="T3" fmla="*/ 56 h 135"/>
                <a:gd name="T4" fmla="*/ 17 w 112"/>
                <a:gd name="T5" fmla="*/ 101 h 135"/>
                <a:gd name="T6" fmla="*/ 18 w 112"/>
                <a:gd name="T7" fmla="*/ 101 h 135"/>
                <a:gd name="T8" fmla="*/ 30 w 112"/>
                <a:gd name="T9" fmla="*/ 128 h 135"/>
                <a:gd name="T10" fmla="*/ 37 w 112"/>
                <a:gd name="T11" fmla="*/ 135 h 135"/>
                <a:gd name="T12" fmla="*/ 74 w 112"/>
                <a:gd name="T13" fmla="*/ 135 h 135"/>
                <a:gd name="T14" fmla="*/ 74 w 112"/>
                <a:gd name="T15" fmla="*/ 135 h 135"/>
                <a:gd name="T16" fmla="*/ 77 w 112"/>
                <a:gd name="T17" fmla="*/ 134 h 135"/>
                <a:gd name="T18" fmla="*/ 81 w 112"/>
                <a:gd name="T19" fmla="*/ 128 h 135"/>
                <a:gd name="T20" fmla="*/ 94 w 112"/>
                <a:gd name="T21" fmla="*/ 101 h 135"/>
                <a:gd name="T22" fmla="*/ 95 w 112"/>
                <a:gd name="T23" fmla="*/ 100 h 135"/>
                <a:gd name="T24" fmla="*/ 112 w 112"/>
                <a:gd name="T25" fmla="*/ 56 h 135"/>
                <a:gd name="T26" fmla="*/ 56 w 112"/>
                <a:gd name="T27" fmla="*/ 0 h 135"/>
                <a:gd name="T28" fmla="*/ 83 w 112"/>
                <a:gd name="T29" fmla="*/ 93 h 135"/>
                <a:gd name="T30" fmla="*/ 82 w 112"/>
                <a:gd name="T31" fmla="*/ 94 h 135"/>
                <a:gd name="T32" fmla="*/ 68 w 112"/>
                <a:gd name="T33" fmla="*/ 121 h 135"/>
                <a:gd name="T34" fmla="*/ 43 w 112"/>
                <a:gd name="T35" fmla="*/ 121 h 135"/>
                <a:gd name="T36" fmla="*/ 29 w 112"/>
                <a:gd name="T37" fmla="*/ 93 h 135"/>
                <a:gd name="T38" fmla="*/ 28 w 112"/>
                <a:gd name="T39" fmla="*/ 93 h 135"/>
                <a:gd name="T40" fmla="*/ 14 w 112"/>
                <a:gd name="T41" fmla="*/ 56 h 135"/>
                <a:gd name="T42" fmla="*/ 56 w 112"/>
                <a:gd name="T43" fmla="*/ 14 h 135"/>
                <a:gd name="T44" fmla="*/ 98 w 112"/>
                <a:gd name="T45" fmla="*/ 56 h 135"/>
                <a:gd name="T46" fmla="*/ 83 w 112"/>
                <a:gd name="T47" fmla="*/ 93 h 1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2"/>
                <a:gd name="T73" fmla="*/ 0 h 135"/>
                <a:gd name="T74" fmla="*/ 112 w 112"/>
                <a:gd name="T75" fmla="*/ 135 h 13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2" h="135">
                  <a:moveTo>
                    <a:pt x="56" y="0"/>
                  </a:moveTo>
                  <a:cubicBezTo>
                    <a:pt x="25" y="0"/>
                    <a:pt x="0" y="25"/>
                    <a:pt x="0" y="56"/>
                  </a:cubicBezTo>
                  <a:cubicBezTo>
                    <a:pt x="0" y="71"/>
                    <a:pt x="6" y="88"/>
                    <a:pt x="17" y="101"/>
                  </a:cubicBezTo>
                  <a:cubicBezTo>
                    <a:pt x="17" y="101"/>
                    <a:pt x="17" y="101"/>
                    <a:pt x="18" y="101"/>
                  </a:cubicBezTo>
                  <a:cubicBezTo>
                    <a:pt x="21" y="106"/>
                    <a:pt x="30" y="119"/>
                    <a:pt x="30" y="128"/>
                  </a:cubicBezTo>
                  <a:cubicBezTo>
                    <a:pt x="30" y="132"/>
                    <a:pt x="33" y="135"/>
                    <a:pt x="37" y="135"/>
                  </a:cubicBezTo>
                  <a:cubicBezTo>
                    <a:pt x="74" y="135"/>
                    <a:pt x="74" y="135"/>
                    <a:pt x="74" y="135"/>
                  </a:cubicBezTo>
                  <a:cubicBezTo>
                    <a:pt x="74" y="135"/>
                    <a:pt x="74" y="135"/>
                    <a:pt x="74" y="135"/>
                  </a:cubicBezTo>
                  <a:cubicBezTo>
                    <a:pt x="75" y="135"/>
                    <a:pt x="76" y="135"/>
                    <a:pt x="77" y="134"/>
                  </a:cubicBezTo>
                  <a:cubicBezTo>
                    <a:pt x="80" y="133"/>
                    <a:pt x="81" y="131"/>
                    <a:pt x="81" y="128"/>
                  </a:cubicBezTo>
                  <a:cubicBezTo>
                    <a:pt x="81" y="120"/>
                    <a:pt x="89" y="108"/>
                    <a:pt x="94" y="101"/>
                  </a:cubicBezTo>
                  <a:cubicBezTo>
                    <a:pt x="94" y="101"/>
                    <a:pt x="95" y="101"/>
                    <a:pt x="95" y="100"/>
                  </a:cubicBezTo>
                  <a:cubicBezTo>
                    <a:pt x="105" y="87"/>
                    <a:pt x="112" y="71"/>
                    <a:pt x="112" y="56"/>
                  </a:cubicBezTo>
                  <a:cubicBezTo>
                    <a:pt x="112" y="25"/>
                    <a:pt x="87" y="0"/>
                    <a:pt x="56" y="0"/>
                  </a:cubicBezTo>
                  <a:close/>
                  <a:moveTo>
                    <a:pt x="83" y="93"/>
                  </a:moveTo>
                  <a:cubicBezTo>
                    <a:pt x="83" y="93"/>
                    <a:pt x="83" y="94"/>
                    <a:pt x="82" y="94"/>
                  </a:cubicBezTo>
                  <a:cubicBezTo>
                    <a:pt x="79" y="98"/>
                    <a:pt x="71" y="110"/>
                    <a:pt x="68" y="121"/>
                  </a:cubicBezTo>
                  <a:cubicBezTo>
                    <a:pt x="43" y="121"/>
                    <a:pt x="43" y="121"/>
                    <a:pt x="43" y="121"/>
                  </a:cubicBezTo>
                  <a:cubicBezTo>
                    <a:pt x="40" y="109"/>
                    <a:pt x="31" y="97"/>
                    <a:pt x="29" y="93"/>
                  </a:cubicBezTo>
                  <a:cubicBezTo>
                    <a:pt x="29" y="93"/>
                    <a:pt x="28" y="93"/>
                    <a:pt x="28" y="93"/>
                  </a:cubicBezTo>
                  <a:cubicBezTo>
                    <a:pt x="19" y="82"/>
                    <a:pt x="14" y="68"/>
                    <a:pt x="14" y="56"/>
                  </a:cubicBezTo>
                  <a:cubicBezTo>
                    <a:pt x="14" y="33"/>
                    <a:pt x="32" y="14"/>
                    <a:pt x="56" y="14"/>
                  </a:cubicBezTo>
                  <a:cubicBezTo>
                    <a:pt x="79" y="14"/>
                    <a:pt x="98" y="33"/>
                    <a:pt x="98" y="56"/>
                  </a:cubicBezTo>
                  <a:cubicBezTo>
                    <a:pt x="98" y="68"/>
                    <a:pt x="92" y="82"/>
                    <a:pt x="83" y="93"/>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395">
                <a:latin typeface="Calibri" panose="020F0502020204030204" pitchFamily="34" charset="0"/>
                <a:sym typeface="宋体" panose="02010600030101010101" pitchFamily="2" charset="-122"/>
              </a:endParaRPr>
            </a:p>
          </p:txBody>
        </p:sp>
        <p:sp>
          <p:nvSpPr>
            <p:cNvPr id="24" name="Freeform 883"/>
            <p:cNvSpPr>
              <a:spLocks noChangeArrowheads="1"/>
            </p:cNvSpPr>
            <p:nvPr/>
          </p:nvSpPr>
          <p:spPr bwMode="auto">
            <a:xfrm>
              <a:off x="288925" y="547687"/>
              <a:ext cx="158750" cy="142875"/>
            </a:xfrm>
            <a:custGeom>
              <a:avLst/>
              <a:gdLst>
                <a:gd name="T0" fmla="*/ 36 w 42"/>
                <a:gd name="T1" fmla="*/ 0 h 38"/>
                <a:gd name="T2" fmla="*/ 5 w 42"/>
                <a:gd name="T3" fmla="*/ 0 h 38"/>
                <a:gd name="T4" fmla="*/ 0 w 42"/>
                <a:gd name="T5" fmla="*/ 6 h 38"/>
                <a:gd name="T6" fmla="*/ 0 w 42"/>
                <a:gd name="T7" fmla="*/ 27 h 38"/>
                <a:gd name="T8" fmla="*/ 5 w 42"/>
                <a:gd name="T9" fmla="*/ 33 h 38"/>
                <a:gd name="T10" fmla="*/ 10 w 42"/>
                <a:gd name="T11" fmla="*/ 33 h 38"/>
                <a:gd name="T12" fmla="*/ 13 w 42"/>
                <a:gd name="T13" fmla="*/ 36 h 38"/>
                <a:gd name="T14" fmla="*/ 17 w 42"/>
                <a:gd name="T15" fmla="*/ 38 h 38"/>
                <a:gd name="T16" fmla="*/ 24 w 42"/>
                <a:gd name="T17" fmla="*/ 38 h 38"/>
                <a:gd name="T18" fmla="*/ 28 w 42"/>
                <a:gd name="T19" fmla="*/ 36 h 38"/>
                <a:gd name="T20" fmla="*/ 31 w 42"/>
                <a:gd name="T21" fmla="*/ 33 h 38"/>
                <a:gd name="T22" fmla="*/ 36 w 42"/>
                <a:gd name="T23" fmla="*/ 33 h 38"/>
                <a:gd name="T24" fmla="*/ 42 w 42"/>
                <a:gd name="T25" fmla="*/ 27 h 38"/>
                <a:gd name="T26" fmla="*/ 42 w 42"/>
                <a:gd name="T27" fmla="*/ 6 h 38"/>
                <a:gd name="T28" fmla="*/ 36 w 42"/>
                <a:gd name="T29" fmla="*/ 0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
                <a:gd name="T46" fmla="*/ 0 h 38"/>
                <a:gd name="T47" fmla="*/ 42 w 42"/>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 h="38">
                  <a:moveTo>
                    <a:pt x="36" y="0"/>
                  </a:moveTo>
                  <a:cubicBezTo>
                    <a:pt x="5" y="0"/>
                    <a:pt x="5" y="0"/>
                    <a:pt x="5" y="0"/>
                  </a:cubicBezTo>
                  <a:cubicBezTo>
                    <a:pt x="2" y="0"/>
                    <a:pt x="0" y="3"/>
                    <a:pt x="0" y="6"/>
                  </a:cubicBezTo>
                  <a:cubicBezTo>
                    <a:pt x="0" y="27"/>
                    <a:pt x="0" y="27"/>
                    <a:pt x="0" y="27"/>
                  </a:cubicBezTo>
                  <a:cubicBezTo>
                    <a:pt x="0" y="30"/>
                    <a:pt x="2" y="33"/>
                    <a:pt x="5" y="33"/>
                  </a:cubicBezTo>
                  <a:cubicBezTo>
                    <a:pt x="10" y="33"/>
                    <a:pt x="10" y="33"/>
                    <a:pt x="10" y="33"/>
                  </a:cubicBezTo>
                  <a:cubicBezTo>
                    <a:pt x="13" y="36"/>
                    <a:pt x="13" y="36"/>
                    <a:pt x="13" y="36"/>
                  </a:cubicBezTo>
                  <a:cubicBezTo>
                    <a:pt x="14" y="37"/>
                    <a:pt x="16" y="38"/>
                    <a:pt x="17" y="38"/>
                  </a:cubicBezTo>
                  <a:cubicBezTo>
                    <a:pt x="24" y="38"/>
                    <a:pt x="24" y="38"/>
                    <a:pt x="24" y="38"/>
                  </a:cubicBezTo>
                  <a:cubicBezTo>
                    <a:pt x="26" y="38"/>
                    <a:pt x="27" y="37"/>
                    <a:pt x="28" y="36"/>
                  </a:cubicBezTo>
                  <a:cubicBezTo>
                    <a:pt x="31" y="33"/>
                    <a:pt x="31" y="33"/>
                    <a:pt x="31" y="33"/>
                  </a:cubicBezTo>
                  <a:cubicBezTo>
                    <a:pt x="36" y="33"/>
                    <a:pt x="36" y="33"/>
                    <a:pt x="36" y="33"/>
                  </a:cubicBezTo>
                  <a:cubicBezTo>
                    <a:pt x="39" y="33"/>
                    <a:pt x="42" y="30"/>
                    <a:pt x="42" y="27"/>
                  </a:cubicBezTo>
                  <a:cubicBezTo>
                    <a:pt x="42" y="6"/>
                    <a:pt x="42" y="6"/>
                    <a:pt x="42" y="6"/>
                  </a:cubicBezTo>
                  <a:cubicBezTo>
                    <a:pt x="42" y="3"/>
                    <a:pt x="39" y="0"/>
                    <a:pt x="36" y="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395">
                <a:latin typeface="Calibri" panose="020F0502020204030204" pitchFamily="34" charset="0"/>
                <a:sym typeface="宋体" panose="02010600030101010101" pitchFamily="2" charset="-122"/>
              </a:endParaRPr>
            </a:p>
          </p:txBody>
        </p:sp>
      </p:grpSp>
      <p:sp>
        <p:nvSpPr>
          <p:cNvPr id="25" name="矩形 24"/>
          <p:cNvSpPr>
            <a:spLocks noChangeArrowheads="1"/>
          </p:cNvSpPr>
          <p:nvPr/>
        </p:nvSpPr>
        <p:spPr bwMode="auto">
          <a:xfrm>
            <a:off x="6164029" y="1887318"/>
            <a:ext cx="2921332" cy="78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369" tIns="43185" rIns="86369" bIns="43185">
            <a:spAutoFit/>
          </a:bodyPr>
          <a:lstStyle/>
          <a:p>
            <a:pPr algn="ctr"/>
            <a:r>
              <a:rPr lang="zh-CN" altLang="en-US" sz="1510" dirty="0">
                <a:latin typeface="Adobe 黑体 Std R" panose="020B0400000000000000" pitchFamily="34" charset="-122"/>
                <a:ea typeface="Adobe 黑体 Std R" panose="020B0400000000000000" pitchFamily="34" charset="-122"/>
              </a:rPr>
              <a:t>请在此处输入您的文本或者复制您的文本粘贴到此处，请在此处输入您的文本或者复制</a:t>
            </a:r>
            <a:endParaRPr lang="zh-CN" altLang="en-US" sz="2270" dirty="0"/>
          </a:p>
        </p:txBody>
      </p:sp>
      <p:sp>
        <p:nvSpPr>
          <p:cNvPr id="26" name="矩形 25"/>
          <p:cNvSpPr>
            <a:spLocks noChangeArrowheads="1"/>
          </p:cNvSpPr>
          <p:nvPr/>
        </p:nvSpPr>
        <p:spPr bwMode="auto">
          <a:xfrm>
            <a:off x="6164029" y="3015261"/>
            <a:ext cx="2921332" cy="78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369" tIns="43185" rIns="86369" bIns="43185">
            <a:spAutoFit/>
          </a:bodyPr>
          <a:lstStyle/>
          <a:p>
            <a:pPr algn="ctr"/>
            <a:r>
              <a:rPr lang="zh-CN" altLang="en-US" sz="1510" dirty="0">
                <a:latin typeface="Adobe 黑体 Std R" panose="020B0400000000000000" pitchFamily="34" charset="-122"/>
                <a:ea typeface="Adobe 黑体 Std R" panose="020B0400000000000000" pitchFamily="34" charset="-122"/>
              </a:rPr>
              <a:t>在此处输入您的文本或者复制您的文本粘贴到此处，请在此处输入您的文本或者复制</a:t>
            </a:r>
            <a:endParaRPr lang="zh-CN" altLang="en-US" sz="1510" dirty="0"/>
          </a:p>
        </p:txBody>
      </p:sp>
      <p:sp>
        <p:nvSpPr>
          <p:cNvPr id="27" name="矩形 26"/>
          <p:cNvSpPr>
            <a:spLocks noChangeArrowheads="1"/>
          </p:cNvSpPr>
          <p:nvPr/>
        </p:nvSpPr>
        <p:spPr bwMode="auto">
          <a:xfrm>
            <a:off x="6164029" y="4131203"/>
            <a:ext cx="2921332" cy="78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369" tIns="43185" rIns="86369" bIns="43185">
            <a:spAutoFit/>
          </a:bodyPr>
          <a:lstStyle/>
          <a:p>
            <a:pPr algn="ctr"/>
            <a:r>
              <a:rPr lang="zh-CN" altLang="en-US" sz="1510" dirty="0">
                <a:latin typeface="Adobe 黑体 Std R" panose="020B0400000000000000" pitchFamily="34" charset="-122"/>
                <a:ea typeface="Adobe 黑体 Std R" panose="020B0400000000000000" pitchFamily="34" charset="-122"/>
              </a:rPr>
              <a:t>在此处输入您的文本或者复制您的文本粘贴到此处，请在此处输入您的文本或者复制</a:t>
            </a:r>
            <a:endParaRPr lang="zh-CN" altLang="en-US" sz="1510" dirty="0"/>
          </a:p>
        </p:txBody>
      </p:sp>
      <p:sp>
        <p:nvSpPr>
          <p:cNvPr id="28" name="矩形 27"/>
          <p:cNvSpPr>
            <a:spLocks noChangeArrowheads="1"/>
          </p:cNvSpPr>
          <p:nvPr/>
        </p:nvSpPr>
        <p:spPr bwMode="auto">
          <a:xfrm>
            <a:off x="6164029" y="5197649"/>
            <a:ext cx="2921332" cy="78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369" tIns="43185" rIns="86369" bIns="43185">
            <a:spAutoFit/>
          </a:bodyPr>
          <a:lstStyle/>
          <a:p>
            <a:pPr algn="ctr"/>
            <a:r>
              <a:rPr lang="zh-CN" altLang="en-US" sz="1510" dirty="0">
                <a:latin typeface="Adobe 黑体 Std R" panose="020B0400000000000000" pitchFamily="34" charset="-122"/>
                <a:ea typeface="Adobe 黑体 Std R" panose="020B0400000000000000" pitchFamily="34" charset="-122"/>
              </a:rPr>
              <a:t>在此处输入您的文本或者复制您的文本粘贴到此处，请在此处输入您的文本或者复制</a:t>
            </a:r>
            <a:endParaRPr lang="zh-CN" altLang="en-US" sz="1510" dirty="0"/>
          </a:p>
        </p:txBody>
      </p:sp>
      <p:sp>
        <p:nvSpPr>
          <p:cNvPr id="29" name="TextBox 28"/>
          <p:cNvSpPr txBox="1"/>
          <p:nvPr/>
        </p:nvSpPr>
        <p:spPr>
          <a:xfrm>
            <a:off x="3354385" y="3204111"/>
            <a:ext cx="1242025" cy="1366923"/>
          </a:xfrm>
          <a:prstGeom prst="rect">
            <a:avLst/>
          </a:prstGeom>
          <a:noFill/>
        </p:spPr>
        <p:txBody>
          <a:bodyPr wrap="none" lIns="86369" tIns="43185" rIns="86369" bIns="43185" rtlCol="0">
            <a:spAutoFit/>
          </a:bodyPr>
          <a:lstStyle/>
          <a:p>
            <a:pPr algn="ctr"/>
            <a:r>
              <a:rPr lang="zh-CN" altLang="en-US" sz="4160" dirty="0">
                <a:solidFill>
                  <a:schemeClr val="bg1"/>
                </a:solidFill>
                <a:latin typeface="微软雅黑" panose="020B0503020204020204" pitchFamily="34" charset="-122"/>
                <a:ea typeface="微软雅黑" panose="020B0503020204020204" pitchFamily="34" charset="-122"/>
              </a:rPr>
              <a:t>输入</a:t>
            </a:r>
            <a:endParaRPr lang="en-US" altLang="zh-CN" sz="4160" dirty="0">
              <a:solidFill>
                <a:schemeClr val="bg1"/>
              </a:solidFill>
              <a:latin typeface="微软雅黑" panose="020B0503020204020204" pitchFamily="34" charset="-122"/>
              <a:ea typeface="微软雅黑" panose="020B0503020204020204" pitchFamily="34" charset="-122"/>
            </a:endParaRPr>
          </a:p>
          <a:p>
            <a:pPr algn="ctr"/>
            <a:r>
              <a:rPr lang="zh-CN" altLang="en-US" sz="4160" dirty="0">
                <a:solidFill>
                  <a:schemeClr val="bg1"/>
                </a:solidFill>
                <a:latin typeface="微软雅黑" panose="020B0503020204020204" pitchFamily="34" charset="-122"/>
                <a:ea typeface="微软雅黑" panose="020B0503020204020204" pitchFamily="34" charset="-122"/>
              </a:rPr>
              <a:t>标题</a:t>
            </a:r>
            <a:endParaRPr lang="zh-CN" altLang="en-US" sz="4160" dirty="0">
              <a:solidFill>
                <a:schemeClr val="bg1"/>
              </a:solidFill>
              <a:latin typeface="微软雅黑" panose="020B0503020204020204" pitchFamily="34" charset="-122"/>
              <a:ea typeface="微软雅黑" panose="020B0503020204020204" pitchFamily="34" charset="-122"/>
            </a:endParaRPr>
          </a:p>
        </p:txBody>
      </p:sp>
      <p:grpSp>
        <p:nvGrpSpPr>
          <p:cNvPr id="30" name="组合 29"/>
          <p:cNvGrpSpPr/>
          <p:nvPr/>
        </p:nvGrpSpPr>
        <p:grpSpPr>
          <a:xfrm>
            <a:off x="1677959" y="1705828"/>
            <a:ext cx="4441486" cy="4355777"/>
            <a:chOff x="1083121" y="1628006"/>
            <a:chExt cx="4702175" cy="4610100"/>
          </a:xfrm>
        </p:grpSpPr>
        <p:sp>
          <p:nvSpPr>
            <p:cNvPr id="31" name="椭圆 6"/>
            <p:cNvSpPr>
              <a:spLocks noChangeArrowheads="1"/>
            </p:cNvSpPr>
            <p:nvPr/>
          </p:nvSpPr>
          <p:spPr bwMode="auto">
            <a:xfrm>
              <a:off x="1083121" y="3318693"/>
              <a:ext cx="1373188" cy="137318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a:effectLst>
              <a:outerShdw blurRad="444500" dist="63500" dir="8100000" algn="ctr">
                <a:srgbClr val="000000">
                  <a:alpha val="50000"/>
                </a:srgbClr>
              </a:outerShdw>
            </a:effectLst>
            <a:scene3d>
              <a:camera prst="orthographicFront">
                <a:rot lat="0" lon="0" rev="0"/>
              </a:camera>
              <a:lightRig rig="brightRoom" dir="t">
                <a:rot lat="0" lon="0" rev="600000"/>
              </a:lightRig>
            </a:scene3d>
            <a:sp3d prstMaterial="metal">
              <a:bevelT w="38100" h="57150" prst="angle"/>
            </a:sp3d>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2395">
                <a:solidFill>
                  <a:srgbClr val="0070C0"/>
                </a:solidFill>
                <a:latin typeface="宋体" panose="02010600030101010101" pitchFamily="2" charset="-122"/>
                <a:sym typeface="宋体" panose="02010600030101010101" pitchFamily="2" charset="-122"/>
              </a:endParaRPr>
            </a:p>
          </p:txBody>
        </p:sp>
        <p:sp>
          <p:nvSpPr>
            <p:cNvPr id="32" name="椭圆 7"/>
            <p:cNvSpPr>
              <a:spLocks noChangeArrowheads="1"/>
            </p:cNvSpPr>
            <p:nvPr/>
          </p:nvSpPr>
          <p:spPr bwMode="auto">
            <a:xfrm>
              <a:off x="2737296" y="1628006"/>
              <a:ext cx="1373188" cy="137318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a:effectLst>
              <a:outerShdw blurRad="444500" dist="63500" dir="8100000" algn="ctr">
                <a:srgbClr val="000000">
                  <a:alpha val="50000"/>
                </a:srgbClr>
              </a:outerShdw>
            </a:effectLst>
            <a:scene3d>
              <a:camera prst="orthographicFront">
                <a:rot lat="0" lon="0" rev="0"/>
              </a:camera>
              <a:lightRig rig="brightRoom" dir="t">
                <a:rot lat="0" lon="0" rev="600000"/>
              </a:lightRig>
            </a:scene3d>
            <a:sp3d prstMaterial="metal">
              <a:bevelT w="38100" h="57150" prst="angle"/>
            </a:sp3d>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2395">
                <a:solidFill>
                  <a:srgbClr val="0070C0"/>
                </a:solidFill>
                <a:latin typeface="宋体" panose="02010600030101010101" pitchFamily="2" charset="-122"/>
                <a:sym typeface="宋体" panose="02010600030101010101" pitchFamily="2" charset="-122"/>
              </a:endParaRPr>
            </a:p>
          </p:txBody>
        </p:sp>
        <p:sp>
          <p:nvSpPr>
            <p:cNvPr id="33" name="椭圆 8"/>
            <p:cNvSpPr>
              <a:spLocks noChangeArrowheads="1"/>
            </p:cNvSpPr>
            <p:nvPr/>
          </p:nvSpPr>
          <p:spPr bwMode="auto">
            <a:xfrm>
              <a:off x="4410521" y="3318693"/>
              <a:ext cx="1374775" cy="137318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a:effectLst>
              <a:outerShdw blurRad="444500" dist="63500" dir="8100000" algn="ctr">
                <a:srgbClr val="000000">
                  <a:alpha val="50000"/>
                </a:srgbClr>
              </a:outerShdw>
            </a:effectLst>
            <a:scene3d>
              <a:camera prst="orthographicFront">
                <a:rot lat="0" lon="0" rev="0"/>
              </a:camera>
              <a:lightRig rig="brightRoom" dir="t">
                <a:rot lat="0" lon="0" rev="600000"/>
              </a:lightRig>
            </a:scene3d>
            <a:sp3d prstMaterial="metal">
              <a:bevelT w="38100" h="57150" prst="angle"/>
            </a:sp3d>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2395">
                <a:solidFill>
                  <a:srgbClr val="0070C0"/>
                </a:solidFill>
                <a:latin typeface="宋体" panose="02010600030101010101" pitchFamily="2" charset="-122"/>
                <a:sym typeface="宋体" panose="02010600030101010101" pitchFamily="2" charset="-122"/>
              </a:endParaRPr>
            </a:p>
          </p:txBody>
        </p:sp>
        <p:sp>
          <p:nvSpPr>
            <p:cNvPr id="34" name="椭圆 9"/>
            <p:cNvSpPr>
              <a:spLocks noChangeArrowheads="1"/>
            </p:cNvSpPr>
            <p:nvPr/>
          </p:nvSpPr>
          <p:spPr bwMode="auto">
            <a:xfrm>
              <a:off x="2772221" y="4864918"/>
              <a:ext cx="1373188" cy="137318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a:effectLst>
              <a:outerShdw blurRad="444500" dist="63500" dir="8100000" algn="ctr">
                <a:srgbClr val="000000">
                  <a:alpha val="50000"/>
                </a:srgbClr>
              </a:outerShdw>
            </a:effectLst>
            <a:scene3d>
              <a:camera prst="orthographicFront">
                <a:rot lat="0" lon="0" rev="0"/>
              </a:camera>
              <a:lightRig rig="brightRoom" dir="t">
                <a:rot lat="0" lon="0" rev="600000"/>
              </a:lightRig>
            </a:scene3d>
            <a:sp3d prstMaterial="metal">
              <a:bevelT w="38100" h="57150" prst="angle"/>
            </a:sp3d>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2395">
                <a:solidFill>
                  <a:srgbClr val="0070C0"/>
                </a:solidFill>
                <a:latin typeface="宋体" panose="02010600030101010101" pitchFamily="2" charset="-122"/>
                <a:sym typeface="宋体" panose="02010600030101010101" pitchFamily="2" charset="-122"/>
              </a:endParaRPr>
            </a:p>
          </p:txBody>
        </p:sp>
        <p:sp>
          <p:nvSpPr>
            <p:cNvPr id="35" name="矩形 34"/>
            <p:cNvSpPr>
              <a:spLocks noChangeArrowheads="1"/>
            </p:cNvSpPr>
            <p:nvPr/>
          </p:nvSpPr>
          <p:spPr bwMode="auto">
            <a:xfrm>
              <a:off x="1253965" y="3616139"/>
              <a:ext cx="1015199" cy="7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015" dirty="0">
                  <a:solidFill>
                    <a:srgbClr val="0070C0"/>
                  </a:solidFill>
                  <a:latin typeface="微软雅黑" panose="020B0503020204020204" pitchFamily="34" charset="-122"/>
                  <a:ea typeface="微软雅黑" panose="020B0503020204020204" pitchFamily="34" charset="-122"/>
                  <a:sym typeface="宋体" panose="02010600030101010101" pitchFamily="2" charset="-122"/>
                </a:rPr>
                <a:t>服务不</a:t>
              </a:r>
              <a:endParaRPr lang="en-US" altLang="zh-CN" sz="2015" dirty="0">
                <a:solidFill>
                  <a:srgbClr val="0070C0"/>
                </a:solidFill>
                <a:latin typeface="微软雅黑" panose="020B0503020204020204" pitchFamily="34" charset="-122"/>
                <a:ea typeface="微软雅黑" panose="020B0503020204020204" pitchFamily="34" charset="-122"/>
                <a:sym typeface="宋体" panose="02010600030101010101" pitchFamily="2" charset="-122"/>
              </a:endParaRPr>
            </a:p>
            <a:p>
              <a:pPr algn="ctr"/>
              <a:r>
                <a:rPr lang="zh-CN" altLang="en-US" sz="2015" dirty="0">
                  <a:solidFill>
                    <a:srgbClr val="0070C0"/>
                  </a:solidFill>
                  <a:latin typeface="微软雅黑" panose="020B0503020204020204" pitchFamily="34" charset="-122"/>
                  <a:ea typeface="微软雅黑" panose="020B0503020204020204" pitchFamily="34" charset="-122"/>
                  <a:sym typeface="宋体" panose="02010600030101010101" pitchFamily="2" charset="-122"/>
                </a:rPr>
                <a:t>足之一</a:t>
              </a:r>
              <a:endParaRPr lang="zh-CN" altLang="en-US" sz="2015" dirty="0">
                <a:solidFill>
                  <a:srgbClr val="0070C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6" name="矩形 35"/>
            <p:cNvSpPr>
              <a:spLocks noChangeArrowheads="1"/>
            </p:cNvSpPr>
            <p:nvPr/>
          </p:nvSpPr>
          <p:spPr bwMode="auto">
            <a:xfrm>
              <a:off x="4545236" y="3616139"/>
              <a:ext cx="1191582" cy="7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2015" dirty="0">
                  <a:solidFill>
                    <a:srgbClr val="0070C0"/>
                  </a:solidFill>
                  <a:latin typeface="微软雅黑" panose="020B0503020204020204" pitchFamily="34" charset="-122"/>
                  <a:ea typeface="微软雅黑" panose="020B0503020204020204" pitchFamily="34" charset="-122"/>
                  <a:sym typeface="宋体" panose="02010600030101010101" pitchFamily="2" charset="-122"/>
                </a:rPr>
                <a:t>服务不足之一</a:t>
              </a:r>
              <a:endParaRPr lang="zh-CN" altLang="en-US" sz="2015" dirty="0">
                <a:solidFill>
                  <a:srgbClr val="0070C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7" name="矩形 36"/>
            <p:cNvSpPr>
              <a:spLocks noChangeArrowheads="1"/>
            </p:cNvSpPr>
            <p:nvPr/>
          </p:nvSpPr>
          <p:spPr bwMode="auto">
            <a:xfrm>
              <a:off x="2858815" y="1962537"/>
              <a:ext cx="1108389" cy="7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2015" dirty="0">
                  <a:solidFill>
                    <a:srgbClr val="0070C0"/>
                  </a:solidFill>
                  <a:latin typeface="微软雅黑" panose="020B0503020204020204" pitchFamily="34" charset="-122"/>
                  <a:ea typeface="微软雅黑" panose="020B0503020204020204" pitchFamily="34" charset="-122"/>
                  <a:sym typeface="宋体" panose="02010600030101010101" pitchFamily="2" charset="-122"/>
                </a:rPr>
                <a:t>服务不足之一</a:t>
              </a:r>
              <a:endParaRPr lang="zh-CN" altLang="en-US" sz="2015" dirty="0">
                <a:solidFill>
                  <a:srgbClr val="0070C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8" name="矩形 37"/>
            <p:cNvSpPr>
              <a:spLocks noChangeArrowheads="1"/>
            </p:cNvSpPr>
            <p:nvPr/>
          </p:nvSpPr>
          <p:spPr bwMode="auto">
            <a:xfrm>
              <a:off x="2951214" y="5162365"/>
              <a:ext cx="1015199" cy="7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015" dirty="0">
                  <a:solidFill>
                    <a:srgbClr val="0070C0"/>
                  </a:solidFill>
                  <a:latin typeface="微软雅黑" panose="020B0503020204020204" pitchFamily="34" charset="-122"/>
                  <a:ea typeface="微软雅黑" panose="020B0503020204020204" pitchFamily="34" charset="-122"/>
                  <a:sym typeface="宋体" panose="02010600030101010101" pitchFamily="2" charset="-122"/>
                </a:rPr>
                <a:t>服务不</a:t>
              </a:r>
              <a:endParaRPr lang="en-US" altLang="zh-CN" sz="2015" dirty="0">
                <a:solidFill>
                  <a:srgbClr val="0070C0"/>
                </a:solidFill>
                <a:latin typeface="微软雅黑" panose="020B0503020204020204" pitchFamily="34" charset="-122"/>
                <a:ea typeface="微软雅黑" panose="020B0503020204020204" pitchFamily="34" charset="-122"/>
                <a:sym typeface="宋体" panose="02010600030101010101" pitchFamily="2" charset="-122"/>
              </a:endParaRPr>
            </a:p>
            <a:p>
              <a:pPr algn="ctr"/>
              <a:r>
                <a:rPr lang="zh-CN" altLang="en-US" sz="2015" dirty="0">
                  <a:solidFill>
                    <a:srgbClr val="0070C0"/>
                  </a:solidFill>
                  <a:latin typeface="微软雅黑" panose="020B0503020204020204" pitchFamily="34" charset="-122"/>
                  <a:ea typeface="微软雅黑" panose="020B0503020204020204" pitchFamily="34" charset="-122"/>
                  <a:sym typeface="宋体" panose="02010600030101010101" pitchFamily="2" charset="-122"/>
                </a:rPr>
                <a:t>足之一</a:t>
              </a:r>
              <a:endParaRPr lang="zh-CN" altLang="en-US" sz="2015" dirty="0">
                <a:solidFill>
                  <a:srgbClr val="0070C0"/>
                </a:solidFill>
                <a:latin typeface="微软雅黑" panose="020B0503020204020204" pitchFamily="34" charset="-122"/>
                <a:ea typeface="微软雅黑" panose="020B0503020204020204" pitchFamily="34" charset="-122"/>
                <a:sym typeface="宋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400" advTm="0">
        <p14:doors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Effect transition="in" filter="fade">
                                      <p:cBhvr>
                                        <p:cTn id="25" dur="1000"/>
                                        <p:tgtEl>
                                          <p:spTgt spid="4"/>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fltVal val="0"/>
                                          </p:val>
                                        </p:tav>
                                        <p:tav tm="100000">
                                          <p:val>
                                            <p:strVal val="#ppt_h"/>
                                          </p:val>
                                        </p:tav>
                                      </p:tavLst>
                                    </p:anim>
                                    <p:animEffect transition="in" filter="fade">
                                      <p:cBhvr>
                                        <p:cTn id="31" dur="1000"/>
                                        <p:tgtEl>
                                          <p:spTgt spid="5"/>
                                        </p:tgtEl>
                                      </p:cBhvr>
                                    </p:animEffect>
                                  </p:childTnLst>
                                </p:cTn>
                              </p:par>
                            </p:childTnLst>
                          </p:cTn>
                        </p:par>
                        <p:par>
                          <p:cTn id="32" fill="hold">
                            <p:stCondLst>
                              <p:cond delay="3500"/>
                            </p:stCondLst>
                            <p:childTnLst>
                              <p:par>
                                <p:cTn id="33" presetID="53" presetClass="entr" presetSubtype="16"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1000" fill="hold"/>
                                        <p:tgtEl>
                                          <p:spTgt spid="30"/>
                                        </p:tgtEl>
                                        <p:attrNameLst>
                                          <p:attrName>ppt_w</p:attrName>
                                        </p:attrNameLst>
                                      </p:cBhvr>
                                      <p:tavLst>
                                        <p:tav tm="0">
                                          <p:val>
                                            <p:fltVal val="0"/>
                                          </p:val>
                                        </p:tav>
                                        <p:tav tm="100000">
                                          <p:val>
                                            <p:strVal val="#ppt_w"/>
                                          </p:val>
                                        </p:tav>
                                      </p:tavLst>
                                    </p:anim>
                                    <p:anim calcmode="lin" valueType="num">
                                      <p:cBhvr>
                                        <p:cTn id="36" dur="1000" fill="hold"/>
                                        <p:tgtEl>
                                          <p:spTgt spid="30"/>
                                        </p:tgtEl>
                                        <p:attrNameLst>
                                          <p:attrName>ppt_h</p:attrName>
                                        </p:attrNameLst>
                                      </p:cBhvr>
                                      <p:tavLst>
                                        <p:tav tm="0">
                                          <p:val>
                                            <p:fltVal val="0"/>
                                          </p:val>
                                        </p:tav>
                                        <p:tav tm="100000">
                                          <p:val>
                                            <p:strVal val="#ppt_h"/>
                                          </p:val>
                                        </p:tav>
                                      </p:tavLst>
                                    </p:anim>
                                    <p:animEffect transition="in" filter="fade">
                                      <p:cBhvr>
                                        <p:cTn id="37" dur="1000"/>
                                        <p:tgtEl>
                                          <p:spTgt spid="30"/>
                                        </p:tgtEl>
                                      </p:cBhvr>
                                    </p:animEffect>
                                  </p:childTnLst>
                                </p:cTn>
                              </p:par>
                            </p:childTnLst>
                          </p:cTn>
                        </p:par>
                        <p:par>
                          <p:cTn id="38" fill="hold">
                            <p:stCondLst>
                              <p:cond delay="4500"/>
                            </p:stCondLst>
                            <p:childTnLst>
                              <p:par>
                                <p:cTn id="39" presetID="2" presetClass="entr" presetSubtype="2"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1+#ppt_w/2"/>
                                          </p:val>
                                        </p:tav>
                                        <p:tav tm="100000">
                                          <p:val>
                                            <p:strVal val="#ppt_x"/>
                                          </p:val>
                                        </p:tav>
                                      </p:tavLst>
                                    </p:anim>
                                    <p:anim calcmode="lin" valueType="num">
                                      <p:cBhvr additive="base">
                                        <p:cTn id="42" dur="500" fill="hold"/>
                                        <p:tgtEl>
                                          <p:spTgt spid="6"/>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1+#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1+#ppt_w/2"/>
                                          </p:val>
                                        </p:tav>
                                        <p:tav tm="100000">
                                          <p:val>
                                            <p:strVal val="#ppt_x"/>
                                          </p:val>
                                        </p:tav>
                                      </p:tavLst>
                                    </p:anim>
                                    <p:anim calcmode="lin" valueType="num">
                                      <p:cBhvr additive="base">
                                        <p:cTn id="50" dur="500" fill="hold"/>
                                        <p:tgtEl>
                                          <p:spTgt spid="8"/>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1+#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1+#ppt_w/2"/>
                                          </p:val>
                                        </p:tav>
                                        <p:tav tm="100000">
                                          <p:val>
                                            <p:strVal val="#ppt_x"/>
                                          </p:val>
                                        </p:tav>
                                      </p:tavLst>
                                    </p:anim>
                                    <p:anim calcmode="lin" valueType="num">
                                      <p:cBhvr additive="base">
                                        <p:cTn id="58" dur="500" fill="hold"/>
                                        <p:tgtEl>
                                          <p:spTgt spid="10"/>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1+#ppt_w/2"/>
                                          </p:val>
                                        </p:tav>
                                        <p:tav tm="100000">
                                          <p:val>
                                            <p:strVal val="#ppt_x"/>
                                          </p:val>
                                        </p:tav>
                                      </p:tavLst>
                                    </p:anim>
                                    <p:anim calcmode="lin" valueType="num">
                                      <p:cBhvr additive="base">
                                        <p:cTn id="62" dur="500" fill="hold"/>
                                        <p:tgtEl>
                                          <p:spTgt spid="11"/>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1+#ppt_w/2"/>
                                          </p:val>
                                        </p:tav>
                                        <p:tav tm="100000">
                                          <p:val>
                                            <p:strVal val="#ppt_x"/>
                                          </p:val>
                                        </p:tav>
                                      </p:tavLst>
                                    </p:anim>
                                    <p:anim calcmode="lin" valueType="num">
                                      <p:cBhvr additive="base">
                                        <p:cTn id="66" dur="500" fill="hold"/>
                                        <p:tgtEl>
                                          <p:spTgt spid="15"/>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1+#ppt_w/2"/>
                                          </p:val>
                                        </p:tav>
                                        <p:tav tm="100000">
                                          <p:val>
                                            <p:strVal val="#ppt_x"/>
                                          </p:val>
                                        </p:tav>
                                      </p:tavLst>
                                    </p:anim>
                                    <p:anim calcmode="lin" valueType="num">
                                      <p:cBhvr additive="base">
                                        <p:cTn id="70" dur="500" fill="hold"/>
                                        <p:tgtEl>
                                          <p:spTgt spid="16"/>
                                        </p:tgtEl>
                                        <p:attrNameLst>
                                          <p:attrName>ppt_y</p:attrName>
                                        </p:attrNameLst>
                                      </p:cBhvr>
                                      <p:tavLst>
                                        <p:tav tm="0">
                                          <p:val>
                                            <p:strVal val="#ppt_y"/>
                                          </p:val>
                                        </p:tav>
                                        <p:tav tm="100000">
                                          <p:val>
                                            <p:strVal val="#ppt_y"/>
                                          </p:val>
                                        </p:tav>
                                      </p:tavLst>
                                    </p:anim>
                                  </p:childTnLst>
                                </p:cTn>
                              </p:par>
                            </p:childTnLst>
                          </p:cTn>
                        </p:par>
                        <p:par>
                          <p:cTn id="71" fill="hold">
                            <p:stCondLst>
                              <p:cond delay="5000"/>
                            </p:stCondLst>
                            <p:childTnLst>
                              <p:par>
                                <p:cTn id="72" presetID="42" presetClass="entr" presetSubtype="0" fill="hold" grpId="0" nodeType="afterEffect">
                                  <p:stCondLst>
                                    <p:cond delay="0"/>
                                  </p:stCondLst>
                                  <p:iterate type="lt">
                                    <p:tmPct val="10000"/>
                                  </p:iterate>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anim calcmode="lin" valueType="num">
                                      <p:cBhvr>
                                        <p:cTn id="75" dur="500" fill="hold"/>
                                        <p:tgtEl>
                                          <p:spTgt spid="25"/>
                                        </p:tgtEl>
                                        <p:attrNameLst>
                                          <p:attrName>ppt_x</p:attrName>
                                        </p:attrNameLst>
                                      </p:cBhvr>
                                      <p:tavLst>
                                        <p:tav tm="0">
                                          <p:val>
                                            <p:strVal val="#ppt_x"/>
                                          </p:val>
                                        </p:tav>
                                        <p:tav tm="100000">
                                          <p:val>
                                            <p:strVal val="#ppt_x"/>
                                          </p:val>
                                        </p:tav>
                                      </p:tavLst>
                                    </p:anim>
                                    <p:anim calcmode="lin" valueType="num">
                                      <p:cBhvr>
                                        <p:cTn id="76" dur="500" fill="hold"/>
                                        <p:tgtEl>
                                          <p:spTgt spid="25"/>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iterate type="lt">
                                    <p:tmPct val="10000"/>
                                  </p:iterate>
                                  <p:childTnLst>
                                    <p:set>
                                      <p:cBhvr>
                                        <p:cTn id="78" dur="1" fill="hold">
                                          <p:stCondLst>
                                            <p:cond delay="0"/>
                                          </p:stCondLst>
                                        </p:cTn>
                                        <p:tgtEl>
                                          <p:spTgt spid="26"/>
                                        </p:tgtEl>
                                        <p:attrNameLst>
                                          <p:attrName>style.visibility</p:attrName>
                                        </p:attrNameLst>
                                      </p:cBhvr>
                                      <p:to>
                                        <p:strVal val="visible"/>
                                      </p:to>
                                    </p:set>
                                    <p:animEffect transition="in" filter="fade">
                                      <p:cBhvr>
                                        <p:cTn id="79" dur="500"/>
                                        <p:tgtEl>
                                          <p:spTgt spid="26"/>
                                        </p:tgtEl>
                                      </p:cBhvr>
                                    </p:animEffect>
                                    <p:anim calcmode="lin" valueType="num">
                                      <p:cBhvr>
                                        <p:cTn id="80" dur="500" fill="hold"/>
                                        <p:tgtEl>
                                          <p:spTgt spid="26"/>
                                        </p:tgtEl>
                                        <p:attrNameLst>
                                          <p:attrName>ppt_x</p:attrName>
                                        </p:attrNameLst>
                                      </p:cBhvr>
                                      <p:tavLst>
                                        <p:tav tm="0">
                                          <p:val>
                                            <p:strVal val="#ppt_x"/>
                                          </p:val>
                                        </p:tav>
                                        <p:tav tm="100000">
                                          <p:val>
                                            <p:strVal val="#ppt_x"/>
                                          </p:val>
                                        </p:tav>
                                      </p:tavLst>
                                    </p:anim>
                                    <p:anim calcmode="lin" valueType="num">
                                      <p:cBhvr>
                                        <p:cTn id="81" dur="500" fill="hold"/>
                                        <p:tgtEl>
                                          <p:spTgt spid="26"/>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iterate type="lt">
                                    <p:tmPct val="10000"/>
                                  </p:iterate>
                                  <p:childTnLst>
                                    <p:set>
                                      <p:cBhvr>
                                        <p:cTn id="83" dur="1" fill="hold">
                                          <p:stCondLst>
                                            <p:cond delay="0"/>
                                          </p:stCondLst>
                                        </p:cTn>
                                        <p:tgtEl>
                                          <p:spTgt spid="27"/>
                                        </p:tgtEl>
                                        <p:attrNameLst>
                                          <p:attrName>style.visibility</p:attrName>
                                        </p:attrNameLst>
                                      </p:cBhvr>
                                      <p:to>
                                        <p:strVal val="visible"/>
                                      </p:to>
                                    </p:set>
                                    <p:animEffect transition="in" filter="fade">
                                      <p:cBhvr>
                                        <p:cTn id="84" dur="500"/>
                                        <p:tgtEl>
                                          <p:spTgt spid="27"/>
                                        </p:tgtEl>
                                      </p:cBhvr>
                                    </p:animEffect>
                                    <p:anim calcmode="lin" valueType="num">
                                      <p:cBhvr>
                                        <p:cTn id="85" dur="500" fill="hold"/>
                                        <p:tgtEl>
                                          <p:spTgt spid="27"/>
                                        </p:tgtEl>
                                        <p:attrNameLst>
                                          <p:attrName>ppt_x</p:attrName>
                                        </p:attrNameLst>
                                      </p:cBhvr>
                                      <p:tavLst>
                                        <p:tav tm="0">
                                          <p:val>
                                            <p:strVal val="#ppt_x"/>
                                          </p:val>
                                        </p:tav>
                                        <p:tav tm="100000">
                                          <p:val>
                                            <p:strVal val="#ppt_x"/>
                                          </p:val>
                                        </p:tav>
                                      </p:tavLst>
                                    </p:anim>
                                    <p:anim calcmode="lin" valueType="num">
                                      <p:cBhvr>
                                        <p:cTn id="86" dur="500" fill="hold"/>
                                        <p:tgtEl>
                                          <p:spTgt spid="27"/>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iterate type="lt">
                                    <p:tmPct val="10000"/>
                                  </p:iterate>
                                  <p:childTnLst>
                                    <p:set>
                                      <p:cBhvr>
                                        <p:cTn id="88" dur="1" fill="hold">
                                          <p:stCondLst>
                                            <p:cond delay="0"/>
                                          </p:stCondLst>
                                        </p:cTn>
                                        <p:tgtEl>
                                          <p:spTgt spid="28"/>
                                        </p:tgtEl>
                                        <p:attrNameLst>
                                          <p:attrName>style.visibility</p:attrName>
                                        </p:attrNameLst>
                                      </p:cBhvr>
                                      <p:to>
                                        <p:strVal val="visible"/>
                                      </p:to>
                                    </p:set>
                                    <p:animEffect transition="in" filter="fade">
                                      <p:cBhvr>
                                        <p:cTn id="89" dur="500"/>
                                        <p:tgtEl>
                                          <p:spTgt spid="28"/>
                                        </p:tgtEl>
                                      </p:cBhvr>
                                    </p:animEffect>
                                    <p:anim calcmode="lin" valueType="num">
                                      <p:cBhvr>
                                        <p:cTn id="90" dur="500" fill="hold"/>
                                        <p:tgtEl>
                                          <p:spTgt spid="28"/>
                                        </p:tgtEl>
                                        <p:attrNameLst>
                                          <p:attrName>ppt_x</p:attrName>
                                        </p:attrNameLst>
                                      </p:cBhvr>
                                      <p:tavLst>
                                        <p:tav tm="0">
                                          <p:val>
                                            <p:strVal val="#ppt_x"/>
                                          </p:val>
                                        </p:tav>
                                        <p:tav tm="100000">
                                          <p:val>
                                            <p:strVal val="#ppt_x"/>
                                          </p:val>
                                        </p:tav>
                                      </p:tavLst>
                                    </p:anim>
                                    <p:anim calcmode="lin" valueType="num">
                                      <p:cBhvr>
                                        <p:cTn id="9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P spid="4" grpId="0" animBg="1"/>
      <p:bldP spid="5" grpId="0" animBg="1"/>
      <p:bldP spid="6" grpId="0" animBg="1"/>
      <p:bldP spid="7" grpId="0" animBg="1"/>
      <p:bldP spid="8" grpId="0" animBg="1"/>
      <p:bldP spid="9" grpId="0" animBg="1"/>
      <p:bldP spid="10" grpId="0" animBg="1"/>
      <p:bldP spid="15" grpId="0" animBg="1"/>
      <p:bldP spid="25" grpId="0"/>
      <p:bldP spid="26" grpId="0"/>
      <p:bldP spid="27" grpId="0"/>
      <p:bldP spid="28"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890181" y="1095888"/>
            <a:ext cx="9623384" cy="47849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1656581" y="762728"/>
            <a:ext cx="1872208" cy="7719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5"/>
          <p:cNvSpPr txBox="1"/>
          <p:nvPr/>
        </p:nvSpPr>
        <p:spPr>
          <a:xfrm>
            <a:off x="1803842" y="765498"/>
            <a:ext cx="1592227" cy="707886"/>
          </a:xfrm>
          <a:prstGeom prst="rect">
            <a:avLst/>
          </a:prstGeom>
          <a:noFill/>
        </p:spPr>
        <p:txBody>
          <a:bodyPr wrap="square" rtlCol="0">
            <a:spAutoFit/>
          </a:bodyPr>
          <a:lstStyle/>
          <a:p>
            <a:pPr algn="ctr"/>
            <a:r>
              <a:rPr lang="zh-CN" altLang="en-US" sz="4000" b="1" dirty="0" smtClean="0">
                <a:solidFill>
                  <a:schemeClr val="bg1"/>
                </a:solidFill>
                <a:latin typeface="微软雅黑" panose="020B0503020204020204" pitchFamily="34" charset="-122"/>
                <a:ea typeface="微软雅黑" panose="020B0503020204020204" pitchFamily="34" charset="-122"/>
              </a:rPr>
              <a:t>前 言</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1591495" y="1773610"/>
            <a:ext cx="8057973" cy="2031325"/>
          </a:xfrm>
          <a:prstGeom prst="rect">
            <a:avLst/>
          </a:prstGeom>
          <a:noFill/>
        </p:spPr>
        <p:txBody>
          <a:bodyPr wrap="square" rtlCol="0">
            <a:spAutoFit/>
          </a:bodyPr>
          <a:lstStyle/>
          <a:p>
            <a:pPr>
              <a:lnSpc>
                <a:spcPct val="150000"/>
              </a:lnSpc>
            </a:pPr>
            <a:r>
              <a:rPr lang="zh-CN" altLang="zh-CN" sz="1800" dirty="0" smtClean="0">
                <a:solidFill>
                  <a:schemeClr val="tx1">
                    <a:lumMod val="50000"/>
                    <a:lumOff val="50000"/>
                  </a:schemeClr>
                </a:solidFill>
                <a:latin typeface="微软雅黑" panose="020B0503020204020204" pitchFamily="34" charset="-122"/>
                <a:ea typeface="微软雅黑" panose="020B0503020204020204" pitchFamily="34" charset="-122"/>
              </a:rPr>
              <a:t>回首过去，激情满怀，展望未来，任重道远。站在新的历史起点上，我们必须清醒地看到前进中的困难与挑战，正视自身存在的差距与不足，以更加坚定的信念、更加饱满的热情、更加务实的作风、更加强大的合力，共同谱写公司发展的新篇章，为集团公司油气主业发展提供强有力的金融服务与支持。</a:t>
            </a:r>
            <a:endParaRPr lang="zh-CN" altLang="en-US" sz="1800" dirty="0" smtClean="0">
              <a:solidFill>
                <a:schemeClr val="tx1">
                  <a:lumMod val="50000"/>
                  <a:lumOff val="50000"/>
                </a:schemeClr>
              </a:solidFill>
              <a:latin typeface="微软雅黑" panose="020B0503020204020204" pitchFamily="34" charset="-122"/>
              <a:ea typeface="微软雅黑" panose="020B0503020204020204" pitchFamily="34" charset="-122"/>
            </a:endParaRPr>
          </a:p>
          <a:p>
            <a:endParaRPr lang="zh-CN" altLang="en-US" sz="1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0" name="组合 29"/>
          <p:cNvGrpSpPr/>
          <p:nvPr/>
        </p:nvGrpSpPr>
        <p:grpSpPr>
          <a:xfrm>
            <a:off x="9276395" y="1417712"/>
            <a:ext cx="1031096" cy="711796"/>
            <a:chOff x="-1697769" y="10550768"/>
            <a:chExt cx="1031096" cy="711796"/>
          </a:xfrm>
        </p:grpSpPr>
        <p:sp>
          <p:nvSpPr>
            <p:cNvPr id="31" name="Oval 16"/>
            <p:cNvSpPr>
              <a:spLocks noChangeArrowheads="1"/>
            </p:cNvSpPr>
            <p:nvPr/>
          </p:nvSpPr>
          <p:spPr bwMode="auto">
            <a:xfrm>
              <a:off x="-1697769" y="10550768"/>
              <a:ext cx="295999" cy="295999"/>
            </a:xfrm>
            <a:prstGeom prst="frame">
              <a:avLst/>
            </a:prstGeom>
            <a:solidFill>
              <a:schemeClr val="tx2">
                <a:lumMod val="20000"/>
                <a:lumOff val="80000"/>
              </a:schemeClr>
            </a:solidFill>
            <a:ln>
              <a:noFill/>
            </a:ln>
            <a:effectLst/>
          </p:spPr>
          <p:txBody>
            <a:bodyPr wrap="none" anchor="ctr"/>
            <a:lstStyle/>
            <a:p>
              <a:endParaRPr lang="zh-CN" altLang="en-US" sz="2400">
                <a:latin typeface="汉仪菱心体简" panose="02010609000101010101" pitchFamily="49" charset="-122"/>
                <a:ea typeface="汉仪菱心体简" panose="02010609000101010101" pitchFamily="49" charset="-122"/>
              </a:endParaRPr>
            </a:p>
          </p:txBody>
        </p:sp>
        <p:sp>
          <p:nvSpPr>
            <p:cNvPr id="32" name="Oval 17"/>
            <p:cNvSpPr>
              <a:spLocks noChangeArrowheads="1"/>
            </p:cNvSpPr>
            <p:nvPr/>
          </p:nvSpPr>
          <p:spPr bwMode="auto">
            <a:xfrm>
              <a:off x="-1277721" y="10808483"/>
              <a:ext cx="454081" cy="454081"/>
            </a:xfrm>
            <a:prstGeom prst="frame">
              <a:avLst/>
            </a:prstGeom>
            <a:solidFill>
              <a:schemeClr val="tx2">
                <a:lumMod val="20000"/>
                <a:lumOff val="80000"/>
              </a:schemeClr>
            </a:solidFill>
            <a:ln>
              <a:noFill/>
            </a:ln>
            <a:effectLst/>
          </p:spPr>
          <p:txBody>
            <a:bodyPr wrap="none" anchor="ctr"/>
            <a:lstStyle/>
            <a:p>
              <a:endParaRPr lang="zh-CN" altLang="en-US" sz="2400">
                <a:latin typeface="汉仪菱心体简" panose="02010609000101010101" pitchFamily="49" charset="-122"/>
                <a:ea typeface="汉仪菱心体简" panose="02010609000101010101" pitchFamily="49" charset="-122"/>
              </a:endParaRPr>
            </a:p>
          </p:txBody>
        </p:sp>
        <p:sp>
          <p:nvSpPr>
            <p:cNvPr id="33" name="Oval 3"/>
            <p:cNvSpPr>
              <a:spLocks noChangeArrowheads="1"/>
            </p:cNvSpPr>
            <p:nvPr/>
          </p:nvSpPr>
          <p:spPr bwMode="auto">
            <a:xfrm>
              <a:off x="-987309" y="10632858"/>
              <a:ext cx="320636" cy="320636"/>
            </a:xfrm>
            <a:prstGeom prst="frame">
              <a:avLst/>
            </a:prstGeom>
            <a:solidFill>
              <a:schemeClr val="tx2">
                <a:lumMod val="20000"/>
                <a:lumOff val="80000"/>
              </a:schemeClr>
            </a:solidFill>
            <a:ln>
              <a:noFill/>
            </a:ln>
            <a:effectLst/>
          </p:spPr>
          <p:txBody>
            <a:bodyPr wrap="none" anchor="ctr"/>
            <a:lstStyle/>
            <a:p>
              <a:endParaRPr lang="zh-CN" altLang="en-US" sz="2400">
                <a:latin typeface="汉仪菱心体简" panose="02010609000101010101" pitchFamily="49" charset="-122"/>
                <a:ea typeface="汉仪菱心体简" panose="02010609000101010101" pitchFamily="49" charset="-122"/>
              </a:endParaRPr>
            </a:p>
          </p:txBody>
        </p:sp>
      </p:grpSp>
      <p:sp>
        <p:nvSpPr>
          <p:cNvPr id="35" name="矩形 34"/>
          <p:cNvSpPr/>
          <p:nvPr/>
        </p:nvSpPr>
        <p:spPr>
          <a:xfrm>
            <a:off x="5106615" y="4069486"/>
            <a:ext cx="1476948" cy="1338024"/>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066CC"/>
              </a:solidFill>
            </a:endParaRPr>
          </a:p>
        </p:txBody>
      </p:sp>
      <p:sp>
        <p:nvSpPr>
          <p:cNvPr id="36" name="矩形 35"/>
          <p:cNvSpPr/>
          <p:nvPr/>
        </p:nvSpPr>
        <p:spPr>
          <a:xfrm>
            <a:off x="1537965" y="4092253"/>
            <a:ext cx="1917773" cy="1338024"/>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066CC"/>
              </a:solidFill>
            </a:endParaRPr>
          </a:p>
        </p:txBody>
      </p:sp>
      <p:sp>
        <p:nvSpPr>
          <p:cNvPr id="37" name="矩形 36"/>
          <p:cNvSpPr/>
          <p:nvPr/>
        </p:nvSpPr>
        <p:spPr>
          <a:xfrm>
            <a:off x="3541489" y="4092253"/>
            <a:ext cx="1476948" cy="133802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066CC"/>
              </a:solidFill>
            </a:endParaRPr>
          </a:p>
        </p:txBody>
      </p:sp>
      <p:sp>
        <p:nvSpPr>
          <p:cNvPr id="38" name="矩形 37"/>
          <p:cNvSpPr/>
          <p:nvPr/>
        </p:nvSpPr>
        <p:spPr>
          <a:xfrm>
            <a:off x="6692116" y="4092253"/>
            <a:ext cx="1025587" cy="13380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066CC"/>
              </a:solidFill>
            </a:endParaRPr>
          </a:p>
        </p:txBody>
      </p:sp>
      <p:sp>
        <p:nvSpPr>
          <p:cNvPr id="39" name="矩形 38"/>
          <p:cNvSpPr/>
          <p:nvPr/>
        </p:nvSpPr>
        <p:spPr>
          <a:xfrm>
            <a:off x="7799447" y="4092253"/>
            <a:ext cx="1476948" cy="13380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066CC"/>
              </a:solidFill>
            </a:endParaRPr>
          </a:p>
        </p:txBody>
      </p:sp>
      <p:sp>
        <p:nvSpPr>
          <p:cNvPr id="40" name="矩形 39"/>
          <p:cNvSpPr/>
          <p:nvPr/>
        </p:nvSpPr>
        <p:spPr>
          <a:xfrm>
            <a:off x="9225087" y="3645818"/>
            <a:ext cx="730763" cy="4720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9662355" y="4761265"/>
            <a:ext cx="348934" cy="3465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940650" y="3881842"/>
            <a:ext cx="601671" cy="364354"/>
            <a:chOff x="940650" y="3924467"/>
            <a:chExt cx="601671" cy="364354"/>
          </a:xfrm>
        </p:grpSpPr>
        <p:sp>
          <p:nvSpPr>
            <p:cNvPr id="43" name="矩形 42"/>
            <p:cNvSpPr/>
            <p:nvPr/>
          </p:nvSpPr>
          <p:spPr>
            <a:xfrm>
              <a:off x="940650" y="4112111"/>
              <a:ext cx="231797" cy="17671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066CC"/>
                </a:solidFill>
              </a:endParaRPr>
            </a:p>
          </p:txBody>
        </p:sp>
        <p:sp>
          <p:nvSpPr>
            <p:cNvPr id="44" name="矩形 43"/>
            <p:cNvSpPr/>
            <p:nvPr/>
          </p:nvSpPr>
          <p:spPr>
            <a:xfrm>
              <a:off x="1119921" y="3924467"/>
              <a:ext cx="422400" cy="24664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矩形 44"/>
          <p:cNvSpPr/>
          <p:nvPr/>
        </p:nvSpPr>
        <p:spPr>
          <a:xfrm>
            <a:off x="8726184" y="5083677"/>
            <a:ext cx="935603" cy="693198"/>
          </a:xfrm>
          <a:prstGeom prst="rect">
            <a:avLst/>
          </a:prstGeom>
          <a:solidFill>
            <a:schemeClr val="bg1">
              <a:lumMod val="8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31"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 calcmode="lin" valueType="num">
                                      <p:cBhvr>
                                        <p:cTn id="17" dur="500" fill="hold"/>
                                        <p:tgtEl>
                                          <p:spTgt spid="22"/>
                                        </p:tgtEl>
                                        <p:attrNameLst>
                                          <p:attrName>style.rotation</p:attrName>
                                        </p:attrNameLst>
                                      </p:cBhvr>
                                      <p:tavLst>
                                        <p:tav tm="0">
                                          <p:val>
                                            <p:fltVal val="90"/>
                                          </p:val>
                                        </p:tav>
                                        <p:tav tm="100000">
                                          <p:val>
                                            <p:fltVal val="0"/>
                                          </p:val>
                                        </p:tav>
                                      </p:tavLst>
                                    </p:anim>
                                    <p:animEffect transition="in" filter="fade">
                                      <p:cBhvr>
                                        <p:cTn id="18" dur="500"/>
                                        <p:tgtEl>
                                          <p:spTgt spid="22"/>
                                        </p:tgtEl>
                                      </p:cBhvr>
                                    </p:animEffect>
                                  </p:childTnLst>
                                </p:cTn>
                              </p:par>
                            </p:childTnLst>
                          </p:cTn>
                        </p:par>
                        <p:par>
                          <p:cTn id="19" fill="hold">
                            <p:stCondLst>
                              <p:cond delay="1500"/>
                            </p:stCondLst>
                            <p:childTnLst>
                              <p:par>
                                <p:cTn id="20" presetID="41" presetClass="entr" presetSubtype="0" fill="hold" grpId="0" nodeType="afterEffect">
                                  <p:stCondLst>
                                    <p:cond delay="0"/>
                                  </p:stCondLst>
                                  <p:iterate type="lt">
                                    <p:tmPct val="4242"/>
                                  </p:iterate>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24"/>
                                        </p:tgtEl>
                                        <p:attrNameLst>
                                          <p:attrName>ppt_y</p:attrName>
                                        </p:attrNameLst>
                                      </p:cBhvr>
                                      <p:tavLst>
                                        <p:tav tm="0">
                                          <p:val>
                                            <p:strVal val="#ppt_y"/>
                                          </p:val>
                                        </p:tav>
                                        <p:tav tm="100000">
                                          <p:val>
                                            <p:strVal val="#ppt_y"/>
                                          </p:val>
                                        </p:tav>
                                      </p:tavLst>
                                    </p:anim>
                                    <p:anim calcmode="lin" valueType="num">
                                      <p:cBhvr>
                                        <p:cTn id="24"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24"/>
                                        </p:tgtEl>
                                      </p:cBhvr>
                                    </p:animEffect>
                                  </p:childTnLst>
                                </p:cTn>
                              </p:par>
                            </p:childTnLst>
                          </p:cTn>
                        </p:par>
                        <p:par>
                          <p:cTn id="27" fill="hold">
                            <p:stCondLst>
                              <p:cond delay="4799"/>
                            </p:stCondLst>
                            <p:childTnLst>
                              <p:par>
                                <p:cTn id="28" presetID="42" presetClass="entr" presetSubtype="0" fill="hold"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250"/>
                                        <p:tgtEl>
                                          <p:spTgt spid="42"/>
                                        </p:tgtEl>
                                      </p:cBhvr>
                                    </p:animEffect>
                                    <p:anim calcmode="lin" valueType="num">
                                      <p:cBhvr>
                                        <p:cTn id="31" dur="250" fill="hold"/>
                                        <p:tgtEl>
                                          <p:spTgt spid="42"/>
                                        </p:tgtEl>
                                        <p:attrNameLst>
                                          <p:attrName>ppt_x</p:attrName>
                                        </p:attrNameLst>
                                      </p:cBhvr>
                                      <p:tavLst>
                                        <p:tav tm="0">
                                          <p:val>
                                            <p:strVal val="#ppt_x"/>
                                          </p:val>
                                        </p:tav>
                                        <p:tav tm="100000">
                                          <p:val>
                                            <p:strVal val="#ppt_x"/>
                                          </p:val>
                                        </p:tav>
                                      </p:tavLst>
                                    </p:anim>
                                    <p:anim calcmode="lin" valueType="num">
                                      <p:cBhvr>
                                        <p:cTn id="32" dur="250" fill="hold"/>
                                        <p:tgtEl>
                                          <p:spTgt spid="42"/>
                                        </p:tgtEl>
                                        <p:attrNameLst>
                                          <p:attrName>ppt_y</p:attrName>
                                        </p:attrNameLst>
                                      </p:cBhvr>
                                      <p:tavLst>
                                        <p:tav tm="0">
                                          <p:val>
                                            <p:strVal val="#ppt_y+.1"/>
                                          </p:val>
                                        </p:tav>
                                        <p:tav tm="100000">
                                          <p:val>
                                            <p:strVal val="#ppt_y"/>
                                          </p:val>
                                        </p:tav>
                                      </p:tavLst>
                                    </p:anim>
                                  </p:childTnLst>
                                </p:cTn>
                              </p:par>
                            </p:childTnLst>
                          </p:cTn>
                        </p:par>
                        <p:par>
                          <p:cTn id="33" fill="hold">
                            <p:stCondLst>
                              <p:cond delay="5299"/>
                            </p:stCondLst>
                            <p:childTnLst>
                              <p:par>
                                <p:cTn id="34" presetID="42" presetClass="entr" presetSubtype="0" fill="hold" grpId="0"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anim calcmode="lin" valueType="num">
                                      <p:cBhvr>
                                        <p:cTn id="37" dur="500" fill="hold"/>
                                        <p:tgtEl>
                                          <p:spTgt spid="36"/>
                                        </p:tgtEl>
                                        <p:attrNameLst>
                                          <p:attrName>ppt_x</p:attrName>
                                        </p:attrNameLst>
                                      </p:cBhvr>
                                      <p:tavLst>
                                        <p:tav tm="0">
                                          <p:val>
                                            <p:strVal val="#ppt_x"/>
                                          </p:val>
                                        </p:tav>
                                        <p:tav tm="100000">
                                          <p:val>
                                            <p:strVal val="#ppt_x"/>
                                          </p:val>
                                        </p:tav>
                                      </p:tavLst>
                                    </p:anim>
                                    <p:anim calcmode="lin" valueType="num">
                                      <p:cBhvr>
                                        <p:cTn id="38" dur="500" fill="hold"/>
                                        <p:tgtEl>
                                          <p:spTgt spid="36"/>
                                        </p:tgtEl>
                                        <p:attrNameLst>
                                          <p:attrName>ppt_y</p:attrName>
                                        </p:attrNameLst>
                                      </p:cBhvr>
                                      <p:tavLst>
                                        <p:tav tm="0">
                                          <p:val>
                                            <p:strVal val="#ppt_y+.1"/>
                                          </p:val>
                                        </p:tav>
                                        <p:tav tm="100000">
                                          <p:val>
                                            <p:strVal val="#ppt_y"/>
                                          </p:val>
                                        </p:tav>
                                      </p:tavLst>
                                    </p:anim>
                                  </p:childTnLst>
                                </p:cTn>
                              </p:par>
                            </p:childTnLst>
                          </p:cTn>
                        </p:par>
                        <p:par>
                          <p:cTn id="39" fill="hold">
                            <p:stCondLst>
                              <p:cond delay="5799"/>
                            </p:stCondLst>
                            <p:childTnLst>
                              <p:par>
                                <p:cTn id="40" presetID="42" presetClass="entr" presetSubtype="0"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anim calcmode="lin" valueType="num">
                                      <p:cBhvr>
                                        <p:cTn id="43" dur="500" fill="hold"/>
                                        <p:tgtEl>
                                          <p:spTgt spid="37"/>
                                        </p:tgtEl>
                                        <p:attrNameLst>
                                          <p:attrName>ppt_x</p:attrName>
                                        </p:attrNameLst>
                                      </p:cBhvr>
                                      <p:tavLst>
                                        <p:tav tm="0">
                                          <p:val>
                                            <p:strVal val="#ppt_x"/>
                                          </p:val>
                                        </p:tav>
                                        <p:tav tm="100000">
                                          <p:val>
                                            <p:strVal val="#ppt_x"/>
                                          </p:val>
                                        </p:tav>
                                      </p:tavLst>
                                    </p:anim>
                                    <p:anim calcmode="lin" valueType="num">
                                      <p:cBhvr>
                                        <p:cTn id="44" dur="500" fill="hold"/>
                                        <p:tgtEl>
                                          <p:spTgt spid="37"/>
                                        </p:tgtEl>
                                        <p:attrNameLst>
                                          <p:attrName>ppt_y</p:attrName>
                                        </p:attrNameLst>
                                      </p:cBhvr>
                                      <p:tavLst>
                                        <p:tav tm="0">
                                          <p:val>
                                            <p:strVal val="#ppt_y+.1"/>
                                          </p:val>
                                        </p:tav>
                                        <p:tav tm="100000">
                                          <p:val>
                                            <p:strVal val="#ppt_y"/>
                                          </p:val>
                                        </p:tav>
                                      </p:tavLst>
                                    </p:anim>
                                  </p:childTnLst>
                                </p:cTn>
                              </p:par>
                            </p:childTnLst>
                          </p:cTn>
                        </p:par>
                        <p:par>
                          <p:cTn id="45" fill="hold">
                            <p:stCondLst>
                              <p:cond delay="6299"/>
                            </p:stCondLst>
                            <p:childTnLst>
                              <p:par>
                                <p:cTn id="46" presetID="42" presetClass="entr" presetSubtype="0" fill="hold" grpId="0"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anim calcmode="lin" valueType="num">
                                      <p:cBhvr>
                                        <p:cTn id="49" dur="500" fill="hold"/>
                                        <p:tgtEl>
                                          <p:spTgt spid="35"/>
                                        </p:tgtEl>
                                        <p:attrNameLst>
                                          <p:attrName>ppt_x</p:attrName>
                                        </p:attrNameLst>
                                      </p:cBhvr>
                                      <p:tavLst>
                                        <p:tav tm="0">
                                          <p:val>
                                            <p:strVal val="#ppt_x"/>
                                          </p:val>
                                        </p:tav>
                                        <p:tav tm="100000">
                                          <p:val>
                                            <p:strVal val="#ppt_x"/>
                                          </p:val>
                                        </p:tav>
                                      </p:tavLst>
                                    </p:anim>
                                    <p:anim calcmode="lin" valueType="num">
                                      <p:cBhvr>
                                        <p:cTn id="50" dur="500" fill="hold"/>
                                        <p:tgtEl>
                                          <p:spTgt spid="35"/>
                                        </p:tgtEl>
                                        <p:attrNameLst>
                                          <p:attrName>ppt_y</p:attrName>
                                        </p:attrNameLst>
                                      </p:cBhvr>
                                      <p:tavLst>
                                        <p:tav tm="0">
                                          <p:val>
                                            <p:strVal val="#ppt_y+.1"/>
                                          </p:val>
                                        </p:tav>
                                        <p:tav tm="100000">
                                          <p:val>
                                            <p:strVal val="#ppt_y"/>
                                          </p:val>
                                        </p:tav>
                                      </p:tavLst>
                                    </p:anim>
                                  </p:childTnLst>
                                </p:cTn>
                              </p:par>
                            </p:childTnLst>
                          </p:cTn>
                        </p:par>
                        <p:par>
                          <p:cTn id="51" fill="hold">
                            <p:stCondLst>
                              <p:cond delay="6799"/>
                            </p:stCondLst>
                            <p:childTnLst>
                              <p:par>
                                <p:cTn id="52" presetID="42" presetClass="entr" presetSubtype="0" fill="hold" grpId="0" nodeType="after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500"/>
                                        <p:tgtEl>
                                          <p:spTgt spid="39"/>
                                        </p:tgtEl>
                                      </p:cBhvr>
                                    </p:animEffect>
                                    <p:anim calcmode="lin" valueType="num">
                                      <p:cBhvr>
                                        <p:cTn id="55" dur="500" fill="hold"/>
                                        <p:tgtEl>
                                          <p:spTgt spid="39"/>
                                        </p:tgtEl>
                                        <p:attrNameLst>
                                          <p:attrName>ppt_x</p:attrName>
                                        </p:attrNameLst>
                                      </p:cBhvr>
                                      <p:tavLst>
                                        <p:tav tm="0">
                                          <p:val>
                                            <p:strVal val="#ppt_x"/>
                                          </p:val>
                                        </p:tav>
                                        <p:tav tm="100000">
                                          <p:val>
                                            <p:strVal val="#ppt_x"/>
                                          </p:val>
                                        </p:tav>
                                      </p:tavLst>
                                    </p:anim>
                                    <p:anim calcmode="lin" valueType="num">
                                      <p:cBhvr>
                                        <p:cTn id="56" dur="500" fill="hold"/>
                                        <p:tgtEl>
                                          <p:spTgt spid="39"/>
                                        </p:tgtEl>
                                        <p:attrNameLst>
                                          <p:attrName>ppt_y</p:attrName>
                                        </p:attrNameLst>
                                      </p:cBhvr>
                                      <p:tavLst>
                                        <p:tav tm="0">
                                          <p:val>
                                            <p:strVal val="#ppt_y+.1"/>
                                          </p:val>
                                        </p:tav>
                                        <p:tav tm="100000">
                                          <p:val>
                                            <p:strVal val="#ppt_y"/>
                                          </p:val>
                                        </p:tav>
                                      </p:tavLst>
                                    </p:anim>
                                  </p:childTnLst>
                                </p:cTn>
                              </p:par>
                            </p:childTnLst>
                          </p:cTn>
                        </p:par>
                        <p:par>
                          <p:cTn id="57" fill="hold">
                            <p:stCondLst>
                              <p:cond delay="7299"/>
                            </p:stCondLst>
                            <p:childTnLst>
                              <p:par>
                                <p:cTn id="58" presetID="42" presetClass="entr" presetSubtype="0"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500"/>
                                        <p:tgtEl>
                                          <p:spTgt spid="38"/>
                                        </p:tgtEl>
                                      </p:cBhvr>
                                    </p:animEffect>
                                    <p:anim calcmode="lin" valueType="num">
                                      <p:cBhvr>
                                        <p:cTn id="61" dur="500" fill="hold"/>
                                        <p:tgtEl>
                                          <p:spTgt spid="38"/>
                                        </p:tgtEl>
                                        <p:attrNameLst>
                                          <p:attrName>ppt_x</p:attrName>
                                        </p:attrNameLst>
                                      </p:cBhvr>
                                      <p:tavLst>
                                        <p:tav tm="0">
                                          <p:val>
                                            <p:strVal val="#ppt_x"/>
                                          </p:val>
                                        </p:tav>
                                        <p:tav tm="100000">
                                          <p:val>
                                            <p:strVal val="#ppt_x"/>
                                          </p:val>
                                        </p:tav>
                                      </p:tavLst>
                                    </p:anim>
                                    <p:anim calcmode="lin" valueType="num">
                                      <p:cBhvr>
                                        <p:cTn id="62" dur="500" fill="hold"/>
                                        <p:tgtEl>
                                          <p:spTgt spid="38"/>
                                        </p:tgtEl>
                                        <p:attrNameLst>
                                          <p:attrName>ppt_y</p:attrName>
                                        </p:attrNameLst>
                                      </p:cBhvr>
                                      <p:tavLst>
                                        <p:tav tm="0">
                                          <p:val>
                                            <p:strVal val="#ppt_y+.1"/>
                                          </p:val>
                                        </p:tav>
                                        <p:tav tm="100000">
                                          <p:val>
                                            <p:strVal val="#ppt_y"/>
                                          </p:val>
                                        </p:tav>
                                      </p:tavLst>
                                    </p:anim>
                                  </p:childTnLst>
                                </p:cTn>
                              </p:par>
                            </p:childTnLst>
                          </p:cTn>
                        </p:par>
                        <p:par>
                          <p:cTn id="63" fill="hold">
                            <p:stCondLst>
                              <p:cond delay="7799"/>
                            </p:stCondLst>
                            <p:childTnLst>
                              <p:par>
                                <p:cTn id="64" presetID="42" presetClass="entr" presetSubtype="0" fill="hold" grpId="0" nodeType="after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fade">
                                      <p:cBhvr>
                                        <p:cTn id="66" dur="500"/>
                                        <p:tgtEl>
                                          <p:spTgt spid="40"/>
                                        </p:tgtEl>
                                      </p:cBhvr>
                                    </p:animEffect>
                                    <p:anim calcmode="lin" valueType="num">
                                      <p:cBhvr>
                                        <p:cTn id="67" dur="500" fill="hold"/>
                                        <p:tgtEl>
                                          <p:spTgt spid="40"/>
                                        </p:tgtEl>
                                        <p:attrNameLst>
                                          <p:attrName>ppt_x</p:attrName>
                                        </p:attrNameLst>
                                      </p:cBhvr>
                                      <p:tavLst>
                                        <p:tav tm="0">
                                          <p:val>
                                            <p:strVal val="#ppt_x"/>
                                          </p:val>
                                        </p:tav>
                                        <p:tav tm="100000">
                                          <p:val>
                                            <p:strVal val="#ppt_x"/>
                                          </p:val>
                                        </p:tav>
                                      </p:tavLst>
                                    </p:anim>
                                    <p:anim calcmode="lin" valueType="num">
                                      <p:cBhvr>
                                        <p:cTn id="68" dur="500" fill="hold"/>
                                        <p:tgtEl>
                                          <p:spTgt spid="40"/>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fade">
                                      <p:cBhvr>
                                        <p:cTn id="71" dur="250"/>
                                        <p:tgtEl>
                                          <p:spTgt spid="41"/>
                                        </p:tgtEl>
                                      </p:cBhvr>
                                    </p:animEffect>
                                    <p:anim calcmode="lin" valueType="num">
                                      <p:cBhvr>
                                        <p:cTn id="72" dur="250" fill="hold"/>
                                        <p:tgtEl>
                                          <p:spTgt spid="41"/>
                                        </p:tgtEl>
                                        <p:attrNameLst>
                                          <p:attrName>ppt_x</p:attrName>
                                        </p:attrNameLst>
                                      </p:cBhvr>
                                      <p:tavLst>
                                        <p:tav tm="0">
                                          <p:val>
                                            <p:strVal val="#ppt_x"/>
                                          </p:val>
                                        </p:tav>
                                        <p:tav tm="100000">
                                          <p:val>
                                            <p:strVal val="#ppt_x"/>
                                          </p:val>
                                        </p:tav>
                                      </p:tavLst>
                                    </p:anim>
                                    <p:anim calcmode="lin" valueType="num">
                                      <p:cBhvr>
                                        <p:cTn id="73" dur="250" fill="hold"/>
                                        <p:tgtEl>
                                          <p:spTgt spid="41"/>
                                        </p:tgtEl>
                                        <p:attrNameLst>
                                          <p:attrName>ppt_y</p:attrName>
                                        </p:attrNameLst>
                                      </p:cBhvr>
                                      <p:tavLst>
                                        <p:tav tm="0">
                                          <p:val>
                                            <p:strVal val="#ppt_y+.1"/>
                                          </p:val>
                                        </p:tav>
                                        <p:tav tm="100000">
                                          <p:val>
                                            <p:strVal val="#ppt_y"/>
                                          </p:val>
                                        </p:tav>
                                      </p:tavLst>
                                    </p:anim>
                                  </p:childTnLst>
                                </p:cTn>
                              </p:par>
                            </p:childTnLst>
                          </p:cTn>
                        </p:par>
                        <p:par>
                          <p:cTn id="74" fill="hold">
                            <p:stCondLst>
                              <p:cond delay="8299"/>
                            </p:stCondLst>
                            <p:childTnLst>
                              <p:par>
                                <p:cTn id="75" presetID="42" presetClass="entr" presetSubtype="0" fill="hold" grpId="0" nodeType="after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fade">
                                      <p:cBhvr>
                                        <p:cTn id="77" dur="500"/>
                                        <p:tgtEl>
                                          <p:spTgt spid="45"/>
                                        </p:tgtEl>
                                      </p:cBhvr>
                                    </p:animEffect>
                                    <p:anim calcmode="lin" valueType="num">
                                      <p:cBhvr>
                                        <p:cTn id="78" dur="500" fill="hold"/>
                                        <p:tgtEl>
                                          <p:spTgt spid="45"/>
                                        </p:tgtEl>
                                        <p:attrNameLst>
                                          <p:attrName>ppt_x</p:attrName>
                                        </p:attrNameLst>
                                      </p:cBhvr>
                                      <p:tavLst>
                                        <p:tav tm="0">
                                          <p:val>
                                            <p:strVal val="#ppt_x"/>
                                          </p:val>
                                        </p:tav>
                                        <p:tav tm="100000">
                                          <p:val>
                                            <p:strVal val="#ppt_x"/>
                                          </p:val>
                                        </p:tav>
                                      </p:tavLst>
                                    </p:anim>
                                    <p:anim calcmode="lin" valueType="num">
                                      <p:cBhvr>
                                        <p:cTn id="79" dur="500" fill="hold"/>
                                        <p:tgtEl>
                                          <p:spTgt spid="45"/>
                                        </p:tgtEl>
                                        <p:attrNameLst>
                                          <p:attrName>ppt_y</p:attrName>
                                        </p:attrNameLst>
                                      </p:cBhvr>
                                      <p:tavLst>
                                        <p:tav tm="0">
                                          <p:val>
                                            <p:strVal val="#ppt_y+.1"/>
                                          </p:val>
                                        </p:tav>
                                        <p:tav tm="100000">
                                          <p:val>
                                            <p:strVal val="#ppt_y"/>
                                          </p:val>
                                        </p:tav>
                                      </p:tavLst>
                                    </p:anim>
                                  </p:childTnLst>
                                </p:cTn>
                              </p:par>
                            </p:childTnLst>
                          </p:cTn>
                        </p:par>
                        <p:par>
                          <p:cTn id="80" fill="hold">
                            <p:stCondLst>
                              <p:cond delay="8799"/>
                            </p:stCondLst>
                            <p:childTnLst>
                              <p:par>
                                <p:cTn id="81" presetID="42" presetClass="entr" presetSubtype="0" fill="hold"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500"/>
                                        <p:tgtEl>
                                          <p:spTgt spid="30"/>
                                        </p:tgtEl>
                                      </p:cBhvr>
                                    </p:animEffect>
                                    <p:anim calcmode="lin" valueType="num">
                                      <p:cBhvr>
                                        <p:cTn id="84" dur="500" fill="hold"/>
                                        <p:tgtEl>
                                          <p:spTgt spid="30"/>
                                        </p:tgtEl>
                                        <p:attrNameLst>
                                          <p:attrName>ppt_x</p:attrName>
                                        </p:attrNameLst>
                                      </p:cBhvr>
                                      <p:tavLst>
                                        <p:tav tm="0">
                                          <p:val>
                                            <p:strVal val="#ppt_x"/>
                                          </p:val>
                                        </p:tav>
                                        <p:tav tm="100000">
                                          <p:val>
                                            <p:strVal val="#ppt_x"/>
                                          </p:val>
                                        </p:tav>
                                      </p:tavLst>
                                    </p:anim>
                                    <p:anim calcmode="lin" valueType="num">
                                      <p:cBhvr>
                                        <p:cTn id="85"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4" grpId="0"/>
      <p:bldP spid="35" grpId="0" animBg="1"/>
      <p:bldP spid="36" grpId="0" animBg="1"/>
      <p:bldP spid="37" grpId="0" animBg="1"/>
      <p:bldP spid="38" grpId="0" animBg="1"/>
      <p:bldP spid="39" grpId="0" animBg="1"/>
      <p:bldP spid="40" grpId="0" animBg="1"/>
      <p:bldP spid="41" grpId="0" animBg="1"/>
      <p:bldP spid="4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5905053" y="2178241"/>
            <a:ext cx="3672408" cy="1755609"/>
          </a:xfrm>
          <a:prstGeom prst="rect">
            <a:avLst/>
          </a:prstGeom>
          <a:noFill/>
        </p:spPr>
        <p:txBody>
          <a:bodyPr wrap="square" rtlCol="0">
            <a:spAutoFit/>
          </a:bodyPr>
          <a:lstStyle/>
          <a:p>
            <a:pPr marL="342900" indent="-342900">
              <a:lnSpc>
                <a:spcPct val="150000"/>
              </a:lnSpc>
              <a:buFont typeface="Wingdings" panose="05000000000000000000" pitchFamily="2" charset="2"/>
              <a:buChar char="n"/>
            </a:pPr>
            <a:r>
              <a:rPr lang="zh-CN" altLang="zh-CN" sz="2500" b="1" dirty="0">
                <a:latin typeface="微软雅黑" panose="020B0503020204020204" pitchFamily="34" charset="-122"/>
                <a:ea typeface="微软雅黑" panose="020B0503020204020204" pitchFamily="34" charset="-122"/>
              </a:rPr>
              <a:t>出现的问题</a:t>
            </a:r>
            <a:endParaRPr lang="zh-CN" altLang="zh-CN" sz="2500" b="1" dirty="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n"/>
            </a:pPr>
            <a:r>
              <a:rPr lang="zh-CN" altLang="zh-CN" sz="2500" b="1" dirty="0">
                <a:latin typeface="微软雅黑" panose="020B0503020204020204" pitchFamily="34" charset="-122"/>
                <a:ea typeface="微软雅黑" panose="020B0503020204020204" pitchFamily="34" charset="-122"/>
              </a:rPr>
              <a:t>解决的办法</a:t>
            </a:r>
            <a:endParaRPr lang="zh-CN" altLang="zh-CN" sz="2500" b="1" dirty="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n"/>
            </a:pPr>
            <a:r>
              <a:rPr lang="zh-CN" altLang="zh-CN" sz="2500" b="1" dirty="0">
                <a:latin typeface="微软雅黑" panose="020B0503020204020204" pitchFamily="34" charset="-122"/>
                <a:ea typeface="微软雅黑" panose="020B0503020204020204" pitchFamily="34" charset="-122"/>
              </a:rPr>
              <a:t>意见和方案</a:t>
            </a:r>
            <a:endParaRPr lang="zh-CN" altLang="zh-CN" sz="2500" b="1" dirty="0">
              <a:latin typeface="微软雅黑" panose="020B0503020204020204" pitchFamily="34" charset="-122"/>
              <a:ea typeface="微软雅黑" panose="020B0503020204020204" pitchFamily="34" charset="-122"/>
            </a:endParaRPr>
          </a:p>
        </p:txBody>
      </p:sp>
      <p:grpSp>
        <p:nvGrpSpPr>
          <p:cNvPr id="37" name="组合 24"/>
          <p:cNvGrpSpPr/>
          <p:nvPr/>
        </p:nvGrpSpPr>
        <p:grpSpPr bwMode="auto">
          <a:xfrm>
            <a:off x="2498781" y="1773610"/>
            <a:ext cx="2518237" cy="2520280"/>
            <a:chOff x="2848131" y="1860029"/>
            <a:chExt cx="3807502" cy="3807502"/>
          </a:xfrm>
        </p:grpSpPr>
        <p:sp>
          <p:nvSpPr>
            <p:cNvPr id="38" name="椭圆 37"/>
            <p:cNvSpPr/>
            <p:nvPr/>
          </p:nvSpPr>
          <p:spPr>
            <a:xfrm>
              <a:off x="2848131" y="1860029"/>
              <a:ext cx="3807502" cy="380750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2" name="椭圆 41"/>
            <p:cNvSpPr/>
            <p:nvPr/>
          </p:nvSpPr>
          <p:spPr>
            <a:xfrm>
              <a:off x="2937682" y="1968815"/>
              <a:ext cx="3628400" cy="362854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57" name="文本框 29"/>
          <p:cNvSpPr txBox="1">
            <a:spLocks noChangeArrowheads="1"/>
          </p:cNvSpPr>
          <p:nvPr/>
        </p:nvSpPr>
        <p:spPr bwMode="auto">
          <a:xfrm>
            <a:off x="3017668" y="1983244"/>
            <a:ext cx="135325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8800" dirty="0" smtClean="0">
                <a:solidFill>
                  <a:srgbClr val="0066CC"/>
                </a:solidFill>
                <a:latin typeface="Impact" panose="020B0806030902050204" pitchFamily="34" charset="0"/>
                <a:ea typeface="微软雅黑" panose="020B0503020204020204" pitchFamily="34" charset="-122"/>
              </a:rPr>
              <a:t>04</a:t>
            </a:r>
            <a:endParaRPr lang="zh-CN" altLang="en-US" sz="8800" dirty="0">
              <a:solidFill>
                <a:srgbClr val="0066CC"/>
              </a:solidFill>
              <a:latin typeface="Impact" panose="020B0806030902050204" pitchFamily="34" charset="0"/>
              <a:ea typeface="微软雅黑" panose="020B0503020204020204" pitchFamily="34" charset="-122"/>
            </a:endParaRPr>
          </a:p>
        </p:txBody>
      </p:sp>
      <p:sp>
        <p:nvSpPr>
          <p:cNvPr id="63" name="文本框 33"/>
          <p:cNvSpPr txBox="1"/>
          <p:nvPr/>
        </p:nvSpPr>
        <p:spPr>
          <a:xfrm>
            <a:off x="2435867" y="3225383"/>
            <a:ext cx="2605090" cy="892552"/>
          </a:xfrm>
          <a:prstGeom prst="rect">
            <a:avLst/>
          </a:prstGeom>
          <a:noFill/>
        </p:spPr>
        <p:txBody>
          <a:bodyPr wrap="square" rtlCol="0">
            <a:spAutoFit/>
          </a:bodyPr>
          <a:lstStyle/>
          <a:p>
            <a:pPr algn="ctr"/>
            <a:r>
              <a:rPr lang="zh-CN" altLang="en-US" sz="2600" dirty="0" smtClean="0">
                <a:solidFill>
                  <a:srgbClr val="0066CC"/>
                </a:solidFill>
                <a:latin typeface="微软雅黑" panose="020B0503020204020204" pitchFamily="34" charset="-122"/>
                <a:ea typeface="微软雅黑" panose="020B0503020204020204" pitchFamily="34" charset="-122"/>
              </a:rPr>
              <a:t>工作中存在</a:t>
            </a:r>
            <a:endParaRPr lang="en-US" altLang="zh-CN" sz="2600" dirty="0" smtClean="0">
              <a:solidFill>
                <a:srgbClr val="0066CC"/>
              </a:solidFill>
              <a:latin typeface="微软雅黑" panose="020B0503020204020204" pitchFamily="34" charset="-122"/>
              <a:ea typeface="微软雅黑" panose="020B0503020204020204" pitchFamily="34" charset="-122"/>
            </a:endParaRPr>
          </a:p>
          <a:p>
            <a:pPr algn="ctr"/>
            <a:r>
              <a:rPr lang="zh-CN" altLang="en-US" sz="2600" dirty="0" smtClean="0">
                <a:solidFill>
                  <a:srgbClr val="0066CC"/>
                </a:solidFill>
                <a:latin typeface="微软雅黑" panose="020B0503020204020204" pitchFamily="34" charset="-122"/>
                <a:ea typeface="微软雅黑" panose="020B0503020204020204" pitchFamily="34" charset="-122"/>
              </a:rPr>
              <a:t>的不足</a:t>
            </a:r>
            <a:endParaRPr lang="zh-CN" altLang="en-US" sz="2600" dirty="0">
              <a:solidFill>
                <a:srgbClr val="0066CC"/>
              </a:solidFill>
              <a:latin typeface="微软雅黑" panose="020B0503020204020204" pitchFamily="34" charset="-122"/>
              <a:ea typeface="微软雅黑" panose="020B0503020204020204" pitchFamily="34" charset="-122"/>
            </a:endParaRPr>
          </a:p>
        </p:txBody>
      </p:sp>
      <p:cxnSp>
        <p:nvCxnSpPr>
          <p:cNvPr id="70" name="直接连接符 69"/>
          <p:cNvCxnSpPr/>
          <p:nvPr/>
        </p:nvCxnSpPr>
        <p:spPr>
          <a:xfrm>
            <a:off x="5473005" y="1629594"/>
            <a:ext cx="0" cy="2808312"/>
          </a:xfrm>
          <a:prstGeom prst="line">
            <a:avLst/>
          </a:prstGeom>
          <a:ln w="19050">
            <a:solidFill>
              <a:srgbClr val="0066CC"/>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wipe(left)">
                                      <p:cBhvr>
                                        <p:cTn id="13" dur="500"/>
                                        <p:tgtEl>
                                          <p:spTgt spid="57"/>
                                        </p:tgtEl>
                                      </p:cBhvr>
                                    </p:animEffect>
                                  </p:childTnLst>
                                </p:cTn>
                              </p:par>
                            </p:childTnLst>
                          </p:cTn>
                        </p:par>
                        <p:par>
                          <p:cTn id="14" fill="hold">
                            <p:stCondLst>
                              <p:cond delay="1000"/>
                            </p:stCondLst>
                            <p:childTnLst>
                              <p:par>
                                <p:cTn id="15" presetID="26" presetClass="emph" presetSubtype="0" fill="hold" grpId="1" nodeType="afterEffect">
                                  <p:stCondLst>
                                    <p:cond delay="0"/>
                                  </p:stCondLst>
                                  <p:childTnLst>
                                    <p:animEffect transition="out" filter="fade">
                                      <p:cBhvr>
                                        <p:cTn id="16" dur="500" tmFilter="0, 0; .2, .5; .8, .5; 1, 0"/>
                                        <p:tgtEl>
                                          <p:spTgt spid="57"/>
                                        </p:tgtEl>
                                      </p:cBhvr>
                                    </p:animEffect>
                                    <p:animScale>
                                      <p:cBhvr>
                                        <p:cTn id="17" dur="250" autoRev="1" fill="hold"/>
                                        <p:tgtEl>
                                          <p:spTgt spid="57"/>
                                        </p:tgtEl>
                                      </p:cBhvr>
                                      <p:by x="105000" y="105000"/>
                                    </p:animScale>
                                  </p:childTnLst>
                                </p:cTn>
                              </p:par>
                            </p:childTnLst>
                          </p:cTn>
                        </p:par>
                        <p:par>
                          <p:cTn id="18" fill="hold">
                            <p:stCondLst>
                              <p:cond delay="1500"/>
                            </p:stCondLst>
                            <p:childTnLst>
                              <p:par>
                                <p:cTn id="19" presetID="56" presetClass="entr" presetSubtype="0" fill="hold" grpId="0" nodeType="afterEffect">
                                  <p:stCondLst>
                                    <p:cond delay="0"/>
                                  </p:stCondLst>
                                  <p:iterate type="lt">
                                    <p:tmPct val="10000"/>
                                  </p:iterate>
                                  <p:childTnLst>
                                    <p:set>
                                      <p:cBhvr>
                                        <p:cTn id="20" dur="1" fill="hold">
                                          <p:stCondLst>
                                            <p:cond delay="0"/>
                                          </p:stCondLst>
                                        </p:cTn>
                                        <p:tgtEl>
                                          <p:spTgt spid="63"/>
                                        </p:tgtEl>
                                        <p:attrNameLst>
                                          <p:attrName>style.visibility</p:attrName>
                                        </p:attrNameLst>
                                      </p:cBhvr>
                                      <p:to>
                                        <p:strVal val="visible"/>
                                      </p:to>
                                    </p:set>
                                    <p:anim by="(-#ppt_w*2)" calcmode="lin" valueType="num">
                                      <p:cBhvr rctx="PPT">
                                        <p:cTn id="21" dur="250" autoRev="1" fill="hold">
                                          <p:stCondLst>
                                            <p:cond delay="0"/>
                                          </p:stCondLst>
                                        </p:cTn>
                                        <p:tgtEl>
                                          <p:spTgt spid="63"/>
                                        </p:tgtEl>
                                        <p:attrNameLst>
                                          <p:attrName>ppt_w</p:attrName>
                                        </p:attrNameLst>
                                      </p:cBhvr>
                                    </p:anim>
                                    <p:anim by="(#ppt_w*0.50)" calcmode="lin" valueType="num">
                                      <p:cBhvr>
                                        <p:cTn id="22" dur="250" decel="50000" autoRev="1" fill="hold">
                                          <p:stCondLst>
                                            <p:cond delay="0"/>
                                          </p:stCondLst>
                                        </p:cTn>
                                        <p:tgtEl>
                                          <p:spTgt spid="63"/>
                                        </p:tgtEl>
                                        <p:attrNameLst>
                                          <p:attrName>ppt_x</p:attrName>
                                        </p:attrNameLst>
                                      </p:cBhvr>
                                    </p:anim>
                                    <p:anim from="(-#ppt_h/2)" to="(#ppt_y)" calcmode="lin" valueType="num">
                                      <p:cBhvr>
                                        <p:cTn id="23" dur="500" fill="hold">
                                          <p:stCondLst>
                                            <p:cond delay="0"/>
                                          </p:stCondLst>
                                        </p:cTn>
                                        <p:tgtEl>
                                          <p:spTgt spid="63"/>
                                        </p:tgtEl>
                                        <p:attrNameLst>
                                          <p:attrName>ppt_y</p:attrName>
                                        </p:attrNameLst>
                                      </p:cBhvr>
                                    </p:anim>
                                    <p:animRot by="21600000">
                                      <p:cBhvr>
                                        <p:cTn id="24" dur="500" fill="hold">
                                          <p:stCondLst>
                                            <p:cond delay="0"/>
                                          </p:stCondLst>
                                        </p:cTn>
                                        <p:tgtEl>
                                          <p:spTgt spid="63"/>
                                        </p:tgtEl>
                                        <p:attrNameLst>
                                          <p:attrName>r</p:attrName>
                                        </p:attrNameLst>
                                      </p:cBhvr>
                                    </p:animRot>
                                  </p:childTnLst>
                                </p:cTn>
                              </p:par>
                            </p:childTnLst>
                          </p:cTn>
                        </p:par>
                        <p:par>
                          <p:cTn id="25" fill="hold">
                            <p:stCondLst>
                              <p:cond delay="2349"/>
                            </p:stCondLst>
                            <p:childTnLst>
                              <p:par>
                                <p:cTn id="26" presetID="22" presetClass="entr" presetSubtype="1" fill="hold" nodeType="after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wipe(up)">
                                      <p:cBhvr>
                                        <p:cTn id="28" dur="500"/>
                                        <p:tgtEl>
                                          <p:spTgt spid="70"/>
                                        </p:tgtEl>
                                      </p:cBhvr>
                                    </p:animEffect>
                                  </p:childTnLst>
                                </p:cTn>
                              </p:par>
                            </p:childTnLst>
                          </p:cTn>
                        </p:par>
                        <p:par>
                          <p:cTn id="29" fill="hold">
                            <p:stCondLst>
                              <p:cond delay="2849"/>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35"/>
                                        </p:tgtEl>
                                        <p:attrNameLst>
                                          <p:attrName>style.visibility</p:attrName>
                                        </p:attrNameLst>
                                      </p:cBhvr>
                                      <p:to>
                                        <p:strVal val="visible"/>
                                      </p:to>
                                    </p:set>
                                    <p:anim calcmode="lin" valueType="num">
                                      <p:cBhvr>
                                        <p:cTn id="32"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35"/>
                                        </p:tgtEl>
                                        <p:attrNameLst>
                                          <p:attrName>ppt_y</p:attrName>
                                        </p:attrNameLst>
                                      </p:cBhvr>
                                      <p:tavLst>
                                        <p:tav tm="0">
                                          <p:val>
                                            <p:strVal val="#ppt_y"/>
                                          </p:val>
                                        </p:tav>
                                        <p:tav tm="100000">
                                          <p:val>
                                            <p:strVal val="#ppt_y"/>
                                          </p:val>
                                        </p:tav>
                                      </p:tavLst>
                                    </p:anim>
                                    <p:anim calcmode="lin" valueType="num">
                                      <p:cBhvr>
                                        <p:cTn id="34"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7" grpId="0"/>
      <p:bldP spid="57" grpId="1"/>
      <p:bldP spid="6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092288" y="435537"/>
            <a:ext cx="4086375" cy="480131"/>
          </a:xfrm>
          <a:prstGeom prst="rect">
            <a:avLst/>
          </a:prstGeom>
        </p:spPr>
        <p:txBody>
          <a:bodyPr wrap="none">
            <a:spAutoFit/>
          </a:bodyPr>
          <a:lstStyle/>
          <a:p>
            <a:r>
              <a:rPr lang="zh-CN" altLang="en-US" sz="2520" b="1" dirty="0">
                <a:latin typeface="微软雅黑" panose="020B0503020204020204" pitchFamily="34" charset="-122"/>
                <a:ea typeface="微软雅黑" panose="020B0503020204020204" pitchFamily="34" charset="-122"/>
              </a:rPr>
              <a:t>工作不足之处</a:t>
            </a:r>
            <a:r>
              <a:rPr lang="en-US" altLang="zh-CN" sz="1765" dirty="0">
                <a:latin typeface="微软雅黑" panose="020B0503020204020204" pitchFamily="34" charset="-122"/>
                <a:ea typeface="微软雅黑" panose="020B0503020204020204" pitchFamily="34" charset="-122"/>
              </a:rPr>
              <a:t>(</a:t>
            </a:r>
            <a:r>
              <a:rPr lang="zh-CN" altLang="en-US" sz="1765" dirty="0">
                <a:latin typeface="微软雅黑" panose="020B0503020204020204" pitchFamily="34" charset="-122"/>
                <a:ea typeface="微软雅黑" panose="020B0503020204020204" pitchFamily="34" charset="-122"/>
              </a:rPr>
              <a:t>此处添加文本内容</a:t>
            </a:r>
            <a:r>
              <a:rPr lang="en-US" altLang="zh-CN" sz="1765" dirty="0">
                <a:latin typeface="微软雅黑" panose="020B0503020204020204" pitchFamily="34" charset="-122"/>
                <a:ea typeface="微软雅黑" panose="020B0503020204020204" pitchFamily="34" charset="-122"/>
              </a:rPr>
              <a:t>)</a:t>
            </a:r>
            <a:endParaRPr lang="zh-CN" altLang="en-US" sz="2520" dirty="0">
              <a:latin typeface="微软雅黑" panose="020B0503020204020204" pitchFamily="34" charset="-122"/>
              <a:ea typeface="微软雅黑" panose="020B0503020204020204" pitchFamily="34" charset="-122"/>
            </a:endParaRPr>
          </a:p>
        </p:txBody>
      </p:sp>
      <p:sp>
        <p:nvSpPr>
          <p:cNvPr id="52" name="Freeform 23"/>
          <p:cNvSpPr/>
          <p:nvPr/>
        </p:nvSpPr>
        <p:spPr bwMode="auto">
          <a:xfrm>
            <a:off x="4752002" y="2826293"/>
            <a:ext cx="2189432" cy="195661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chemeClr val="bg1">
                  <a:lumMod val="95000"/>
                </a:schemeClr>
              </a:gs>
              <a:gs pos="50000">
                <a:schemeClr val="bg1"/>
              </a:gs>
              <a:gs pos="100000">
                <a:schemeClr val="bg1">
                  <a:lumMod val="85000"/>
                </a:schemeClr>
              </a:gs>
            </a:gsLst>
            <a:lin ang="18900000" scaled="0"/>
          </a:gradFill>
          <a:ln w="28575" cap="flat">
            <a:noFill/>
            <a:prstDash val="solid"/>
            <a:miter lim="800000"/>
          </a:ln>
          <a:effectLst>
            <a:outerShdw blurRad="444500" dist="63500" dir="8100000" algn="ctr">
              <a:srgbClr val="000000">
                <a:alpha val="50000"/>
              </a:srgbClr>
            </a:outerShdw>
          </a:effectLst>
          <a:scene3d>
            <a:camera prst="orthographicFront">
              <a:rot lat="0" lon="0" rev="0"/>
            </a:camera>
            <a:lightRig rig="brightRoom" dir="t">
              <a:rot lat="0" lon="0" rev="600000"/>
            </a:lightRig>
          </a:scene3d>
          <a:sp3d prstMaterial="metal">
            <a:bevelT w="38100" h="57150" prst="angle"/>
          </a:sp3d>
        </p:spPr>
        <p:txBody>
          <a:bodyPr lIns="86416" tIns="43208" rIns="86416" bIns="43208"/>
          <a:lstStyle/>
          <a:p>
            <a:pPr>
              <a:defRPr/>
            </a:pPr>
            <a:endParaRPr lang="zh-CN" altLang="en-US" sz="2395" b="1">
              <a:solidFill>
                <a:srgbClr val="0070C0"/>
              </a:solidFill>
              <a:latin typeface="微软雅黑" panose="020B0503020204020204" pitchFamily="34" charset="-122"/>
              <a:ea typeface="微软雅黑" panose="020B0503020204020204" pitchFamily="34" charset="-122"/>
            </a:endParaRPr>
          </a:p>
        </p:txBody>
      </p:sp>
      <p:sp>
        <p:nvSpPr>
          <p:cNvPr id="53" name="Oval 53"/>
          <p:cNvSpPr>
            <a:spLocks noChangeArrowheads="1"/>
          </p:cNvSpPr>
          <p:nvPr/>
        </p:nvSpPr>
        <p:spPr bwMode="auto">
          <a:xfrm>
            <a:off x="2851822" y="2395013"/>
            <a:ext cx="1245875" cy="1239406"/>
          </a:xfrm>
          <a:prstGeom prst="ellipse">
            <a:avLst/>
          </a:prstGeom>
          <a:gradFill>
            <a:gsLst>
              <a:gs pos="0">
                <a:schemeClr val="bg1">
                  <a:lumMod val="95000"/>
                </a:schemeClr>
              </a:gs>
              <a:gs pos="50000">
                <a:schemeClr val="bg1"/>
              </a:gs>
              <a:gs pos="100000">
                <a:schemeClr val="bg1">
                  <a:lumMod val="85000"/>
                </a:schemeClr>
              </a:gs>
            </a:gsLst>
            <a:lin ang="18900000" scaled="0"/>
          </a:gradFill>
          <a:ln w="28575">
            <a:noFill/>
          </a:ln>
          <a:effectLst>
            <a:outerShdw blurRad="444500" dist="63500" dir="8100000" algn="ctr">
              <a:srgbClr val="000000">
                <a:alpha val="5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lIns="86416" tIns="43208" rIns="86416" bIns="43208" anchor="ctr"/>
          <a:lstStyle/>
          <a:p>
            <a:pPr algn="ctr">
              <a:defRPr/>
            </a:pPr>
            <a:endParaRPr lang="zh-CN" altLang="en-US" sz="2395" b="1">
              <a:solidFill>
                <a:srgbClr val="0070C0"/>
              </a:solidFill>
              <a:latin typeface="微软雅黑" panose="020B0503020204020204" pitchFamily="34" charset="-122"/>
              <a:ea typeface="微软雅黑" panose="020B0503020204020204" pitchFamily="34" charset="-122"/>
            </a:endParaRPr>
          </a:p>
        </p:txBody>
      </p:sp>
      <p:sp>
        <p:nvSpPr>
          <p:cNvPr id="54" name="Oval 53"/>
          <p:cNvSpPr>
            <a:spLocks noChangeArrowheads="1"/>
          </p:cNvSpPr>
          <p:nvPr/>
        </p:nvSpPr>
        <p:spPr bwMode="auto">
          <a:xfrm>
            <a:off x="2851822" y="4028807"/>
            <a:ext cx="1245875" cy="1239406"/>
          </a:xfrm>
          <a:prstGeom prst="ellipse">
            <a:avLst/>
          </a:prstGeom>
          <a:gradFill>
            <a:gsLst>
              <a:gs pos="0">
                <a:schemeClr val="bg1">
                  <a:lumMod val="95000"/>
                </a:schemeClr>
              </a:gs>
              <a:gs pos="50000">
                <a:schemeClr val="bg1"/>
              </a:gs>
              <a:gs pos="100000">
                <a:schemeClr val="bg1">
                  <a:lumMod val="85000"/>
                </a:schemeClr>
              </a:gs>
            </a:gsLst>
            <a:lin ang="18900000" scaled="0"/>
          </a:gradFill>
          <a:ln w="28575">
            <a:noFill/>
          </a:ln>
          <a:effectLst>
            <a:outerShdw blurRad="444500" dist="63500" dir="8100000" algn="ctr">
              <a:srgbClr val="000000">
                <a:alpha val="5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lIns="86416" tIns="43208" rIns="86416" bIns="43208" anchor="ctr"/>
          <a:lstStyle/>
          <a:p>
            <a:pPr algn="ctr">
              <a:defRPr/>
            </a:pPr>
            <a:endParaRPr lang="zh-CN" altLang="en-US" sz="2395" b="1">
              <a:solidFill>
                <a:srgbClr val="0070C0"/>
              </a:solidFill>
              <a:latin typeface="微软雅黑" panose="020B0503020204020204" pitchFamily="34" charset="-122"/>
              <a:ea typeface="微软雅黑" panose="020B0503020204020204" pitchFamily="34" charset="-122"/>
            </a:endParaRPr>
          </a:p>
        </p:txBody>
      </p:sp>
      <p:sp>
        <p:nvSpPr>
          <p:cNvPr id="55" name="Oval 53"/>
          <p:cNvSpPr>
            <a:spLocks noChangeArrowheads="1"/>
          </p:cNvSpPr>
          <p:nvPr/>
        </p:nvSpPr>
        <p:spPr bwMode="auto">
          <a:xfrm>
            <a:off x="7615801" y="2395013"/>
            <a:ext cx="1245875" cy="1239406"/>
          </a:xfrm>
          <a:prstGeom prst="ellipse">
            <a:avLst/>
          </a:prstGeom>
          <a:gradFill>
            <a:gsLst>
              <a:gs pos="0">
                <a:schemeClr val="bg1">
                  <a:lumMod val="95000"/>
                </a:schemeClr>
              </a:gs>
              <a:gs pos="50000">
                <a:schemeClr val="bg1"/>
              </a:gs>
              <a:gs pos="100000">
                <a:schemeClr val="bg1">
                  <a:lumMod val="85000"/>
                </a:schemeClr>
              </a:gs>
            </a:gsLst>
            <a:lin ang="18900000" scaled="0"/>
          </a:gradFill>
          <a:ln w="28575">
            <a:noFill/>
          </a:ln>
          <a:effectLst>
            <a:outerShdw blurRad="444500" dist="63500" dir="8100000" algn="ctr">
              <a:srgbClr val="000000">
                <a:alpha val="5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lIns="86416" tIns="43208" rIns="86416" bIns="43208" anchor="ctr"/>
          <a:lstStyle/>
          <a:p>
            <a:pPr algn="ctr">
              <a:defRPr/>
            </a:pPr>
            <a:endParaRPr lang="zh-CN" altLang="en-US" sz="2395" b="1">
              <a:solidFill>
                <a:srgbClr val="0070C0"/>
              </a:solidFill>
              <a:latin typeface="微软雅黑" panose="020B0503020204020204" pitchFamily="34" charset="-122"/>
              <a:ea typeface="微软雅黑" panose="020B0503020204020204" pitchFamily="34" charset="-122"/>
            </a:endParaRPr>
          </a:p>
        </p:txBody>
      </p:sp>
      <p:sp>
        <p:nvSpPr>
          <p:cNvPr id="56" name="Oval 53"/>
          <p:cNvSpPr>
            <a:spLocks noChangeArrowheads="1"/>
          </p:cNvSpPr>
          <p:nvPr/>
        </p:nvSpPr>
        <p:spPr bwMode="auto">
          <a:xfrm>
            <a:off x="7615801" y="4028807"/>
            <a:ext cx="1245875" cy="1239406"/>
          </a:xfrm>
          <a:prstGeom prst="ellipse">
            <a:avLst/>
          </a:prstGeom>
          <a:gradFill>
            <a:gsLst>
              <a:gs pos="0">
                <a:schemeClr val="bg1">
                  <a:lumMod val="95000"/>
                </a:schemeClr>
              </a:gs>
              <a:gs pos="50000">
                <a:schemeClr val="bg1"/>
              </a:gs>
              <a:gs pos="100000">
                <a:schemeClr val="bg1">
                  <a:lumMod val="85000"/>
                </a:schemeClr>
              </a:gs>
            </a:gsLst>
            <a:lin ang="18900000" scaled="0"/>
          </a:gradFill>
          <a:ln w="28575">
            <a:noFill/>
          </a:ln>
          <a:effectLst>
            <a:outerShdw blurRad="444500" dist="63500" dir="8100000" algn="ctr">
              <a:srgbClr val="000000">
                <a:alpha val="5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lIns="86416" tIns="43208" rIns="86416" bIns="43208" anchor="ctr"/>
          <a:lstStyle/>
          <a:p>
            <a:pPr algn="ctr">
              <a:defRPr/>
            </a:pPr>
            <a:endParaRPr lang="zh-CN" altLang="en-US" sz="2395" b="1">
              <a:solidFill>
                <a:srgbClr val="0070C0"/>
              </a:solidFill>
              <a:latin typeface="微软雅黑" panose="020B0503020204020204" pitchFamily="34" charset="-122"/>
              <a:ea typeface="微软雅黑" panose="020B0503020204020204" pitchFamily="34" charset="-122"/>
            </a:endParaRPr>
          </a:p>
        </p:txBody>
      </p:sp>
      <p:sp>
        <p:nvSpPr>
          <p:cNvPr id="57" name="Rectangle 41"/>
          <p:cNvSpPr>
            <a:spLocks noChangeArrowheads="1"/>
          </p:cNvSpPr>
          <p:nvPr/>
        </p:nvSpPr>
        <p:spPr bwMode="auto">
          <a:xfrm>
            <a:off x="5321140" y="3237416"/>
            <a:ext cx="1046553" cy="1134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16" tIns="43208" rIns="86416" bIns="43208">
            <a:spAutoFit/>
          </a:bodyPr>
          <a:lstStyle/>
          <a:p>
            <a:r>
              <a:rPr lang="zh-CN" altLang="en-US" sz="3400" b="1" dirty="0">
                <a:solidFill>
                  <a:srgbClr val="0070C0"/>
                </a:solidFill>
                <a:latin typeface="微软雅黑" panose="020B0503020204020204" pitchFamily="34" charset="-122"/>
                <a:ea typeface="微软雅黑" panose="020B0503020204020204" pitchFamily="34" charset="-122"/>
              </a:rPr>
              <a:t>添加</a:t>
            </a:r>
            <a:endParaRPr lang="en-US" altLang="zh-CN" sz="3400" b="1" dirty="0">
              <a:solidFill>
                <a:srgbClr val="0070C0"/>
              </a:solidFill>
              <a:latin typeface="微软雅黑" panose="020B0503020204020204" pitchFamily="34" charset="-122"/>
              <a:ea typeface="微软雅黑" panose="020B0503020204020204" pitchFamily="34" charset="-122"/>
            </a:endParaRPr>
          </a:p>
          <a:p>
            <a:r>
              <a:rPr lang="zh-CN" altLang="en-US" sz="3400" b="1" dirty="0">
                <a:solidFill>
                  <a:srgbClr val="0070C0"/>
                </a:solidFill>
                <a:latin typeface="微软雅黑" panose="020B0503020204020204" pitchFamily="34" charset="-122"/>
                <a:ea typeface="微软雅黑" panose="020B0503020204020204" pitchFamily="34" charset="-122"/>
              </a:rPr>
              <a:t>标题</a:t>
            </a:r>
            <a:endParaRPr lang="zh-CN" altLang="en-US" sz="3400" b="1" dirty="0">
              <a:solidFill>
                <a:srgbClr val="0070C0"/>
              </a:solidFill>
              <a:latin typeface="微软雅黑" panose="020B0503020204020204" pitchFamily="34" charset="-122"/>
              <a:ea typeface="微软雅黑" panose="020B0503020204020204" pitchFamily="34" charset="-122"/>
            </a:endParaRPr>
          </a:p>
        </p:txBody>
      </p:sp>
      <p:sp>
        <p:nvSpPr>
          <p:cNvPr id="58" name="Line 548"/>
          <p:cNvSpPr>
            <a:spLocks noChangeShapeType="1"/>
          </p:cNvSpPr>
          <p:nvPr/>
        </p:nvSpPr>
        <p:spPr bwMode="auto">
          <a:xfrm flipV="1">
            <a:off x="7044201" y="3044849"/>
            <a:ext cx="543168" cy="0"/>
          </a:xfrm>
          <a:prstGeom prst="line">
            <a:avLst/>
          </a:prstGeom>
          <a:noFill/>
          <a:ln w="19050">
            <a:solidFill>
              <a:schemeClr val="tx1">
                <a:lumMod val="65000"/>
                <a:lumOff val="35000"/>
              </a:schemeClr>
            </a:solidFill>
            <a:prstDash val="dash"/>
            <a:round/>
            <a:headEnd type="oval" w="med" len="med"/>
            <a:tailEnd type="triangle" w="med" len="med"/>
          </a:ln>
          <a:extLst>
            <a:ext uri="{909E8E84-426E-40DD-AFC4-6F175D3DCCD1}">
              <a14:hiddenFill xmlns:a14="http://schemas.microsoft.com/office/drawing/2010/main">
                <a:noFill/>
              </a14:hiddenFill>
            </a:ext>
          </a:extLst>
        </p:spPr>
        <p:txBody>
          <a:bodyPr lIns="86416" tIns="43208" rIns="86416" bIns="43208"/>
          <a:lstStyle/>
          <a:p>
            <a:endParaRPr lang="zh-CN" altLang="en-US" sz="2395" b="1">
              <a:solidFill>
                <a:srgbClr val="0070C0"/>
              </a:solidFill>
              <a:latin typeface="微软雅黑" panose="020B0503020204020204" pitchFamily="34" charset="-122"/>
              <a:ea typeface="微软雅黑" panose="020B0503020204020204" pitchFamily="34" charset="-122"/>
            </a:endParaRPr>
          </a:p>
        </p:txBody>
      </p:sp>
      <p:sp>
        <p:nvSpPr>
          <p:cNvPr id="59" name="Line 548"/>
          <p:cNvSpPr>
            <a:spLocks noChangeShapeType="1"/>
          </p:cNvSpPr>
          <p:nvPr/>
        </p:nvSpPr>
        <p:spPr bwMode="auto">
          <a:xfrm flipV="1">
            <a:off x="7044201" y="4677143"/>
            <a:ext cx="543168" cy="0"/>
          </a:xfrm>
          <a:prstGeom prst="line">
            <a:avLst/>
          </a:prstGeom>
          <a:noFill/>
          <a:ln w="19050">
            <a:solidFill>
              <a:schemeClr val="tx1">
                <a:lumMod val="65000"/>
                <a:lumOff val="35000"/>
              </a:schemeClr>
            </a:solidFill>
            <a:prstDash val="dash"/>
            <a:round/>
            <a:headEnd type="oval" w="med" len="med"/>
            <a:tailEnd type="triangle" w="med" len="med"/>
          </a:ln>
          <a:extLst>
            <a:ext uri="{909E8E84-426E-40DD-AFC4-6F175D3DCCD1}">
              <a14:hiddenFill xmlns:a14="http://schemas.microsoft.com/office/drawing/2010/main">
                <a:noFill/>
              </a14:hiddenFill>
            </a:ext>
          </a:extLst>
        </p:spPr>
        <p:txBody>
          <a:bodyPr lIns="86416" tIns="43208" rIns="86416" bIns="43208"/>
          <a:lstStyle/>
          <a:p>
            <a:endParaRPr lang="zh-CN" altLang="en-US" sz="2395" b="1">
              <a:solidFill>
                <a:srgbClr val="0070C0"/>
              </a:solidFill>
              <a:latin typeface="微软雅黑" panose="020B0503020204020204" pitchFamily="34" charset="-122"/>
              <a:ea typeface="微软雅黑" panose="020B0503020204020204" pitchFamily="34" charset="-122"/>
            </a:endParaRPr>
          </a:p>
        </p:txBody>
      </p:sp>
      <p:sp>
        <p:nvSpPr>
          <p:cNvPr id="60" name="Line 548"/>
          <p:cNvSpPr>
            <a:spLocks noChangeShapeType="1"/>
          </p:cNvSpPr>
          <p:nvPr/>
        </p:nvSpPr>
        <p:spPr bwMode="auto">
          <a:xfrm flipV="1">
            <a:off x="4184314" y="4677143"/>
            <a:ext cx="613690" cy="0"/>
          </a:xfrm>
          <a:prstGeom prst="line">
            <a:avLst/>
          </a:prstGeom>
          <a:noFill/>
          <a:ln w="19050">
            <a:solidFill>
              <a:schemeClr val="tx1">
                <a:lumMod val="65000"/>
                <a:lumOff val="35000"/>
              </a:schemeClr>
            </a:solidFill>
            <a:prstDash val="dash"/>
            <a:round/>
            <a:headEnd type="triangle" w="med" len="med"/>
            <a:tailEnd type="oval" w="med" len="med"/>
          </a:ln>
          <a:extLst>
            <a:ext uri="{909E8E84-426E-40DD-AFC4-6F175D3DCCD1}">
              <a14:hiddenFill xmlns:a14="http://schemas.microsoft.com/office/drawing/2010/main">
                <a:noFill/>
              </a14:hiddenFill>
            </a:ext>
          </a:extLst>
        </p:spPr>
        <p:txBody>
          <a:bodyPr lIns="86416" tIns="43208" rIns="86416" bIns="43208"/>
          <a:lstStyle/>
          <a:p>
            <a:endParaRPr lang="zh-CN" altLang="en-US" sz="2395" b="1">
              <a:solidFill>
                <a:srgbClr val="0070C0"/>
              </a:solidFill>
              <a:latin typeface="微软雅黑" panose="020B0503020204020204" pitchFamily="34" charset="-122"/>
              <a:ea typeface="微软雅黑" panose="020B0503020204020204" pitchFamily="34" charset="-122"/>
            </a:endParaRPr>
          </a:p>
        </p:txBody>
      </p:sp>
      <p:sp>
        <p:nvSpPr>
          <p:cNvPr id="61" name="Line 548"/>
          <p:cNvSpPr>
            <a:spLocks noChangeShapeType="1"/>
          </p:cNvSpPr>
          <p:nvPr/>
        </p:nvSpPr>
        <p:spPr bwMode="auto">
          <a:xfrm flipV="1">
            <a:off x="4184315" y="3044849"/>
            <a:ext cx="543168" cy="0"/>
          </a:xfrm>
          <a:prstGeom prst="line">
            <a:avLst/>
          </a:prstGeom>
          <a:noFill/>
          <a:ln w="19050">
            <a:solidFill>
              <a:schemeClr val="tx1">
                <a:lumMod val="65000"/>
                <a:lumOff val="35000"/>
              </a:schemeClr>
            </a:solidFill>
            <a:prstDash val="dash"/>
            <a:round/>
            <a:headEnd type="triangle" w="med" len="med"/>
            <a:tailEnd type="oval" w="med" len="med"/>
          </a:ln>
          <a:extLst>
            <a:ext uri="{909E8E84-426E-40DD-AFC4-6F175D3DCCD1}">
              <a14:hiddenFill xmlns:a14="http://schemas.microsoft.com/office/drawing/2010/main">
                <a:noFill/>
              </a14:hiddenFill>
            </a:ext>
          </a:extLst>
        </p:spPr>
        <p:txBody>
          <a:bodyPr lIns="86416" tIns="43208" rIns="86416" bIns="43208"/>
          <a:lstStyle/>
          <a:p>
            <a:endParaRPr lang="zh-CN" altLang="en-US" sz="2395" b="1">
              <a:solidFill>
                <a:srgbClr val="0070C0"/>
              </a:solidFill>
              <a:latin typeface="微软雅黑" panose="020B0503020204020204" pitchFamily="34" charset="-122"/>
              <a:ea typeface="微软雅黑" panose="020B0503020204020204" pitchFamily="34" charset="-122"/>
            </a:endParaRPr>
          </a:p>
        </p:txBody>
      </p:sp>
      <p:sp>
        <p:nvSpPr>
          <p:cNvPr id="62" name="Text Box 55"/>
          <p:cNvSpPr txBox="1">
            <a:spLocks noChangeArrowheads="1"/>
          </p:cNvSpPr>
          <p:nvPr/>
        </p:nvSpPr>
        <p:spPr bwMode="auto">
          <a:xfrm>
            <a:off x="7791433" y="2873819"/>
            <a:ext cx="952795" cy="37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416" tIns="43208" rIns="86416" bIns="43208">
            <a:spAutoFit/>
          </a:bodyPr>
          <a:lstStyle/>
          <a:p>
            <a:r>
              <a:rPr lang="zh-CN" altLang="en-US" sz="1890" b="1">
                <a:solidFill>
                  <a:srgbClr val="0070C0"/>
                </a:solidFill>
                <a:latin typeface="微软雅黑" panose="020B0503020204020204" pitchFamily="34" charset="-122"/>
                <a:ea typeface="微软雅黑" panose="020B0503020204020204" pitchFamily="34" charset="-122"/>
              </a:rPr>
              <a:t>内容</a:t>
            </a:r>
            <a:r>
              <a:rPr lang="en-US" altLang="zh-CN" sz="1890" b="1">
                <a:solidFill>
                  <a:srgbClr val="0070C0"/>
                </a:solidFill>
                <a:latin typeface="微软雅黑" panose="020B0503020204020204" pitchFamily="34" charset="-122"/>
                <a:ea typeface="微软雅黑" panose="020B0503020204020204" pitchFamily="34" charset="-122"/>
              </a:rPr>
              <a:t>3</a:t>
            </a:r>
            <a:endParaRPr lang="en-US" altLang="zh-CN" sz="1890" b="1">
              <a:solidFill>
                <a:srgbClr val="0070C0"/>
              </a:solidFill>
              <a:latin typeface="微软雅黑" panose="020B0503020204020204" pitchFamily="34" charset="-122"/>
              <a:ea typeface="微软雅黑" panose="020B0503020204020204" pitchFamily="34" charset="-122"/>
            </a:endParaRPr>
          </a:p>
        </p:txBody>
      </p:sp>
      <p:sp>
        <p:nvSpPr>
          <p:cNvPr id="63" name="Text Box 56"/>
          <p:cNvSpPr txBox="1">
            <a:spLocks noChangeArrowheads="1"/>
          </p:cNvSpPr>
          <p:nvPr/>
        </p:nvSpPr>
        <p:spPr bwMode="auto">
          <a:xfrm>
            <a:off x="3096477" y="2873819"/>
            <a:ext cx="952796" cy="37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416" tIns="43208" rIns="86416" bIns="43208">
            <a:spAutoFit/>
          </a:bodyPr>
          <a:lstStyle/>
          <a:p>
            <a:r>
              <a:rPr lang="zh-CN" altLang="en-US" sz="1890" b="1" dirty="0">
                <a:solidFill>
                  <a:srgbClr val="0070C0"/>
                </a:solidFill>
                <a:latin typeface="微软雅黑" panose="020B0503020204020204" pitchFamily="34" charset="-122"/>
                <a:ea typeface="微软雅黑" panose="020B0503020204020204" pitchFamily="34" charset="-122"/>
              </a:rPr>
              <a:t>内容</a:t>
            </a:r>
            <a:r>
              <a:rPr lang="en-US" altLang="zh-CN" sz="1890" b="1" dirty="0">
                <a:solidFill>
                  <a:srgbClr val="0070C0"/>
                </a:solidFill>
                <a:latin typeface="微软雅黑" panose="020B0503020204020204" pitchFamily="34" charset="-122"/>
                <a:ea typeface="微软雅黑" panose="020B0503020204020204" pitchFamily="34" charset="-122"/>
              </a:rPr>
              <a:t>1</a:t>
            </a:r>
            <a:endParaRPr lang="en-US" altLang="zh-CN" sz="1890" b="1" dirty="0">
              <a:solidFill>
                <a:srgbClr val="0070C0"/>
              </a:solidFill>
              <a:latin typeface="微软雅黑" panose="020B0503020204020204" pitchFamily="34" charset="-122"/>
              <a:ea typeface="微软雅黑" panose="020B0503020204020204" pitchFamily="34" charset="-122"/>
            </a:endParaRPr>
          </a:p>
        </p:txBody>
      </p:sp>
      <p:sp>
        <p:nvSpPr>
          <p:cNvPr id="64" name="Text Box 57"/>
          <p:cNvSpPr txBox="1">
            <a:spLocks noChangeArrowheads="1"/>
          </p:cNvSpPr>
          <p:nvPr/>
        </p:nvSpPr>
        <p:spPr bwMode="auto">
          <a:xfrm>
            <a:off x="3096477" y="4474609"/>
            <a:ext cx="952796" cy="37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416" tIns="43208" rIns="86416" bIns="43208">
            <a:spAutoFit/>
          </a:bodyPr>
          <a:lstStyle/>
          <a:p>
            <a:r>
              <a:rPr lang="zh-CN" altLang="en-US" sz="1890" b="1">
                <a:solidFill>
                  <a:srgbClr val="0070C0"/>
                </a:solidFill>
                <a:latin typeface="微软雅黑" panose="020B0503020204020204" pitchFamily="34" charset="-122"/>
                <a:ea typeface="微软雅黑" panose="020B0503020204020204" pitchFamily="34" charset="-122"/>
              </a:rPr>
              <a:t>内容</a:t>
            </a:r>
            <a:r>
              <a:rPr lang="en-US" altLang="zh-CN" sz="1890" b="1">
                <a:solidFill>
                  <a:srgbClr val="0070C0"/>
                </a:solidFill>
                <a:latin typeface="微软雅黑" panose="020B0503020204020204" pitchFamily="34" charset="-122"/>
                <a:ea typeface="微软雅黑" panose="020B0503020204020204" pitchFamily="34" charset="-122"/>
              </a:rPr>
              <a:t>2</a:t>
            </a:r>
            <a:endParaRPr lang="en-US" altLang="zh-CN" sz="1890" b="1">
              <a:solidFill>
                <a:srgbClr val="0070C0"/>
              </a:solidFill>
              <a:latin typeface="微软雅黑" panose="020B0503020204020204" pitchFamily="34" charset="-122"/>
              <a:ea typeface="微软雅黑" panose="020B0503020204020204" pitchFamily="34" charset="-122"/>
            </a:endParaRPr>
          </a:p>
        </p:txBody>
      </p:sp>
      <p:sp>
        <p:nvSpPr>
          <p:cNvPr id="65" name="Text Box 60"/>
          <p:cNvSpPr txBox="1">
            <a:spLocks noChangeArrowheads="1"/>
          </p:cNvSpPr>
          <p:nvPr/>
        </p:nvSpPr>
        <p:spPr bwMode="auto">
          <a:xfrm>
            <a:off x="7791433" y="4474609"/>
            <a:ext cx="952795" cy="37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416" tIns="43208" rIns="86416" bIns="43208">
            <a:spAutoFit/>
          </a:bodyPr>
          <a:lstStyle/>
          <a:p>
            <a:r>
              <a:rPr lang="zh-CN" altLang="en-US" sz="1890" b="1">
                <a:solidFill>
                  <a:srgbClr val="0070C0"/>
                </a:solidFill>
                <a:latin typeface="微软雅黑" panose="020B0503020204020204" pitchFamily="34" charset="-122"/>
                <a:ea typeface="微软雅黑" panose="020B0503020204020204" pitchFamily="34" charset="-122"/>
              </a:rPr>
              <a:t>内容</a:t>
            </a:r>
            <a:r>
              <a:rPr lang="en-US" altLang="zh-CN" sz="1890" b="1">
                <a:solidFill>
                  <a:srgbClr val="0070C0"/>
                </a:solidFill>
                <a:latin typeface="微软雅黑" panose="020B0503020204020204" pitchFamily="34" charset="-122"/>
                <a:ea typeface="微软雅黑" panose="020B0503020204020204" pitchFamily="34" charset="-122"/>
              </a:rPr>
              <a:t>4</a:t>
            </a:r>
            <a:endParaRPr lang="en-US" altLang="zh-CN" sz="1890" b="1">
              <a:solidFill>
                <a:srgbClr val="0070C0"/>
              </a:solidFill>
              <a:latin typeface="微软雅黑" panose="020B0503020204020204" pitchFamily="34" charset="-122"/>
              <a:ea typeface="微软雅黑" panose="020B0503020204020204" pitchFamily="34" charset="-122"/>
            </a:endParaRPr>
          </a:p>
        </p:txBody>
      </p:sp>
      <p:sp>
        <p:nvSpPr>
          <p:cNvPr id="66" name="Rectangle 61"/>
          <p:cNvSpPr>
            <a:spLocks noChangeArrowheads="1"/>
          </p:cNvSpPr>
          <p:nvPr/>
        </p:nvSpPr>
        <p:spPr bwMode="auto">
          <a:xfrm>
            <a:off x="2040899" y="5290754"/>
            <a:ext cx="2450259" cy="7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416" tIns="43208" rIns="86416" bIns="43208">
            <a:spAutoFit/>
          </a:bodyPr>
          <a:lstStyle/>
          <a:p>
            <a:pPr>
              <a:lnSpc>
                <a:spcPct val="150000"/>
              </a:lnSpc>
            </a:pPr>
            <a:r>
              <a:rPr lang="zh-CN" altLang="en-US" sz="1385" dirty="0">
                <a:solidFill>
                  <a:schemeClr val="tx1">
                    <a:lumMod val="65000"/>
                    <a:lumOff val="35000"/>
                  </a:schemeClr>
                </a:solidFill>
                <a:latin typeface="微软雅黑" panose="020B0503020204020204" pitchFamily="34" charset="-122"/>
                <a:ea typeface="微软雅黑" panose="020B0503020204020204" pitchFamily="34" charset="-122"/>
              </a:rPr>
              <a:t>添加文本内容添加文本内容添加文本内容添加文本添加</a:t>
            </a:r>
            <a:endParaRPr lang="zh-CN" altLang="en-US" sz="1385"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7" name="Rectangle 62"/>
          <p:cNvSpPr>
            <a:spLocks noChangeArrowheads="1"/>
          </p:cNvSpPr>
          <p:nvPr/>
        </p:nvSpPr>
        <p:spPr bwMode="auto">
          <a:xfrm>
            <a:off x="7236219" y="5290754"/>
            <a:ext cx="2336131" cy="7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416" tIns="43208" rIns="86416" bIns="43208">
            <a:spAutoFit/>
          </a:bodyPr>
          <a:lstStyle/>
          <a:p>
            <a:pPr>
              <a:lnSpc>
                <a:spcPct val="150000"/>
              </a:lnSpc>
            </a:pPr>
            <a:r>
              <a:rPr lang="zh-CN" altLang="en-US" sz="1385" dirty="0">
                <a:solidFill>
                  <a:schemeClr val="tx1">
                    <a:lumMod val="65000"/>
                    <a:lumOff val="35000"/>
                  </a:schemeClr>
                </a:solidFill>
                <a:latin typeface="微软雅黑" panose="020B0503020204020204" pitchFamily="34" charset="-122"/>
                <a:ea typeface="微软雅黑" panose="020B0503020204020204" pitchFamily="34" charset="-122"/>
              </a:rPr>
              <a:t>添加文本内容添加文本内容添加文本内容添加文本添加</a:t>
            </a:r>
            <a:endParaRPr lang="zh-CN" altLang="en-US" sz="1385"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8" name="Rectangle 63"/>
          <p:cNvSpPr>
            <a:spLocks noChangeArrowheads="1"/>
          </p:cNvSpPr>
          <p:nvPr/>
        </p:nvSpPr>
        <p:spPr bwMode="auto">
          <a:xfrm>
            <a:off x="7179245" y="1615092"/>
            <a:ext cx="2450079" cy="7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416" tIns="43208" rIns="86416" bIns="43208">
            <a:spAutoFit/>
          </a:bodyPr>
          <a:lstStyle/>
          <a:p>
            <a:pPr>
              <a:lnSpc>
                <a:spcPct val="150000"/>
              </a:lnSpc>
            </a:pPr>
            <a:r>
              <a:rPr lang="zh-CN" altLang="en-US" sz="1385" dirty="0">
                <a:solidFill>
                  <a:schemeClr val="tx1">
                    <a:lumMod val="65000"/>
                    <a:lumOff val="35000"/>
                  </a:schemeClr>
                </a:solidFill>
                <a:latin typeface="微软雅黑" panose="020B0503020204020204" pitchFamily="34" charset="-122"/>
                <a:ea typeface="微软雅黑" panose="020B0503020204020204" pitchFamily="34" charset="-122"/>
              </a:rPr>
              <a:t>添加文本内容添加文本内容添加文本内容添加文本添加</a:t>
            </a:r>
            <a:endParaRPr lang="zh-CN" altLang="en-US" sz="1385"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9" name="Rectangle 64"/>
          <p:cNvSpPr>
            <a:spLocks noChangeArrowheads="1"/>
          </p:cNvSpPr>
          <p:nvPr/>
        </p:nvSpPr>
        <p:spPr bwMode="auto">
          <a:xfrm>
            <a:off x="2040899" y="1639941"/>
            <a:ext cx="2450259" cy="7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416" tIns="43208" rIns="86416" bIns="43208">
            <a:spAutoFit/>
          </a:bodyPr>
          <a:lstStyle/>
          <a:p>
            <a:pPr>
              <a:lnSpc>
                <a:spcPct val="150000"/>
              </a:lnSpc>
            </a:pPr>
            <a:r>
              <a:rPr lang="zh-CN" altLang="en-US" sz="1385" dirty="0">
                <a:solidFill>
                  <a:schemeClr val="tx1">
                    <a:lumMod val="65000"/>
                    <a:lumOff val="35000"/>
                  </a:schemeClr>
                </a:solidFill>
                <a:latin typeface="微软雅黑" panose="020B0503020204020204" pitchFamily="34" charset="-122"/>
                <a:ea typeface="微软雅黑" panose="020B0503020204020204" pitchFamily="34" charset="-122"/>
              </a:rPr>
              <a:t>添加文本内容添加文本内容添加文本内容添加文本添加</a:t>
            </a:r>
            <a:endParaRPr lang="zh-CN" altLang="en-US" sz="1385"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p:cTn id="11" dur="500" fill="hold"/>
                                        <p:tgtEl>
                                          <p:spTgt spid="52"/>
                                        </p:tgtEl>
                                        <p:attrNameLst>
                                          <p:attrName>ppt_w</p:attrName>
                                        </p:attrNameLst>
                                      </p:cBhvr>
                                      <p:tavLst>
                                        <p:tav tm="0">
                                          <p:val>
                                            <p:fltVal val="0"/>
                                          </p:val>
                                        </p:tav>
                                        <p:tav tm="100000">
                                          <p:val>
                                            <p:strVal val="#ppt_w"/>
                                          </p:val>
                                        </p:tav>
                                      </p:tavLst>
                                    </p:anim>
                                    <p:anim calcmode="lin" valueType="num">
                                      <p:cBhvr>
                                        <p:cTn id="12" dur="500" fill="hold"/>
                                        <p:tgtEl>
                                          <p:spTgt spid="52"/>
                                        </p:tgtEl>
                                        <p:attrNameLst>
                                          <p:attrName>ppt_h</p:attrName>
                                        </p:attrNameLst>
                                      </p:cBhvr>
                                      <p:tavLst>
                                        <p:tav tm="0">
                                          <p:val>
                                            <p:fltVal val="0"/>
                                          </p:val>
                                        </p:tav>
                                        <p:tav tm="100000">
                                          <p:val>
                                            <p:strVal val="#ppt_h"/>
                                          </p:val>
                                        </p:tav>
                                      </p:tavLst>
                                    </p:anim>
                                    <p:anim calcmode="lin" valueType="num">
                                      <p:cBhvr>
                                        <p:cTn id="13" dur="500" fill="hold"/>
                                        <p:tgtEl>
                                          <p:spTgt spid="52"/>
                                        </p:tgtEl>
                                        <p:attrNameLst>
                                          <p:attrName>style.rotation</p:attrName>
                                        </p:attrNameLst>
                                      </p:cBhvr>
                                      <p:tavLst>
                                        <p:tav tm="0">
                                          <p:val>
                                            <p:fltVal val="360"/>
                                          </p:val>
                                        </p:tav>
                                        <p:tav tm="100000">
                                          <p:val>
                                            <p:fltVal val="0"/>
                                          </p:val>
                                        </p:tav>
                                      </p:tavLst>
                                    </p:anim>
                                    <p:animEffect transition="in" filter="fade">
                                      <p:cBhvr>
                                        <p:cTn id="14" dur="500"/>
                                        <p:tgtEl>
                                          <p:spTgt spid="52"/>
                                        </p:tgtEl>
                                      </p:cBhvr>
                                    </p:animEffect>
                                  </p:childTnLst>
                                </p:cTn>
                              </p:par>
                            </p:childTnLst>
                          </p:cTn>
                        </p:par>
                        <p:par>
                          <p:cTn id="15" fill="hold">
                            <p:stCondLst>
                              <p:cond delay="1000"/>
                            </p:stCondLst>
                            <p:childTnLst>
                              <p:par>
                                <p:cTn id="16" presetID="52" presetClass="entr" presetSubtype="0" fill="hold" grpId="0" nodeType="afterEffect">
                                  <p:stCondLst>
                                    <p:cond delay="0"/>
                                  </p:stCondLst>
                                  <p:childTnLst>
                                    <p:set>
                                      <p:cBhvr>
                                        <p:cTn id="17" dur="1" fill="hold">
                                          <p:stCondLst>
                                            <p:cond delay="0"/>
                                          </p:stCondLst>
                                        </p:cTn>
                                        <p:tgtEl>
                                          <p:spTgt spid="57"/>
                                        </p:tgtEl>
                                        <p:attrNameLst>
                                          <p:attrName>style.visibility</p:attrName>
                                        </p:attrNameLst>
                                      </p:cBhvr>
                                      <p:to>
                                        <p:strVal val="visible"/>
                                      </p:to>
                                    </p:set>
                                    <p:animScale>
                                      <p:cBhvr>
                                        <p:cTn id="18" dur="100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57"/>
                                        </p:tgtEl>
                                        <p:attrNameLst>
                                          <p:attrName>ppt_x</p:attrName>
                                          <p:attrName>ppt_y</p:attrName>
                                        </p:attrNameLst>
                                      </p:cBhvr>
                                    </p:animMotion>
                                    <p:animEffect transition="in" filter="fade">
                                      <p:cBhvr>
                                        <p:cTn id="20" dur="1000"/>
                                        <p:tgtEl>
                                          <p:spTgt spid="57"/>
                                        </p:tgtEl>
                                      </p:cBhvr>
                                    </p:animEffect>
                                  </p:childTnLst>
                                </p:cTn>
                              </p:par>
                            </p:childTnLst>
                          </p:cTn>
                        </p:par>
                        <p:par>
                          <p:cTn id="21" fill="hold">
                            <p:stCondLst>
                              <p:cond delay="2000"/>
                            </p:stCondLst>
                            <p:childTnLst>
                              <p:par>
                                <p:cTn id="22" presetID="29" presetClass="entr" presetSubtype="0" fill="hold" nodeType="afterEffect">
                                  <p:stCondLst>
                                    <p:cond delay="0"/>
                                  </p:stCondLst>
                                  <p:childTnLst>
                                    <p:set>
                                      <p:cBhvr>
                                        <p:cTn id="23" dur="1" fill="hold">
                                          <p:stCondLst>
                                            <p:cond delay="0"/>
                                          </p:stCondLst>
                                        </p:cTn>
                                        <p:tgtEl>
                                          <p:spTgt spid="53"/>
                                        </p:tgtEl>
                                        <p:attrNameLst>
                                          <p:attrName>style.visibility</p:attrName>
                                        </p:attrNameLst>
                                      </p:cBhvr>
                                      <p:to>
                                        <p:strVal val="visible"/>
                                      </p:to>
                                    </p:set>
                                    <p:anim calcmode="lin" valueType="num">
                                      <p:cBhvr>
                                        <p:cTn id="24" dur="500" fill="hold"/>
                                        <p:tgtEl>
                                          <p:spTgt spid="53"/>
                                        </p:tgtEl>
                                        <p:attrNameLst>
                                          <p:attrName>ppt_x</p:attrName>
                                        </p:attrNameLst>
                                      </p:cBhvr>
                                      <p:tavLst>
                                        <p:tav tm="0">
                                          <p:val>
                                            <p:strVal val="#ppt_x-.2"/>
                                          </p:val>
                                        </p:tav>
                                        <p:tav tm="100000">
                                          <p:val>
                                            <p:strVal val="#ppt_x"/>
                                          </p:val>
                                        </p:tav>
                                      </p:tavLst>
                                    </p:anim>
                                    <p:anim calcmode="lin" valueType="num">
                                      <p:cBhvr>
                                        <p:cTn id="25" dur="500" fill="hold"/>
                                        <p:tgtEl>
                                          <p:spTgt spid="53"/>
                                        </p:tgtEl>
                                        <p:attrNameLst>
                                          <p:attrName>ppt_y</p:attrName>
                                        </p:attrNameLst>
                                      </p:cBhvr>
                                      <p:tavLst>
                                        <p:tav tm="0">
                                          <p:val>
                                            <p:strVal val="#ppt_y"/>
                                          </p:val>
                                        </p:tav>
                                        <p:tav tm="100000">
                                          <p:val>
                                            <p:strVal val="#ppt_y"/>
                                          </p:val>
                                        </p:tav>
                                      </p:tavLst>
                                    </p:anim>
                                    <p:animEffect transition="in" filter="wipe(right)" prLst="gradientSize: 0.1">
                                      <p:cBhvr>
                                        <p:cTn id="26" dur="500"/>
                                        <p:tgtEl>
                                          <p:spTgt spid="53"/>
                                        </p:tgtEl>
                                      </p:cBhvr>
                                    </p:animEffect>
                                  </p:childTnLst>
                                </p:cTn>
                              </p:par>
                            </p:childTnLst>
                          </p:cTn>
                        </p:par>
                        <p:par>
                          <p:cTn id="27" fill="hold">
                            <p:stCondLst>
                              <p:cond delay="2500"/>
                            </p:stCondLst>
                            <p:childTnLst>
                              <p:par>
                                <p:cTn id="28" presetID="29" presetClass="entr" presetSubtype="0" fill="hold" nodeType="after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ppt_x</p:attrName>
                                        </p:attrNameLst>
                                      </p:cBhvr>
                                      <p:tavLst>
                                        <p:tav tm="0">
                                          <p:val>
                                            <p:strVal val="#ppt_x-.2"/>
                                          </p:val>
                                        </p:tav>
                                        <p:tav tm="100000">
                                          <p:val>
                                            <p:strVal val="#ppt_x"/>
                                          </p:val>
                                        </p:tav>
                                      </p:tavLst>
                                    </p:anim>
                                    <p:anim calcmode="lin" valueType="num">
                                      <p:cBhvr>
                                        <p:cTn id="31" dur="500" fill="hold"/>
                                        <p:tgtEl>
                                          <p:spTgt spid="54"/>
                                        </p:tgtEl>
                                        <p:attrNameLst>
                                          <p:attrName>ppt_y</p:attrName>
                                        </p:attrNameLst>
                                      </p:cBhvr>
                                      <p:tavLst>
                                        <p:tav tm="0">
                                          <p:val>
                                            <p:strVal val="#ppt_y"/>
                                          </p:val>
                                        </p:tav>
                                        <p:tav tm="100000">
                                          <p:val>
                                            <p:strVal val="#ppt_y"/>
                                          </p:val>
                                        </p:tav>
                                      </p:tavLst>
                                    </p:anim>
                                    <p:animEffect transition="in" filter="wipe(right)" prLst="gradientSize: 0.1">
                                      <p:cBhvr>
                                        <p:cTn id="32" dur="500"/>
                                        <p:tgtEl>
                                          <p:spTgt spid="54"/>
                                        </p:tgtEl>
                                      </p:cBhvr>
                                    </p:animEffect>
                                  </p:childTnLst>
                                </p:cTn>
                              </p:par>
                            </p:childTnLst>
                          </p:cTn>
                        </p:par>
                        <p:par>
                          <p:cTn id="33" fill="hold">
                            <p:stCondLst>
                              <p:cond delay="3000"/>
                            </p:stCondLst>
                            <p:childTnLst>
                              <p:par>
                                <p:cTn id="34" presetID="29" presetClass="entr" presetSubtype="0" fill="hold" nodeType="afterEffect">
                                  <p:stCondLst>
                                    <p:cond delay="0"/>
                                  </p:stCondLst>
                                  <p:childTnLst>
                                    <p:set>
                                      <p:cBhvr>
                                        <p:cTn id="35" dur="1" fill="hold">
                                          <p:stCondLst>
                                            <p:cond delay="0"/>
                                          </p:stCondLst>
                                        </p:cTn>
                                        <p:tgtEl>
                                          <p:spTgt spid="56"/>
                                        </p:tgtEl>
                                        <p:attrNameLst>
                                          <p:attrName>style.visibility</p:attrName>
                                        </p:attrNameLst>
                                      </p:cBhvr>
                                      <p:to>
                                        <p:strVal val="visible"/>
                                      </p:to>
                                    </p:set>
                                    <p:anim calcmode="lin" valueType="num">
                                      <p:cBhvr>
                                        <p:cTn id="36" dur="500" fill="hold"/>
                                        <p:tgtEl>
                                          <p:spTgt spid="56"/>
                                        </p:tgtEl>
                                        <p:attrNameLst>
                                          <p:attrName>ppt_x</p:attrName>
                                        </p:attrNameLst>
                                      </p:cBhvr>
                                      <p:tavLst>
                                        <p:tav tm="0">
                                          <p:val>
                                            <p:strVal val="#ppt_x-.2"/>
                                          </p:val>
                                        </p:tav>
                                        <p:tav tm="100000">
                                          <p:val>
                                            <p:strVal val="#ppt_x"/>
                                          </p:val>
                                        </p:tav>
                                      </p:tavLst>
                                    </p:anim>
                                    <p:anim calcmode="lin" valueType="num">
                                      <p:cBhvr>
                                        <p:cTn id="37" dur="500" fill="hold"/>
                                        <p:tgtEl>
                                          <p:spTgt spid="56"/>
                                        </p:tgtEl>
                                        <p:attrNameLst>
                                          <p:attrName>ppt_y</p:attrName>
                                        </p:attrNameLst>
                                      </p:cBhvr>
                                      <p:tavLst>
                                        <p:tav tm="0">
                                          <p:val>
                                            <p:strVal val="#ppt_y"/>
                                          </p:val>
                                        </p:tav>
                                        <p:tav tm="100000">
                                          <p:val>
                                            <p:strVal val="#ppt_y"/>
                                          </p:val>
                                        </p:tav>
                                      </p:tavLst>
                                    </p:anim>
                                    <p:animEffect transition="in" filter="wipe(right)" prLst="gradientSize: 0.1">
                                      <p:cBhvr>
                                        <p:cTn id="38" dur="500"/>
                                        <p:tgtEl>
                                          <p:spTgt spid="56"/>
                                        </p:tgtEl>
                                      </p:cBhvr>
                                    </p:animEffect>
                                  </p:childTnLst>
                                </p:cTn>
                              </p:par>
                            </p:childTnLst>
                          </p:cTn>
                        </p:par>
                        <p:par>
                          <p:cTn id="39" fill="hold">
                            <p:stCondLst>
                              <p:cond delay="3500"/>
                            </p:stCondLst>
                            <p:childTnLst>
                              <p:par>
                                <p:cTn id="40" presetID="29" presetClass="entr" presetSubtype="0" fill="hold" nodeType="afterEffect">
                                  <p:stCondLst>
                                    <p:cond delay="0"/>
                                  </p:stCondLst>
                                  <p:childTnLst>
                                    <p:set>
                                      <p:cBhvr>
                                        <p:cTn id="41" dur="1" fill="hold">
                                          <p:stCondLst>
                                            <p:cond delay="0"/>
                                          </p:stCondLst>
                                        </p:cTn>
                                        <p:tgtEl>
                                          <p:spTgt spid="55"/>
                                        </p:tgtEl>
                                        <p:attrNameLst>
                                          <p:attrName>style.visibility</p:attrName>
                                        </p:attrNameLst>
                                      </p:cBhvr>
                                      <p:to>
                                        <p:strVal val="visible"/>
                                      </p:to>
                                    </p:set>
                                    <p:anim calcmode="lin" valueType="num">
                                      <p:cBhvr>
                                        <p:cTn id="42" dur="500" fill="hold"/>
                                        <p:tgtEl>
                                          <p:spTgt spid="55"/>
                                        </p:tgtEl>
                                        <p:attrNameLst>
                                          <p:attrName>ppt_x</p:attrName>
                                        </p:attrNameLst>
                                      </p:cBhvr>
                                      <p:tavLst>
                                        <p:tav tm="0">
                                          <p:val>
                                            <p:strVal val="#ppt_x-.2"/>
                                          </p:val>
                                        </p:tav>
                                        <p:tav tm="100000">
                                          <p:val>
                                            <p:strVal val="#ppt_x"/>
                                          </p:val>
                                        </p:tav>
                                      </p:tavLst>
                                    </p:anim>
                                    <p:anim calcmode="lin" valueType="num">
                                      <p:cBhvr>
                                        <p:cTn id="43" dur="500" fill="hold"/>
                                        <p:tgtEl>
                                          <p:spTgt spid="55"/>
                                        </p:tgtEl>
                                        <p:attrNameLst>
                                          <p:attrName>ppt_y</p:attrName>
                                        </p:attrNameLst>
                                      </p:cBhvr>
                                      <p:tavLst>
                                        <p:tav tm="0">
                                          <p:val>
                                            <p:strVal val="#ppt_y"/>
                                          </p:val>
                                        </p:tav>
                                        <p:tav tm="100000">
                                          <p:val>
                                            <p:strVal val="#ppt_y"/>
                                          </p:val>
                                        </p:tav>
                                      </p:tavLst>
                                    </p:anim>
                                    <p:animEffect transition="in" filter="wipe(right)" prLst="gradientSize: 0.1">
                                      <p:cBhvr>
                                        <p:cTn id="44" dur="500"/>
                                        <p:tgtEl>
                                          <p:spTgt spid="55"/>
                                        </p:tgtEl>
                                      </p:cBhvr>
                                    </p:animEffect>
                                  </p:childTnLst>
                                </p:cTn>
                              </p:par>
                            </p:childTnLst>
                          </p:cTn>
                        </p:par>
                        <p:par>
                          <p:cTn id="45" fill="hold">
                            <p:stCondLst>
                              <p:cond delay="4000"/>
                            </p:stCondLst>
                            <p:childTnLst>
                              <p:par>
                                <p:cTn id="46" presetID="18" presetClass="entr" presetSubtype="12" fill="hold" grpId="0" nodeType="after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strips(downLeft)">
                                      <p:cBhvr>
                                        <p:cTn id="48" dur="500"/>
                                        <p:tgtEl>
                                          <p:spTgt spid="61"/>
                                        </p:tgtEl>
                                      </p:cBhvr>
                                    </p:animEffect>
                                  </p:childTnLst>
                                </p:cTn>
                              </p:par>
                            </p:childTnLst>
                          </p:cTn>
                        </p:par>
                        <p:par>
                          <p:cTn id="49" fill="hold">
                            <p:stCondLst>
                              <p:cond delay="4500"/>
                            </p:stCondLst>
                            <p:childTnLst>
                              <p:par>
                                <p:cTn id="50" presetID="18" presetClass="entr" presetSubtype="12" fill="hold" grpId="0" nodeType="after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strips(downLeft)">
                                      <p:cBhvr>
                                        <p:cTn id="52" dur="500"/>
                                        <p:tgtEl>
                                          <p:spTgt spid="63"/>
                                        </p:tgtEl>
                                      </p:cBhvr>
                                    </p:animEffect>
                                  </p:childTnLst>
                                </p:cTn>
                              </p:par>
                            </p:childTnLst>
                          </p:cTn>
                        </p:par>
                        <p:par>
                          <p:cTn id="53" fill="hold">
                            <p:stCondLst>
                              <p:cond delay="5000"/>
                            </p:stCondLst>
                            <p:childTnLst>
                              <p:par>
                                <p:cTn id="54" presetID="41" presetClass="entr" presetSubtype="0" fill="hold" grpId="0" nodeType="afterEffect">
                                  <p:stCondLst>
                                    <p:cond delay="0"/>
                                  </p:stCondLst>
                                  <p:iterate type="lt">
                                    <p:tmPct val="10000"/>
                                  </p:iterate>
                                  <p:childTnLst>
                                    <p:set>
                                      <p:cBhvr>
                                        <p:cTn id="55" dur="1" fill="hold">
                                          <p:stCondLst>
                                            <p:cond delay="0"/>
                                          </p:stCondLst>
                                        </p:cTn>
                                        <p:tgtEl>
                                          <p:spTgt spid="69"/>
                                        </p:tgtEl>
                                        <p:attrNameLst>
                                          <p:attrName>style.visibility</p:attrName>
                                        </p:attrNameLst>
                                      </p:cBhvr>
                                      <p:to>
                                        <p:strVal val="visible"/>
                                      </p:to>
                                    </p:set>
                                    <p:anim calcmode="lin" valueType="num">
                                      <p:cBhvr>
                                        <p:cTn id="56" dur="500" fill="hold"/>
                                        <p:tgtEl>
                                          <p:spTgt spid="69"/>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69"/>
                                        </p:tgtEl>
                                        <p:attrNameLst>
                                          <p:attrName>ppt_y</p:attrName>
                                        </p:attrNameLst>
                                      </p:cBhvr>
                                      <p:tavLst>
                                        <p:tav tm="0">
                                          <p:val>
                                            <p:strVal val="#ppt_y"/>
                                          </p:val>
                                        </p:tav>
                                        <p:tav tm="100000">
                                          <p:val>
                                            <p:strVal val="#ppt_y"/>
                                          </p:val>
                                        </p:tav>
                                      </p:tavLst>
                                    </p:anim>
                                    <p:anim calcmode="lin" valueType="num">
                                      <p:cBhvr>
                                        <p:cTn id="58" dur="500" fill="hold"/>
                                        <p:tgtEl>
                                          <p:spTgt spid="69"/>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69"/>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69"/>
                                        </p:tgtEl>
                                      </p:cBhvr>
                                    </p:animEffect>
                                  </p:childTnLst>
                                </p:cTn>
                              </p:par>
                            </p:childTnLst>
                          </p:cTn>
                        </p:par>
                        <p:par>
                          <p:cTn id="61" fill="hold">
                            <p:stCondLst>
                              <p:cond delay="6150"/>
                            </p:stCondLst>
                            <p:childTnLst>
                              <p:par>
                                <p:cTn id="62" presetID="18" presetClass="entr" presetSubtype="12" fill="hold" grpId="0" nodeType="after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strips(downLeft)">
                                      <p:cBhvr>
                                        <p:cTn id="64" dur="500"/>
                                        <p:tgtEl>
                                          <p:spTgt spid="60"/>
                                        </p:tgtEl>
                                      </p:cBhvr>
                                    </p:animEffect>
                                  </p:childTnLst>
                                </p:cTn>
                              </p:par>
                            </p:childTnLst>
                          </p:cTn>
                        </p:par>
                        <p:par>
                          <p:cTn id="65" fill="hold">
                            <p:stCondLst>
                              <p:cond delay="6650"/>
                            </p:stCondLst>
                            <p:childTnLst>
                              <p:par>
                                <p:cTn id="66" presetID="18" presetClass="entr" presetSubtype="12" fill="hold" grpId="0" nodeType="after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strips(downLeft)">
                                      <p:cBhvr>
                                        <p:cTn id="68" dur="500"/>
                                        <p:tgtEl>
                                          <p:spTgt spid="64"/>
                                        </p:tgtEl>
                                      </p:cBhvr>
                                    </p:animEffect>
                                  </p:childTnLst>
                                </p:cTn>
                              </p:par>
                            </p:childTnLst>
                          </p:cTn>
                        </p:par>
                        <p:par>
                          <p:cTn id="69" fill="hold">
                            <p:stCondLst>
                              <p:cond delay="7150"/>
                            </p:stCondLst>
                            <p:childTnLst>
                              <p:par>
                                <p:cTn id="70" presetID="41" presetClass="entr" presetSubtype="0" fill="hold" grpId="0" nodeType="afterEffect">
                                  <p:stCondLst>
                                    <p:cond delay="0"/>
                                  </p:stCondLst>
                                  <p:iterate type="lt">
                                    <p:tmPct val="10000"/>
                                  </p:iterate>
                                  <p:childTnLst>
                                    <p:set>
                                      <p:cBhvr>
                                        <p:cTn id="71" dur="1" fill="hold">
                                          <p:stCondLst>
                                            <p:cond delay="0"/>
                                          </p:stCondLst>
                                        </p:cTn>
                                        <p:tgtEl>
                                          <p:spTgt spid="66"/>
                                        </p:tgtEl>
                                        <p:attrNameLst>
                                          <p:attrName>style.visibility</p:attrName>
                                        </p:attrNameLst>
                                      </p:cBhvr>
                                      <p:to>
                                        <p:strVal val="visible"/>
                                      </p:to>
                                    </p:set>
                                    <p:anim calcmode="lin" valueType="num">
                                      <p:cBhvr>
                                        <p:cTn id="72" dur="500" fill="hold"/>
                                        <p:tgtEl>
                                          <p:spTgt spid="66"/>
                                        </p:tgtEl>
                                        <p:attrNameLst>
                                          <p:attrName>ppt_x</p:attrName>
                                        </p:attrNameLst>
                                      </p:cBhvr>
                                      <p:tavLst>
                                        <p:tav tm="0">
                                          <p:val>
                                            <p:strVal val="#ppt_x"/>
                                          </p:val>
                                        </p:tav>
                                        <p:tav tm="50000">
                                          <p:val>
                                            <p:strVal val="#ppt_x+.1"/>
                                          </p:val>
                                        </p:tav>
                                        <p:tav tm="100000">
                                          <p:val>
                                            <p:strVal val="#ppt_x"/>
                                          </p:val>
                                        </p:tav>
                                      </p:tavLst>
                                    </p:anim>
                                    <p:anim calcmode="lin" valueType="num">
                                      <p:cBhvr>
                                        <p:cTn id="73" dur="500" fill="hold"/>
                                        <p:tgtEl>
                                          <p:spTgt spid="66"/>
                                        </p:tgtEl>
                                        <p:attrNameLst>
                                          <p:attrName>ppt_y</p:attrName>
                                        </p:attrNameLst>
                                      </p:cBhvr>
                                      <p:tavLst>
                                        <p:tav tm="0">
                                          <p:val>
                                            <p:strVal val="#ppt_y"/>
                                          </p:val>
                                        </p:tav>
                                        <p:tav tm="100000">
                                          <p:val>
                                            <p:strVal val="#ppt_y"/>
                                          </p:val>
                                        </p:tav>
                                      </p:tavLst>
                                    </p:anim>
                                    <p:anim calcmode="lin" valueType="num">
                                      <p:cBhvr>
                                        <p:cTn id="74" dur="500" fill="hold"/>
                                        <p:tgtEl>
                                          <p:spTgt spid="66"/>
                                        </p:tgtEl>
                                        <p:attrNameLst>
                                          <p:attrName>ppt_h</p:attrName>
                                        </p:attrNameLst>
                                      </p:cBhvr>
                                      <p:tavLst>
                                        <p:tav tm="0">
                                          <p:val>
                                            <p:strVal val="#ppt_h/10"/>
                                          </p:val>
                                        </p:tav>
                                        <p:tav tm="50000">
                                          <p:val>
                                            <p:strVal val="#ppt_h+.01"/>
                                          </p:val>
                                        </p:tav>
                                        <p:tav tm="100000">
                                          <p:val>
                                            <p:strVal val="#ppt_h"/>
                                          </p:val>
                                        </p:tav>
                                      </p:tavLst>
                                    </p:anim>
                                    <p:anim calcmode="lin" valueType="num">
                                      <p:cBhvr>
                                        <p:cTn id="75" dur="500" fill="hold"/>
                                        <p:tgtEl>
                                          <p:spTgt spid="66"/>
                                        </p:tgtEl>
                                        <p:attrNameLst>
                                          <p:attrName>ppt_w</p:attrName>
                                        </p:attrNameLst>
                                      </p:cBhvr>
                                      <p:tavLst>
                                        <p:tav tm="0">
                                          <p:val>
                                            <p:strVal val="#ppt_w/10"/>
                                          </p:val>
                                        </p:tav>
                                        <p:tav tm="50000">
                                          <p:val>
                                            <p:strVal val="#ppt_w+.01"/>
                                          </p:val>
                                        </p:tav>
                                        <p:tav tm="100000">
                                          <p:val>
                                            <p:strVal val="#ppt_w"/>
                                          </p:val>
                                        </p:tav>
                                      </p:tavLst>
                                    </p:anim>
                                    <p:animEffect transition="in" filter="fade">
                                      <p:cBhvr>
                                        <p:cTn id="76" dur="500" tmFilter="0,0; .5, 1; 1, 1"/>
                                        <p:tgtEl>
                                          <p:spTgt spid="66"/>
                                        </p:tgtEl>
                                      </p:cBhvr>
                                    </p:animEffect>
                                  </p:childTnLst>
                                </p:cTn>
                              </p:par>
                            </p:childTnLst>
                          </p:cTn>
                        </p:par>
                        <p:par>
                          <p:cTn id="77" fill="hold">
                            <p:stCondLst>
                              <p:cond delay="8800"/>
                            </p:stCondLst>
                            <p:childTnLst>
                              <p:par>
                                <p:cTn id="78" presetID="18" presetClass="entr" presetSubtype="6" fill="hold" grpId="0" nodeType="after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strips(downRight)">
                                      <p:cBhvr>
                                        <p:cTn id="80" dur="500"/>
                                        <p:tgtEl>
                                          <p:spTgt spid="58"/>
                                        </p:tgtEl>
                                      </p:cBhvr>
                                    </p:animEffect>
                                  </p:childTnLst>
                                </p:cTn>
                              </p:par>
                            </p:childTnLst>
                          </p:cTn>
                        </p:par>
                        <p:par>
                          <p:cTn id="81" fill="hold">
                            <p:stCondLst>
                              <p:cond delay="9300"/>
                            </p:stCondLst>
                            <p:childTnLst>
                              <p:par>
                                <p:cTn id="82" presetID="18" presetClass="entr" presetSubtype="12" fill="hold" nodeType="afterEffect">
                                  <p:stCondLst>
                                    <p:cond delay="0"/>
                                  </p:stCondLst>
                                  <p:childTnLst>
                                    <p:set>
                                      <p:cBhvr>
                                        <p:cTn id="83" dur="1" fill="hold">
                                          <p:stCondLst>
                                            <p:cond delay="0"/>
                                          </p:stCondLst>
                                        </p:cTn>
                                        <p:tgtEl>
                                          <p:spTgt spid="62">
                                            <p:txEl>
                                              <p:pRg st="0" end="0"/>
                                            </p:txEl>
                                          </p:spTgt>
                                        </p:tgtEl>
                                        <p:attrNameLst>
                                          <p:attrName>style.visibility</p:attrName>
                                        </p:attrNameLst>
                                      </p:cBhvr>
                                      <p:to>
                                        <p:strVal val="visible"/>
                                      </p:to>
                                    </p:set>
                                    <p:animEffect transition="in" filter="strips(downLeft)">
                                      <p:cBhvr>
                                        <p:cTn id="84" dur="500"/>
                                        <p:tgtEl>
                                          <p:spTgt spid="62">
                                            <p:txEl>
                                              <p:pRg st="0" end="0"/>
                                            </p:txEl>
                                          </p:spTgt>
                                        </p:tgtEl>
                                      </p:cBhvr>
                                    </p:animEffect>
                                  </p:childTnLst>
                                </p:cTn>
                              </p:par>
                            </p:childTnLst>
                          </p:cTn>
                        </p:par>
                        <p:par>
                          <p:cTn id="85" fill="hold">
                            <p:stCondLst>
                              <p:cond delay="9800"/>
                            </p:stCondLst>
                            <p:childTnLst>
                              <p:par>
                                <p:cTn id="86" presetID="41" presetClass="entr" presetSubtype="0" fill="hold" grpId="0" nodeType="afterEffect">
                                  <p:stCondLst>
                                    <p:cond delay="0"/>
                                  </p:stCondLst>
                                  <p:iterate type="lt">
                                    <p:tmPct val="10000"/>
                                  </p:iterate>
                                  <p:childTnLst>
                                    <p:set>
                                      <p:cBhvr>
                                        <p:cTn id="87" dur="1" fill="hold">
                                          <p:stCondLst>
                                            <p:cond delay="0"/>
                                          </p:stCondLst>
                                        </p:cTn>
                                        <p:tgtEl>
                                          <p:spTgt spid="68"/>
                                        </p:tgtEl>
                                        <p:attrNameLst>
                                          <p:attrName>style.visibility</p:attrName>
                                        </p:attrNameLst>
                                      </p:cBhvr>
                                      <p:to>
                                        <p:strVal val="visible"/>
                                      </p:to>
                                    </p:set>
                                    <p:anim calcmode="lin" valueType="num">
                                      <p:cBhvr>
                                        <p:cTn id="88"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9" dur="500" fill="hold"/>
                                        <p:tgtEl>
                                          <p:spTgt spid="68"/>
                                        </p:tgtEl>
                                        <p:attrNameLst>
                                          <p:attrName>ppt_y</p:attrName>
                                        </p:attrNameLst>
                                      </p:cBhvr>
                                      <p:tavLst>
                                        <p:tav tm="0">
                                          <p:val>
                                            <p:strVal val="#ppt_y"/>
                                          </p:val>
                                        </p:tav>
                                        <p:tav tm="100000">
                                          <p:val>
                                            <p:strVal val="#ppt_y"/>
                                          </p:val>
                                        </p:tav>
                                      </p:tavLst>
                                    </p:anim>
                                    <p:anim calcmode="lin" valueType="num">
                                      <p:cBhvr>
                                        <p:cTn id="90"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91"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92" dur="500" tmFilter="0,0; .5, 1; 1, 1"/>
                                        <p:tgtEl>
                                          <p:spTgt spid="68"/>
                                        </p:tgtEl>
                                      </p:cBhvr>
                                    </p:animEffect>
                                  </p:childTnLst>
                                </p:cTn>
                              </p:par>
                            </p:childTnLst>
                          </p:cTn>
                        </p:par>
                        <p:par>
                          <p:cTn id="93" fill="hold">
                            <p:stCondLst>
                              <p:cond delay="11450"/>
                            </p:stCondLst>
                            <p:childTnLst>
                              <p:par>
                                <p:cTn id="94" presetID="18" presetClass="entr" presetSubtype="6" fill="hold" grpId="0" nodeType="afterEffect">
                                  <p:stCondLst>
                                    <p:cond delay="0"/>
                                  </p:stCondLst>
                                  <p:childTnLst>
                                    <p:set>
                                      <p:cBhvr>
                                        <p:cTn id="95" dur="1" fill="hold">
                                          <p:stCondLst>
                                            <p:cond delay="0"/>
                                          </p:stCondLst>
                                        </p:cTn>
                                        <p:tgtEl>
                                          <p:spTgt spid="59"/>
                                        </p:tgtEl>
                                        <p:attrNameLst>
                                          <p:attrName>style.visibility</p:attrName>
                                        </p:attrNameLst>
                                      </p:cBhvr>
                                      <p:to>
                                        <p:strVal val="visible"/>
                                      </p:to>
                                    </p:set>
                                    <p:animEffect transition="in" filter="strips(downRight)">
                                      <p:cBhvr>
                                        <p:cTn id="96" dur="500"/>
                                        <p:tgtEl>
                                          <p:spTgt spid="59"/>
                                        </p:tgtEl>
                                      </p:cBhvr>
                                    </p:animEffect>
                                  </p:childTnLst>
                                </p:cTn>
                              </p:par>
                            </p:childTnLst>
                          </p:cTn>
                        </p:par>
                        <p:par>
                          <p:cTn id="97" fill="hold">
                            <p:stCondLst>
                              <p:cond delay="11950"/>
                            </p:stCondLst>
                            <p:childTnLst>
                              <p:par>
                                <p:cTn id="98" presetID="18" presetClass="entr" presetSubtype="6" fill="hold" nodeType="afterEffect">
                                  <p:stCondLst>
                                    <p:cond delay="0"/>
                                  </p:stCondLst>
                                  <p:childTnLst>
                                    <p:set>
                                      <p:cBhvr>
                                        <p:cTn id="99" dur="1" fill="hold">
                                          <p:stCondLst>
                                            <p:cond delay="0"/>
                                          </p:stCondLst>
                                        </p:cTn>
                                        <p:tgtEl>
                                          <p:spTgt spid="65">
                                            <p:txEl>
                                              <p:pRg st="0" end="0"/>
                                            </p:txEl>
                                          </p:spTgt>
                                        </p:tgtEl>
                                        <p:attrNameLst>
                                          <p:attrName>style.visibility</p:attrName>
                                        </p:attrNameLst>
                                      </p:cBhvr>
                                      <p:to>
                                        <p:strVal val="visible"/>
                                      </p:to>
                                    </p:set>
                                    <p:animEffect transition="in" filter="strips(downRight)">
                                      <p:cBhvr>
                                        <p:cTn id="100" dur="500"/>
                                        <p:tgtEl>
                                          <p:spTgt spid="65">
                                            <p:txEl>
                                              <p:pRg st="0" end="0"/>
                                            </p:txEl>
                                          </p:spTgt>
                                        </p:tgtEl>
                                      </p:cBhvr>
                                    </p:animEffect>
                                  </p:childTnLst>
                                </p:cTn>
                              </p:par>
                            </p:childTnLst>
                          </p:cTn>
                        </p:par>
                        <p:par>
                          <p:cTn id="101" fill="hold">
                            <p:stCondLst>
                              <p:cond delay="12450"/>
                            </p:stCondLst>
                            <p:childTnLst>
                              <p:par>
                                <p:cTn id="102" presetID="41" presetClass="entr" presetSubtype="0" fill="hold" grpId="0" nodeType="afterEffect">
                                  <p:stCondLst>
                                    <p:cond delay="0"/>
                                  </p:stCondLst>
                                  <p:iterate type="lt">
                                    <p:tmPct val="10000"/>
                                  </p:iterate>
                                  <p:childTnLst>
                                    <p:set>
                                      <p:cBhvr>
                                        <p:cTn id="103" dur="1" fill="hold">
                                          <p:stCondLst>
                                            <p:cond delay="0"/>
                                          </p:stCondLst>
                                        </p:cTn>
                                        <p:tgtEl>
                                          <p:spTgt spid="67"/>
                                        </p:tgtEl>
                                        <p:attrNameLst>
                                          <p:attrName>style.visibility</p:attrName>
                                        </p:attrNameLst>
                                      </p:cBhvr>
                                      <p:to>
                                        <p:strVal val="visible"/>
                                      </p:to>
                                    </p:set>
                                    <p:anim calcmode="lin" valueType="num">
                                      <p:cBhvr>
                                        <p:cTn id="104" dur="500" fill="hold"/>
                                        <p:tgtEl>
                                          <p:spTgt spid="67"/>
                                        </p:tgtEl>
                                        <p:attrNameLst>
                                          <p:attrName>ppt_x</p:attrName>
                                        </p:attrNameLst>
                                      </p:cBhvr>
                                      <p:tavLst>
                                        <p:tav tm="0">
                                          <p:val>
                                            <p:strVal val="#ppt_x"/>
                                          </p:val>
                                        </p:tav>
                                        <p:tav tm="50000">
                                          <p:val>
                                            <p:strVal val="#ppt_x+.1"/>
                                          </p:val>
                                        </p:tav>
                                        <p:tav tm="100000">
                                          <p:val>
                                            <p:strVal val="#ppt_x"/>
                                          </p:val>
                                        </p:tav>
                                      </p:tavLst>
                                    </p:anim>
                                    <p:anim calcmode="lin" valueType="num">
                                      <p:cBhvr>
                                        <p:cTn id="105" dur="500" fill="hold"/>
                                        <p:tgtEl>
                                          <p:spTgt spid="67"/>
                                        </p:tgtEl>
                                        <p:attrNameLst>
                                          <p:attrName>ppt_y</p:attrName>
                                        </p:attrNameLst>
                                      </p:cBhvr>
                                      <p:tavLst>
                                        <p:tav tm="0">
                                          <p:val>
                                            <p:strVal val="#ppt_y"/>
                                          </p:val>
                                        </p:tav>
                                        <p:tav tm="100000">
                                          <p:val>
                                            <p:strVal val="#ppt_y"/>
                                          </p:val>
                                        </p:tav>
                                      </p:tavLst>
                                    </p:anim>
                                    <p:anim calcmode="lin" valueType="num">
                                      <p:cBhvr>
                                        <p:cTn id="106" dur="500" fill="hold"/>
                                        <p:tgtEl>
                                          <p:spTgt spid="67"/>
                                        </p:tgtEl>
                                        <p:attrNameLst>
                                          <p:attrName>ppt_h</p:attrName>
                                        </p:attrNameLst>
                                      </p:cBhvr>
                                      <p:tavLst>
                                        <p:tav tm="0">
                                          <p:val>
                                            <p:strVal val="#ppt_h/10"/>
                                          </p:val>
                                        </p:tav>
                                        <p:tav tm="50000">
                                          <p:val>
                                            <p:strVal val="#ppt_h+.01"/>
                                          </p:val>
                                        </p:tav>
                                        <p:tav tm="100000">
                                          <p:val>
                                            <p:strVal val="#ppt_h"/>
                                          </p:val>
                                        </p:tav>
                                      </p:tavLst>
                                    </p:anim>
                                    <p:anim calcmode="lin" valueType="num">
                                      <p:cBhvr>
                                        <p:cTn id="107" dur="500" fill="hold"/>
                                        <p:tgtEl>
                                          <p:spTgt spid="67"/>
                                        </p:tgtEl>
                                        <p:attrNameLst>
                                          <p:attrName>ppt_w</p:attrName>
                                        </p:attrNameLst>
                                      </p:cBhvr>
                                      <p:tavLst>
                                        <p:tav tm="0">
                                          <p:val>
                                            <p:strVal val="#ppt_w/10"/>
                                          </p:val>
                                        </p:tav>
                                        <p:tav tm="50000">
                                          <p:val>
                                            <p:strVal val="#ppt_w+.01"/>
                                          </p:val>
                                        </p:tav>
                                        <p:tav tm="100000">
                                          <p:val>
                                            <p:strVal val="#ppt_w"/>
                                          </p:val>
                                        </p:tav>
                                      </p:tavLst>
                                    </p:anim>
                                    <p:animEffect transition="in" filter="fade">
                                      <p:cBhvr>
                                        <p:cTn id="108" dur="500" tmFilter="0,0; .5, 1; 1, 1"/>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7" grpId="0"/>
      <p:bldP spid="58" grpId="0" animBg="1"/>
      <p:bldP spid="59" grpId="0" animBg="1"/>
      <p:bldP spid="60" grpId="0" animBg="1"/>
      <p:bldP spid="61" grpId="0" animBg="1"/>
      <p:bldP spid="63" grpId="0"/>
      <p:bldP spid="64" grpId="0"/>
      <p:bldP spid="66" grpId="0"/>
      <p:bldP spid="67" grpId="0"/>
      <p:bldP spid="68" grpId="0"/>
      <p:bldP spid="6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092288" y="435537"/>
            <a:ext cx="4086375" cy="480131"/>
          </a:xfrm>
          <a:prstGeom prst="rect">
            <a:avLst/>
          </a:prstGeom>
        </p:spPr>
        <p:txBody>
          <a:bodyPr wrap="none">
            <a:spAutoFit/>
          </a:bodyPr>
          <a:lstStyle/>
          <a:p>
            <a:r>
              <a:rPr lang="zh-CN" altLang="en-US" sz="2520" b="1" dirty="0">
                <a:latin typeface="微软雅黑" panose="020B0503020204020204" pitchFamily="34" charset="-122"/>
                <a:ea typeface="微软雅黑" panose="020B0503020204020204" pitchFamily="34" charset="-122"/>
              </a:rPr>
              <a:t>工作不足之处</a:t>
            </a:r>
            <a:r>
              <a:rPr lang="en-US" altLang="zh-CN" sz="1765" dirty="0">
                <a:latin typeface="微软雅黑" panose="020B0503020204020204" pitchFamily="34" charset="-122"/>
                <a:ea typeface="微软雅黑" panose="020B0503020204020204" pitchFamily="34" charset="-122"/>
              </a:rPr>
              <a:t>(</a:t>
            </a:r>
            <a:r>
              <a:rPr lang="zh-CN" altLang="en-US" sz="1765" dirty="0">
                <a:latin typeface="微软雅黑" panose="020B0503020204020204" pitchFamily="34" charset="-122"/>
                <a:ea typeface="微软雅黑" panose="020B0503020204020204" pitchFamily="34" charset="-122"/>
              </a:rPr>
              <a:t>此处添加文本内容</a:t>
            </a:r>
            <a:r>
              <a:rPr lang="en-US" altLang="zh-CN" sz="1765" dirty="0">
                <a:latin typeface="微软雅黑" panose="020B0503020204020204" pitchFamily="34" charset="-122"/>
                <a:ea typeface="微软雅黑" panose="020B0503020204020204" pitchFamily="34" charset="-122"/>
              </a:rPr>
              <a:t>)</a:t>
            </a:r>
            <a:endParaRPr lang="zh-CN" altLang="en-US" sz="2520" dirty="0">
              <a:latin typeface="微软雅黑" panose="020B0503020204020204" pitchFamily="34" charset="-122"/>
              <a:ea typeface="微软雅黑" panose="020B0503020204020204" pitchFamily="34" charset="-122"/>
            </a:endParaRPr>
          </a:p>
        </p:txBody>
      </p:sp>
      <p:sp>
        <p:nvSpPr>
          <p:cNvPr id="3" name="任意多边形 2"/>
          <p:cNvSpPr/>
          <p:nvPr/>
        </p:nvSpPr>
        <p:spPr>
          <a:xfrm rot="1723431">
            <a:off x="3336848" y="3234950"/>
            <a:ext cx="2290044" cy="1687612"/>
          </a:xfrm>
          <a:custGeom>
            <a:avLst/>
            <a:gdLst/>
            <a:ahLst/>
            <a:cxnLst/>
            <a:rect l="l" t="t" r="r" b="b"/>
            <a:pathLst>
              <a:path w="2351321" h="1732770">
                <a:moveTo>
                  <a:pt x="1516639" y="0"/>
                </a:moveTo>
                <a:lnTo>
                  <a:pt x="2302371" y="743002"/>
                </a:lnTo>
                <a:cubicBezTo>
                  <a:pt x="2370314" y="1065730"/>
                  <a:pt x="2367934" y="1403106"/>
                  <a:pt x="2292691" y="1732770"/>
                </a:cubicBezTo>
                <a:lnTo>
                  <a:pt x="0" y="1209479"/>
                </a:lnTo>
                <a:close/>
              </a:path>
            </a:pathLst>
          </a:custGeom>
          <a:gradFill>
            <a:gsLst>
              <a:gs pos="0">
                <a:schemeClr val="bg1"/>
              </a:gs>
              <a:gs pos="51000">
                <a:schemeClr val="bg1">
                  <a:lumMod val="95000"/>
                </a:schemeClr>
              </a:gs>
              <a:gs pos="100000">
                <a:schemeClr val="bg1">
                  <a:lumMod val="75000"/>
                </a:schemeClr>
              </a:gs>
            </a:gsLst>
            <a:lin ang="18900000" scaled="0"/>
          </a:gradFill>
          <a:ln w="25400" cap="flat" cmpd="sng" algn="ctr">
            <a:solidFill>
              <a:srgbClr val="0070C0"/>
            </a:solidFill>
            <a:prstDash val="solid"/>
          </a:ln>
          <a:effectLst>
            <a:outerShdw blurRad="50800" dist="38100" dir="8100000" algn="tr" rotWithShape="0">
              <a:prstClr val="black">
                <a:alpha val="40000"/>
              </a:prstClr>
            </a:outerShdw>
          </a:effectLst>
        </p:spPr>
        <p:txBody>
          <a:bodyPr spcFirstLastPara="0" vert="horz" wrap="square" lIns="3005341" tIns="1597089" rIns="168350" bIns="2032365" numCol="1" spcCol="1270" anchor="ctr" anchorCtr="0">
            <a:noAutofit/>
          </a:bodyPr>
          <a:lstStyle/>
          <a:p>
            <a:pPr algn="ctr" defTabSz="2128520">
              <a:lnSpc>
                <a:spcPct val="90000"/>
              </a:lnSpc>
              <a:spcBef>
                <a:spcPct val="0"/>
              </a:spcBef>
              <a:spcAft>
                <a:spcPct val="35000"/>
              </a:spcAft>
              <a:defRPr/>
            </a:pPr>
            <a:endParaRPr lang="zh-CN" altLang="en-US" sz="4790">
              <a:solidFill>
                <a:srgbClr val="0070C0"/>
              </a:solidFill>
              <a:latin typeface="微软雅黑" panose="020B0503020204020204" pitchFamily="34" charset="-122"/>
              <a:ea typeface="微软雅黑" panose="020B0503020204020204" pitchFamily="34" charset="-122"/>
            </a:endParaRPr>
          </a:p>
        </p:txBody>
      </p:sp>
      <p:sp>
        <p:nvSpPr>
          <p:cNvPr id="4" name="任意多边形 3"/>
          <p:cNvSpPr/>
          <p:nvPr/>
        </p:nvSpPr>
        <p:spPr>
          <a:xfrm rot="1723431">
            <a:off x="1003807" y="1526628"/>
            <a:ext cx="4580732" cy="4580732"/>
          </a:xfrm>
          <a:custGeom>
            <a:avLst/>
            <a:gdLst>
              <a:gd name="connsiteX0" fmla="*/ 3370965 w 3413760"/>
              <a:gd name="connsiteY0" fmla="*/ 2086696 h 3413760"/>
              <a:gd name="connsiteX1" fmla="*/ 2447467 w 3413760"/>
              <a:gd name="connsiteY1" fmla="*/ 3244726 h 3413760"/>
              <a:gd name="connsiteX2" fmla="*/ 1706880 w 3413760"/>
              <a:gd name="connsiteY2" fmla="*/ 1706880 h 3413760"/>
              <a:gd name="connsiteX3" fmla="*/ 3370965 w 3413760"/>
              <a:gd name="connsiteY3" fmla="*/ 2086696 h 3413760"/>
            </a:gdLst>
            <a:ahLst/>
            <a:cxnLst>
              <a:cxn ang="0">
                <a:pos x="connsiteX0" y="connsiteY0"/>
              </a:cxn>
              <a:cxn ang="0">
                <a:pos x="connsiteX1" y="connsiteY1"/>
              </a:cxn>
              <a:cxn ang="0">
                <a:pos x="connsiteX2" y="connsiteY2"/>
              </a:cxn>
              <a:cxn ang="0">
                <a:pos x="connsiteX3" y="connsiteY3"/>
              </a:cxn>
            </a:cxnLst>
            <a:rect l="l" t="t" r="r" b="b"/>
            <a:pathLst>
              <a:path w="3413760" h="3413760">
                <a:moveTo>
                  <a:pt x="3370965" y="2086696"/>
                </a:moveTo>
                <a:cubicBezTo>
                  <a:pt x="3255378" y="2593118"/>
                  <a:pt x="2915472" y="3019346"/>
                  <a:pt x="2447467" y="3244726"/>
                </a:cubicBezTo>
                <a:lnTo>
                  <a:pt x="1706880" y="1706880"/>
                </a:lnTo>
                <a:lnTo>
                  <a:pt x="3370965" y="2086696"/>
                </a:lnTo>
                <a:close/>
              </a:path>
            </a:pathLst>
          </a:custGeom>
          <a:gradFill>
            <a:gsLst>
              <a:gs pos="0">
                <a:schemeClr val="bg1"/>
              </a:gs>
              <a:gs pos="51000">
                <a:schemeClr val="bg1">
                  <a:lumMod val="95000"/>
                </a:schemeClr>
              </a:gs>
              <a:gs pos="100000">
                <a:schemeClr val="bg1">
                  <a:lumMod val="75000"/>
                </a:schemeClr>
              </a:gs>
            </a:gsLst>
            <a:lin ang="18900000" scaled="0"/>
          </a:gradFill>
          <a:ln w="25400" cap="flat" cmpd="sng" algn="ctr">
            <a:solidFill>
              <a:srgbClr val="0070C0"/>
            </a:solidFill>
            <a:prstDash val="solid"/>
          </a:ln>
          <a:effectLst>
            <a:outerShdw blurRad="50800" dist="38100" dir="8100000" algn="tr" rotWithShape="0">
              <a:prstClr val="black">
                <a:alpha val="40000"/>
              </a:prstClr>
            </a:outerShdw>
          </a:effectLst>
        </p:spPr>
        <p:txBody>
          <a:bodyPr spcFirstLastPara="0" vert="horz" wrap="square" lIns="2827709" tIns="2622872" rIns="472085" bIns="984177" numCol="1" spcCol="1270" anchor="ctr" anchorCtr="0">
            <a:noAutofit/>
          </a:bodyPr>
          <a:lstStyle/>
          <a:p>
            <a:pPr algn="ctr" defTabSz="2184400">
              <a:lnSpc>
                <a:spcPct val="90000"/>
              </a:lnSpc>
              <a:spcBef>
                <a:spcPct val="0"/>
              </a:spcBef>
              <a:spcAft>
                <a:spcPct val="35000"/>
              </a:spcAft>
              <a:defRPr/>
            </a:pPr>
            <a:endParaRPr lang="zh-CN" altLang="en-US" sz="4915">
              <a:solidFill>
                <a:srgbClr val="0070C0"/>
              </a:solidFill>
            </a:endParaRPr>
          </a:p>
        </p:txBody>
      </p:sp>
      <p:sp>
        <p:nvSpPr>
          <p:cNvPr id="5" name="任意多边形 4"/>
          <p:cNvSpPr/>
          <p:nvPr/>
        </p:nvSpPr>
        <p:spPr>
          <a:xfrm rot="1723431">
            <a:off x="1003807" y="1526628"/>
            <a:ext cx="4580732" cy="4580732"/>
          </a:xfrm>
          <a:custGeom>
            <a:avLst/>
            <a:gdLst>
              <a:gd name="connsiteX0" fmla="*/ 2447430 w 3413760"/>
              <a:gd name="connsiteY0" fmla="*/ 3244744 h 3413760"/>
              <a:gd name="connsiteX1" fmla="*/ 966292 w 3413760"/>
              <a:gd name="connsiteY1" fmla="*/ 3244726 h 3413760"/>
              <a:gd name="connsiteX2" fmla="*/ 1706880 w 3413760"/>
              <a:gd name="connsiteY2" fmla="*/ 1706880 h 3413760"/>
              <a:gd name="connsiteX3" fmla="*/ 2447430 w 3413760"/>
              <a:gd name="connsiteY3" fmla="*/ 3244744 h 3413760"/>
            </a:gdLst>
            <a:ahLst/>
            <a:cxnLst>
              <a:cxn ang="0">
                <a:pos x="connsiteX0" y="connsiteY0"/>
              </a:cxn>
              <a:cxn ang="0">
                <a:pos x="connsiteX1" y="connsiteY1"/>
              </a:cxn>
              <a:cxn ang="0">
                <a:pos x="connsiteX2" y="connsiteY2"/>
              </a:cxn>
              <a:cxn ang="0">
                <a:pos x="connsiteX3" y="connsiteY3"/>
              </a:cxn>
            </a:cxnLst>
            <a:rect l="l" t="t" r="r" b="b"/>
            <a:pathLst>
              <a:path w="3413760" h="3413760">
                <a:moveTo>
                  <a:pt x="2447430" y="3244744"/>
                </a:moveTo>
                <a:cubicBezTo>
                  <a:pt x="1979433" y="3470105"/>
                  <a:pt x="1434283" y="3470099"/>
                  <a:pt x="966292" y="3244726"/>
                </a:cubicBezTo>
                <a:lnTo>
                  <a:pt x="1706880" y="1706880"/>
                </a:lnTo>
                <a:lnTo>
                  <a:pt x="2447430" y="3244744"/>
                </a:lnTo>
                <a:close/>
              </a:path>
            </a:pathLst>
          </a:custGeom>
          <a:gradFill>
            <a:gsLst>
              <a:gs pos="0">
                <a:schemeClr val="bg1"/>
              </a:gs>
              <a:gs pos="51000">
                <a:schemeClr val="bg1">
                  <a:lumMod val="95000"/>
                </a:schemeClr>
              </a:gs>
              <a:gs pos="100000">
                <a:schemeClr val="bg1">
                  <a:lumMod val="75000"/>
                </a:schemeClr>
              </a:gs>
            </a:gsLst>
            <a:lin ang="18900000" scaled="0"/>
          </a:gradFill>
          <a:ln w="25400" cap="flat" cmpd="sng" algn="ctr">
            <a:solidFill>
              <a:srgbClr val="0070C0"/>
            </a:solidFill>
            <a:prstDash val="solid"/>
          </a:ln>
          <a:effectLst>
            <a:outerShdw blurRad="50800" dist="38100" dir="8100000" algn="tr" rotWithShape="0">
              <a:prstClr val="black">
                <a:alpha val="40000"/>
              </a:prstClr>
            </a:outerShdw>
          </a:effectLst>
        </p:spPr>
        <p:txBody>
          <a:bodyPr spcFirstLastPara="0" vert="horz" wrap="square" lIns="1637095" tIns="3442221" rIns="1637095" bIns="164828" numCol="1" spcCol="1270" anchor="ctr" anchorCtr="0">
            <a:noAutofit/>
          </a:bodyPr>
          <a:lstStyle/>
          <a:p>
            <a:pPr algn="ctr" defTabSz="2184400">
              <a:lnSpc>
                <a:spcPct val="90000"/>
              </a:lnSpc>
              <a:spcBef>
                <a:spcPct val="0"/>
              </a:spcBef>
              <a:spcAft>
                <a:spcPct val="35000"/>
              </a:spcAft>
              <a:defRPr/>
            </a:pPr>
            <a:endParaRPr lang="zh-CN" altLang="en-US" sz="4915">
              <a:solidFill>
                <a:srgbClr val="0070C0"/>
              </a:solidFill>
            </a:endParaRPr>
          </a:p>
        </p:txBody>
      </p:sp>
      <p:sp>
        <p:nvSpPr>
          <p:cNvPr id="6" name="任意多边形 5"/>
          <p:cNvSpPr/>
          <p:nvPr/>
        </p:nvSpPr>
        <p:spPr>
          <a:xfrm rot="1723431">
            <a:off x="1003807" y="1526628"/>
            <a:ext cx="4580732" cy="4580732"/>
          </a:xfrm>
          <a:custGeom>
            <a:avLst/>
            <a:gdLst>
              <a:gd name="connsiteX0" fmla="*/ 966292 w 3413760"/>
              <a:gd name="connsiteY0" fmla="*/ 3244726 h 3413760"/>
              <a:gd name="connsiteX1" fmla="*/ 42795 w 3413760"/>
              <a:gd name="connsiteY1" fmla="*/ 2086696 h 3413760"/>
              <a:gd name="connsiteX2" fmla="*/ 1706880 w 3413760"/>
              <a:gd name="connsiteY2" fmla="*/ 1706880 h 3413760"/>
              <a:gd name="connsiteX3" fmla="*/ 966292 w 3413760"/>
              <a:gd name="connsiteY3" fmla="*/ 3244726 h 3413760"/>
            </a:gdLst>
            <a:ahLst/>
            <a:cxnLst>
              <a:cxn ang="0">
                <a:pos x="connsiteX0" y="connsiteY0"/>
              </a:cxn>
              <a:cxn ang="0">
                <a:pos x="connsiteX1" y="connsiteY1"/>
              </a:cxn>
              <a:cxn ang="0">
                <a:pos x="connsiteX2" y="connsiteY2"/>
              </a:cxn>
              <a:cxn ang="0">
                <a:pos x="connsiteX3" y="connsiteY3"/>
              </a:cxn>
            </a:cxnLst>
            <a:rect l="l" t="t" r="r" b="b"/>
            <a:pathLst>
              <a:path w="3413760" h="3413760">
                <a:moveTo>
                  <a:pt x="966292" y="3244726"/>
                </a:moveTo>
                <a:cubicBezTo>
                  <a:pt x="498287" y="3019347"/>
                  <a:pt x="158382" y="2593118"/>
                  <a:pt x="42795" y="2086696"/>
                </a:cubicBezTo>
                <a:lnTo>
                  <a:pt x="1706880" y="1706880"/>
                </a:lnTo>
                <a:lnTo>
                  <a:pt x="966292" y="3244726"/>
                </a:lnTo>
                <a:close/>
              </a:path>
            </a:pathLst>
          </a:custGeom>
          <a:gradFill>
            <a:gsLst>
              <a:gs pos="0">
                <a:schemeClr val="bg1"/>
              </a:gs>
              <a:gs pos="51000">
                <a:schemeClr val="bg1">
                  <a:lumMod val="95000"/>
                </a:schemeClr>
              </a:gs>
              <a:gs pos="100000">
                <a:schemeClr val="bg1">
                  <a:lumMod val="75000"/>
                </a:schemeClr>
              </a:gs>
            </a:gsLst>
            <a:lin ang="18900000" scaled="0"/>
          </a:gradFill>
          <a:ln w="25400" cap="flat" cmpd="sng" algn="ctr">
            <a:solidFill>
              <a:srgbClr val="0070C0"/>
            </a:solidFill>
            <a:prstDash val="solid"/>
          </a:ln>
          <a:effectLst>
            <a:outerShdw blurRad="50800" dist="38100" dir="8100000" algn="tr" rotWithShape="0">
              <a:prstClr val="black">
                <a:alpha val="40000"/>
              </a:prstClr>
            </a:outerShdw>
          </a:effectLst>
        </p:spPr>
        <p:txBody>
          <a:bodyPr spcFirstLastPara="0" vert="horz" wrap="square" lIns="472085" tIns="2622872" rIns="2827709" bIns="984177" numCol="1" spcCol="1270" anchor="ctr" anchorCtr="0">
            <a:noAutofit/>
          </a:bodyPr>
          <a:lstStyle/>
          <a:p>
            <a:pPr algn="ctr" defTabSz="2184400">
              <a:lnSpc>
                <a:spcPct val="90000"/>
              </a:lnSpc>
              <a:spcBef>
                <a:spcPct val="0"/>
              </a:spcBef>
              <a:spcAft>
                <a:spcPct val="35000"/>
              </a:spcAft>
              <a:defRPr/>
            </a:pPr>
            <a:endParaRPr lang="zh-CN" altLang="en-US" sz="4915">
              <a:solidFill>
                <a:srgbClr val="0070C0"/>
              </a:solidFill>
            </a:endParaRPr>
          </a:p>
        </p:txBody>
      </p:sp>
      <p:sp>
        <p:nvSpPr>
          <p:cNvPr id="7" name="任意多边形 6"/>
          <p:cNvSpPr/>
          <p:nvPr/>
        </p:nvSpPr>
        <p:spPr>
          <a:xfrm rot="1723431">
            <a:off x="1003807" y="1526628"/>
            <a:ext cx="4580732" cy="4580732"/>
          </a:xfrm>
          <a:custGeom>
            <a:avLst/>
            <a:gdLst>
              <a:gd name="connsiteX0" fmla="*/ 42795 w 3413760"/>
              <a:gd name="connsiteY0" fmla="*/ 2086695 h 3413760"/>
              <a:gd name="connsiteX1" fmla="*/ 372387 w 3413760"/>
              <a:gd name="connsiteY1" fmla="*/ 642658 h 3413760"/>
              <a:gd name="connsiteX2" fmla="*/ 1706880 w 3413760"/>
              <a:gd name="connsiteY2" fmla="*/ 1706880 h 3413760"/>
              <a:gd name="connsiteX3" fmla="*/ 42795 w 3413760"/>
              <a:gd name="connsiteY3" fmla="*/ 2086695 h 3413760"/>
            </a:gdLst>
            <a:ahLst/>
            <a:cxnLst>
              <a:cxn ang="0">
                <a:pos x="connsiteX0" y="connsiteY0"/>
              </a:cxn>
              <a:cxn ang="0">
                <a:pos x="connsiteX1" y="connsiteY1"/>
              </a:cxn>
              <a:cxn ang="0">
                <a:pos x="connsiteX2" y="connsiteY2"/>
              </a:cxn>
              <a:cxn ang="0">
                <a:pos x="connsiteX3" y="connsiteY3"/>
              </a:cxn>
            </a:cxnLst>
            <a:rect l="l" t="t" r="r" b="b"/>
            <a:pathLst>
              <a:path w="3413760" h="3413760">
                <a:moveTo>
                  <a:pt x="42795" y="2086695"/>
                </a:moveTo>
                <a:cubicBezTo>
                  <a:pt x="-72792" y="1580274"/>
                  <a:pt x="48519" y="1048777"/>
                  <a:pt x="372387" y="642658"/>
                </a:cubicBezTo>
                <a:lnTo>
                  <a:pt x="1706880" y="1706880"/>
                </a:lnTo>
                <a:lnTo>
                  <a:pt x="42795" y="2086695"/>
                </a:lnTo>
                <a:close/>
              </a:path>
            </a:pathLst>
          </a:custGeom>
          <a:gradFill>
            <a:gsLst>
              <a:gs pos="0">
                <a:schemeClr val="bg1"/>
              </a:gs>
              <a:gs pos="51000">
                <a:schemeClr val="bg1">
                  <a:lumMod val="95000"/>
                </a:schemeClr>
              </a:gs>
              <a:gs pos="100000">
                <a:schemeClr val="bg1">
                  <a:lumMod val="75000"/>
                </a:schemeClr>
              </a:gs>
            </a:gsLst>
            <a:lin ang="18900000" scaled="0"/>
          </a:gradFill>
          <a:ln w="25400" cap="flat" cmpd="sng" algn="ctr">
            <a:solidFill>
              <a:srgbClr val="0070C0"/>
            </a:solidFill>
            <a:prstDash val="solid"/>
          </a:ln>
          <a:effectLst>
            <a:outerShdw blurRad="50800" dist="38100" dir="8100000" algn="tr" rotWithShape="0">
              <a:prstClr val="black">
                <a:alpha val="40000"/>
              </a:prstClr>
            </a:outerShdw>
          </a:effectLst>
        </p:spPr>
        <p:txBody>
          <a:bodyPr spcFirstLastPara="0" vert="horz" wrap="square" lIns="157148" tIns="1585887" rIns="2994139" bIns="2021163" numCol="1" spcCol="1270" anchor="ctr" anchorCtr="0">
            <a:noAutofit/>
          </a:bodyPr>
          <a:lstStyle/>
          <a:p>
            <a:pPr algn="ctr" defTabSz="1736090">
              <a:lnSpc>
                <a:spcPct val="90000"/>
              </a:lnSpc>
              <a:spcBef>
                <a:spcPct val="0"/>
              </a:spcBef>
              <a:spcAft>
                <a:spcPct val="35000"/>
              </a:spcAft>
              <a:defRPr/>
            </a:pPr>
            <a:endParaRPr lang="zh-CN" altLang="en-US" sz="3905">
              <a:solidFill>
                <a:srgbClr val="0070C0"/>
              </a:solidFill>
            </a:endParaRPr>
          </a:p>
        </p:txBody>
      </p:sp>
      <p:sp>
        <p:nvSpPr>
          <p:cNvPr id="8" name="任意多边形 7"/>
          <p:cNvSpPr/>
          <p:nvPr/>
        </p:nvSpPr>
        <p:spPr>
          <a:xfrm rot="1723431">
            <a:off x="1003807" y="1526628"/>
            <a:ext cx="4580732" cy="4580732"/>
          </a:xfrm>
          <a:custGeom>
            <a:avLst/>
            <a:gdLst>
              <a:gd name="connsiteX0" fmla="*/ 372387 w 3413760"/>
              <a:gd name="connsiteY0" fmla="*/ 642658 h 3413760"/>
              <a:gd name="connsiteX1" fmla="*/ 1706880 w 3413760"/>
              <a:gd name="connsiteY1" fmla="*/ 0 h 3413760"/>
              <a:gd name="connsiteX2" fmla="*/ 1706880 w 3413760"/>
              <a:gd name="connsiteY2" fmla="*/ 1706880 h 3413760"/>
              <a:gd name="connsiteX3" fmla="*/ 372387 w 3413760"/>
              <a:gd name="connsiteY3" fmla="*/ 642658 h 3413760"/>
            </a:gdLst>
            <a:ahLst/>
            <a:cxnLst>
              <a:cxn ang="0">
                <a:pos x="connsiteX0" y="connsiteY0"/>
              </a:cxn>
              <a:cxn ang="0">
                <a:pos x="connsiteX1" y="connsiteY1"/>
              </a:cxn>
              <a:cxn ang="0">
                <a:pos x="connsiteX2" y="connsiteY2"/>
              </a:cxn>
              <a:cxn ang="0">
                <a:pos x="connsiteX3" y="connsiteY3"/>
              </a:cxn>
            </a:cxnLst>
            <a:rect l="l" t="t" r="r" b="b"/>
            <a:pathLst>
              <a:path w="3413760" h="3413760">
                <a:moveTo>
                  <a:pt x="372387" y="642658"/>
                </a:moveTo>
                <a:cubicBezTo>
                  <a:pt x="696256" y="236539"/>
                  <a:pt x="1187434" y="0"/>
                  <a:pt x="1706880" y="0"/>
                </a:cubicBezTo>
                <a:lnTo>
                  <a:pt x="1706880" y="1706880"/>
                </a:lnTo>
                <a:lnTo>
                  <a:pt x="372387" y="642658"/>
                </a:lnTo>
                <a:close/>
              </a:path>
            </a:pathLst>
          </a:custGeom>
          <a:gradFill>
            <a:gsLst>
              <a:gs pos="0">
                <a:schemeClr val="bg1"/>
              </a:gs>
              <a:gs pos="51000">
                <a:schemeClr val="bg1">
                  <a:lumMod val="95000"/>
                </a:schemeClr>
              </a:gs>
              <a:gs pos="100000">
                <a:schemeClr val="bg1">
                  <a:lumMod val="75000"/>
                </a:schemeClr>
              </a:gs>
            </a:gsLst>
            <a:lin ang="18900000" scaled="0"/>
          </a:gradFill>
          <a:ln w="25400" cap="flat" cmpd="sng" algn="ctr">
            <a:solidFill>
              <a:srgbClr val="0070C0"/>
            </a:solidFill>
            <a:prstDash val="solid"/>
          </a:ln>
          <a:effectLst>
            <a:outerShdw blurRad="50800" dist="38100" dir="8100000" algn="tr" rotWithShape="0">
              <a:prstClr val="black">
                <a:alpha val="40000"/>
              </a:prstClr>
            </a:outerShdw>
          </a:effectLst>
        </p:spPr>
        <p:txBody>
          <a:bodyPr spcFirstLastPara="0" vert="horz" wrap="square" lIns="978416" tIns="456083" rIns="2238163" bIns="3195774" numCol="1" spcCol="1270" anchor="ctr" anchorCtr="0">
            <a:noAutofit/>
          </a:bodyPr>
          <a:lstStyle/>
          <a:p>
            <a:pPr algn="ctr" defTabSz="1624330">
              <a:lnSpc>
                <a:spcPct val="90000"/>
              </a:lnSpc>
              <a:spcBef>
                <a:spcPct val="0"/>
              </a:spcBef>
              <a:spcAft>
                <a:spcPct val="35000"/>
              </a:spcAft>
              <a:defRPr/>
            </a:pPr>
            <a:endParaRPr lang="zh-CN" altLang="en-US" sz="3655">
              <a:solidFill>
                <a:srgbClr val="0070C0"/>
              </a:solidFill>
            </a:endParaRPr>
          </a:p>
        </p:txBody>
      </p:sp>
      <p:sp>
        <p:nvSpPr>
          <p:cNvPr id="9" name="椭圆 8"/>
          <p:cNvSpPr/>
          <p:nvPr/>
        </p:nvSpPr>
        <p:spPr>
          <a:xfrm>
            <a:off x="2992021" y="3525629"/>
            <a:ext cx="638902" cy="638902"/>
          </a:xfrm>
          <a:prstGeom prst="ellipse">
            <a:avLst/>
          </a:prstGeom>
          <a:gradFill>
            <a:gsLst>
              <a:gs pos="0">
                <a:schemeClr val="bg1"/>
              </a:gs>
              <a:gs pos="51000">
                <a:schemeClr val="bg1">
                  <a:lumMod val="95000"/>
                </a:schemeClr>
              </a:gs>
              <a:gs pos="100000">
                <a:schemeClr val="bg1">
                  <a:lumMod val="75000"/>
                </a:schemeClr>
              </a:gs>
            </a:gsLst>
            <a:lin ang="18900000" scaled="0"/>
          </a:gradFill>
          <a:ln w="25400" cap="flat" cmpd="sng" algn="ctr">
            <a:solidFill>
              <a:srgbClr val="0070C0"/>
            </a:solidFill>
            <a:prstDash val="solid"/>
          </a:ln>
          <a:effectLst>
            <a:outerShdw blurRad="50800" dist="38100" dir="8100000" algn="tr" rotWithShape="0">
              <a:prstClr val="black">
                <a:alpha val="40000"/>
              </a:prstClr>
            </a:outerShdw>
          </a:effectLst>
        </p:spPr>
        <p:txBody>
          <a:bodyPr rot="0" spcFirstLastPara="0" vertOverflow="overflow" horzOverflow="overflow" vert="horz" wrap="square" lIns="115221" tIns="57610" rIns="115221" bIns="57610" numCol="1" spcCol="0" rtlCol="0" fromWordArt="0" anchor="ctr" anchorCtr="0" forceAA="0" compatLnSpc="1">
            <a:noAutofit/>
          </a:bodyPr>
          <a:lstStyle/>
          <a:p>
            <a:pPr algn="ctr">
              <a:defRPr/>
            </a:pPr>
            <a:endParaRPr lang="zh-CN" altLang="en-US" sz="2395" kern="0">
              <a:solidFill>
                <a:srgbClr val="0070C0"/>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3072223" y="3062705"/>
            <a:ext cx="510062" cy="445250"/>
          </a:xfrm>
          <a:prstGeom prst="rect">
            <a:avLst/>
          </a:prstGeom>
          <a:noFill/>
        </p:spPr>
        <p:txBody>
          <a:bodyPr wrap="square" rtlCol="0">
            <a:spAutoFit/>
          </a:bodyPr>
          <a:lstStyle/>
          <a:p>
            <a:pPr algn="ctr">
              <a:lnSpc>
                <a:spcPct val="130000"/>
              </a:lnSpc>
              <a:defRPr/>
            </a:pPr>
            <a:r>
              <a:rPr lang="en-US" altLang="zh-CN" sz="1765" kern="0"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06</a:t>
            </a:r>
            <a:endParaRPr lang="zh-CN" altLang="en-US" sz="1765" kern="0"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TextBox 10"/>
          <p:cNvSpPr txBox="1"/>
          <p:nvPr/>
        </p:nvSpPr>
        <p:spPr>
          <a:xfrm>
            <a:off x="2601114" y="3241211"/>
            <a:ext cx="510062" cy="445250"/>
          </a:xfrm>
          <a:prstGeom prst="rect">
            <a:avLst/>
          </a:prstGeom>
          <a:noFill/>
        </p:spPr>
        <p:txBody>
          <a:bodyPr wrap="square" rtlCol="0">
            <a:spAutoFit/>
          </a:bodyPr>
          <a:lstStyle/>
          <a:p>
            <a:pPr algn="ctr">
              <a:lnSpc>
                <a:spcPct val="130000"/>
              </a:lnSpc>
              <a:defRPr/>
            </a:pPr>
            <a:r>
              <a:rPr lang="en-US" altLang="zh-CN" sz="1765" kern="0"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05</a:t>
            </a:r>
            <a:endParaRPr lang="zh-CN" altLang="en-US" sz="1765" kern="0"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 name="TextBox 12"/>
          <p:cNvSpPr txBox="1"/>
          <p:nvPr/>
        </p:nvSpPr>
        <p:spPr>
          <a:xfrm>
            <a:off x="2504813" y="3706943"/>
            <a:ext cx="510062" cy="445250"/>
          </a:xfrm>
          <a:prstGeom prst="rect">
            <a:avLst/>
          </a:prstGeom>
          <a:noFill/>
        </p:spPr>
        <p:txBody>
          <a:bodyPr wrap="square" rtlCol="0">
            <a:spAutoFit/>
          </a:bodyPr>
          <a:lstStyle/>
          <a:p>
            <a:pPr algn="ctr">
              <a:lnSpc>
                <a:spcPct val="130000"/>
              </a:lnSpc>
              <a:defRPr/>
            </a:pPr>
            <a:r>
              <a:rPr lang="en-US" altLang="zh-CN" sz="1765" kern="0"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04</a:t>
            </a:r>
            <a:endParaRPr lang="zh-CN" altLang="en-US" sz="1765" kern="0"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TextBox 13"/>
          <p:cNvSpPr txBox="1"/>
          <p:nvPr/>
        </p:nvSpPr>
        <p:spPr>
          <a:xfrm>
            <a:off x="2778642" y="4090183"/>
            <a:ext cx="510062" cy="445250"/>
          </a:xfrm>
          <a:prstGeom prst="rect">
            <a:avLst/>
          </a:prstGeom>
          <a:noFill/>
        </p:spPr>
        <p:txBody>
          <a:bodyPr wrap="square" rtlCol="0">
            <a:spAutoFit/>
          </a:bodyPr>
          <a:lstStyle/>
          <a:p>
            <a:pPr algn="ctr">
              <a:lnSpc>
                <a:spcPct val="130000"/>
              </a:lnSpc>
              <a:defRPr/>
            </a:pPr>
            <a:r>
              <a:rPr lang="en-US" altLang="zh-CN" sz="1765" kern="0"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03</a:t>
            </a:r>
            <a:endParaRPr lang="zh-CN" altLang="en-US" sz="1765" kern="0"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5" name="TextBox 14"/>
          <p:cNvSpPr txBox="1"/>
          <p:nvPr/>
        </p:nvSpPr>
        <p:spPr>
          <a:xfrm>
            <a:off x="3258149" y="4132443"/>
            <a:ext cx="510062" cy="445250"/>
          </a:xfrm>
          <a:prstGeom prst="rect">
            <a:avLst/>
          </a:prstGeom>
          <a:noFill/>
        </p:spPr>
        <p:txBody>
          <a:bodyPr wrap="square" rtlCol="0">
            <a:spAutoFit/>
          </a:bodyPr>
          <a:lstStyle/>
          <a:p>
            <a:pPr algn="ctr">
              <a:lnSpc>
                <a:spcPct val="130000"/>
              </a:lnSpc>
              <a:defRPr/>
            </a:pPr>
            <a:r>
              <a:rPr lang="en-US" altLang="zh-CN" sz="1765" kern="0"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02</a:t>
            </a:r>
            <a:endParaRPr lang="zh-CN" altLang="en-US" sz="1765" kern="0"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TextBox 15"/>
          <p:cNvSpPr txBox="1"/>
          <p:nvPr/>
        </p:nvSpPr>
        <p:spPr>
          <a:xfrm>
            <a:off x="3617327" y="3750458"/>
            <a:ext cx="510062" cy="445250"/>
          </a:xfrm>
          <a:prstGeom prst="rect">
            <a:avLst/>
          </a:prstGeom>
          <a:noFill/>
        </p:spPr>
        <p:txBody>
          <a:bodyPr wrap="square" rtlCol="0">
            <a:spAutoFit/>
          </a:bodyPr>
          <a:lstStyle/>
          <a:p>
            <a:pPr algn="ctr">
              <a:lnSpc>
                <a:spcPct val="130000"/>
              </a:lnSpc>
              <a:defRPr/>
            </a:pPr>
            <a:r>
              <a:rPr lang="en-US" altLang="zh-CN" sz="1765" kern="0"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01</a:t>
            </a:r>
            <a:endParaRPr lang="zh-CN" altLang="en-US" sz="1765" kern="0"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7" name="TextBox 16"/>
          <p:cNvSpPr txBox="1"/>
          <p:nvPr/>
        </p:nvSpPr>
        <p:spPr>
          <a:xfrm>
            <a:off x="2801496" y="1657467"/>
            <a:ext cx="1093716" cy="999889"/>
          </a:xfrm>
          <a:prstGeom prst="rect">
            <a:avLst/>
          </a:prstGeom>
          <a:noFill/>
        </p:spPr>
        <p:txBody>
          <a:bodyPr wrap="square" rtlCol="0">
            <a:spAutoFit/>
          </a:bodyPr>
          <a:lstStyle/>
          <a:p>
            <a:pPr algn="just">
              <a:lnSpc>
                <a:spcPct val="130000"/>
              </a:lnSpc>
              <a:defRPr/>
            </a:pPr>
            <a:r>
              <a:rPr lang="zh-CN" altLang="en-US" sz="1510" kern="0" dirty="0">
                <a:solidFill>
                  <a:srgbClr val="0070C0"/>
                </a:solidFill>
                <a:latin typeface="微软雅黑" panose="020B0503020204020204" pitchFamily="34" charset="-122"/>
                <a:ea typeface="微软雅黑" panose="020B0503020204020204" pitchFamily="34" charset="-122"/>
              </a:rPr>
              <a:t>您的内容打在这里或者复制</a:t>
            </a:r>
            <a:endParaRPr lang="zh-CN" altLang="en-US" sz="1510" kern="0" dirty="0">
              <a:solidFill>
                <a:srgbClr val="0070C0"/>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1124908" y="3535685"/>
            <a:ext cx="1034038" cy="999889"/>
          </a:xfrm>
          <a:prstGeom prst="rect">
            <a:avLst/>
          </a:prstGeom>
          <a:noFill/>
        </p:spPr>
        <p:txBody>
          <a:bodyPr wrap="square" rtlCol="0">
            <a:spAutoFit/>
          </a:bodyPr>
          <a:lstStyle/>
          <a:p>
            <a:pPr algn="just">
              <a:lnSpc>
                <a:spcPct val="130000"/>
              </a:lnSpc>
              <a:defRPr/>
            </a:pPr>
            <a:r>
              <a:rPr lang="zh-CN" altLang="en-US" sz="1510" kern="0" dirty="0">
                <a:solidFill>
                  <a:srgbClr val="0070C0"/>
                </a:solidFill>
                <a:latin typeface="微软雅黑" panose="020B0503020204020204" pitchFamily="34" charset="-122"/>
                <a:ea typeface="微软雅黑" panose="020B0503020204020204" pitchFamily="34" charset="-122"/>
              </a:rPr>
              <a:t>您的内容打在这里或者复制</a:t>
            </a:r>
            <a:endParaRPr lang="zh-CN" altLang="en-US" sz="1510" kern="0" dirty="0">
              <a:solidFill>
                <a:srgbClr val="0070C0"/>
              </a:solidFill>
              <a:latin typeface="微软雅黑" panose="020B0503020204020204" pitchFamily="34" charset="-122"/>
              <a:ea typeface="微软雅黑" panose="020B0503020204020204" pitchFamily="34" charset="-122"/>
            </a:endParaRPr>
          </a:p>
        </p:txBody>
      </p:sp>
      <p:sp>
        <p:nvSpPr>
          <p:cNvPr id="19" name="TextBox 18"/>
          <p:cNvSpPr txBox="1"/>
          <p:nvPr/>
        </p:nvSpPr>
        <p:spPr>
          <a:xfrm>
            <a:off x="2004860" y="4713243"/>
            <a:ext cx="1090004" cy="999889"/>
          </a:xfrm>
          <a:prstGeom prst="rect">
            <a:avLst/>
          </a:prstGeom>
          <a:noFill/>
        </p:spPr>
        <p:txBody>
          <a:bodyPr wrap="square" rtlCol="0">
            <a:spAutoFit/>
          </a:bodyPr>
          <a:lstStyle/>
          <a:p>
            <a:pPr algn="just">
              <a:lnSpc>
                <a:spcPct val="130000"/>
              </a:lnSpc>
              <a:defRPr/>
            </a:pPr>
            <a:r>
              <a:rPr lang="zh-CN" altLang="en-US" sz="1510" kern="0" dirty="0">
                <a:solidFill>
                  <a:srgbClr val="0070C0"/>
                </a:solidFill>
                <a:latin typeface="微软雅黑" panose="020B0503020204020204" pitchFamily="34" charset="-122"/>
                <a:ea typeface="微软雅黑" panose="020B0503020204020204" pitchFamily="34" charset="-122"/>
              </a:rPr>
              <a:t>您的内容打在这里或者复制</a:t>
            </a:r>
            <a:endParaRPr lang="zh-CN" altLang="en-US" sz="1510" kern="0" dirty="0">
              <a:solidFill>
                <a:srgbClr val="0070C0"/>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1573470" y="2289605"/>
            <a:ext cx="1058151" cy="999889"/>
          </a:xfrm>
          <a:prstGeom prst="rect">
            <a:avLst/>
          </a:prstGeom>
          <a:noFill/>
        </p:spPr>
        <p:txBody>
          <a:bodyPr wrap="square" rtlCol="0">
            <a:spAutoFit/>
          </a:bodyPr>
          <a:lstStyle/>
          <a:p>
            <a:pPr algn="just">
              <a:lnSpc>
                <a:spcPct val="130000"/>
              </a:lnSpc>
              <a:defRPr/>
            </a:pPr>
            <a:r>
              <a:rPr lang="zh-CN" altLang="en-US" sz="1510" kern="0" dirty="0">
                <a:solidFill>
                  <a:srgbClr val="0070C0"/>
                </a:solidFill>
                <a:latin typeface="微软雅黑" panose="020B0503020204020204" pitchFamily="34" charset="-122"/>
                <a:ea typeface="微软雅黑" panose="020B0503020204020204" pitchFamily="34" charset="-122"/>
              </a:rPr>
              <a:t>您的内容打在这里或者复制</a:t>
            </a:r>
            <a:endParaRPr lang="zh-CN" altLang="en-US" sz="1510" kern="0" dirty="0">
              <a:solidFill>
                <a:srgbClr val="0070C0"/>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3354677" y="4792757"/>
            <a:ext cx="1040424" cy="999889"/>
          </a:xfrm>
          <a:prstGeom prst="rect">
            <a:avLst/>
          </a:prstGeom>
          <a:noFill/>
        </p:spPr>
        <p:txBody>
          <a:bodyPr wrap="square" rtlCol="0">
            <a:spAutoFit/>
          </a:bodyPr>
          <a:lstStyle/>
          <a:p>
            <a:pPr algn="just">
              <a:lnSpc>
                <a:spcPct val="130000"/>
              </a:lnSpc>
              <a:defRPr/>
            </a:pPr>
            <a:r>
              <a:rPr lang="zh-CN" altLang="en-US" sz="1510" kern="0" dirty="0">
                <a:solidFill>
                  <a:srgbClr val="0070C0"/>
                </a:solidFill>
                <a:latin typeface="微软雅黑" panose="020B0503020204020204" pitchFamily="34" charset="-122"/>
                <a:ea typeface="微软雅黑" panose="020B0503020204020204" pitchFamily="34" charset="-122"/>
              </a:rPr>
              <a:t>您的内容打在这里或者复制</a:t>
            </a:r>
            <a:endParaRPr lang="zh-CN" altLang="en-US" sz="1510" kern="0" dirty="0">
              <a:solidFill>
                <a:srgbClr val="0070C0"/>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4203432" y="3660916"/>
            <a:ext cx="1022243" cy="999889"/>
          </a:xfrm>
          <a:prstGeom prst="rect">
            <a:avLst/>
          </a:prstGeom>
          <a:noFill/>
        </p:spPr>
        <p:txBody>
          <a:bodyPr wrap="square" rtlCol="0">
            <a:spAutoFit/>
          </a:bodyPr>
          <a:lstStyle/>
          <a:p>
            <a:pPr algn="just">
              <a:lnSpc>
                <a:spcPct val="130000"/>
              </a:lnSpc>
              <a:defRPr/>
            </a:pPr>
            <a:r>
              <a:rPr lang="zh-CN" altLang="en-US" sz="1510" kern="0" dirty="0">
                <a:solidFill>
                  <a:srgbClr val="0070C0"/>
                </a:solidFill>
                <a:latin typeface="微软雅黑" panose="020B0503020204020204" pitchFamily="34" charset="-122"/>
                <a:ea typeface="微软雅黑" panose="020B0503020204020204" pitchFamily="34" charset="-122"/>
              </a:rPr>
              <a:t>您的内容打在这里或者复制</a:t>
            </a:r>
            <a:endParaRPr lang="zh-CN" altLang="en-US" sz="1510" kern="0" dirty="0">
              <a:solidFill>
                <a:srgbClr val="0070C0"/>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5303130" y="1433623"/>
            <a:ext cx="4391521" cy="798104"/>
          </a:xfrm>
          <a:prstGeom prst="rect">
            <a:avLst/>
          </a:prstGeom>
          <a:noFill/>
        </p:spPr>
        <p:txBody>
          <a:bodyPr wrap="square" rtlCol="0">
            <a:spAutoFit/>
          </a:bodyPr>
          <a:lstStyle/>
          <a:p>
            <a:pPr algn="r" fontAlgn="base">
              <a:lnSpc>
                <a:spcPct val="130000"/>
              </a:lnSpc>
              <a:spcBef>
                <a:spcPct val="0"/>
              </a:spcBef>
              <a:spcAft>
                <a:spcPct val="0"/>
              </a:spcAft>
            </a:pPr>
            <a:r>
              <a:rPr lang="zh-CN" altLang="en-US" sz="3530" b="1" dirty="0">
                <a:solidFill>
                  <a:srgbClr val="0070C0"/>
                </a:solidFill>
                <a:latin typeface="微软雅黑" panose="020B0503020204020204" pitchFamily="34" charset="-122"/>
                <a:ea typeface="微软雅黑" panose="020B0503020204020204" pitchFamily="34" charset="-122"/>
              </a:rPr>
              <a:t>您的标题打在这里</a:t>
            </a:r>
            <a:endParaRPr lang="zh-CN" altLang="en-US" sz="3530" b="1" dirty="0">
              <a:solidFill>
                <a:srgbClr val="0070C0"/>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5903885" y="2150311"/>
            <a:ext cx="4121701" cy="495585"/>
          </a:xfrm>
          <a:prstGeom prst="rect">
            <a:avLst/>
          </a:prstGeom>
          <a:noFill/>
        </p:spPr>
        <p:txBody>
          <a:bodyPr wrap="square" rtlCol="0">
            <a:spAutoFit/>
          </a:bodyPr>
          <a:lstStyle/>
          <a:p>
            <a:pPr>
              <a:lnSpc>
                <a:spcPct val="130000"/>
              </a:lnSpc>
              <a:defRPr/>
            </a:pPr>
            <a:r>
              <a:rPr lang="zh-CN" altLang="en-US" sz="2015" kern="0" dirty="0">
                <a:solidFill>
                  <a:sysClr val="windowText" lastClr="000000">
                    <a:lumMod val="65000"/>
                    <a:lumOff val="35000"/>
                  </a:sysClr>
                </a:solidFill>
                <a:latin typeface="微软雅黑" panose="020B0503020204020204" pitchFamily="34" charset="-122"/>
                <a:ea typeface="微软雅黑" panose="020B0503020204020204" pitchFamily="34" charset="-122"/>
              </a:rPr>
              <a:t>您的副标题打在这里或通过复制</a:t>
            </a:r>
            <a:endParaRPr lang="zh-CN" altLang="en-US" sz="2015" kern="0"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4913865" y="2175785"/>
            <a:ext cx="4700772" cy="0"/>
          </a:xfrm>
          <a:prstGeom prst="line">
            <a:avLst/>
          </a:prstGeom>
          <a:noFill/>
          <a:ln w="19050" cap="flat" cmpd="sng" algn="ctr">
            <a:solidFill>
              <a:srgbClr val="0070C0"/>
            </a:solidFill>
            <a:prstDash val="solid"/>
          </a:ln>
          <a:effectLst/>
        </p:spPr>
      </p:cxnSp>
      <p:sp>
        <p:nvSpPr>
          <p:cNvPr id="26" name="六边形 25"/>
          <p:cNvSpPr/>
          <p:nvPr/>
        </p:nvSpPr>
        <p:spPr>
          <a:xfrm>
            <a:off x="6850558" y="3082720"/>
            <a:ext cx="1886602" cy="1626382"/>
          </a:xfrm>
          <a:prstGeom prst="hexagon">
            <a:avLst/>
          </a:prstGeom>
          <a:blipFill>
            <a:blip r:embed="rId1"/>
            <a:stretch>
              <a:fillRect l="-9000" t="-6000" r="-42000" b="-2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latin typeface="微软雅黑" panose="020B0503020204020204" pitchFamily="34" charset="-122"/>
              <a:ea typeface="微软雅黑" panose="020B0503020204020204" pitchFamily="34" charset="-122"/>
            </a:endParaRPr>
          </a:p>
        </p:txBody>
      </p:sp>
      <p:sp>
        <p:nvSpPr>
          <p:cNvPr id="27" name="六边形 26"/>
          <p:cNvSpPr/>
          <p:nvPr/>
        </p:nvSpPr>
        <p:spPr>
          <a:xfrm>
            <a:off x="8393898" y="4133677"/>
            <a:ext cx="1393802" cy="1201554"/>
          </a:xfrm>
          <a:prstGeom prst="hexagon">
            <a:avLst/>
          </a:prstGeom>
          <a:blipFill dpi="0" rotWithShape="1">
            <a:blip r:embed="rId2"/>
            <a:srcRect/>
            <a:stretch>
              <a:fillRect l="-9000" t="-6000" r="-42000" b="-2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latin typeface="微软雅黑" panose="020B0503020204020204" pitchFamily="34" charset="-122"/>
              <a:ea typeface="微软雅黑" panose="020B0503020204020204" pitchFamily="34" charset="-122"/>
            </a:endParaRPr>
          </a:p>
        </p:txBody>
      </p:sp>
      <p:sp>
        <p:nvSpPr>
          <p:cNvPr id="28" name="六边形 27"/>
          <p:cNvSpPr/>
          <p:nvPr/>
        </p:nvSpPr>
        <p:spPr>
          <a:xfrm>
            <a:off x="6173435" y="4283224"/>
            <a:ext cx="1018968" cy="878421"/>
          </a:xfrm>
          <a:prstGeom prst="hexagon">
            <a:avLst/>
          </a:prstGeom>
          <a:blipFill dpi="0" rotWithShape="1">
            <a:blip r:embed="rId3"/>
            <a:srcRect/>
            <a:stretch>
              <a:fillRect l="-9000" t="-6000" r="-28000" b="-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rgbClr val="0070C0"/>
              </a:solidFill>
              <a:latin typeface="微软雅黑" panose="020B0503020204020204" pitchFamily="34" charset="-122"/>
              <a:ea typeface="微软雅黑" panose="020B0503020204020204" pitchFamily="34" charset="-122"/>
            </a:endParaRPr>
          </a:p>
        </p:txBody>
      </p:sp>
      <p:sp>
        <p:nvSpPr>
          <p:cNvPr id="29" name="六边形 28"/>
          <p:cNvSpPr/>
          <p:nvPr/>
        </p:nvSpPr>
        <p:spPr>
          <a:xfrm>
            <a:off x="8626292" y="3232373"/>
            <a:ext cx="775553" cy="668580"/>
          </a:xfrm>
          <a:prstGeom prst="hexagon">
            <a:avLst/>
          </a:prstGeom>
          <a:solidFill>
            <a:srgbClr val="1BA0C9">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grpId="0" nodeType="withEffect">
                                  <p:stCondLst>
                                    <p:cond delay="125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25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75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grpId="0" nodeType="withEffect">
                                  <p:stCondLst>
                                    <p:cond delay="100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grpId="0" nodeType="withEffect">
                                  <p:stCondLst>
                                    <p:cond delay="125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par>
                          <p:cTn id="48" fill="hold">
                            <p:stCondLst>
                              <p:cond delay="1000"/>
                            </p:stCondLst>
                            <p:childTnLst>
                              <p:par>
                                <p:cTn id="49" presetID="31" presetClass="entr" presetSubtype="0"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1000" fill="hold"/>
                                        <p:tgtEl>
                                          <p:spTgt spid="17"/>
                                        </p:tgtEl>
                                        <p:attrNameLst>
                                          <p:attrName>ppt_w</p:attrName>
                                        </p:attrNameLst>
                                      </p:cBhvr>
                                      <p:tavLst>
                                        <p:tav tm="0">
                                          <p:val>
                                            <p:fltVal val="0"/>
                                          </p:val>
                                        </p:tav>
                                        <p:tav tm="100000">
                                          <p:val>
                                            <p:strVal val="#ppt_w"/>
                                          </p:val>
                                        </p:tav>
                                      </p:tavLst>
                                    </p:anim>
                                    <p:anim calcmode="lin" valueType="num">
                                      <p:cBhvr>
                                        <p:cTn id="52" dur="1000" fill="hold"/>
                                        <p:tgtEl>
                                          <p:spTgt spid="17"/>
                                        </p:tgtEl>
                                        <p:attrNameLst>
                                          <p:attrName>ppt_h</p:attrName>
                                        </p:attrNameLst>
                                      </p:cBhvr>
                                      <p:tavLst>
                                        <p:tav tm="0">
                                          <p:val>
                                            <p:fltVal val="0"/>
                                          </p:val>
                                        </p:tav>
                                        <p:tav tm="100000">
                                          <p:val>
                                            <p:strVal val="#ppt_h"/>
                                          </p:val>
                                        </p:tav>
                                      </p:tavLst>
                                    </p:anim>
                                    <p:anim calcmode="lin" valueType="num">
                                      <p:cBhvr>
                                        <p:cTn id="53" dur="1000" fill="hold"/>
                                        <p:tgtEl>
                                          <p:spTgt spid="17"/>
                                        </p:tgtEl>
                                        <p:attrNameLst>
                                          <p:attrName>style.rotation</p:attrName>
                                        </p:attrNameLst>
                                      </p:cBhvr>
                                      <p:tavLst>
                                        <p:tav tm="0">
                                          <p:val>
                                            <p:fltVal val="90"/>
                                          </p:val>
                                        </p:tav>
                                        <p:tav tm="100000">
                                          <p:val>
                                            <p:fltVal val="0"/>
                                          </p:val>
                                        </p:tav>
                                      </p:tavLst>
                                    </p:anim>
                                    <p:animEffect transition="in" filter="fade">
                                      <p:cBhvr>
                                        <p:cTn id="54" dur="1000"/>
                                        <p:tgtEl>
                                          <p:spTgt spid="17"/>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fltVal val="0"/>
                                          </p:val>
                                        </p:tav>
                                        <p:tav tm="100000">
                                          <p:val>
                                            <p:strVal val="#ppt_w"/>
                                          </p:val>
                                        </p:tav>
                                      </p:tavLst>
                                    </p:anim>
                                    <p:anim calcmode="lin" valueType="num">
                                      <p:cBhvr>
                                        <p:cTn id="58" dur="500" fill="hold"/>
                                        <p:tgtEl>
                                          <p:spTgt spid="20"/>
                                        </p:tgtEl>
                                        <p:attrNameLst>
                                          <p:attrName>ppt_h</p:attrName>
                                        </p:attrNameLst>
                                      </p:cBhvr>
                                      <p:tavLst>
                                        <p:tav tm="0">
                                          <p:val>
                                            <p:fltVal val="0"/>
                                          </p:val>
                                        </p:tav>
                                        <p:tav tm="100000">
                                          <p:val>
                                            <p:strVal val="#ppt_h"/>
                                          </p:val>
                                        </p:tav>
                                      </p:tavLst>
                                    </p:anim>
                                    <p:anim calcmode="lin" valueType="num">
                                      <p:cBhvr>
                                        <p:cTn id="59" dur="500" fill="hold"/>
                                        <p:tgtEl>
                                          <p:spTgt spid="20"/>
                                        </p:tgtEl>
                                        <p:attrNameLst>
                                          <p:attrName>style.rotation</p:attrName>
                                        </p:attrNameLst>
                                      </p:cBhvr>
                                      <p:tavLst>
                                        <p:tav tm="0">
                                          <p:val>
                                            <p:fltVal val="90"/>
                                          </p:val>
                                        </p:tav>
                                        <p:tav tm="100000">
                                          <p:val>
                                            <p:fltVal val="0"/>
                                          </p:val>
                                        </p:tav>
                                      </p:tavLst>
                                    </p:anim>
                                    <p:animEffect transition="in" filter="fade">
                                      <p:cBhvr>
                                        <p:cTn id="60" dur="500"/>
                                        <p:tgtEl>
                                          <p:spTgt spid="20"/>
                                        </p:tgtEl>
                                      </p:cBhvr>
                                    </p:animEffect>
                                  </p:childTnLst>
                                </p:cTn>
                              </p:par>
                              <p:par>
                                <p:cTn id="61" presetID="31" presetClass="entr" presetSubtype="0" fill="hold" grpId="0" nodeType="withEffect">
                                  <p:stCondLst>
                                    <p:cond delay="250"/>
                                  </p:stCondLst>
                                  <p:childTnLst>
                                    <p:set>
                                      <p:cBhvr>
                                        <p:cTn id="62" dur="1" fill="hold">
                                          <p:stCondLst>
                                            <p:cond delay="0"/>
                                          </p:stCondLst>
                                        </p:cTn>
                                        <p:tgtEl>
                                          <p:spTgt spid="18"/>
                                        </p:tgtEl>
                                        <p:attrNameLst>
                                          <p:attrName>style.visibility</p:attrName>
                                        </p:attrNameLst>
                                      </p:cBhvr>
                                      <p:to>
                                        <p:strVal val="visible"/>
                                      </p:to>
                                    </p:set>
                                    <p:anim calcmode="lin" valueType="num">
                                      <p:cBhvr>
                                        <p:cTn id="63" dur="500" fill="hold"/>
                                        <p:tgtEl>
                                          <p:spTgt spid="18"/>
                                        </p:tgtEl>
                                        <p:attrNameLst>
                                          <p:attrName>ppt_w</p:attrName>
                                        </p:attrNameLst>
                                      </p:cBhvr>
                                      <p:tavLst>
                                        <p:tav tm="0">
                                          <p:val>
                                            <p:fltVal val="0"/>
                                          </p:val>
                                        </p:tav>
                                        <p:tav tm="100000">
                                          <p:val>
                                            <p:strVal val="#ppt_w"/>
                                          </p:val>
                                        </p:tav>
                                      </p:tavLst>
                                    </p:anim>
                                    <p:anim calcmode="lin" valueType="num">
                                      <p:cBhvr>
                                        <p:cTn id="64" dur="500" fill="hold"/>
                                        <p:tgtEl>
                                          <p:spTgt spid="18"/>
                                        </p:tgtEl>
                                        <p:attrNameLst>
                                          <p:attrName>ppt_h</p:attrName>
                                        </p:attrNameLst>
                                      </p:cBhvr>
                                      <p:tavLst>
                                        <p:tav tm="0">
                                          <p:val>
                                            <p:fltVal val="0"/>
                                          </p:val>
                                        </p:tav>
                                        <p:tav tm="100000">
                                          <p:val>
                                            <p:strVal val="#ppt_h"/>
                                          </p:val>
                                        </p:tav>
                                      </p:tavLst>
                                    </p:anim>
                                    <p:anim calcmode="lin" valueType="num">
                                      <p:cBhvr>
                                        <p:cTn id="65" dur="500" fill="hold"/>
                                        <p:tgtEl>
                                          <p:spTgt spid="18"/>
                                        </p:tgtEl>
                                        <p:attrNameLst>
                                          <p:attrName>style.rotation</p:attrName>
                                        </p:attrNameLst>
                                      </p:cBhvr>
                                      <p:tavLst>
                                        <p:tav tm="0">
                                          <p:val>
                                            <p:fltVal val="90"/>
                                          </p:val>
                                        </p:tav>
                                        <p:tav tm="100000">
                                          <p:val>
                                            <p:fltVal val="0"/>
                                          </p:val>
                                        </p:tav>
                                      </p:tavLst>
                                    </p:anim>
                                    <p:animEffect transition="in" filter="fade">
                                      <p:cBhvr>
                                        <p:cTn id="66" dur="500"/>
                                        <p:tgtEl>
                                          <p:spTgt spid="18"/>
                                        </p:tgtEl>
                                      </p:cBhvr>
                                    </p:animEffect>
                                  </p:childTnLst>
                                </p:cTn>
                              </p:par>
                              <p:par>
                                <p:cTn id="67" presetID="31" presetClass="entr" presetSubtype="0" fill="hold" grpId="0" nodeType="withEffect">
                                  <p:stCondLst>
                                    <p:cond delay="500"/>
                                  </p:stCondLst>
                                  <p:childTnLst>
                                    <p:set>
                                      <p:cBhvr>
                                        <p:cTn id="68" dur="1" fill="hold">
                                          <p:stCondLst>
                                            <p:cond delay="0"/>
                                          </p:stCondLst>
                                        </p:cTn>
                                        <p:tgtEl>
                                          <p:spTgt spid="19"/>
                                        </p:tgtEl>
                                        <p:attrNameLst>
                                          <p:attrName>style.visibility</p:attrName>
                                        </p:attrNameLst>
                                      </p:cBhvr>
                                      <p:to>
                                        <p:strVal val="visible"/>
                                      </p:to>
                                    </p:set>
                                    <p:anim calcmode="lin" valueType="num">
                                      <p:cBhvr>
                                        <p:cTn id="69" dur="500" fill="hold"/>
                                        <p:tgtEl>
                                          <p:spTgt spid="19"/>
                                        </p:tgtEl>
                                        <p:attrNameLst>
                                          <p:attrName>ppt_w</p:attrName>
                                        </p:attrNameLst>
                                      </p:cBhvr>
                                      <p:tavLst>
                                        <p:tav tm="0">
                                          <p:val>
                                            <p:fltVal val="0"/>
                                          </p:val>
                                        </p:tav>
                                        <p:tav tm="100000">
                                          <p:val>
                                            <p:strVal val="#ppt_w"/>
                                          </p:val>
                                        </p:tav>
                                      </p:tavLst>
                                    </p:anim>
                                    <p:anim calcmode="lin" valueType="num">
                                      <p:cBhvr>
                                        <p:cTn id="70" dur="500" fill="hold"/>
                                        <p:tgtEl>
                                          <p:spTgt spid="19"/>
                                        </p:tgtEl>
                                        <p:attrNameLst>
                                          <p:attrName>ppt_h</p:attrName>
                                        </p:attrNameLst>
                                      </p:cBhvr>
                                      <p:tavLst>
                                        <p:tav tm="0">
                                          <p:val>
                                            <p:fltVal val="0"/>
                                          </p:val>
                                        </p:tav>
                                        <p:tav tm="100000">
                                          <p:val>
                                            <p:strVal val="#ppt_h"/>
                                          </p:val>
                                        </p:tav>
                                      </p:tavLst>
                                    </p:anim>
                                    <p:anim calcmode="lin" valueType="num">
                                      <p:cBhvr>
                                        <p:cTn id="71" dur="500" fill="hold"/>
                                        <p:tgtEl>
                                          <p:spTgt spid="19"/>
                                        </p:tgtEl>
                                        <p:attrNameLst>
                                          <p:attrName>style.rotation</p:attrName>
                                        </p:attrNameLst>
                                      </p:cBhvr>
                                      <p:tavLst>
                                        <p:tav tm="0">
                                          <p:val>
                                            <p:fltVal val="90"/>
                                          </p:val>
                                        </p:tav>
                                        <p:tav tm="100000">
                                          <p:val>
                                            <p:fltVal val="0"/>
                                          </p:val>
                                        </p:tav>
                                      </p:tavLst>
                                    </p:anim>
                                    <p:animEffect transition="in" filter="fade">
                                      <p:cBhvr>
                                        <p:cTn id="72" dur="500"/>
                                        <p:tgtEl>
                                          <p:spTgt spid="19"/>
                                        </p:tgtEl>
                                      </p:cBhvr>
                                    </p:animEffect>
                                  </p:childTnLst>
                                </p:cTn>
                              </p:par>
                              <p:par>
                                <p:cTn id="73" presetID="31" presetClass="entr" presetSubtype="0" fill="hold" grpId="0" nodeType="withEffect">
                                  <p:stCondLst>
                                    <p:cond delay="750"/>
                                  </p:stCondLst>
                                  <p:childTnLst>
                                    <p:set>
                                      <p:cBhvr>
                                        <p:cTn id="74" dur="1" fill="hold">
                                          <p:stCondLst>
                                            <p:cond delay="0"/>
                                          </p:stCondLst>
                                        </p:cTn>
                                        <p:tgtEl>
                                          <p:spTgt spid="21"/>
                                        </p:tgtEl>
                                        <p:attrNameLst>
                                          <p:attrName>style.visibility</p:attrName>
                                        </p:attrNameLst>
                                      </p:cBhvr>
                                      <p:to>
                                        <p:strVal val="visible"/>
                                      </p:to>
                                    </p:set>
                                    <p:anim calcmode="lin" valueType="num">
                                      <p:cBhvr>
                                        <p:cTn id="75" dur="500" fill="hold"/>
                                        <p:tgtEl>
                                          <p:spTgt spid="21"/>
                                        </p:tgtEl>
                                        <p:attrNameLst>
                                          <p:attrName>ppt_w</p:attrName>
                                        </p:attrNameLst>
                                      </p:cBhvr>
                                      <p:tavLst>
                                        <p:tav tm="0">
                                          <p:val>
                                            <p:fltVal val="0"/>
                                          </p:val>
                                        </p:tav>
                                        <p:tav tm="100000">
                                          <p:val>
                                            <p:strVal val="#ppt_w"/>
                                          </p:val>
                                        </p:tav>
                                      </p:tavLst>
                                    </p:anim>
                                    <p:anim calcmode="lin" valueType="num">
                                      <p:cBhvr>
                                        <p:cTn id="76" dur="500" fill="hold"/>
                                        <p:tgtEl>
                                          <p:spTgt spid="21"/>
                                        </p:tgtEl>
                                        <p:attrNameLst>
                                          <p:attrName>ppt_h</p:attrName>
                                        </p:attrNameLst>
                                      </p:cBhvr>
                                      <p:tavLst>
                                        <p:tav tm="0">
                                          <p:val>
                                            <p:fltVal val="0"/>
                                          </p:val>
                                        </p:tav>
                                        <p:tav tm="100000">
                                          <p:val>
                                            <p:strVal val="#ppt_h"/>
                                          </p:val>
                                        </p:tav>
                                      </p:tavLst>
                                    </p:anim>
                                    <p:anim calcmode="lin" valueType="num">
                                      <p:cBhvr>
                                        <p:cTn id="77" dur="500" fill="hold"/>
                                        <p:tgtEl>
                                          <p:spTgt spid="21"/>
                                        </p:tgtEl>
                                        <p:attrNameLst>
                                          <p:attrName>style.rotation</p:attrName>
                                        </p:attrNameLst>
                                      </p:cBhvr>
                                      <p:tavLst>
                                        <p:tav tm="0">
                                          <p:val>
                                            <p:fltVal val="90"/>
                                          </p:val>
                                        </p:tav>
                                        <p:tav tm="100000">
                                          <p:val>
                                            <p:fltVal val="0"/>
                                          </p:val>
                                        </p:tav>
                                      </p:tavLst>
                                    </p:anim>
                                    <p:animEffect transition="in" filter="fade">
                                      <p:cBhvr>
                                        <p:cTn id="78" dur="500"/>
                                        <p:tgtEl>
                                          <p:spTgt spid="21"/>
                                        </p:tgtEl>
                                      </p:cBhvr>
                                    </p:animEffect>
                                  </p:childTnLst>
                                </p:cTn>
                              </p:par>
                              <p:par>
                                <p:cTn id="79" presetID="31" presetClass="entr" presetSubtype="0" fill="hold" grpId="0" nodeType="withEffect">
                                  <p:stCondLst>
                                    <p:cond delay="1000"/>
                                  </p:stCondLst>
                                  <p:childTnLst>
                                    <p:set>
                                      <p:cBhvr>
                                        <p:cTn id="80" dur="1" fill="hold">
                                          <p:stCondLst>
                                            <p:cond delay="0"/>
                                          </p:stCondLst>
                                        </p:cTn>
                                        <p:tgtEl>
                                          <p:spTgt spid="22"/>
                                        </p:tgtEl>
                                        <p:attrNameLst>
                                          <p:attrName>style.visibility</p:attrName>
                                        </p:attrNameLst>
                                      </p:cBhvr>
                                      <p:to>
                                        <p:strVal val="visible"/>
                                      </p:to>
                                    </p:set>
                                    <p:anim calcmode="lin" valueType="num">
                                      <p:cBhvr>
                                        <p:cTn id="81" dur="500" fill="hold"/>
                                        <p:tgtEl>
                                          <p:spTgt spid="22"/>
                                        </p:tgtEl>
                                        <p:attrNameLst>
                                          <p:attrName>ppt_w</p:attrName>
                                        </p:attrNameLst>
                                      </p:cBhvr>
                                      <p:tavLst>
                                        <p:tav tm="0">
                                          <p:val>
                                            <p:fltVal val="0"/>
                                          </p:val>
                                        </p:tav>
                                        <p:tav tm="100000">
                                          <p:val>
                                            <p:strVal val="#ppt_w"/>
                                          </p:val>
                                        </p:tav>
                                      </p:tavLst>
                                    </p:anim>
                                    <p:anim calcmode="lin" valueType="num">
                                      <p:cBhvr>
                                        <p:cTn id="82" dur="500" fill="hold"/>
                                        <p:tgtEl>
                                          <p:spTgt spid="22"/>
                                        </p:tgtEl>
                                        <p:attrNameLst>
                                          <p:attrName>ppt_h</p:attrName>
                                        </p:attrNameLst>
                                      </p:cBhvr>
                                      <p:tavLst>
                                        <p:tav tm="0">
                                          <p:val>
                                            <p:fltVal val="0"/>
                                          </p:val>
                                        </p:tav>
                                        <p:tav tm="100000">
                                          <p:val>
                                            <p:strVal val="#ppt_h"/>
                                          </p:val>
                                        </p:tav>
                                      </p:tavLst>
                                    </p:anim>
                                    <p:anim calcmode="lin" valueType="num">
                                      <p:cBhvr>
                                        <p:cTn id="83" dur="500" fill="hold"/>
                                        <p:tgtEl>
                                          <p:spTgt spid="22"/>
                                        </p:tgtEl>
                                        <p:attrNameLst>
                                          <p:attrName>style.rotation</p:attrName>
                                        </p:attrNameLst>
                                      </p:cBhvr>
                                      <p:tavLst>
                                        <p:tav tm="0">
                                          <p:val>
                                            <p:fltVal val="90"/>
                                          </p:val>
                                        </p:tav>
                                        <p:tav tm="100000">
                                          <p:val>
                                            <p:fltVal val="0"/>
                                          </p:val>
                                        </p:tav>
                                      </p:tavLst>
                                    </p:anim>
                                    <p:animEffect transition="in" filter="fade">
                                      <p:cBhvr>
                                        <p:cTn id="84" dur="500"/>
                                        <p:tgtEl>
                                          <p:spTgt spid="22"/>
                                        </p:tgtEl>
                                      </p:cBhvr>
                                    </p:animEffect>
                                  </p:childTnLst>
                                </p:cTn>
                              </p:par>
                            </p:childTnLst>
                          </p:cTn>
                        </p:par>
                        <p:par>
                          <p:cTn id="85" fill="hold">
                            <p:stCondLst>
                              <p:cond delay="2000"/>
                            </p:stCondLst>
                            <p:childTnLst>
                              <p:par>
                                <p:cTn id="86" presetID="22" presetClass="entr" presetSubtype="2" fill="hold" nodeType="after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wipe(right)">
                                      <p:cBhvr>
                                        <p:cTn id="88" dur="500"/>
                                        <p:tgtEl>
                                          <p:spTgt spid="25"/>
                                        </p:tgtEl>
                                      </p:cBhvr>
                                    </p:animEffect>
                                  </p:childTnLst>
                                </p:cTn>
                              </p:par>
                            </p:childTnLst>
                          </p:cTn>
                        </p:par>
                        <p:par>
                          <p:cTn id="89" fill="hold">
                            <p:stCondLst>
                              <p:cond delay="2500"/>
                            </p:stCondLst>
                            <p:childTnLst>
                              <p:par>
                                <p:cTn id="90" presetID="42" presetClass="entr" presetSubtype="0" fill="hold" grpId="0" nodeType="after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1000"/>
                                        <p:tgtEl>
                                          <p:spTgt spid="23"/>
                                        </p:tgtEl>
                                      </p:cBhvr>
                                    </p:animEffect>
                                    <p:anim calcmode="lin" valueType="num">
                                      <p:cBhvr>
                                        <p:cTn id="93" dur="1000" fill="hold"/>
                                        <p:tgtEl>
                                          <p:spTgt spid="23"/>
                                        </p:tgtEl>
                                        <p:attrNameLst>
                                          <p:attrName>ppt_x</p:attrName>
                                        </p:attrNameLst>
                                      </p:cBhvr>
                                      <p:tavLst>
                                        <p:tav tm="0">
                                          <p:val>
                                            <p:strVal val="#ppt_x"/>
                                          </p:val>
                                        </p:tav>
                                        <p:tav tm="100000">
                                          <p:val>
                                            <p:strVal val="#ppt_x"/>
                                          </p:val>
                                        </p:tav>
                                      </p:tavLst>
                                    </p:anim>
                                    <p:anim calcmode="lin" valueType="num">
                                      <p:cBhvr>
                                        <p:cTn id="94" dur="1000" fill="hold"/>
                                        <p:tgtEl>
                                          <p:spTgt spid="23"/>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1000"/>
                                        <p:tgtEl>
                                          <p:spTgt spid="24"/>
                                        </p:tgtEl>
                                      </p:cBhvr>
                                    </p:animEffect>
                                    <p:anim calcmode="lin" valueType="num">
                                      <p:cBhvr>
                                        <p:cTn id="98" dur="1000" fill="hold"/>
                                        <p:tgtEl>
                                          <p:spTgt spid="24"/>
                                        </p:tgtEl>
                                        <p:attrNameLst>
                                          <p:attrName>ppt_x</p:attrName>
                                        </p:attrNameLst>
                                      </p:cBhvr>
                                      <p:tavLst>
                                        <p:tav tm="0">
                                          <p:val>
                                            <p:strVal val="#ppt_x"/>
                                          </p:val>
                                        </p:tav>
                                        <p:tav tm="100000">
                                          <p:val>
                                            <p:strVal val="#ppt_x"/>
                                          </p:val>
                                        </p:tav>
                                      </p:tavLst>
                                    </p:anim>
                                    <p:anim calcmode="lin" valueType="num">
                                      <p:cBhvr>
                                        <p:cTn id="99" dur="1000" fill="hold"/>
                                        <p:tgtEl>
                                          <p:spTgt spid="24"/>
                                        </p:tgtEl>
                                        <p:attrNameLst>
                                          <p:attrName>ppt_y</p:attrName>
                                        </p:attrNameLst>
                                      </p:cBhvr>
                                      <p:tavLst>
                                        <p:tav tm="0">
                                          <p:val>
                                            <p:strVal val="#ppt_y-.1"/>
                                          </p:val>
                                        </p:tav>
                                        <p:tav tm="100000">
                                          <p:val>
                                            <p:strVal val="#ppt_y"/>
                                          </p:val>
                                        </p:tav>
                                      </p:tavLst>
                                    </p:anim>
                                  </p:childTnLst>
                                </p:cTn>
                              </p:par>
                            </p:childTnLst>
                          </p:cTn>
                        </p:par>
                        <p:par>
                          <p:cTn id="100" fill="hold">
                            <p:stCondLst>
                              <p:cond delay="3500"/>
                            </p:stCondLst>
                            <p:childTnLst>
                              <p:par>
                                <p:cTn id="101" presetID="23" presetClass="entr" presetSubtype="16" fill="hold" grpId="0" nodeType="afterEffect">
                                  <p:stCondLst>
                                    <p:cond delay="0"/>
                                  </p:stCondLst>
                                  <p:childTnLst>
                                    <p:set>
                                      <p:cBhvr>
                                        <p:cTn id="102" dur="1" fill="hold">
                                          <p:stCondLst>
                                            <p:cond delay="0"/>
                                          </p:stCondLst>
                                        </p:cTn>
                                        <p:tgtEl>
                                          <p:spTgt spid="26"/>
                                        </p:tgtEl>
                                        <p:attrNameLst>
                                          <p:attrName>style.visibility</p:attrName>
                                        </p:attrNameLst>
                                      </p:cBhvr>
                                      <p:to>
                                        <p:strVal val="visible"/>
                                      </p:to>
                                    </p:set>
                                    <p:anim calcmode="lin" valueType="num">
                                      <p:cBhvr>
                                        <p:cTn id="103" dur="500" fill="hold"/>
                                        <p:tgtEl>
                                          <p:spTgt spid="26"/>
                                        </p:tgtEl>
                                        <p:attrNameLst>
                                          <p:attrName>ppt_w</p:attrName>
                                        </p:attrNameLst>
                                      </p:cBhvr>
                                      <p:tavLst>
                                        <p:tav tm="0">
                                          <p:val>
                                            <p:fltVal val="0"/>
                                          </p:val>
                                        </p:tav>
                                        <p:tav tm="100000">
                                          <p:val>
                                            <p:strVal val="#ppt_w"/>
                                          </p:val>
                                        </p:tav>
                                      </p:tavLst>
                                    </p:anim>
                                    <p:anim calcmode="lin" valueType="num">
                                      <p:cBhvr>
                                        <p:cTn id="104" dur="500" fill="hold"/>
                                        <p:tgtEl>
                                          <p:spTgt spid="26"/>
                                        </p:tgtEl>
                                        <p:attrNameLst>
                                          <p:attrName>ppt_h</p:attrName>
                                        </p:attrNameLst>
                                      </p:cBhvr>
                                      <p:tavLst>
                                        <p:tav tm="0">
                                          <p:val>
                                            <p:fltVal val="0"/>
                                          </p:val>
                                        </p:tav>
                                        <p:tav tm="100000">
                                          <p:val>
                                            <p:strVal val="#ppt_h"/>
                                          </p:val>
                                        </p:tav>
                                      </p:tavLst>
                                    </p:anim>
                                  </p:childTnLst>
                                </p:cTn>
                              </p:par>
                              <p:par>
                                <p:cTn id="105" presetID="23" presetClass="entr" presetSubtype="16" fill="hold" grpId="0" nodeType="withEffect">
                                  <p:stCondLst>
                                    <p:cond delay="200"/>
                                  </p:stCondLst>
                                  <p:childTnLst>
                                    <p:set>
                                      <p:cBhvr>
                                        <p:cTn id="106" dur="1" fill="hold">
                                          <p:stCondLst>
                                            <p:cond delay="0"/>
                                          </p:stCondLst>
                                        </p:cTn>
                                        <p:tgtEl>
                                          <p:spTgt spid="28"/>
                                        </p:tgtEl>
                                        <p:attrNameLst>
                                          <p:attrName>style.visibility</p:attrName>
                                        </p:attrNameLst>
                                      </p:cBhvr>
                                      <p:to>
                                        <p:strVal val="visible"/>
                                      </p:to>
                                    </p:set>
                                    <p:anim calcmode="lin" valueType="num">
                                      <p:cBhvr>
                                        <p:cTn id="107" dur="500" fill="hold"/>
                                        <p:tgtEl>
                                          <p:spTgt spid="28"/>
                                        </p:tgtEl>
                                        <p:attrNameLst>
                                          <p:attrName>ppt_w</p:attrName>
                                        </p:attrNameLst>
                                      </p:cBhvr>
                                      <p:tavLst>
                                        <p:tav tm="0">
                                          <p:val>
                                            <p:fltVal val="0"/>
                                          </p:val>
                                        </p:tav>
                                        <p:tav tm="100000">
                                          <p:val>
                                            <p:strVal val="#ppt_w"/>
                                          </p:val>
                                        </p:tav>
                                      </p:tavLst>
                                    </p:anim>
                                    <p:anim calcmode="lin" valueType="num">
                                      <p:cBhvr>
                                        <p:cTn id="108" dur="500" fill="hold"/>
                                        <p:tgtEl>
                                          <p:spTgt spid="28"/>
                                        </p:tgtEl>
                                        <p:attrNameLst>
                                          <p:attrName>ppt_h</p:attrName>
                                        </p:attrNameLst>
                                      </p:cBhvr>
                                      <p:tavLst>
                                        <p:tav tm="0">
                                          <p:val>
                                            <p:fltVal val="0"/>
                                          </p:val>
                                        </p:tav>
                                        <p:tav tm="100000">
                                          <p:val>
                                            <p:strVal val="#ppt_h"/>
                                          </p:val>
                                        </p:tav>
                                      </p:tavLst>
                                    </p:anim>
                                  </p:childTnLst>
                                </p:cTn>
                              </p:par>
                              <p:par>
                                <p:cTn id="109" presetID="23" presetClass="entr" presetSubtype="16" fill="hold" grpId="0" nodeType="withEffect">
                                  <p:stCondLst>
                                    <p:cond delay="300"/>
                                  </p:stCondLst>
                                  <p:childTnLst>
                                    <p:set>
                                      <p:cBhvr>
                                        <p:cTn id="110" dur="1" fill="hold">
                                          <p:stCondLst>
                                            <p:cond delay="0"/>
                                          </p:stCondLst>
                                        </p:cTn>
                                        <p:tgtEl>
                                          <p:spTgt spid="27"/>
                                        </p:tgtEl>
                                        <p:attrNameLst>
                                          <p:attrName>style.visibility</p:attrName>
                                        </p:attrNameLst>
                                      </p:cBhvr>
                                      <p:to>
                                        <p:strVal val="visible"/>
                                      </p:to>
                                    </p:set>
                                    <p:anim calcmode="lin" valueType="num">
                                      <p:cBhvr>
                                        <p:cTn id="111" dur="500" fill="hold"/>
                                        <p:tgtEl>
                                          <p:spTgt spid="27"/>
                                        </p:tgtEl>
                                        <p:attrNameLst>
                                          <p:attrName>ppt_w</p:attrName>
                                        </p:attrNameLst>
                                      </p:cBhvr>
                                      <p:tavLst>
                                        <p:tav tm="0">
                                          <p:val>
                                            <p:fltVal val="0"/>
                                          </p:val>
                                        </p:tav>
                                        <p:tav tm="100000">
                                          <p:val>
                                            <p:strVal val="#ppt_w"/>
                                          </p:val>
                                        </p:tav>
                                      </p:tavLst>
                                    </p:anim>
                                    <p:anim calcmode="lin" valueType="num">
                                      <p:cBhvr>
                                        <p:cTn id="112" dur="500" fill="hold"/>
                                        <p:tgtEl>
                                          <p:spTgt spid="27"/>
                                        </p:tgtEl>
                                        <p:attrNameLst>
                                          <p:attrName>ppt_h</p:attrName>
                                        </p:attrNameLst>
                                      </p:cBhvr>
                                      <p:tavLst>
                                        <p:tav tm="0">
                                          <p:val>
                                            <p:fltVal val="0"/>
                                          </p:val>
                                        </p:tav>
                                        <p:tav tm="100000">
                                          <p:val>
                                            <p:strVal val="#ppt_h"/>
                                          </p:val>
                                        </p:tav>
                                      </p:tavLst>
                                    </p:anim>
                                  </p:childTnLst>
                                </p:cTn>
                              </p:par>
                              <p:par>
                                <p:cTn id="113" presetID="23" presetClass="entr" presetSubtype="16" fill="hold" grpId="0" nodeType="withEffect">
                                  <p:stCondLst>
                                    <p:cond delay="500"/>
                                  </p:stCondLst>
                                  <p:childTnLst>
                                    <p:set>
                                      <p:cBhvr>
                                        <p:cTn id="114" dur="1" fill="hold">
                                          <p:stCondLst>
                                            <p:cond delay="0"/>
                                          </p:stCondLst>
                                        </p:cTn>
                                        <p:tgtEl>
                                          <p:spTgt spid="29"/>
                                        </p:tgtEl>
                                        <p:attrNameLst>
                                          <p:attrName>style.visibility</p:attrName>
                                        </p:attrNameLst>
                                      </p:cBhvr>
                                      <p:to>
                                        <p:strVal val="visible"/>
                                      </p:to>
                                    </p:set>
                                    <p:anim calcmode="lin" valueType="num">
                                      <p:cBhvr>
                                        <p:cTn id="115" dur="500" fill="hold"/>
                                        <p:tgtEl>
                                          <p:spTgt spid="29"/>
                                        </p:tgtEl>
                                        <p:attrNameLst>
                                          <p:attrName>ppt_w</p:attrName>
                                        </p:attrNameLst>
                                      </p:cBhvr>
                                      <p:tavLst>
                                        <p:tav tm="0">
                                          <p:val>
                                            <p:fltVal val="0"/>
                                          </p:val>
                                        </p:tav>
                                        <p:tav tm="100000">
                                          <p:val>
                                            <p:strVal val="#ppt_w"/>
                                          </p:val>
                                        </p:tav>
                                      </p:tavLst>
                                    </p:anim>
                                    <p:anim calcmode="lin" valueType="num">
                                      <p:cBhvr>
                                        <p:cTn id="116" dur="500" fill="hold"/>
                                        <p:tgtEl>
                                          <p:spTgt spid="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P spid="4" grpId="0" animBg="1"/>
      <p:bldP spid="5" grpId="0" animBg="1"/>
      <p:bldP spid="6" grpId="0" animBg="1"/>
      <p:bldP spid="7" grpId="0" animBg="1"/>
      <p:bldP spid="8" grpId="0" animBg="1"/>
      <p:bldP spid="9" grpId="0" animBg="1"/>
      <p:bldP spid="10" grpId="0"/>
      <p:bldP spid="11" grpId="0"/>
      <p:bldP spid="13" grpId="0"/>
      <p:bldP spid="14" grpId="0"/>
      <p:bldP spid="15" grpId="0"/>
      <p:bldP spid="16" grpId="0"/>
      <p:bldP spid="17" grpId="0"/>
      <p:bldP spid="18" grpId="0"/>
      <p:bldP spid="19" grpId="0"/>
      <p:bldP spid="20" grpId="0"/>
      <p:bldP spid="21" grpId="0"/>
      <p:bldP spid="22" grpId="0"/>
      <p:bldP spid="23" grpId="0"/>
      <p:bldP spid="24" grpId="0"/>
      <p:bldP spid="26" grpId="0" animBg="1"/>
      <p:bldP spid="27" grpId="0" animBg="1"/>
      <p:bldP spid="28" grpId="0" animBg="1"/>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092288" y="435537"/>
            <a:ext cx="4086375" cy="480131"/>
          </a:xfrm>
          <a:prstGeom prst="rect">
            <a:avLst/>
          </a:prstGeom>
        </p:spPr>
        <p:txBody>
          <a:bodyPr wrap="none">
            <a:spAutoFit/>
          </a:bodyPr>
          <a:lstStyle/>
          <a:p>
            <a:r>
              <a:rPr lang="zh-CN" altLang="en-US" sz="2520" b="1" dirty="0">
                <a:latin typeface="微软雅黑" panose="020B0503020204020204" pitchFamily="34" charset="-122"/>
                <a:ea typeface="微软雅黑" panose="020B0503020204020204" pitchFamily="34" charset="-122"/>
              </a:rPr>
              <a:t>明年工作计划</a:t>
            </a:r>
            <a:r>
              <a:rPr lang="en-US" altLang="zh-CN" sz="1765" dirty="0">
                <a:latin typeface="微软雅黑" panose="020B0503020204020204" pitchFamily="34" charset="-122"/>
                <a:ea typeface="微软雅黑" panose="020B0503020204020204" pitchFamily="34" charset="-122"/>
              </a:rPr>
              <a:t>(</a:t>
            </a:r>
            <a:r>
              <a:rPr lang="zh-CN" altLang="en-US" sz="1765" dirty="0">
                <a:latin typeface="微软雅黑" panose="020B0503020204020204" pitchFamily="34" charset="-122"/>
                <a:ea typeface="微软雅黑" panose="020B0503020204020204" pitchFamily="34" charset="-122"/>
              </a:rPr>
              <a:t>此处添加文本内容</a:t>
            </a:r>
            <a:r>
              <a:rPr lang="en-US" altLang="zh-CN" sz="1765" dirty="0">
                <a:latin typeface="微软雅黑" panose="020B0503020204020204" pitchFamily="34" charset="-122"/>
                <a:ea typeface="微软雅黑" panose="020B0503020204020204" pitchFamily="34" charset="-122"/>
              </a:rPr>
              <a:t>)</a:t>
            </a:r>
            <a:endParaRPr lang="zh-CN" altLang="en-US" sz="2520" dirty="0">
              <a:latin typeface="微软雅黑" panose="020B0503020204020204" pitchFamily="34" charset="-122"/>
              <a:ea typeface="微软雅黑" panose="020B0503020204020204" pitchFamily="34" charset="-122"/>
            </a:endParaRPr>
          </a:p>
        </p:txBody>
      </p:sp>
      <p:grpSp>
        <p:nvGrpSpPr>
          <p:cNvPr id="3" name="Group 3"/>
          <p:cNvGrpSpPr/>
          <p:nvPr/>
        </p:nvGrpSpPr>
        <p:grpSpPr bwMode="auto">
          <a:xfrm>
            <a:off x="772605" y="1783895"/>
            <a:ext cx="5518120" cy="3643313"/>
            <a:chOff x="0" y="0"/>
            <a:chExt cx="5166566" cy="3409678"/>
          </a:xfrm>
        </p:grpSpPr>
        <p:sp>
          <p:nvSpPr>
            <p:cNvPr id="4" name="椭圆 2"/>
            <p:cNvSpPr/>
            <p:nvPr/>
          </p:nvSpPr>
          <p:spPr bwMode="auto">
            <a:xfrm rot="1748642">
              <a:off x="0" y="0"/>
              <a:ext cx="2211234" cy="2230539"/>
            </a:xfrm>
            <a:custGeom>
              <a:avLst/>
              <a:gdLst>
                <a:gd name="T0" fmla="*/ 2997604 w 2997604"/>
                <a:gd name="T1" fmla="*/ 1790780 h 3024336"/>
                <a:gd name="T2" fmla="*/ 1512168 w 2997604"/>
                <a:gd name="T3" fmla="*/ 3024336 h 3024336"/>
                <a:gd name="T4" fmla="*/ 0 w 2997604"/>
                <a:gd name="T5" fmla="*/ 1512168 h 3024336"/>
                <a:gd name="T6" fmla="*/ 1512168 w 2997604"/>
                <a:gd name="T7" fmla="*/ 0 h 3024336"/>
                <a:gd name="T8" fmla="*/ 1764196 w 2997604"/>
                <a:gd name="T9" fmla="*/ 22675 h 3024336"/>
              </a:gdLst>
              <a:ahLst/>
              <a:cxnLst>
                <a:cxn ang="0">
                  <a:pos x="T0" y="T1"/>
                </a:cxn>
                <a:cxn ang="0">
                  <a:pos x="T2" y="T3"/>
                </a:cxn>
                <a:cxn ang="0">
                  <a:pos x="T4" y="T5"/>
                </a:cxn>
                <a:cxn ang="0">
                  <a:pos x="T6" y="T7"/>
                </a:cxn>
                <a:cxn ang="0">
                  <a:pos x="T8" y="T9"/>
                </a:cxn>
              </a:cxnLst>
              <a:rect l="0" t="0" r="r" b="b"/>
              <a:pathLst>
                <a:path w="2997604" h="3024336">
                  <a:moveTo>
                    <a:pt x="2997604" y="1790780"/>
                  </a:moveTo>
                  <a:cubicBezTo>
                    <a:pt x="2867846" y="2492941"/>
                    <a:pt x="2252064" y="3024336"/>
                    <a:pt x="1512168" y="3024336"/>
                  </a:cubicBezTo>
                  <a:cubicBezTo>
                    <a:pt x="677021" y="3024336"/>
                    <a:pt x="0" y="2347315"/>
                    <a:pt x="0" y="1512168"/>
                  </a:cubicBezTo>
                  <a:cubicBezTo>
                    <a:pt x="0" y="677021"/>
                    <a:pt x="677021" y="0"/>
                    <a:pt x="1512168" y="0"/>
                  </a:cubicBezTo>
                  <a:cubicBezTo>
                    <a:pt x="1598138" y="0"/>
                    <a:pt x="1682432" y="7174"/>
                    <a:pt x="1764196" y="22675"/>
                  </a:cubicBezTo>
                </a:path>
              </a:pathLst>
            </a:custGeom>
            <a:noFill/>
            <a:ln w="25400" cap="flat" cmpd="sng">
              <a:solidFill>
                <a:srgbClr val="0070C0"/>
              </a:solidFill>
              <a:prstDash val="sysDash"/>
              <a:round/>
              <a:tailEnd type="triangle" w="lg" len="lg"/>
            </a:ln>
            <a:extLst>
              <a:ext uri="{909E8E84-426E-40DD-AFC4-6F175D3DCCD1}">
                <a14:hiddenFill xmlns:a14="http://schemas.microsoft.com/office/drawing/2010/main">
                  <a:solidFill>
                    <a:srgbClr val="FFFFFF"/>
                  </a:solidFill>
                </a14:hiddenFill>
              </a:ext>
            </a:extLst>
          </p:spPr>
          <p:txBody>
            <a:bodyPr lIns="86416" tIns="43208" rIns="86416" bIns="43208" anchor="ctr"/>
            <a:lstStyle/>
            <a:p>
              <a:endParaRPr lang="zh-CN" altLang="en-US" sz="2395">
                <a:solidFill>
                  <a:schemeClr val="tx1">
                    <a:lumMod val="65000"/>
                    <a:lumOff val="35000"/>
                  </a:schemeClr>
                </a:solidFill>
              </a:endParaRPr>
            </a:p>
          </p:txBody>
        </p:sp>
        <p:sp>
          <p:nvSpPr>
            <p:cNvPr id="5" name="椭圆 4"/>
            <p:cNvSpPr/>
            <p:nvPr/>
          </p:nvSpPr>
          <p:spPr bwMode="auto">
            <a:xfrm rot="1748642">
              <a:off x="2072242" y="1513229"/>
              <a:ext cx="1573837" cy="746788"/>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rgbClr val="0070C0"/>
              </a:solidFill>
              <a:prstDash val="sysDash"/>
              <a:round/>
            </a:ln>
            <a:extLst>
              <a:ext uri="{909E8E84-426E-40DD-AFC4-6F175D3DCCD1}">
                <a14:hiddenFill xmlns:a14="http://schemas.microsoft.com/office/drawing/2010/main">
                  <a:solidFill>
                    <a:srgbClr val="FFFFFF"/>
                  </a:solidFill>
                </a14:hiddenFill>
              </a:ext>
            </a:extLst>
          </p:spPr>
          <p:txBody>
            <a:bodyPr lIns="86416" tIns="43208" rIns="86416" bIns="43208" anchor="ctr"/>
            <a:lstStyle/>
            <a:p>
              <a:endParaRPr lang="zh-CN" altLang="en-US" sz="2395">
                <a:solidFill>
                  <a:schemeClr val="tx1">
                    <a:lumMod val="65000"/>
                    <a:lumOff val="35000"/>
                  </a:schemeClr>
                </a:solidFill>
              </a:endParaRPr>
            </a:p>
          </p:txBody>
        </p:sp>
        <p:sp>
          <p:nvSpPr>
            <p:cNvPr id="6" name="椭圆 4"/>
            <p:cNvSpPr/>
            <p:nvPr/>
          </p:nvSpPr>
          <p:spPr bwMode="auto">
            <a:xfrm rot="1748643" flipV="1">
              <a:off x="3158906" y="2877661"/>
              <a:ext cx="1121762" cy="532017"/>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rgbClr val="0070C0"/>
              </a:solidFill>
              <a:prstDash val="sysDash"/>
              <a:round/>
            </a:ln>
            <a:extLst>
              <a:ext uri="{909E8E84-426E-40DD-AFC4-6F175D3DCCD1}">
                <a14:hiddenFill xmlns:a14="http://schemas.microsoft.com/office/drawing/2010/main">
                  <a:solidFill>
                    <a:srgbClr val="FFFFFF"/>
                  </a:solidFill>
                </a14:hiddenFill>
              </a:ext>
            </a:extLst>
          </p:spPr>
          <p:txBody>
            <a:bodyPr lIns="86416" tIns="43208" rIns="86416" bIns="43208" anchor="ctr"/>
            <a:lstStyle/>
            <a:p>
              <a:endParaRPr lang="zh-CN" altLang="en-US" sz="2395">
                <a:solidFill>
                  <a:schemeClr val="tx1">
                    <a:lumMod val="65000"/>
                    <a:lumOff val="35000"/>
                  </a:schemeClr>
                </a:solidFill>
              </a:endParaRPr>
            </a:p>
          </p:txBody>
        </p:sp>
        <p:sp>
          <p:nvSpPr>
            <p:cNvPr id="7" name="椭圆 4"/>
            <p:cNvSpPr/>
            <p:nvPr/>
          </p:nvSpPr>
          <p:spPr bwMode="auto">
            <a:xfrm rot="1748642">
              <a:off x="4392985" y="3020842"/>
              <a:ext cx="773581" cy="366376"/>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rgbClr val="0070C0"/>
              </a:solidFill>
              <a:prstDash val="sysDash"/>
              <a:round/>
            </a:ln>
            <a:extLst>
              <a:ext uri="{909E8E84-426E-40DD-AFC4-6F175D3DCCD1}">
                <a14:hiddenFill xmlns:a14="http://schemas.microsoft.com/office/drawing/2010/main">
                  <a:solidFill>
                    <a:srgbClr val="FFFFFF"/>
                  </a:solidFill>
                </a14:hiddenFill>
              </a:ext>
            </a:extLst>
          </p:spPr>
          <p:txBody>
            <a:bodyPr lIns="86416" tIns="43208" rIns="86416" bIns="43208" anchor="ctr"/>
            <a:lstStyle/>
            <a:p>
              <a:endParaRPr lang="zh-CN" altLang="en-US" sz="2395">
                <a:solidFill>
                  <a:schemeClr val="tx1">
                    <a:lumMod val="65000"/>
                    <a:lumOff val="35000"/>
                  </a:schemeClr>
                </a:solidFill>
              </a:endParaRPr>
            </a:p>
          </p:txBody>
        </p:sp>
      </p:grpSp>
      <p:sp>
        <p:nvSpPr>
          <p:cNvPr id="8" name="KSO_GN4"/>
          <p:cNvSpPr>
            <a:spLocks noChangeArrowheads="1"/>
          </p:cNvSpPr>
          <p:nvPr/>
        </p:nvSpPr>
        <p:spPr bwMode="auto">
          <a:xfrm>
            <a:off x="913557" y="1930888"/>
            <a:ext cx="2097785" cy="209839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a:effectLst>
            <a:outerShdw blurRad="444500" dist="63500" dir="8100000" algn="ctr">
              <a:srgbClr val="000000">
                <a:alpha val="50000"/>
              </a:srgbClr>
            </a:outerShdw>
          </a:effectLst>
          <a:scene3d>
            <a:camera prst="orthographicFront">
              <a:rot lat="0" lon="0" rev="0"/>
            </a:camera>
            <a:lightRig rig="brightRoom" dir="t">
              <a:rot lat="0" lon="0" rev="600000"/>
            </a:lightRig>
          </a:scene3d>
          <a:sp3d prstMaterial="metal">
            <a:bevelT w="38100" h="57150" prst="angle"/>
          </a:sp3d>
        </p:spPr>
        <p:txBody>
          <a:bodyPr lIns="0" tIns="0" rIns="0" bIns="0" anchor="ctr"/>
          <a:lstStyle>
            <a:lvl1pPr defTabSz="685800">
              <a:defRPr>
                <a:solidFill>
                  <a:schemeClr val="tx1"/>
                </a:solidFill>
                <a:latin typeface="Calibri" panose="020F0502020204030204" pitchFamily="34" charset="0"/>
                <a:ea typeface="微软雅黑" panose="020B0503020204020204" pitchFamily="34" charset="-122"/>
              </a:defRPr>
            </a:lvl1pPr>
            <a:lvl2pPr marL="742950" indent="-285750" defTabSz="685800">
              <a:defRPr>
                <a:solidFill>
                  <a:schemeClr val="tx1"/>
                </a:solidFill>
                <a:latin typeface="Calibri" panose="020F0502020204030204" pitchFamily="34" charset="0"/>
                <a:ea typeface="微软雅黑" panose="020B0503020204020204" pitchFamily="34" charset="-122"/>
              </a:defRPr>
            </a:lvl2pPr>
            <a:lvl3pPr marL="1143000" indent="-228600" defTabSz="685800">
              <a:defRPr>
                <a:solidFill>
                  <a:schemeClr val="tx1"/>
                </a:solidFill>
                <a:latin typeface="Calibri" panose="020F0502020204030204" pitchFamily="34" charset="0"/>
                <a:ea typeface="微软雅黑" panose="020B0503020204020204" pitchFamily="34" charset="-122"/>
              </a:defRPr>
            </a:lvl3pPr>
            <a:lvl4pPr marL="1600200" indent="-228600" defTabSz="685800">
              <a:defRPr>
                <a:solidFill>
                  <a:schemeClr val="tx1"/>
                </a:solidFill>
                <a:latin typeface="Calibri" panose="020F0502020204030204" pitchFamily="34" charset="0"/>
                <a:ea typeface="微软雅黑" panose="020B0503020204020204" pitchFamily="34" charset="-122"/>
              </a:defRPr>
            </a:lvl4pPr>
            <a:lvl5pPr marL="2057400" indent="-228600" defTabSz="685800">
              <a:defRPr>
                <a:solidFill>
                  <a:schemeClr val="tx1"/>
                </a:solidFill>
                <a:latin typeface="Calibri" panose="020F0502020204030204" pitchFamily="34" charset="0"/>
                <a:ea typeface="微软雅黑" panose="020B0503020204020204" pitchFamily="34" charset="-122"/>
              </a:defRPr>
            </a:lvl5pPr>
            <a:lvl6pPr marL="25146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30000"/>
              </a:lnSpc>
            </a:pPr>
            <a:r>
              <a:rPr lang="en-US" altLang="zh-CN" sz="6805" dirty="0">
                <a:solidFill>
                  <a:srgbClr val="0070C0"/>
                </a:solidFill>
                <a:latin typeface="Impact" panose="020B0806030902050204" pitchFamily="34" charset="0"/>
              </a:rPr>
              <a:t>04</a:t>
            </a:r>
            <a:endParaRPr lang="en-US" altLang="zh-CN" sz="6805" dirty="0">
              <a:solidFill>
                <a:srgbClr val="0070C0"/>
              </a:solidFill>
              <a:latin typeface="Impact" panose="020B0806030902050204" pitchFamily="34" charset="0"/>
            </a:endParaRPr>
          </a:p>
        </p:txBody>
      </p:sp>
      <p:sp>
        <p:nvSpPr>
          <p:cNvPr id="9" name="KSO_GN3"/>
          <p:cNvSpPr>
            <a:spLocks noChangeArrowheads="1"/>
          </p:cNvSpPr>
          <p:nvPr/>
        </p:nvSpPr>
        <p:spPr bwMode="auto">
          <a:xfrm>
            <a:off x="2844899" y="3468308"/>
            <a:ext cx="1484494" cy="148492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a:effectLst>
            <a:outerShdw blurRad="444500" dist="63500" dir="8100000" algn="ctr">
              <a:srgbClr val="000000">
                <a:alpha val="50000"/>
              </a:srgbClr>
            </a:outerShdw>
          </a:effectLst>
          <a:scene3d>
            <a:camera prst="orthographicFront">
              <a:rot lat="0" lon="0" rev="0"/>
            </a:camera>
            <a:lightRig rig="brightRoom" dir="t">
              <a:rot lat="0" lon="0" rev="600000"/>
            </a:lightRig>
          </a:scene3d>
          <a:sp3d prstMaterial="metal">
            <a:bevelT w="38100" h="57150" prst="angle"/>
          </a:sp3d>
        </p:spPr>
        <p:txBody>
          <a:bodyPr lIns="0" tIns="0" rIns="0" bIns="0" anchor="ctr"/>
          <a:lstStyle>
            <a:lvl1pPr defTabSz="685800">
              <a:defRPr>
                <a:solidFill>
                  <a:schemeClr val="tx1"/>
                </a:solidFill>
                <a:latin typeface="Calibri" panose="020F0502020204030204" pitchFamily="34" charset="0"/>
                <a:ea typeface="微软雅黑" panose="020B0503020204020204" pitchFamily="34" charset="-122"/>
              </a:defRPr>
            </a:lvl1pPr>
            <a:lvl2pPr marL="742950" indent="-285750" defTabSz="685800">
              <a:defRPr>
                <a:solidFill>
                  <a:schemeClr val="tx1"/>
                </a:solidFill>
                <a:latin typeface="Calibri" panose="020F0502020204030204" pitchFamily="34" charset="0"/>
                <a:ea typeface="微软雅黑" panose="020B0503020204020204" pitchFamily="34" charset="-122"/>
              </a:defRPr>
            </a:lvl2pPr>
            <a:lvl3pPr marL="1143000" indent="-228600" defTabSz="685800">
              <a:defRPr>
                <a:solidFill>
                  <a:schemeClr val="tx1"/>
                </a:solidFill>
                <a:latin typeface="Calibri" panose="020F0502020204030204" pitchFamily="34" charset="0"/>
                <a:ea typeface="微软雅黑" panose="020B0503020204020204" pitchFamily="34" charset="-122"/>
              </a:defRPr>
            </a:lvl3pPr>
            <a:lvl4pPr marL="1600200" indent="-228600" defTabSz="685800">
              <a:defRPr>
                <a:solidFill>
                  <a:schemeClr val="tx1"/>
                </a:solidFill>
                <a:latin typeface="Calibri" panose="020F0502020204030204" pitchFamily="34" charset="0"/>
                <a:ea typeface="微软雅黑" panose="020B0503020204020204" pitchFamily="34" charset="-122"/>
              </a:defRPr>
            </a:lvl4pPr>
            <a:lvl5pPr marL="2057400" indent="-228600" defTabSz="685800">
              <a:defRPr>
                <a:solidFill>
                  <a:schemeClr val="tx1"/>
                </a:solidFill>
                <a:latin typeface="Calibri" panose="020F0502020204030204" pitchFamily="34" charset="0"/>
                <a:ea typeface="微软雅黑" panose="020B0503020204020204" pitchFamily="34" charset="-122"/>
              </a:defRPr>
            </a:lvl5pPr>
            <a:lvl6pPr marL="25146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30000"/>
              </a:lnSpc>
            </a:pPr>
            <a:r>
              <a:rPr lang="en-US" altLang="zh-CN" sz="5040" dirty="0">
                <a:solidFill>
                  <a:srgbClr val="0070C0"/>
                </a:solidFill>
                <a:latin typeface="Impact" panose="020B0806030902050204" pitchFamily="34" charset="0"/>
              </a:rPr>
              <a:t>03</a:t>
            </a:r>
            <a:endParaRPr lang="en-US" altLang="zh-CN" sz="5040" dirty="0">
              <a:solidFill>
                <a:srgbClr val="0070C0"/>
              </a:solidFill>
              <a:latin typeface="Impact" panose="020B0806030902050204" pitchFamily="34" charset="0"/>
            </a:endParaRPr>
          </a:p>
        </p:txBody>
      </p:sp>
      <p:sp>
        <p:nvSpPr>
          <p:cNvPr id="10" name="KSO_GN2"/>
          <p:cNvSpPr>
            <a:spLocks noChangeArrowheads="1"/>
          </p:cNvSpPr>
          <p:nvPr/>
        </p:nvSpPr>
        <p:spPr bwMode="auto">
          <a:xfrm rot="10800000" flipV="1">
            <a:off x="4384873" y="4288766"/>
            <a:ext cx="1058640" cy="105894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a:effectLst>
            <a:outerShdw blurRad="444500" dist="63500" dir="8100000" algn="ctr">
              <a:srgbClr val="000000">
                <a:alpha val="50000"/>
              </a:srgbClr>
            </a:outerShdw>
          </a:effectLst>
          <a:scene3d>
            <a:camera prst="orthographicFront">
              <a:rot lat="0" lon="0" rev="0"/>
            </a:camera>
            <a:lightRig rig="brightRoom" dir="t">
              <a:rot lat="0" lon="0" rev="600000"/>
            </a:lightRig>
          </a:scene3d>
          <a:sp3d prstMaterial="metal">
            <a:bevelT w="38100" h="57150" prst="angle"/>
          </a:sp3d>
        </p:spPr>
        <p:txBody>
          <a:bodyPr lIns="0" tIns="0" rIns="0" bIns="0" anchor="ctr"/>
          <a:lstStyle>
            <a:lvl1pPr defTabSz="685800">
              <a:defRPr>
                <a:solidFill>
                  <a:schemeClr val="tx1"/>
                </a:solidFill>
                <a:latin typeface="Calibri" panose="020F0502020204030204" pitchFamily="34" charset="0"/>
                <a:ea typeface="微软雅黑" panose="020B0503020204020204" pitchFamily="34" charset="-122"/>
              </a:defRPr>
            </a:lvl1pPr>
            <a:lvl2pPr marL="742950" indent="-285750" defTabSz="685800">
              <a:defRPr>
                <a:solidFill>
                  <a:schemeClr val="tx1"/>
                </a:solidFill>
                <a:latin typeface="Calibri" panose="020F0502020204030204" pitchFamily="34" charset="0"/>
                <a:ea typeface="微软雅黑" panose="020B0503020204020204" pitchFamily="34" charset="-122"/>
              </a:defRPr>
            </a:lvl2pPr>
            <a:lvl3pPr marL="1143000" indent="-228600" defTabSz="685800">
              <a:defRPr>
                <a:solidFill>
                  <a:schemeClr val="tx1"/>
                </a:solidFill>
                <a:latin typeface="Calibri" panose="020F0502020204030204" pitchFamily="34" charset="0"/>
                <a:ea typeface="微软雅黑" panose="020B0503020204020204" pitchFamily="34" charset="-122"/>
              </a:defRPr>
            </a:lvl3pPr>
            <a:lvl4pPr marL="1600200" indent="-228600" defTabSz="685800">
              <a:defRPr>
                <a:solidFill>
                  <a:schemeClr val="tx1"/>
                </a:solidFill>
                <a:latin typeface="Calibri" panose="020F0502020204030204" pitchFamily="34" charset="0"/>
                <a:ea typeface="微软雅黑" panose="020B0503020204020204" pitchFamily="34" charset="-122"/>
              </a:defRPr>
            </a:lvl4pPr>
            <a:lvl5pPr marL="2057400" indent="-228600" defTabSz="685800">
              <a:defRPr>
                <a:solidFill>
                  <a:schemeClr val="tx1"/>
                </a:solidFill>
                <a:latin typeface="Calibri" panose="020F0502020204030204" pitchFamily="34" charset="0"/>
                <a:ea typeface="微软雅黑" panose="020B0503020204020204" pitchFamily="34" charset="-122"/>
              </a:defRPr>
            </a:lvl5pPr>
            <a:lvl6pPr marL="25146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30000"/>
              </a:lnSpc>
            </a:pPr>
            <a:r>
              <a:rPr lang="en-US" altLang="zh-CN" sz="3400">
                <a:solidFill>
                  <a:srgbClr val="0070C0"/>
                </a:solidFill>
                <a:latin typeface="Impact" panose="020B0806030902050204" pitchFamily="34" charset="0"/>
              </a:rPr>
              <a:t>02</a:t>
            </a:r>
            <a:endParaRPr lang="en-US" altLang="zh-CN" sz="1890">
              <a:solidFill>
                <a:srgbClr val="0070C0"/>
              </a:solidFill>
              <a:latin typeface="Impact" panose="020B0806030902050204" pitchFamily="34" charset="0"/>
            </a:endParaRPr>
          </a:p>
        </p:txBody>
      </p:sp>
      <p:sp>
        <p:nvSpPr>
          <p:cNvPr id="11" name="KSO_GN1"/>
          <p:cNvSpPr>
            <a:spLocks noChangeArrowheads="1"/>
          </p:cNvSpPr>
          <p:nvPr/>
        </p:nvSpPr>
        <p:spPr bwMode="auto">
          <a:xfrm>
            <a:off x="5394030" y="5067225"/>
            <a:ext cx="730251" cy="73046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a:effectLst>
            <a:outerShdw blurRad="444500" dist="63500" dir="8100000" algn="ctr">
              <a:srgbClr val="000000">
                <a:alpha val="50000"/>
              </a:srgbClr>
            </a:outerShdw>
          </a:effectLst>
          <a:scene3d>
            <a:camera prst="orthographicFront">
              <a:rot lat="0" lon="0" rev="0"/>
            </a:camera>
            <a:lightRig rig="brightRoom" dir="t">
              <a:rot lat="0" lon="0" rev="600000"/>
            </a:lightRig>
          </a:scene3d>
          <a:sp3d prstMaterial="metal">
            <a:bevelT w="38100" h="57150" prst="angle"/>
          </a:sp3d>
        </p:spPr>
        <p:txBody>
          <a:bodyPr lIns="0" tIns="0" rIns="0" bIns="0" anchor="ctr"/>
          <a:lstStyle>
            <a:lvl1pPr defTabSz="685800">
              <a:defRPr>
                <a:solidFill>
                  <a:schemeClr val="tx1"/>
                </a:solidFill>
                <a:latin typeface="Calibri" panose="020F0502020204030204" pitchFamily="34" charset="0"/>
                <a:ea typeface="微软雅黑" panose="020B0503020204020204" pitchFamily="34" charset="-122"/>
              </a:defRPr>
            </a:lvl1pPr>
            <a:lvl2pPr marL="742950" indent="-285750" defTabSz="685800">
              <a:defRPr>
                <a:solidFill>
                  <a:schemeClr val="tx1"/>
                </a:solidFill>
                <a:latin typeface="Calibri" panose="020F0502020204030204" pitchFamily="34" charset="0"/>
                <a:ea typeface="微软雅黑" panose="020B0503020204020204" pitchFamily="34" charset="-122"/>
              </a:defRPr>
            </a:lvl2pPr>
            <a:lvl3pPr marL="1143000" indent="-228600" defTabSz="685800">
              <a:defRPr>
                <a:solidFill>
                  <a:schemeClr val="tx1"/>
                </a:solidFill>
                <a:latin typeface="Calibri" panose="020F0502020204030204" pitchFamily="34" charset="0"/>
                <a:ea typeface="微软雅黑" panose="020B0503020204020204" pitchFamily="34" charset="-122"/>
              </a:defRPr>
            </a:lvl3pPr>
            <a:lvl4pPr marL="1600200" indent="-228600" defTabSz="685800">
              <a:defRPr>
                <a:solidFill>
                  <a:schemeClr val="tx1"/>
                </a:solidFill>
                <a:latin typeface="Calibri" panose="020F0502020204030204" pitchFamily="34" charset="0"/>
                <a:ea typeface="微软雅黑" panose="020B0503020204020204" pitchFamily="34" charset="-122"/>
              </a:defRPr>
            </a:lvl4pPr>
            <a:lvl5pPr marL="2057400" indent="-228600" defTabSz="685800">
              <a:defRPr>
                <a:solidFill>
                  <a:schemeClr val="tx1"/>
                </a:solidFill>
                <a:latin typeface="Calibri" panose="020F0502020204030204" pitchFamily="34" charset="0"/>
                <a:ea typeface="微软雅黑" panose="020B0503020204020204" pitchFamily="34" charset="-122"/>
              </a:defRPr>
            </a:lvl5pPr>
            <a:lvl6pPr marL="25146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30000"/>
              </a:lnSpc>
            </a:pPr>
            <a:r>
              <a:rPr lang="en-US" altLang="zh-CN" sz="3400" dirty="0">
                <a:solidFill>
                  <a:srgbClr val="0070C0"/>
                </a:solidFill>
                <a:latin typeface="Impact" panose="020B0806030902050204" pitchFamily="34" charset="0"/>
              </a:rPr>
              <a:t>01</a:t>
            </a:r>
            <a:endParaRPr lang="en-US" altLang="zh-CN" sz="3400" dirty="0">
              <a:solidFill>
                <a:srgbClr val="0070C0"/>
              </a:solidFill>
              <a:latin typeface="Impact" panose="020B0806030902050204" pitchFamily="34" charset="0"/>
            </a:endParaRPr>
          </a:p>
        </p:txBody>
      </p:sp>
      <p:sp>
        <p:nvSpPr>
          <p:cNvPr id="13" name="文本框 11"/>
          <p:cNvSpPr txBox="1">
            <a:spLocks noChangeArrowheads="1"/>
          </p:cNvSpPr>
          <p:nvPr/>
        </p:nvSpPr>
        <p:spPr bwMode="auto">
          <a:xfrm>
            <a:off x="3020675" y="1433622"/>
            <a:ext cx="5291814" cy="994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369" tIns="43185" rIns="86369" bIns="4318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just" eaLnBrk="1" hangingPunct="1">
              <a:lnSpc>
                <a:spcPct val="130000"/>
              </a:lnSpc>
            </a:pPr>
            <a:r>
              <a:rPr lang="zh-CN" altLang="en-US" sz="1510" dirty="0"/>
              <a:t>点击此处输入文字点击此处输入文字点击此处输入文字</a:t>
            </a:r>
            <a:endParaRPr lang="en-US" altLang="zh-CN" sz="1510" dirty="0"/>
          </a:p>
          <a:p>
            <a:pPr algn="just">
              <a:lnSpc>
                <a:spcPct val="130000"/>
              </a:lnSpc>
            </a:pPr>
            <a:r>
              <a:rPr lang="zh-CN" altLang="en-US" sz="1510" dirty="0"/>
              <a:t>点击此处输入文字点击此处输入文字点击此处输入文字</a:t>
            </a:r>
            <a:endParaRPr lang="en-US" altLang="zh-CN" sz="1510" dirty="0"/>
          </a:p>
          <a:p>
            <a:pPr algn="just">
              <a:lnSpc>
                <a:spcPct val="130000"/>
              </a:lnSpc>
            </a:pPr>
            <a:r>
              <a:rPr lang="zh-CN" altLang="en-US" sz="1510" dirty="0"/>
              <a:t>点击此处输入文字点击此处输入文字点击此处输入文字</a:t>
            </a:r>
            <a:endParaRPr lang="zh-CN" altLang="en-US" sz="1510" dirty="0"/>
          </a:p>
        </p:txBody>
      </p:sp>
      <p:sp>
        <p:nvSpPr>
          <p:cNvPr id="14" name="文本框 12"/>
          <p:cNvSpPr txBox="1">
            <a:spLocks noChangeArrowheads="1"/>
          </p:cNvSpPr>
          <p:nvPr/>
        </p:nvSpPr>
        <p:spPr bwMode="auto">
          <a:xfrm>
            <a:off x="4196673" y="2860416"/>
            <a:ext cx="4958367" cy="69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369" tIns="43185" rIns="86369" bIns="4318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just" eaLnBrk="1" hangingPunct="1">
              <a:lnSpc>
                <a:spcPct val="130000"/>
              </a:lnSpc>
            </a:pPr>
            <a:r>
              <a:rPr lang="zh-CN" altLang="en-US" sz="1510" dirty="0"/>
              <a:t>点击此处输入文字点击此处输入文字点击此处输入文字</a:t>
            </a:r>
            <a:endParaRPr lang="en-US" altLang="zh-CN" sz="1510" dirty="0"/>
          </a:p>
          <a:p>
            <a:pPr algn="just">
              <a:lnSpc>
                <a:spcPct val="130000"/>
              </a:lnSpc>
            </a:pPr>
            <a:r>
              <a:rPr lang="zh-CN" altLang="en-US" sz="1510" dirty="0"/>
              <a:t>点击此处输入文字点击此处输入文字点击此处输入文字</a:t>
            </a:r>
            <a:endParaRPr lang="zh-CN" altLang="en-US" sz="1510" dirty="0"/>
          </a:p>
        </p:txBody>
      </p:sp>
      <p:sp>
        <p:nvSpPr>
          <p:cNvPr id="15" name="文本框 13"/>
          <p:cNvSpPr txBox="1">
            <a:spLocks noChangeArrowheads="1"/>
          </p:cNvSpPr>
          <p:nvPr/>
        </p:nvSpPr>
        <p:spPr bwMode="auto">
          <a:xfrm>
            <a:off x="5420958" y="4017020"/>
            <a:ext cx="4809360" cy="69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369" tIns="43185" rIns="86369" bIns="4318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just">
              <a:lnSpc>
                <a:spcPct val="130000"/>
              </a:lnSpc>
            </a:pPr>
            <a:r>
              <a:rPr lang="zh-CN" altLang="en-US" sz="1510" dirty="0"/>
              <a:t>点击此处输入文字点击此处输入文字点击此处输入文字</a:t>
            </a:r>
            <a:endParaRPr lang="en-US" altLang="zh-CN" sz="1510" dirty="0"/>
          </a:p>
          <a:p>
            <a:pPr algn="just">
              <a:lnSpc>
                <a:spcPct val="130000"/>
              </a:lnSpc>
            </a:pPr>
            <a:r>
              <a:rPr lang="zh-CN" altLang="en-US" sz="1510" dirty="0"/>
              <a:t>点击此处输入文字点击此处输入文字点击此处输入文字</a:t>
            </a:r>
            <a:endParaRPr lang="zh-CN" altLang="en-US" sz="1510" dirty="0"/>
          </a:p>
        </p:txBody>
      </p:sp>
      <p:sp>
        <p:nvSpPr>
          <p:cNvPr id="16" name="文本框 14"/>
          <p:cNvSpPr txBox="1">
            <a:spLocks noChangeArrowheads="1"/>
          </p:cNvSpPr>
          <p:nvPr/>
        </p:nvSpPr>
        <p:spPr bwMode="auto">
          <a:xfrm>
            <a:off x="6285436" y="5037554"/>
            <a:ext cx="4848856" cy="69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369" tIns="43185" rIns="86369" bIns="4318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just">
              <a:lnSpc>
                <a:spcPct val="130000"/>
              </a:lnSpc>
            </a:pPr>
            <a:r>
              <a:rPr lang="zh-CN" altLang="en-US" sz="1510" dirty="0"/>
              <a:t>点击此处输入文字点击此处输入文字点击此处输入文字</a:t>
            </a:r>
            <a:endParaRPr lang="en-US" altLang="zh-CN" sz="1510" dirty="0"/>
          </a:p>
          <a:p>
            <a:pPr algn="just">
              <a:lnSpc>
                <a:spcPct val="130000"/>
              </a:lnSpc>
            </a:pPr>
            <a:r>
              <a:rPr lang="zh-CN" altLang="en-US" sz="1510" dirty="0"/>
              <a:t>点击此处输入文字点击此处输入文字点击此处输入文字</a:t>
            </a:r>
            <a:endParaRPr lang="zh-CN" altLang="en-US" sz="1510" dirty="0"/>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2750"/>
                                        <p:tgtEl>
                                          <p:spTgt spid="3"/>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1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2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3"/>
                                        </p:tgtEl>
                                        <p:attrNameLst>
                                          <p:attrName>ppt_y</p:attrName>
                                        </p:attrNameLst>
                                      </p:cBhvr>
                                      <p:tavLst>
                                        <p:tav tm="0">
                                          <p:val>
                                            <p:strVal val="#ppt_y"/>
                                          </p:val>
                                        </p:tav>
                                        <p:tav tm="100000">
                                          <p:val>
                                            <p:strVal val="#ppt_y"/>
                                          </p:val>
                                        </p:tav>
                                      </p:tavLst>
                                    </p:anim>
                                    <p:anim calcmode="lin" valueType="num">
                                      <p:cBhvr>
                                        <p:cTn id="31"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3"/>
                                        </p:tgtEl>
                                      </p:cBhvr>
                                    </p:animEffect>
                                  </p:childTnLst>
                                </p:cTn>
                              </p:par>
                              <p:par>
                                <p:cTn id="34" presetID="41" presetClass="entr" presetSubtype="0" fill="hold" grpId="0" nodeType="withEffect">
                                  <p:stCondLst>
                                    <p:cond delay="0"/>
                                  </p:stCondLst>
                                  <p:iterate type="lt">
                                    <p:tmPct val="10000"/>
                                  </p:iterate>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4"/>
                                        </p:tgtEl>
                                        <p:attrNameLst>
                                          <p:attrName>ppt_y</p:attrName>
                                        </p:attrNameLst>
                                      </p:cBhvr>
                                      <p:tavLst>
                                        <p:tav tm="0">
                                          <p:val>
                                            <p:strVal val="#ppt_y"/>
                                          </p:val>
                                        </p:tav>
                                        <p:tav tm="100000">
                                          <p:val>
                                            <p:strVal val="#ppt_y"/>
                                          </p:val>
                                        </p:tav>
                                      </p:tavLst>
                                    </p:anim>
                                    <p:anim calcmode="lin" valueType="num">
                                      <p:cBhvr>
                                        <p:cTn id="38"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4"/>
                                        </p:tgtEl>
                                      </p:cBhvr>
                                    </p:animEffect>
                                  </p:childTnLst>
                                </p:cTn>
                              </p:par>
                              <p:par>
                                <p:cTn id="41" presetID="41" presetClass="entr" presetSubtype="0" fill="hold" grpId="0" nodeType="withEffect">
                                  <p:stCondLst>
                                    <p:cond delay="0"/>
                                  </p:stCondLst>
                                  <p:iterate type="lt">
                                    <p:tmPct val="10000"/>
                                  </p:iterate>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5"/>
                                        </p:tgtEl>
                                        <p:attrNameLst>
                                          <p:attrName>ppt_y</p:attrName>
                                        </p:attrNameLst>
                                      </p:cBhvr>
                                      <p:tavLst>
                                        <p:tav tm="0">
                                          <p:val>
                                            <p:strVal val="#ppt_y"/>
                                          </p:val>
                                        </p:tav>
                                        <p:tav tm="100000">
                                          <p:val>
                                            <p:strVal val="#ppt_y"/>
                                          </p:val>
                                        </p:tav>
                                      </p:tavLst>
                                    </p:anim>
                                    <p:anim calcmode="lin" valueType="num">
                                      <p:cBhvr>
                                        <p:cTn id="45"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5"/>
                                        </p:tgtEl>
                                      </p:cBhvr>
                                    </p:animEffect>
                                  </p:childTnLst>
                                </p:cTn>
                              </p:par>
                              <p:par>
                                <p:cTn id="48" presetID="41" presetClass="entr" presetSubtype="0" fill="hold" grpId="0" nodeType="withEffect">
                                  <p:stCondLst>
                                    <p:cond delay="0"/>
                                  </p:stCondLst>
                                  <p:iterate type="lt">
                                    <p:tmPct val="10000"/>
                                  </p:iterate>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16"/>
                                        </p:tgtEl>
                                        <p:attrNameLst>
                                          <p:attrName>ppt_y</p:attrName>
                                        </p:attrNameLst>
                                      </p:cBhvr>
                                      <p:tavLst>
                                        <p:tav tm="0">
                                          <p:val>
                                            <p:strVal val="#ppt_y"/>
                                          </p:val>
                                        </p:tav>
                                        <p:tav tm="100000">
                                          <p:val>
                                            <p:strVal val="#ppt_y"/>
                                          </p:val>
                                        </p:tav>
                                      </p:tavLst>
                                    </p:anim>
                                    <p:anim calcmode="lin" valueType="num">
                                      <p:cBhvr>
                                        <p:cTn id="52"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autoUpdateAnimBg="0"/>
      <p:bldP spid="9" grpId="0" animBg="1" autoUpdateAnimBg="0"/>
      <p:bldP spid="10" grpId="0" animBg="1" autoUpdateAnimBg="0"/>
      <p:bldP spid="11" grpId="0" animBg="1" autoUpdateAnimBg="0"/>
      <p:bldP spid="13" grpId="0"/>
      <p:bldP spid="14" grpId="0"/>
      <p:bldP spid="1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092288" y="435537"/>
            <a:ext cx="4086375" cy="480131"/>
          </a:xfrm>
          <a:prstGeom prst="rect">
            <a:avLst/>
          </a:prstGeom>
        </p:spPr>
        <p:txBody>
          <a:bodyPr wrap="none">
            <a:spAutoFit/>
          </a:bodyPr>
          <a:lstStyle/>
          <a:p>
            <a:r>
              <a:rPr lang="zh-CN" altLang="en-US" sz="2520" b="1" dirty="0">
                <a:latin typeface="微软雅黑" panose="020B0503020204020204" pitchFamily="34" charset="-122"/>
                <a:ea typeface="微软雅黑" panose="020B0503020204020204" pitchFamily="34" charset="-122"/>
              </a:rPr>
              <a:t>明年工作计划</a:t>
            </a:r>
            <a:r>
              <a:rPr lang="en-US" altLang="zh-CN" sz="1765" dirty="0">
                <a:latin typeface="微软雅黑" panose="020B0503020204020204" pitchFamily="34" charset="-122"/>
                <a:ea typeface="微软雅黑" panose="020B0503020204020204" pitchFamily="34" charset="-122"/>
              </a:rPr>
              <a:t>(</a:t>
            </a:r>
            <a:r>
              <a:rPr lang="zh-CN" altLang="en-US" sz="1765" dirty="0">
                <a:latin typeface="微软雅黑" panose="020B0503020204020204" pitchFamily="34" charset="-122"/>
                <a:ea typeface="微软雅黑" panose="020B0503020204020204" pitchFamily="34" charset="-122"/>
              </a:rPr>
              <a:t>此处添加文本内容</a:t>
            </a:r>
            <a:r>
              <a:rPr lang="en-US" altLang="zh-CN" sz="1765" dirty="0">
                <a:latin typeface="微软雅黑" panose="020B0503020204020204" pitchFamily="34" charset="-122"/>
                <a:ea typeface="微软雅黑" panose="020B0503020204020204" pitchFamily="34" charset="-122"/>
              </a:rPr>
              <a:t>)</a:t>
            </a:r>
            <a:endParaRPr lang="zh-CN" altLang="en-US" sz="2520" dirty="0">
              <a:latin typeface="微软雅黑" panose="020B0503020204020204" pitchFamily="34" charset="-122"/>
              <a:ea typeface="微软雅黑" panose="020B0503020204020204" pitchFamily="34" charset="-122"/>
            </a:endParaRPr>
          </a:p>
        </p:txBody>
      </p:sp>
      <p:grpSp>
        <p:nvGrpSpPr>
          <p:cNvPr id="3" name="组合 33"/>
          <p:cNvGrpSpPr/>
          <p:nvPr/>
        </p:nvGrpSpPr>
        <p:grpSpPr bwMode="auto">
          <a:xfrm>
            <a:off x="8881599" y="2752578"/>
            <a:ext cx="1872337" cy="1534276"/>
            <a:chOff x="7647017" y="2699415"/>
            <a:chExt cx="2617944" cy="2145185"/>
          </a:xfrm>
        </p:grpSpPr>
        <p:sp>
          <p:nvSpPr>
            <p:cNvPr id="4" name="Oval 8"/>
            <p:cNvSpPr>
              <a:spLocks noChangeArrowheads="1"/>
            </p:cNvSpPr>
            <p:nvPr/>
          </p:nvSpPr>
          <p:spPr bwMode="auto">
            <a:xfrm flipV="1">
              <a:off x="7647017" y="4399449"/>
              <a:ext cx="2617944" cy="445151"/>
            </a:xfrm>
            <a:prstGeom prst="ellipse">
              <a:avLst/>
            </a:prstGeom>
            <a:gradFill rotWithShape="1">
              <a:gsLst>
                <a:gs pos="0">
                  <a:srgbClr val="000000">
                    <a:alpha val="70000"/>
                  </a:srgbClr>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rot="10800000" wrap="none" anchor="ctr"/>
            <a:lstStyle/>
            <a:p>
              <a:pPr>
                <a:defRPr/>
              </a:pPr>
              <a:endParaRPr lang="zh-CN" altLang="en-US" sz="2270"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 name="Oval 19"/>
            <p:cNvSpPr>
              <a:spLocks noChangeArrowheads="1"/>
            </p:cNvSpPr>
            <p:nvPr/>
          </p:nvSpPr>
          <p:spPr bwMode="auto">
            <a:xfrm>
              <a:off x="8011516" y="2699415"/>
              <a:ext cx="1931237" cy="1931674"/>
            </a:xfrm>
            <a:prstGeom prst="ellipse">
              <a:avLst/>
            </a:prstGeom>
            <a:gradFill>
              <a:gsLst>
                <a:gs pos="0">
                  <a:schemeClr val="bg1"/>
                </a:gs>
                <a:gs pos="51000">
                  <a:schemeClr val="bg1">
                    <a:lumMod val="95000"/>
                  </a:schemeClr>
                </a:gs>
                <a:gs pos="100000">
                  <a:schemeClr val="bg1">
                    <a:lumMod val="85000"/>
                  </a:schemeClr>
                </a:gs>
              </a:gsLst>
              <a:lin ang="18900000" scaled="0"/>
            </a:grad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51DC"/>
                  </a:solidFill>
                  <a:round/>
                </a14:hiddenLine>
              </a:ext>
            </a:extLst>
          </p:spPr>
          <p:txBody>
            <a:bodyPr wrap="none" anchor="ctr"/>
            <a:lstStyle/>
            <a:p>
              <a:pPr>
                <a:defRPr/>
              </a:pPr>
              <a:endParaRPr lang="zh-CN" altLang="en-US" sz="2270"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6" name="AutoShape 7"/>
          <p:cNvSpPr>
            <a:spLocks noChangeArrowheads="1"/>
          </p:cNvSpPr>
          <p:nvPr/>
        </p:nvSpPr>
        <p:spPr bwMode="auto">
          <a:xfrm>
            <a:off x="1073193" y="2933270"/>
            <a:ext cx="7455342" cy="1020184"/>
          </a:xfrm>
          <a:prstGeom prst="homePlate">
            <a:avLst>
              <a:gd name="adj" fmla="val 40030"/>
            </a:avLst>
          </a:prstGeom>
          <a:gradFill>
            <a:gsLst>
              <a:gs pos="0">
                <a:schemeClr val="bg1"/>
              </a:gs>
              <a:gs pos="51000">
                <a:schemeClr val="bg1">
                  <a:lumMod val="95000"/>
                </a:schemeClr>
              </a:gs>
              <a:gs pos="100000">
                <a:schemeClr val="bg1">
                  <a:lumMod val="85000"/>
                </a:schemeClr>
              </a:gs>
            </a:gsLst>
            <a:lin ang="18900000" scaled="0"/>
          </a:gradFill>
          <a:ln w="9525">
            <a:noFill/>
            <a:miter lim="800000"/>
          </a:ln>
          <a:effectLst>
            <a:outerShdw blurRad="50800" dist="38100" dir="8100000" algn="tr" rotWithShape="0">
              <a:prstClr val="black">
                <a:alpha val="40000"/>
              </a:prstClr>
            </a:outerShdw>
          </a:effectLst>
        </p:spPr>
        <p:txBody>
          <a:bodyPr wrap="none" anchor="ctr"/>
          <a:lstStyle/>
          <a:p>
            <a:pPr marL="450215" indent="-450215">
              <a:lnSpc>
                <a:spcPct val="120000"/>
              </a:lnSpc>
              <a:defRPr/>
            </a:pPr>
            <a:endParaRPr lang="zh-CN" altLang="en-US" sz="1510" kern="0" dirty="0">
              <a:solidFill>
                <a:srgbClr val="0070C0"/>
              </a:solidFill>
              <a:latin typeface="微软雅黑" panose="020B0503020204020204" pitchFamily="34" charset="-122"/>
              <a:ea typeface="微软雅黑" panose="020B0503020204020204" pitchFamily="34" charset="-122"/>
            </a:endParaRPr>
          </a:p>
        </p:txBody>
      </p:sp>
      <p:sp>
        <p:nvSpPr>
          <p:cNvPr id="7" name="AutoShape 8"/>
          <p:cNvSpPr>
            <a:spLocks noChangeArrowheads="1"/>
          </p:cNvSpPr>
          <p:nvPr/>
        </p:nvSpPr>
        <p:spPr bwMode="auto">
          <a:xfrm>
            <a:off x="6099099" y="2933269"/>
            <a:ext cx="634114" cy="1044188"/>
          </a:xfrm>
          <a:prstGeom prst="chevron">
            <a:avLst>
              <a:gd name="adj" fmla="val 55472"/>
            </a:avLst>
          </a:prstGeom>
          <a:solidFill>
            <a:srgbClr val="0070C0"/>
          </a:solidFill>
          <a:ln w="9525">
            <a:noFill/>
            <a:miter lim="800000"/>
          </a:ln>
        </p:spPr>
        <p:txBody>
          <a:bodyPr wrap="none" anchor="ctr"/>
          <a:lstStyle/>
          <a:p>
            <a:pPr>
              <a:defRPr/>
            </a:pPr>
            <a:endParaRPr lang="zh-CN" altLang="en-US" sz="2270" kern="0" dirty="0">
              <a:solidFill>
                <a:srgbClr val="0070C0"/>
              </a:solidFill>
              <a:latin typeface="微软雅黑" panose="020B0503020204020204" pitchFamily="34" charset="-122"/>
              <a:ea typeface="微软雅黑" panose="020B0503020204020204" pitchFamily="34" charset="-122"/>
            </a:endParaRPr>
          </a:p>
        </p:txBody>
      </p:sp>
      <p:sp>
        <p:nvSpPr>
          <p:cNvPr id="8" name="AutoShape 8"/>
          <p:cNvSpPr>
            <a:spLocks noChangeArrowheads="1"/>
          </p:cNvSpPr>
          <p:nvPr/>
        </p:nvSpPr>
        <p:spPr bwMode="auto">
          <a:xfrm>
            <a:off x="4114292" y="2924286"/>
            <a:ext cx="632114" cy="1044188"/>
          </a:xfrm>
          <a:prstGeom prst="chevron">
            <a:avLst>
              <a:gd name="adj" fmla="val 55472"/>
            </a:avLst>
          </a:prstGeom>
          <a:solidFill>
            <a:srgbClr val="0070C0"/>
          </a:solidFill>
          <a:ln w="9525">
            <a:noFill/>
            <a:miter lim="800000"/>
          </a:ln>
        </p:spPr>
        <p:txBody>
          <a:bodyPr wrap="none" anchor="ctr"/>
          <a:lstStyle/>
          <a:p>
            <a:pPr>
              <a:defRPr/>
            </a:pPr>
            <a:endParaRPr lang="zh-CN" altLang="en-US" sz="2270" kern="0" dirty="0">
              <a:solidFill>
                <a:srgbClr val="0070C0"/>
              </a:solidFill>
              <a:latin typeface="微软雅黑" panose="020B0503020204020204" pitchFamily="34" charset="-122"/>
              <a:ea typeface="微软雅黑" panose="020B0503020204020204" pitchFamily="34" charset="-122"/>
            </a:endParaRPr>
          </a:p>
        </p:txBody>
      </p:sp>
      <p:sp>
        <p:nvSpPr>
          <p:cNvPr id="9" name="AutoShape 8"/>
          <p:cNvSpPr>
            <a:spLocks noChangeArrowheads="1"/>
          </p:cNvSpPr>
          <p:nvPr/>
        </p:nvSpPr>
        <p:spPr bwMode="auto">
          <a:xfrm>
            <a:off x="2116381" y="2933271"/>
            <a:ext cx="634115" cy="1044188"/>
          </a:xfrm>
          <a:prstGeom prst="chevron">
            <a:avLst>
              <a:gd name="adj" fmla="val 55472"/>
            </a:avLst>
          </a:prstGeom>
          <a:solidFill>
            <a:srgbClr val="0070C0"/>
          </a:solidFill>
          <a:ln w="9525">
            <a:noFill/>
            <a:miter lim="800000"/>
          </a:ln>
        </p:spPr>
        <p:txBody>
          <a:bodyPr wrap="none" anchor="ctr"/>
          <a:lstStyle/>
          <a:p>
            <a:pPr>
              <a:defRPr/>
            </a:pPr>
            <a:endParaRPr lang="zh-CN" altLang="en-US" sz="2270" kern="0" dirty="0">
              <a:solidFill>
                <a:srgbClr val="0070C0"/>
              </a:solidFill>
              <a:latin typeface="微软雅黑" panose="020B0503020204020204" pitchFamily="34" charset="-122"/>
              <a:ea typeface="微软雅黑" panose="020B0503020204020204" pitchFamily="34" charset="-122"/>
            </a:endParaRPr>
          </a:p>
        </p:txBody>
      </p:sp>
      <p:sp>
        <p:nvSpPr>
          <p:cNvPr id="10" name="AutoShape 8"/>
          <p:cNvSpPr>
            <a:spLocks noChangeArrowheads="1"/>
          </p:cNvSpPr>
          <p:nvPr/>
        </p:nvSpPr>
        <p:spPr bwMode="auto">
          <a:xfrm>
            <a:off x="8077454" y="2933268"/>
            <a:ext cx="632114" cy="1044188"/>
          </a:xfrm>
          <a:prstGeom prst="chevron">
            <a:avLst>
              <a:gd name="adj" fmla="val 55472"/>
            </a:avLst>
          </a:prstGeom>
          <a:solidFill>
            <a:srgbClr val="0070C0"/>
          </a:solidFill>
          <a:ln w="9525">
            <a:noFill/>
            <a:miter lim="800000"/>
          </a:ln>
        </p:spPr>
        <p:txBody>
          <a:bodyPr wrap="none" anchor="ctr"/>
          <a:lstStyle/>
          <a:p>
            <a:pPr>
              <a:defRPr/>
            </a:pPr>
            <a:endParaRPr lang="zh-CN" altLang="en-US" sz="2270" kern="0" dirty="0">
              <a:solidFill>
                <a:srgbClr val="0070C0"/>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1092287" y="3282674"/>
            <a:ext cx="989373" cy="460767"/>
          </a:xfrm>
          <a:prstGeom prst="rect">
            <a:avLst/>
          </a:prstGeom>
          <a:noFill/>
        </p:spPr>
        <p:txBody>
          <a:bodyPr wrap="none">
            <a:spAutoFit/>
          </a:bodyPr>
          <a:lstStyle>
            <a:lvl1pPr algn="l" fontAlgn="base">
              <a:defRPr>
                <a:solidFill>
                  <a:schemeClr val="tx1"/>
                </a:solidFill>
                <a:latin typeface="Arial" panose="020B0604020202020204" pitchFamily="34" charset="0"/>
              </a:defRPr>
            </a:lvl1pPr>
            <a:lvl2pPr marL="742950" indent="-285750" algn="l" fontAlgn="base">
              <a:defRPr>
                <a:solidFill>
                  <a:schemeClr val="tx1"/>
                </a:solidFill>
                <a:latin typeface="Arial" panose="020B0604020202020204" pitchFamily="34" charset="0"/>
              </a:defRPr>
            </a:lvl2pPr>
            <a:lvl3pPr marL="1143000" indent="-228600" algn="l" fontAlgn="base">
              <a:defRPr>
                <a:solidFill>
                  <a:schemeClr val="tx1"/>
                </a:solidFill>
                <a:latin typeface="Arial" panose="020B0604020202020204" pitchFamily="34" charset="0"/>
              </a:defRPr>
            </a:lvl3pPr>
            <a:lvl4pPr marL="1600200" indent="-228600" algn="l" fontAlgn="base">
              <a:defRPr>
                <a:solidFill>
                  <a:schemeClr val="tx1"/>
                </a:solidFill>
                <a:latin typeface="Arial" panose="020B0604020202020204" pitchFamily="34" charset="0"/>
              </a:defRPr>
            </a:lvl4pPr>
            <a:lvl5pPr marL="2057400" indent="-228600" algn="l" fontAlgn="base">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buClrTx/>
              <a:buSzTx/>
            </a:pPr>
            <a:r>
              <a:rPr lang="zh-CN" altLang="en-US" sz="2395" b="1" i="1" dirty="0">
                <a:solidFill>
                  <a:srgbClr val="0070C0"/>
                </a:solidFill>
                <a:latin typeface="微软雅黑" panose="020B0503020204020204" pitchFamily="34" charset="-122"/>
                <a:ea typeface="微软雅黑" panose="020B0503020204020204" pitchFamily="34" charset="-122"/>
              </a:rPr>
              <a:t>文本</a:t>
            </a:r>
            <a:r>
              <a:rPr lang="en-US" altLang="zh-CN" sz="2395" b="1" i="1" dirty="0">
                <a:solidFill>
                  <a:srgbClr val="0070C0"/>
                </a:solidFill>
                <a:latin typeface="微软雅黑" panose="020B0503020204020204" pitchFamily="34" charset="-122"/>
                <a:ea typeface="微软雅黑" panose="020B0503020204020204" pitchFamily="34" charset="-122"/>
              </a:rPr>
              <a:t>1</a:t>
            </a:r>
            <a:endParaRPr lang="zh-CN" altLang="en-US" sz="2270" b="1" i="1" dirty="0">
              <a:solidFill>
                <a:srgbClr val="0070C0"/>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3066553" y="3282674"/>
            <a:ext cx="944489" cy="441339"/>
          </a:xfrm>
          <a:prstGeom prst="rect">
            <a:avLst/>
          </a:prstGeom>
          <a:noFill/>
        </p:spPr>
        <p:txBody>
          <a:bodyPr wrap="none">
            <a:spAutoFit/>
          </a:bodyPr>
          <a:lstStyle>
            <a:lvl1pPr algn="l" fontAlgn="base">
              <a:defRPr>
                <a:solidFill>
                  <a:schemeClr val="tx1"/>
                </a:solidFill>
                <a:latin typeface="Arial" panose="020B0604020202020204" pitchFamily="34" charset="0"/>
              </a:defRPr>
            </a:lvl1pPr>
            <a:lvl2pPr marL="742950" indent="-285750" algn="l" fontAlgn="base">
              <a:defRPr>
                <a:solidFill>
                  <a:schemeClr val="tx1"/>
                </a:solidFill>
                <a:latin typeface="Arial" panose="020B0604020202020204" pitchFamily="34" charset="0"/>
              </a:defRPr>
            </a:lvl2pPr>
            <a:lvl3pPr marL="1143000" indent="-228600" algn="l" fontAlgn="base">
              <a:defRPr>
                <a:solidFill>
                  <a:schemeClr val="tx1"/>
                </a:solidFill>
                <a:latin typeface="Arial" panose="020B0604020202020204" pitchFamily="34" charset="0"/>
              </a:defRPr>
            </a:lvl3pPr>
            <a:lvl4pPr marL="1600200" indent="-228600" algn="l" fontAlgn="base">
              <a:defRPr>
                <a:solidFill>
                  <a:schemeClr val="tx1"/>
                </a:solidFill>
                <a:latin typeface="Arial" panose="020B0604020202020204" pitchFamily="34" charset="0"/>
              </a:defRPr>
            </a:lvl4pPr>
            <a:lvl5pPr marL="2057400" indent="-228600" algn="l" fontAlgn="base">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buClrTx/>
              <a:buSzTx/>
            </a:pPr>
            <a:r>
              <a:rPr lang="zh-CN" altLang="en-US" sz="2270" b="1" i="1" dirty="0">
                <a:solidFill>
                  <a:srgbClr val="0070C0"/>
                </a:solidFill>
                <a:latin typeface="微软雅黑" panose="020B0503020204020204" pitchFamily="34" charset="-122"/>
                <a:ea typeface="微软雅黑" panose="020B0503020204020204" pitchFamily="34" charset="-122"/>
              </a:rPr>
              <a:t>文本</a:t>
            </a:r>
            <a:r>
              <a:rPr lang="en-US" altLang="zh-CN" sz="2270" b="1" i="1" dirty="0">
                <a:solidFill>
                  <a:srgbClr val="0070C0"/>
                </a:solidFill>
                <a:latin typeface="微软雅黑" panose="020B0503020204020204" pitchFamily="34" charset="-122"/>
                <a:ea typeface="微软雅黑" panose="020B0503020204020204" pitchFamily="34" charset="-122"/>
              </a:rPr>
              <a:t>2</a:t>
            </a:r>
            <a:endParaRPr lang="zh-CN" altLang="en-US" sz="2270" b="1" i="1" dirty="0">
              <a:solidFill>
                <a:srgbClr val="0070C0"/>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5056911" y="3282674"/>
            <a:ext cx="944489" cy="441339"/>
          </a:xfrm>
          <a:prstGeom prst="rect">
            <a:avLst/>
          </a:prstGeom>
          <a:noFill/>
        </p:spPr>
        <p:txBody>
          <a:bodyPr wrap="none">
            <a:spAutoFit/>
          </a:bodyPr>
          <a:lstStyle>
            <a:lvl1pPr algn="l" fontAlgn="base">
              <a:defRPr>
                <a:solidFill>
                  <a:schemeClr val="tx1"/>
                </a:solidFill>
                <a:latin typeface="Arial" panose="020B0604020202020204" pitchFamily="34" charset="0"/>
              </a:defRPr>
            </a:lvl1pPr>
            <a:lvl2pPr marL="742950" indent="-285750" algn="l" fontAlgn="base">
              <a:defRPr>
                <a:solidFill>
                  <a:schemeClr val="tx1"/>
                </a:solidFill>
                <a:latin typeface="Arial" panose="020B0604020202020204" pitchFamily="34" charset="0"/>
              </a:defRPr>
            </a:lvl2pPr>
            <a:lvl3pPr marL="1143000" indent="-228600" algn="l" fontAlgn="base">
              <a:defRPr>
                <a:solidFill>
                  <a:schemeClr val="tx1"/>
                </a:solidFill>
                <a:latin typeface="Arial" panose="020B0604020202020204" pitchFamily="34" charset="0"/>
              </a:defRPr>
            </a:lvl3pPr>
            <a:lvl4pPr marL="1600200" indent="-228600" algn="l" fontAlgn="base">
              <a:defRPr>
                <a:solidFill>
                  <a:schemeClr val="tx1"/>
                </a:solidFill>
                <a:latin typeface="Arial" panose="020B0604020202020204" pitchFamily="34" charset="0"/>
              </a:defRPr>
            </a:lvl4pPr>
            <a:lvl5pPr marL="2057400" indent="-228600" algn="l" fontAlgn="base">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buClrTx/>
              <a:buSzTx/>
            </a:pPr>
            <a:r>
              <a:rPr lang="zh-CN" altLang="en-US" sz="2270" b="1" i="1" dirty="0">
                <a:solidFill>
                  <a:srgbClr val="0070C0"/>
                </a:solidFill>
                <a:latin typeface="微软雅黑" panose="020B0503020204020204" pitchFamily="34" charset="-122"/>
                <a:ea typeface="微软雅黑" panose="020B0503020204020204" pitchFamily="34" charset="-122"/>
              </a:rPr>
              <a:t>文本</a:t>
            </a:r>
            <a:r>
              <a:rPr lang="en-US" altLang="zh-CN" sz="2270" b="1" i="1" dirty="0">
                <a:solidFill>
                  <a:srgbClr val="0070C0"/>
                </a:solidFill>
                <a:latin typeface="微软雅黑" panose="020B0503020204020204" pitchFamily="34" charset="-122"/>
                <a:ea typeface="微软雅黑" panose="020B0503020204020204" pitchFamily="34" charset="-122"/>
              </a:rPr>
              <a:t>3</a:t>
            </a:r>
            <a:endParaRPr lang="zh-CN" altLang="en-US" sz="2270" b="1" i="1" dirty="0">
              <a:solidFill>
                <a:srgbClr val="0070C0"/>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7047270" y="3282674"/>
            <a:ext cx="944489" cy="441339"/>
          </a:xfrm>
          <a:prstGeom prst="rect">
            <a:avLst/>
          </a:prstGeom>
          <a:noFill/>
        </p:spPr>
        <p:txBody>
          <a:bodyPr wrap="none">
            <a:spAutoFit/>
          </a:bodyPr>
          <a:lstStyle>
            <a:lvl1pPr algn="l" fontAlgn="base">
              <a:defRPr>
                <a:solidFill>
                  <a:schemeClr val="tx1"/>
                </a:solidFill>
                <a:latin typeface="Arial" panose="020B0604020202020204" pitchFamily="34" charset="0"/>
              </a:defRPr>
            </a:lvl1pPr>
            <a:lvl2pPr marL="742950" indent="-285750" algn="l" fontAlgn="base">
              <a:defRPr>
                <a:solidFill>
                  <a:schemeClr val="tx1"/>
                </a:solidFill>
                <a:latin typeface="Arial" panose="020B0604020202020204" pitchFamily="34" charset="0"/>
              </a:defRPr>
            </a:lvl2pPr>
            <a:lvl3pPr marL="1143000" indent="-228600" algn="l" fontAlgn="base">
              <a:defRPr>
                <a:solidFill>
                  <a:schemeClr val="tx1"/>
                </a:solidFill>
                <a:latin typeface="Arial" panose="020B0604020202020204" pitchFamily="34" charset="0"/>
              </a:defRPr>
            </a:lvl3pPr>
            <a:lvl4pPr marL="1600200" indent="-228600" algn="l" fontAlgn="base">
              <a:defRPr>
                <a:solidFill>
                  <a:schemeClr val="tx1"/>
                </a:solidFill>
                <a:latin typeface="Arial" panose="020B0604020202020204" pitchFamily="34" charset="0"/>
              </a:defRPr>
            </a:lvl4pPr>
            <a:lvl5pPr marL="2057400" indent="-228600" algn="l" fontAlgn="base">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buClrTx/>
              <a:buSzTx/>
            </a:pPr>
            <a:r>
              <a:rPr lang="zh-CN" altLang="en-US" sz="2270" b="1" i="1" dirty="0">
                <a:solidFill>
                  <a:srgbClr val="0070C0"/>
                </a:solidFill>
                <a:latin typeface="微软雅黑" panose="020B0503020204020204" pitchFamily="34" charset="-122"/>
                <a:ea typeface="微软雅黑" panose="020B0503020204020204" pitchFamily="34" charset="-122"/>
              </a:rPr>
              <a:t>文本</a:t>
            </a:r>
            <a:r>
              <a:rPr lang="en-US" altLang="zh-CN" sz="2270" b="1" i="1" dirty="0">
                <a:solidFill>
                  <a:srgbClr val="0070C0"/>
                </a:solidFill>
                <a:latin typeface="微软雅黑" panose="020B0503020204020204" pitchFamily="34" charset="-122"/>
                <a:ea typeface="微软雅黑" panose="020B0503020204020204" pitchFamily="34" charset="-122"/>
              </a:rPr>
              <a:t>4</a:t>
            </a:r>
            <a:endParaRPr lang="zh-CN" altLang="en-US" sz="2270" b="1" i="1" dirty="0">
              <a:solidFill>
                <a:srgbClr val="0070C0"/>
              </a:solidFill>
              <a:latin typeface="微软雅黑" panose="020B0503020204020204" pitchFamily="34" charset="-122"/>
              <a:ea typeface="微软雅黑" panose="020B0503020204020204" pitchFamily="34" charset="-122"/>
            </a:endParaRPr>
          </a:p>
        </p:txBody>
      </p:sp>
      <p:grpSp>
        <p:nvGrpSpPr>
          <p:cNvPr id="16" name="组合 13"/>
          <p:cNvGrpSpPr/>
          <p:nvPr/>
        </p:nvGrpSpPr>
        <p:grpSpPr bwMode="auto">
          <a:xfrm>
            <a:off x="1368246" y="3828772"/>
            <a:ext cx="3048549" cy="1772096"/>
            <a:chOff x="941884" y="3983470"/>
            <a:chExt cx="1925931" cy="1590110"/>
          </a:xfrm>
        </p:grpSpPr>
        <p:cxnSp>
          <p:nvCxnSpPr>
            <p:cNvPr id="17" name="直接连接符 23"/>
            <p:cNvCxnSpPr>
              <a:cxnSpLocks noChangeShapeType="1"/>
            </p:cNvCxnSpPr>
            <p:nvPr/>
          </p:nvCxnSpPr>
          <p:spPr bwMode="auto">
            <a:xfrm>
              <a:off x="941884" y="3983470"/>
              <a:ext cx="0" cy="1358533"/>
            </a:xfrm>
            <a:prstGeom prst="line">
              <a:avLst/>
            </a:prstGeom>
            <a:noFill/>
            <a:ln w="9525" algn="ctr">
              <a:solidFill>
                <a:srgbClr val="0070C0"/>
              </a:solidFill>
              <a:round/>
              <a:headEnd type="oval" w="med" len="med"/>
              <a:tailEnd type="oval" w="med" len="med"/>
            </a:ln>
            <a:extLst>
              <a:ext uri="{909E8E84-426E-40DD-AFC4-6F175D3DCCD1}">
                <a14:hiddenFill xmlns:a14="http://schemas.microsoft.com/office/drawing/2010/main">
                  <a:noFill/>
                </a14:hiddenFill>
              </a:ext>
            </a:extLst>
          </p:spPr>
        </p:cxnSp>
        <p:sp>
          <p:nvSpPr>
            <p:cNvPr id="18" name="TextBox 17"/>
            <p:cNvSpPr txBox="1"/>
            <p:nvPr/>
          </p:nvSpPr>
          <p:spPr>
            <a:xfrm>
              <a:off x="941884" y="4394509"/>
              <a:ext cx="1925931" cy="1179071"/>
            </a:xfrm>
            <a:prstGeom prst="rect">
              <a:avLst/>
            </a:prstGeom>
            <a:noFill/>
          </p:spPr>
          <p:txBody>
            <a:bodyPr>
              <a:spAutoFit/>
            </a:bodyPr>
            <a:lstStyle/>
            <a:p>
              <a:pPr>
                <a:lnSpc>
                  <a:spcPct val="150000"/>
                </a:lnSpc>
                <a:defRPr/>
              </a:pPr>
              <a:r>
                <a:rPr lang="zh-CN" altLang="en-US" sz="2270" b="1" kern="0" dirty="0">
                  <a:solidFill>
                    <a:schemeClr val="tx1">
                      <a:lumMod val="65000"/>
                      <a:lumOff val="35000"/>
                    </a:schemeClr>
                  </a:solidFill>
                  <a:latin typeface="微软雅黑" panose="020B0503020204020204" pitchFamily="34" charset="-122"/>
                  <a:ea typeface="微软雅黑" panose="020B0503020204020204" pitchFamily="34" charset="-122"/>
                </a:rPr>
                <a:t>此处添加标题</a:t>
              </a:r>
              <a:endParaRPr lang="en-US" altLang="zh-CN" sz="2270" b="1" kern="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defRPr/>
              </a:pPr>
              <a:r>
                <a:rPr lang="zh-CN" altLang="en-US" sz="1510" kern="0" dirty="0">
                  <a:solidFill>
                    <a:schemeClr val="tx1">
                      <a:lumMod val="65000"/>
                      <a:lumOff val="35000"/>
                    </a:schemeClr>
                  </a:solidFill>
                  <a:latin typeface="微软雅黑" panose="020B0503020204020204" pitchFamily="34" charset="-122"/>
                  <a:ea typeface="微软雅黑" panose="020B0503020204020204" pitchFamily="34" charset="-122"/>
                </a:rPr>
                <a:t>点击此处添加段落文本</a:t>
              </a:r>
              <a:endParaRPr lang="zh-CN" altLang="en-US" sz="1510" kern="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defRPr/>
              </a:pPr>
              <a:r>
                <a:rPr lang="zh-CN" altLang="en-US" sz="1510" kern="0" dirty="0">
                  <a:solidFill>
                    <a:schemeClr val="tx1">
                      <a:lumMod val="65000"/>
                      <a:lumOff val="35000"/>
                    </a:schemeClr>
                  </a:solidFill>
                  <a:latin typeface="微软雅黑" panose="020B0503020204020204" pitchFamily="34" charset="-122"/>
                  <a:ea typeface="微软雅黑" panose="020B0503020204020204" pitchFamily="34" charset="-122"/>
                </a:rPr>
                <a:t>点击此处添加段落文本</a:t>
              </a:r>
              <a:endParaRPr lang="zh-CN" altLang="en-US" sz="1510"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9" name="组合 14"/>
          <p:cNvGrpSpPr/>
          <p:nvPr/>
        </p:nvGrpSpPr>
        <p:grpSpPr bwMode="auto">
          <a:xfrm>
            <a:off x="3360605" y="1524358"/>
            <a:ext cx="2880519" cy="1676302"/>
            <a:chOff x="2293144" y="1916832"/>
            <a:chExt cx="1925931" cy="1502549"/>
          </a:xfrm>
        </p:grpSpPr>
        <p:cxnSp>
          <p:nvCxnSpPr>
            <p:cNvPr id="20" name="直接连接符 21"/>
            <p:cNvCxnSpPr>
              <a:cxnSpLocks noChangeShapeType="1"/>
            </p:cNvCxnSpPr>
            <p:nvPr/>
          </p:nvCxnSpPr>
          <p:spPr bwMode="auto">
            <a:xfrm>
              <a:off x="2293144" y="2060848"/>
              <a:ext cx="0" cy="1358533"/>
            </a:xfrm>
            <a:prstGeom prst="line">
              <a:avLst/>
            </a:prstGeom>
            <a:noFill/>
            <a:ln w="9525" algn="ctr">
              <a:solidFill>
                <a:srgbClr val="0070C0"/>
              </a:solidFill>
              <a:round/>
              <a:headEnd type="oval" w="med" len="med"/>
              <a:tailEnd type="oval" w="med" len="med"/>
            </a:ln>
            <a:extLst>
              <a:ext uri="{909E8E84-426E-40DD-AFC4-6F175D3DCCD1}">
                <a14:hiddenFill xmlns:a14="http://schemas.microsoft.com/office/drawing/2010/main">
                  <a:noFill/>
                </a14:hiddenFill>
              </a:ext>
            </a:extLst>
          </p:spPr>
        </p:cxnSp>
        <p:sp>
          <p:nvSpPr>
            <p:cNvPr id="21" name="TextBox 20"/>
            <p:cNvSpPr txBox="1"/>
            <p:nvPr/>
          </p:nvSpPr>
          <p:spPr>
            <a:xfrm>
              <a:off x="2293144" y="1916832"/>
              <a:ext cx="1925931" cy="1177813"/>
            </a:xfrm>
            <a:prstGeom prst="rect">
              <a:avLst/>
            </a:prstGeom>
            <a:noFill/>
          </p:spPr>
          <p:txBody>
            <a:bodyPr>
              <a:spAutoFit/>
            </a:bodyPr>
            <a:lstStyle/>
            <a:p>
              <a:pPr>
                <a:lnSpc>
                  <a:spcPct val="150000"/>
                </a:lnSpc>
                <a:defRPr/>
              </a:pPr>
              <a:r>
                <a:rPr lang="zh-CN" altLang="en-US" sz="2270" b="1" kern="0" dirty="0">
                  <a:solidFill>
                    <a:schemeClr val="tx1">
                      <a:lumMod val="65000"/>
                      <a:lumOff val="35000"/>
                    </a:schemeClr>
                  </a:solidFill>
                  <a:latin typeface="微软雅黑" panose="020B0503020204020204" pitchFamily="34" charset="-122"/>
                  <a:ea typeface="微软雅黑" panose="020B0503020204020204" pitchFamily="34" charset="-122"/>
                </a:rPr>
                <a:t>此处添加标题</a:t>
              </a:r>
              <a:endParaRPr lang="en-US" altLang="zh-CN" sz="2270" b="1" kern="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defRPr/>
              </a:pPr>
              <a:r>
                <a:rPr lang="zh-CN" altLang="en-US" sz="1510" kern="0" dirty="0">
                  <a:solidFill>
                    <a:schemeClr val="tx1">
                      <a:lumMod val="65000"/>
                      <a:lumOff val="35000"/>
                    </a:schemeClr>
                  </a:solidFill>
                  <a:latin typeface="微软雅黑" panose="020B0503020204020204" pitchFamily="34" charset="-122"/>
                  <a:ea typeface="微软雅黑" panose="020B0503020204020204" pitchFamily="34" charset="-122"/>
                </a:rPr>
                <a:t>点击此处添加段落文本</a:t>
              </a:r>
              <a:endParaRPr lang="zh-CN" altLang="en-US" sz="1510" kern="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defRPr/>
              </a:pPr>
              <a:r>
                <a:rPr lang="zh-CN" altLang="en-US" sz="1510" kern="0" dirty="0">
                  <a:solidFill>
                    <a:schemeClr val="tx1">
                      <a:lumMod val="65000"/>
                      <a:lumOff val="35000"/>
                    </a:schemeClr>
                  </a:solidFill>
                  <a:latin typeface="微软雅黑" panose="020B0503020204020204" pitchFamily="34" charset="-122"/>
                  <a:ea typeface="微软雅黑" panose="020B0503020204020204" pitchFamily="34" charset="-122"/>
                </a:rPr>
                <a:t>点击此处添加段落文本</a:t>
              </a:r>
              <a:endParaRPr lang="zh-CN" altLang="en-US" sz="1510"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22" name="组合 15"/>
          <p:cNvGrpSpPr/>
          <p:nvPr/>
        </p:nvGrpSpPr>
        <p:grpSpPr bwMode="auto">
          <a:xfrm>
            <a:off x="5310957" y="3852778"/>
            <a:ext cx="2658478" cy="1774097"/>
            <a:chOff x="3641104" y="3980384"/>
            <a:chExt cx="1925931" cy="1590307"/>
          </a:xfrm>
        </p:grpSpPr>
        <p:cxnSp>
          <p:nvCxnSpPr>
            <p:cNvPr id="23" name="直接连接符 19"/>
            <p:cNvCxnSpPr>
              <a:cxnSpLocks noChangeShapeType="1"/>
            </p:cNvCxnSpPr>
            <p:nvPr/>
          </p:nvCxnSpPr>
          <p:spPr bwMode="auto">
            <a:xfrm>
              <a:off x="3648596" y="3980384"/>
              <a:ext cx="0" cy="1358533"/>
            </a:xfrm>
            <a:prstGeom prst="line">
              <a:avLst/>
            </a:prstGeom>
            <a:noFill/>
            <a:ln w="9525" algn="ctr">
              <a:solidFill>
                <a:srgbClr val="0070C0"/>
              </a:solidFill>
              <a:round/>
              <a:headEnd type="oval" w="med" len="med"/>
              <a:tailEnd type="oval" w="med" len="med"/>
            </a:ln>
            <a:extLst>
              <a:ext uri="{909E8E84-426E-40DD-AFC4-6F175D3DCCD1}">
                <a14:hiddenFill xmlns:a14="http://schemas.microsoft.com/office/drawing/2010/main">
                  <a:noFill/>
                </a14:hiddenFill>
              </a:ext>
            </a:extLst>
          </p:spPr>
        </p:cxnSp>
        <p:sp>
          <p:nvSpPr>
            <p:cNvPr id="24" name="TextBox 23"/>
            <p:cNvSpPr txBox="1"/>
            <p:nvPr/>
          </p:nvSpPr>
          <p:spPr>
            <a:xfrm>
              <a:off x="3641104" y="4392804"/>
              <a:ext cx="1925931" cy="1177887"/>
            </a:xfrm>
            <a:prstGeom prst="rect">
              <a:avLst/>
            </a:prstGeom>
            <a:noFill/>
          </p:spPr>
          <p:txBody>
            <a:bodyPr>
              <a:spAutoFit/>
            </a:bodyPr>
            <a:lstStyle/>
            <a:p>
              <a:pPr>
                <a:lnSpc>
                  <a:spcPct val="150000"/>
                </a:lnSpc>
                <a:defRPr/>
              </a:pPr>
              <a:r>
                <a:rPr lang="zh-CN" altLang="en-US" sz="2270" b="1" kern="0" dirty="0">
                  <a:solidFill>
                    <a:schemeClr val="tx1">
                      <a:lumMod val="65000"/>
                      <a:lumOff val="35000"/>
                    </a:schemeClr>
                  </a:solidFill>
                  <a:latin typeface="微软雅黑" panose="020B0503020204020204" pitchFamily="34" charset="-122"/>
                  <a:ea typeface="微软雅黑" panose="020B0503020204020204" pitchFamily="34" charset="-122"/>
                </a:rPr>
                <a:t>此处添加标题</a:t>
              </a:r>
              <a:endParaRPr lang="en-US" altLang="zh-CN" sz="2270" b="1" kern="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defRPr/>
              </a:pPr>
              <a:r>
                <a:rPr lang="zh-CN" altLang="en-US" sz="1510" kern="0" dirty="0">
                  <a:solidFill>
                    <a:schemeClr val="tx1">
                      <a:lumMod val="65000"/>
                      <a:lumOff val="35000"/>
                    </a:schemeClr>
                  </a:solidFill>
                  <a:latin typeface="微软雅黑" panose="020B0503020204020204" pitchFamily="34" charset="-122"/>
                  <a:ea typeface="微软雅黑" panose="020B0503020204020204" pitchFamily="34" charset="-122"/>
                </a:rPr>
                <a:t>点击此处添加段落文本</a:t>
              </a:r>
              <a:endParaRPr lang="zh-CN" altLang="en-US" sz="1510" kern="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defRPr/>
              </a:pPr>
              <a:r>
                <a:rPr lang="zh-CN" altLang="en-US" sz="1510" kern="0" dirty="0">
                  <a:solidFill>
                    <a:schemeClr val="tx1">
                      <a:lumMod val="65000"/>
                      <a:lumOff val="35000"/>
                    </a:schemeClr>
                  </a:solidFill>
                  <a:latin typeface="微软雅黑" panose="020B0503020204020204" pitchFamily="34" charset="-122"/>
                  <a:ea typeface="微软雅黑" panose="020B0503020204020204" pitchFamily="34" charset="-122"/>
                </a:rPr>
                <a:t>点击此处添加段落文本</a:t>
              </a:r>
              <a:endParaRPr lang="zh-CN" altLang="en-US" sz="1510"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25" name="组合 16"/>
          <p:cNvGrpSpPr/>
          <p:nvPr/>
        </p:nvGrpSpPr>
        <p:grpSpPr bwMode="auto">
          <a:xfrm>
            <a:off x="7337321" y="1524358"/>
            <a:ext cx="2744494" cy="1676302"/>
            <a:chOff x="5044092" y="1916832"/>
            <a:chExt cx="1925931" cy="1502549"/>
          </a:xfrm>
        </p:grpSpPr>
        <p:cxnSp>
          <p:nvCxnSpPr>
            <p:cNvPr id="26" name="直接连接符 17"/>
            <p:cNvCxnSpPr>
              <a:cxnSpLocks noChangeShapeType="1"/>
            </p:cNvCxnSpPr>
            <p:nvPr/>
          </p:nvCxnSpPr>
          <p:spPr bwMode="auto">
            <a:xfrm>
              <a:off x="5044092" y="2060848"/>
              <a:ext cx="0" cy="1358533"/>
            </a:xfrm>
            <a:prstGeom prst="line">
              <a:avLst/>
            </a:prstGeom>
            <a:noFill/>
            <a:ln w="9525" algn="ctr">
              <a:solidFill>
                <a:srgbClr val="0070C0"/>
              </a:solidFill>
              <a:round/>
              <a:headEnd type="oval" w="med" len="med"/>
              <a:tailEnd type="oval" w="med" len="med"/>
            </a:ln>
            <a:extLst>
              <a:ext uri="{909E8E84-426E-40DD-AFC4-6F175D3DCCD1}">
                <a14:hiddenFill xmlns:a14="http://schemas.microsoft.com/office/drawing/2010/main">
                  <a:noFill/>
                </a14:hiddenFill>
              </a:ext>
            </a:extLst>
          </p:spPr>
        </p:cxnSp>
        <p:sp>
          <p:nvSpPr>
            <p:cNvPr id="27" name="TextBox 26"/>
            <p:cNvSpPr txBox="1"/>
            <p:nvPr/>
          </p:nvSpPr>
          <p:spPr>
            <a:xfrm>
              <a:off x="5044092" y="1916832"/>
              <a:ext cx="1925931" cy="1177813"/>
            </a:xfrm>
            <a:prstGeom prst="rect">
              <a:avLst/>
            </a:prstGeom>
            <a:noFill/>
          </p:spPr>
          <p:txBody>
            <a:bodyPr>
              <a:spAutoFit/>
            </a:bodyPr>
            <a:lstStyle/>
            <a:p>
              <a:pPr>
                <a:lnSpc>
                  <a:spcPct val="150000"/>
                </a:lnSpc>
                <a:defRPr/>
              </a:pPr>
              <a:r>
                <a:rPr lang="zh-CN" altLang="en-US" sz="2270" b="1" kern="0" dirty="0">
                  <a:solidFill>
                    <a:schemeClr val="tx1">
                      <a:lumMod val="65000"/>
                      <a:lumOff val="35000"/>
                    </a:schemeClr>
                  </a:solidFill>
                  <a:latin typeface="微软雅黑" panose="020B0503020204020204" pitchFamily="34" charset="-122"/>
                  <a:ea typeface="微软雅黑" panose="020B0503020204020204" pitchFamily="34" charset="-122"/>
                </a:rPr>
                <a:t>此处添加标题</a:t>
              </a:r>
              <a:endParaRPr lang="en-US" altLang="zh-CN" sz="2270" b="1" kern="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defRPr/>
              </a:pPr>
              <a:r>
                <a:rPr lang="zh-CN" altLang="en-US" sz="1510" kern="0" dirty="0">
                  <a:solidFill>
                    <a:schemeClr val="tx1">
                      <a:lumMod val="65000"/>
                      <a:lumOff val="35000"/>
                    </a:schemeClr>
                  </a:solidFill>
                  <a:latin typeface="微软雅黑" panose="020B0503020204020204" pitchFamily="34" charset="-122"/>
                  <a:ea typeface="微软雅黑" panose="020B0503020204020204" pitchFamily="34" charset="-122"/>
                </a:rPr>
                <a:t>点击此处添加段落文本</a:t>
              </a:r>
              <a:endParaRPr lang="zh-CN" altLang="en-US" sz="1510" kern="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defRPr/>
              </a:pPr>
              <a:r>
                <a:rPr lang="zh-CN" altLang="en-US" sz="1510" kern="0" dirty="0">
                  <a:solidFill>
                    <a:schemeClr val="tx1">
                      <a:lumMod val="65000"/>
                      <a:lumOff val="35000"/>
                    </a:schemeClr>
                  </a:solidFill>
                  <a:latin typeface="微软雅黑" panose="020B0503020204020204" pitchFamily="34" charset="-122"/>
                  <a:ea typeface="微软雅黑" panose="020B0503020204020204" pitchFamily="34" charset="-122"/>
                </a:rPr>
                <a:t>点击此处添加段落文本</a:t>
              </a:r>
              <a:endParaRPr lang="zh-CN" altLang="en-US" sz="1510"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28" name="Rectangle 162"/>
          <p:cNvSpPr>
            <a:spLocks noChangeArrowheads="1"/>
          </p:cNvSpPr>
          <p:nvPr/>
        </p:nvSpPr>
        <p:spPr bwMode="auto">
          <a:xfrm>
            <a:off x="9195410" y="3179078"/>
            <a:ext cx="1217000" cy="557653"/>
          </a:xfrm>
          <a:prstGeom prst="rect">
            <a:avLst/>
          </a:prstGeom>
          <a:noFill/>
          <a:ln>
            <a:noFill/>
          </a:ln>
          <a:effectLst/>
          <a:extLst>
            <a:ext uri="{909E8E84-426E-40DD-AFC4-6F175D3DCCD1}">
              <a14:hiddenFill xmlns:a14="http://schemas.microsoft.com/office/drawing/2010/main">
                <a:gradFill rotWithShape="1">
                  <a:gsLst>
                    <a:gs pos="0">
                      <a:srgbClr val="0F6FC6"/>
                    </a:gs>
                    <a:gs pos="100000">
                      <a:srgbClr val="009DD9">
                        <a:alpha val="89998"/>
                      </a:srgbClr>
                    </a:gs>
                  </a:gsLst>
                  <a:lin ang="27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90500" dir="5400000" algn="ctr" rotWithShape="0">
                    <a:schemeClr val="bg1">
                      <a:alpha val="50000"/>
                    </a:schemeClr>
                  </a:outerShdw>
                </a:effectLst>
              </a14:hiddenEffects>
            </a:ext>
          </a:extLst>
        </p:spPr>
        <p:txBody>
          <a:bodyPr wrap="none">
            <a:spAutoFit/>
            <a:flatTx/>
          </a:bodyPr>
          <a:lstStyle/>
          <a:p>
            <a:pPr eaLnBrk="1" fontAlgn="base" hangingPunct="1">
              <a:lnSpc>
                <a:spcPct val="150000"/>
              </a:lnSpc>
              <a:buClrTx/>
              <a:buSzTx/>
            </a:pPr>
            <a:r>
              <a:rPr lang="zh-CN" altLang="en-US" sz="2015" b="1" dirty="0">
                <a:solidFill>
                  <a:srgbClr val="0070C0"/>
                </a:solidFill>
                <a:latin typeface="微软雅黑" panose="020B0503020204020204" pitchFamily="34" charset="-122"/>
                <a:ea typeface="微软雅黑" panose="020B0503020204020204" pitchFamily="34" charset="-122"/>
              </a:rPr>
              <a:t>添加标题</a:t>
            </a:r>
            <a:endParaRPr lang="en-US" altLang="zh-CN" sz="2015"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0-#ppt_w/2"/>
                                          </p:val>
                                        </p:tav>
                                        <p:tav tm="100000">
                                          <p:val>
                                            <p:strVal val="#ppt_x"/>
                                          </p:val>
                                        </p:tav>
                                      </p:tavLst>
                                    </p:anim>
                                    <p:anim calcmode="lin" valueType="num">
                                      <p:cBhvr additive="base">
                                        <p:cTn id="29" dur="500" fill="hold"/>
                                        <p:tgtEl>
                                          <p:spTgt spid="9"/>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49" presetClass="entr" presetSubtype="0" decel="10000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 calcmode="lin" valueType="num">
                                      <p:cBhvr>
                                        <p:cTn id="35" dur="500" fill="hold"/>
                                        <p:tgtEl>
                                          <p:spTgt spid="11"/>
                                        </p:tgtEl>
                                        <p:attrNameLst>
                                          <p:attrName>style.rotation</p:attrName>
                                        </p:attrNameLst>
                                      </p:cBhvr>
                                      <p:tavLst>
                                        <p:tav tm="0">
                                          <p:val>
                                            <p:fltVal val="360"/>
                                          </p:val>
                                        </p:tav>
                                        <p:tav tm="100000">
                                          <p:val>
                                            <p:fltVal val="0"/>
                                          </p:val>
                                        </p:tav>
                                      </p:tavLst>
                                    </p:anim>
                                    <p:animEffect transition="in" filter="fade">
                                      <p:cBhvr>
                                        <p:cTn id="36" dur="500"/>
                                        <p:tgtEl>
                                          <p:spTgt spid="11"/>
                                        </p:tgtEl>
                                      </p:cBhvr>
                                    </p:animEffect>
                                  </p:childTnLst>
                                </p:cTn>
                              </p:par>
                              <p:par>
                                <p:cTn id="37" presetID="49" presetClass="entr" presetSubtype="0" decel="10000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 calcmode="lin" valueType="num">
                                      <p:cBhvr>
                                        <p:cTn id="41" dur="500" fill="hold"/>
                                        <p:tgtEl>
                                          <p:spTgt spid="13"/>
                                        </p:tgtEl>
                                        <p:attrNameLst>
                                          <p:attrName>style.rotation</p:attrName>
                                        </p:attrNameLst>
                                      </p:cBhvr>
                                      <p:tavLst>
                                        <p:tav tm="0">
                                          <p:val>
                                            <p:fltVal val="360"/>
                                          </p:val>
                                        </p:tav>
                                        <p:tav tm="100000">
                                          <p:val>
                                            <p:fltVal val="0"/>
                                          </p:val>
                                        </p:tav>
                                      </p:tavLst>
                                    </p:anim>
                                    <p:animEffect transition="in" filter="fade">
                                      <p:cBhvr>
                                        <p:cTn id="42" dur="500"/>
                                        <p:tgtEl>
                                          <p:spTgt spid="13"/>
                                        </p:tgtEl>
                                      </p:cBhvr>
                                    </p:animEffect>
                                  </p:childTnLst>
                                </p:cTn>
                              </p:par>
                              <p:par>
                                <p:cTn id="43" presetID="49" presetClass="entr" presetSubtype="0" decel="10000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 calcmode="lin" valueType="num">
                                      <p:cBhvr>
                                        <p:cTn id="47" dur="500" fill="hold"/>
                                        <p:tgtEl>
                                          <p:spTgt spid="14"/>
                                        </p:tgtEl>
                                        <p:attrNameLst>
                                          <p:attrName>style.rotation</p:attrName>
                                        </p:attrNameLst>
                                      </p:cBhvr>
                                      <p:tavLst>
                                        <p:tav tm="0">
                                          <p:val>
                                            <p:fltVal val="360"/>
                                          </p:val>
                                        </p:tav>
                                        <p:tav tm="100000">
                                          <p:val>
                                            <p:fltVal val="0"/>
                                          </p:val>
                                        </p:tav>
                                      </p:tavLst>
                                    </p:anim>
                                    <p:animEffect transition="in" filter="fade">
                                      <p:cBhvr>
                                        <p:cTn id="48" dur="500"/>
                                        <p:tgtEl>
                                          <p:spTgt spid="14"/>
                                        </p:tgtEl>
                                      </p:cBhvr>
                                    </p:animEffect>
                                  </p:childTnLst>
                                </p:cTn>
                              </p:par>
                              <p:par>
                                <p:cTn id="49" presetID="49" presetClass="entr" presetSubtype="0" decel="10000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 calcmode="lin" valueType="num">
                                      <p:cBhvr>
                                        <p:cTn id="53" dur="500" fill="hold"/>
                                        <p:tgtEl>
                                          <p:spTgt spid="15"/>
                                        </p:tgtEl>
                                        <p:attrNameLst>
                                          <p:attrName>style.rotation</p:attrName>
                                        </p:attrNameLst>
                                      </p:cBhvr>
                                      <p:tavLst>
                                        <p:tav tm="0">
                                          <p:val>
                                            <p:fltVal val="360"/>
                                          </p:val>
                                        </p:tav>
                                        <p:tav tm="100000">
                                          <p:val>
                                            <p:fltVal val="0"/>
                                          </p:val>
                                        </p:tav>
                                      </p:tavLst>
                                    </p:anim>
                                    <p:animEffect transition="in" filter="fade">
                                      <p:cBhvr>
                                        <p:cTn id="54" dur="500"/>
                                        <p:tgtEl>
                                          <p:spTgt spid="15"/>
                                        </p:tgtEl>
                                      </p:cBhvr>
                                    </p:animEffect>
                                  </p:childTnLst>
                                </p:cTn>
                              </p:par>
                            </p:childTnLst>
                          </p:cTn>
                        </p:par>
                        <p:par>
                          <p:cTn id="55" fill="hold">
                            <p:stCondLst>
                              <p:cond delay="2000"/>
                            </p:stCondLst>
                            <p:childTnLst>
                              <p:par>
                                <p:cTn id="56" presetID="47" presetClass="entr" presetSubtype="0" fill="hold" nodeType="after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1000"/>
                                        <p:tgtEl>
                                          <p:spTgt spid="3"/>
                                        </p:tgtEl>
                                      </p:cBhvr>
                                    </p:animEffect>
                                    <p:anim calcmode="lin" valueType="num">
                                      <p:cBhvr>
                                        <p:cTn id="59" dur="1000" fill="hold"/>
                                        <p:tgtEl>
                                          <p:spTgt spid="3"/>
                                        </p:tgtEl>
                                        <p:attrNameLst>
                                          <p:attrName>ppt_x</p:attrName>
                                        </p:attrNameLst>
                                      </p:cBhvr>
                                      <p:tavLst>
                                        <p:tav tm="0">
                                          <p:val>
                                            <p:strVal val="#ppt_x"/>
                                          </p:val>
                                        </p:tav>
                                        <p:tav tm="100000">
                                          <p:val>
                                            <p:strVal val="#ppt_x"/>
                                          </p:val>
                                        </p:tav>
                                      </p:tavLst>
                                    </p:anim>
                                    <p:anim calcmode="lin" valueType="num">
                                      <p:cBhvr>
                                        <p:cTn id="60" dur="1000" fill="hold"/>
                                        <p:tgtEl>
                                          <p:spTgt spid="3"/>
                                        </p:tgtEl>
                                        <p:attrNameLst>
                                          <p:attrName>ppt_y</p:attrName>
                                        </p:attrNameLst>
                                      </p:cBhvr>
                                      <p:tavLst>
                                        <p:tav tm="0">
                                          <p:val>
                                            <p:strVal val="#ppt_y-.1"/>
                                          </p:val>
                                        </p:tav>
                                        <p:tav tm="100000">
                                          <p:val>
                                            <p:strVal val="#ppt_y"/>
                                          </p:val>
                                        </p:tav>
                                      </p:tavLst>
                                    </p:anim>
                                  </p:childTnLst>
                                </p:cTn>
                              </p:par>
                            </p:childTnLst>
                          </p:cTn>
                        </p:par>
                        <p:par>
                          <p:cTn id="61" fill="hold">
                            <p:stCondLst>
                              <p:cond delay="3000"/>
                            </p:stCondLst>
                            <p:childTnLst>
                              <p:par>
                                <p:cTn id="62" presetID="23" presetClass="entr" presetSubtype="16" fill="hold" grpId="0" nodeType="after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p:cTn id="64" dur="500" fill="hold"/>
                                        <p:tgtEl>
                                          <p:spTgt spid="28"/>
                                        </p:tgtEl>
                                        <p:attrNameLst>
                                          <p:attrName>ppt_w</p:attrName>
                                        </p:attrNameLst>
                                      </p:cBhvr>
                                      <p:tavLst>
                                        <p:tav tm="0">
                                          <p:val>
                                            <p:fltVal val="0"/>
                                          </p:val>
                                        </p:tav>
                                        <p:tav tm="100000">
                                          <p:val>
                                            <p:strVal val="#ppt_w"/>
                                          </p:val>
                                        </p:tav>
                                      </p:tavLst>
                                    </p:anim>
                                    <p:anim calcmode="lin" valueType="num">
                                      <p:cBhvr>
                                        <p:cTn id="65" dur="500" fill="hold"/>
                                        <p:tgtEl>
                                          <p:spTgt spid="28"/>
                                        </p:tgtEl>
                                        <p:attrNameLst>
                                          <p:attrName>ppt_h</p:attrName>
                                        </p:attrNameLst>
                                      </p:cBhvr>
                                      <p:tavLst>
                                        <p:tav tm="0">
                                          <p:val>
                                            <p:fltVal val="0"/>
                                          </p:val>
                                        </p:tav>
                                        <p:tav tm="100000">
                                          <p:val>
                                            <p:strVal val="#ppt_h"/>
                                          </p:val>
                                        </p:tav>
                                      </p:tavLst>
                                    </p:anim>
                                  </p:childTnLst>
                                </p:cTn>
                              </p:par>
                              <p:par>
                                <p:cTn id="66" presetID="42" presetClass="entr" presetSubtype="0"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1000"/>
                                        <p:tgtEl>
                                          <p:spTgt spid="19"/>
                                        </p:tgtEl>
                                      </p:cBhvr>
                                    </p:animEffect>
                                    <p:anim calcmode="lin" valueType="num">
                                      <p:cBhvr>
                                        <p:cTn id="69" dur="1000" fill="hold"/>
                                        <p:tgtEl>
                                          <p:spTgt spid="19"/>
                                        </p:tgtEl>
                                        <p:attrNameLst>
                                          <p:attrName>ppt_x</p:attrName>
                                        </p:attrNameLst>
                                      </p:cBhvr>
                                      <p:tavLst>
                                        <p:tav tm="0">
                                          <p:val>
                                            <p:strVal val="#ppt_x"/>
                                          </p:val>
                                        </p:tav>
                                        <p:tav tm="100000">
                                          <p:val>
                                            <p:strVal val="#ppt_x"/>
                                          </p:val>
                                        </p:tav>
                                      </p:tavLst>
                                    </p:anim>
                                    <p:anim calcmode="lin" valueType="num">
                                      <p:cBhvr>
                                        <p:cTn id="70" dur="1000" fill="hold"/>
                                        <p:tgtEl>
                                          <p:spTgt spid="19"/>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1000"/>
                                        <p:tgtEl>
                                          <p:spTgt spid="25"/>
                                        </p:tgtEl>
                                      </p:cBhvr>
                                    </p:animEffect>
                                    <p:anim calcmode="lin" valueType="num">
                                      <p:cBhvr>
                                        <p:cTn id="74" dur="1000" fill="hold"/>
                                        <p:tgtEl>
                                          <p:spTgt spid="25"/>
                                        </p:tgtEl>
                                        <p:attrNameLst>
                                          <p:attrName>ppt_x</p:attrName>
                                        </p:attrNameLst>
                                      </p:cBhvr>
                                      <p:tavLst>
                                        <p:tav tm="0">
                                          <p:val>
                                            <p:strVal val="#ppt_x"/>
                                          </p:val>
                                        </p:tav>
                                        <p:tav tm="100000">
                                          <p:val>
                                            <p:strVal val="#ppt_x"/>
                                          </p:val>
                                        </p:tav>
                                      </p:tavLst>
                                    </p:anim>
                                    <p:anim calcmode="lin" valueType="num">
                                      <p:cBhvr>
                                        <p:cTn id="75" dur="1000" fill="hold"/>
                                        <p:tgtEl>
                                          <p:spTgt spid="25"/>
                                        </p:tgtEl>
                                        <p:attrNameLst>
                                          <p:attrName>ppt_y</p:attrName>
                                        </p:attrNameLst>
                                      </p:cBhvr>
                                      <p:tavLst>
                                        <p:tav tm="0">
                                          <p:val>
                                            <p:strVal val="#ppt_y+.1"/>
                                          </p:val>
                                        </p:tav>
                                        <p:tav tm="100000">
                                          <p:val>
                                            <p:strVal val="#ppt_y"/>
                                          </p:val>
                                        </p:tav>
                                      </p:tavLst>
                                    </p:anim>
                                  </p:childTnLst>
                                </p:cTn>
                              </p:par>
                              <p:par>
                                <p:cTn id="76" presetID="47" presetClass="entr" presetSubtype="0" fill="hold"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1000"/>
                                        <p:tgtEl>
                                          <p:spTgt spid="16"/>
                                        </p:tgtEl>
                                      </p:cBhvr>
                                    </p:animEffect>
                                    <p:anim calcmode="lin" valueType="num">
                                      <p:cBhvr>
                                        <p:cTn id="79" dur="1000" fill="hold"/>
                                        <p:tgtEl>
                                          <p:spTgt spid="16"/>
                                        </p:tgtEl>
                                        <p:attrNameLst>
                                          <p:attrName>ppt_x</p:attrName>
                                        </p:attrNameLst>
                                      </p:cBhvr>
                                      <p:tavLst>
                                        <p:tav tm="0">
                                          <p:val>
                                            <p:strVal val="#ppt_x"/>
                                          </p:val>
                                        </p:tav>
                                        <p:tav tm="100000">
                                          <p:val>
                                            <p:strVal val="#ppt_x"/>
                                          </p:val>
                                        </p:tav>
                                      </p:tavLst>
                                    </p:anim>
                                    <p:anim calcmode="lin" valueType="num">
                                      <p:cBhvr>
                                        <p:cTn id="80" dur="1000" fill="hold"/>
                                        <p:tgtEl>
                                          <p:spTgt spid="16"/>
                                        </p:tgtEl>
                                        <p:attrNameLst>
                                          <p:attrName>ppt_y</p:attrName>
                                        </p:attrNameLst>
                                      </p:cBhvr>
                                      <p:tavLst>
                                        <p:tav tm="0">
                                          <p:val>
                                            <p:strVal val="#ppt_y-.1"/>
                                          </p:val>
                                        </p:tav>
                                        <p:tav tm="100000">
                                          <p:val>
                                            <p:strVal val="#ppt_y"/>
                                          </p:val>
                                        </p:tav>
                                      </p:tavLst>
                                    </p:anim>
                                  </p:childTnLst>
                                </p:cTn>
                              </p:par>
                              <p:par>
                                <p:cTn id="81" presetID="47" presetClass="entr" presetSubtype="0" fill="hold"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1000"/>
                                        <p:tgtEl>
                                          <p:spTgt spid="22"/>
                                        </p:tgtEl>
                                      </p:cBhvr>
                                    </p:animEffect>
                                    <p:anim calcmode="lin" valueType="num">
                                      <p:cBhvr>
                                        <p:cTn id="84" dur="1000" fill="hold"/>
                                        <p:tgtEl>
                                          <p:spTgt spid="22"/>
                                        </p:tgtEl>
                                        <p:attrNameLst>
                                          <p:attrName>ppt_x</p:attrName>
                                        </p:attrNameLst>
                                      </p:cBhvr>
                                      <p:tavLst>
                                        <p:tav tm="0">
                                          <p:val>
                                            <p:strVal val="#ppt_x"/>
                                          </p:val>
                                        </p:tav>
                                        <p:tav tm="100000">
                                          <p:val>
                                            <p:strVal val="#ppt_x"/>
                                          </p:val>
                                        </p:tav>
                                      </p:tavLst>
                                    </p:anim>
                                    <p:anim calcmode="lin" valueType="num">
                                      <p:cBhvr>
                                        <p:cTn id="8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P spid="7" grpId="0" animBg="1"/>
      <p:bldP spid="8" grpId="0" animBg="1"/>
      <p:bldP spid="9" grpId="0" animBg="1"/>
      <p:bldP spid="10" grpId="0" animBg="1"/>
      <p:bldP spid="11" grpId="0"/>
      <p:bldP spid="13" grpId="0"/>
      <p:bldP spid="14" grpId="0"/>
      <p:bldP spid="15"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092288" y="435537"/>
            <a:ext cx="4086375" cy="480131"/>
          </a:xfrm>
          <a:prstGeom prst="rect">
            <a:avLst/>
          </a:prstGeom>
        </p:spPr>
        <p:txBody>
          <a:bodyPr wrap="none">
            <a:spAutoFit/>
          </a:bodyPr>
          <a:lstStyle/>
          <a:p>
            <a:r>
              <a:rPr lang="zh-CN" altLang="en-US" sz="2520" b="1" dirty="0">
                <a:latin typeface="微软雅黑" panose="020B0503020204020204" pitchFamily="34" charset="-122"/>
                <a:ea typeface="微软雅黑" panose="020B0503020204020204" pitchFamily="34" charset="-122"/>
              </a:rPr>
              <a:t>明年工作计划</a:t>
            </a:r>
            <a:r>
              <a:rPr lang="en-US" altLang="zh-CN" sz="1765" dirty="0">
                <a:latin typeface="微软雅黑" panose="020B0503020204020204" pitchFamily="34" charset="-122"/>
                <a:ea typeface="微软雅黑" panose="020B0503020204020204" pitchFamily="34" charset="-122"/>
              </a:rPr>
              <a:t>(</a:t>
            </a:r>
            <a:r>
              <a:rPr lang="zh-CN" altLang="en-US" sz="1765" dirty="0">
                <a:latin typeface="微软雅黑" panose="020B0503020204020204" pitchFamily="34" charset="-122"/>
                <a:ea typeface="微软雅黑" panose="020B0503020204020204" pitchFamily="34" charset="-122"/>
              </a:rPr>
              <a:t>此处添加文本内容</a:t>
            </a:r>
            <a:r>
              <a:rPr lang="en-US" altLang="zh-CN" sz="1765" dirty="0">
                <a:latin typeface="微软雅黑" panose="020B0503020204020204" pitchFamily="34" charset="-122"/>
                <a:ea typeface="微软雅黑" panose="020B0503020204020204" pitchFamily="34" charset="-122"/>
              </a:rPr>
              <a:t>)</a:t>
            </a:r>
            <a:endParaRPr lang="zh-CN" altLang="en-US" sz="2520" dirty="0">
              <a:latin typeface="微软雅黑" panose="020B0503020204020204" pitchFamily="34" charset="-122"/>
              <a:ea typeface="微软雅黑" panose="020B0503020204020204" pitchFamily="34" charset="-122"/>
            </a:endParaRPr>
          </a:p>
        </p:txBody>
      </p:sp>
      <p:grpSp>
        <p:nvGrpSpPr>
          <p:cNvPr id="3" name="组合 1"/>
          <p:cNvGrpSpPr/>
          <p:nvPr/>
        </p:nvGrpSpPr>
        <p:grpSpPr>
          <a:xfrm>
            <a:off x="1587223" y="1615093"/>
            <a:ext cx="5261866" cy="4502943"/>
            <a:chOff x="1243649" y="1306887"/>
            <a:chExt cx="6153580" cy="5266736"/>
          </a:xfrm>
          <a:gradFill>
            <a:gsLst>
              <a:gs pos="0">
                <a:schemeClr val="bg1"/>
              </a:gs>
              <a:gs pos="51000">
                <a:schemeClr val="bg1">
                  <a:lumMod val="95000"/>
                </a:schemeClr>
              </a:gs>
              <a:gs pos="100000">
                <a:schemeClr val="bg1">
                  <a:lumMod val="85000"/>
                </a:schemeClr>
              </a:gs>
            </a:gsLst>
            <a:lin ang="18900000" scaled="0"/>
          </a:gradFill>
          <a:effectLst>
            <a:outerShdw blurRad="50800" dist="38100" dir="8100000" algn="tr" rotWithShape="0">
              <a:prstClr val="black">
                <a:alpha val="40000"/>
              </a:prstClr>
            </a:outerShdw>
          </a:effectLst>
        </p:grpSpPr>
        <p:sp>
          <p:nvSpPr>
            <p:cNvPr id="4" name="任意多边形 3"/>
            <p:cNvSpPr/>
            <p:nvPr/>
          </p:nvSpPr>
          <p:spPr bwMode="gray">
            <a:xfrm>
              <a:off x="3611263" y="4109462"/>
              <a:ext cx="1445846" cy="1188744"/>
            </a:xfrm>
            <a:custGeom>
              <a:avLst/>
              <a:gdLst>
                <a:gd name="connsiteX0" fmla="*/ 1597670 w 5621432"/>
                <a:gd name="connsiteY0" fmla="*/ 4265814 h 4315196"/>
                <a:gd name="connsiteX1" fmla="*/ 1601110 w 5621432"/>
                <a:gd name="connsiteY1" fmla="*/ 4267402 h 4315196"/>
                <a:gd name="connsiteX2" fmla="*/ 1601110 w 5621432"/>
                <a:gd name="connsiteY2" fmla="*/ 4315196 h 4315196"/>
                <a:gd name="connsiteX3" fmla="*/ 1597670 w 5621432"/>
                <a:gd name="connsiteY3" fmla="*/ 4315196 h 4315196"/>
                <a:gd name="connsiteX4" fmla="*/ 1479324 w 5621432"/>
                <a:gd name="connsiteY4" fmla="*/ 3933314 h 4315196"/>
                <a:gd name="connsiteX5" fmla="*/ 1482764 w 5621432"/>
                <a:gd name="connsiteY5" fmla="*/ 3939665 h 4315196"/>
                <a:gd name="connsiteX6" fmla="*/ 1482764 w 5621432"/>
                <a:gd name="connsiteY6" fmla="*/ 4207538 h 4315196"/>
                <a:gd name="connsiteX7" fmla="*/ 1479324 w 5621432"/>
                <a:gd name="connsiteY7" fmla="*/ 4205951 h 4315196"/>
                <a:gd name="connsiteX8" fmla="*/ 3551353 w 5621432"/>
                <a:gd name="connsiteY8" fmla="*/ 3386610 h 4315196"/>
                <a:gd name="connsiteX9" fmla="*/ 3727897 w 5621432"/>
                <a:gd name="connsiteY9" fmla="*/ 3386610 h 4315196"/>
                <a:gd name="connsiteX10" fmla="*/ 3729746 w 5621432"/>
                <a:gd name="connsiteY10" fmla="*/ 3393438 h 4315196"/>
                <a:gd name="connsiteX11" fmla="*/ 3553818 w 5621432"/>
                <a:gd name="connsiteY11" fmla="*/ 3393438 h 4315196"/>
                <a:gd name="connsiteX12" fmla="*/ 1005046 w 5621432"/>
                <a:gd name="connsiteY12" fmla="*/ 3223568 h 4315196"/>
                <a:gd name="connsiteX13" fmla="*/ 1009381 w 5621432"/>
                <a:gd name="connsiteY13" fmla="*/ 3229570 h 4315196"/>
                <a:gd name="connsiteX14" fmla="*/ 951103 w 5621432"/>
                <a:gd name="connsiteY14" fmla="*/ 3283367 h 4315196"/>
                <a:gd name="connsiteX15" fmla="*/ 946768 w 5621432"/>
                <a:gd name="connsiteY15" fmla="*/ 3277364 h 4315196"/>
                <a:gd name="connsiteX16" fmla="*/ 2899475 w 5621432"/>
                <a:gd name="connsiteY16" fmla="*/ 3120324 h 4315196"/>
                <a:gd name="connsiteX17" fmla="*/ 2902915 w 5621432"/>
                <a:gd name="connsiteY17" fmla="*/ 3120324 h 4315196"/>
                <a:gd name="connsiteX18" fmla="*/ 2902915 w 5621432"/>
                <a:gd name="connsiteY18" fmla="*/ 3443350 h 4315196"/>
                <a:gd name="connsiteX19" fmla="*/ 2899475 w 5621432"/>
                <a:gd name="connsiteY19" fmla="*/ 3441233 h 4315196"/>
                <a:gd name="connsiteX20" fmla="*/ 532481 w 5621432"/>
                <a:gd name="connsiteY20" fmla="*/ 1695265 h 4315196"/>
                <a:gd name="connsiteX21" fmla="*/ 535997 w 5621432"/>
                <a:gd name="connsiteY21" fmla="*/ 1700133 h 4315196"/>
                <a:gd name="connsiteX22" fmla="*/ 477156 w 5621432"/>
                <a:gd name="connsiteY22" fmla="*/ 3221001 h 4315196"/>
                <a:gd name="connsiteX23" fmla="*/ 473384 w 5621432"/>
                <a:gd name="connsiteY23" fmla="*/ 3222742 h 4315196"/>
                <a:gd name="connsiteX24" fmla="*/ 531945 w 5621432"/>
                <a:gd name="connsiteY24" fmla="*/ 1475097 h 4315196"/>
                <a:gd name="connsiteX25" fmla="*/ 535997 w 5621432"/>
                <a:gd name="connsiteY25" fmla="*/ 1481642 h 4315196"/>
                <a:gd name="connsiteX26" fmla="*/ 418770 w 5621432"/>
                <a:gd name="connsiteY26" fmla="*/ 1535749 h 4315196"/>
                <a:gd name="connsiteX27" fmla="*/ 414211 w 5621432"/>
                <a:gd name="connsiteY27" fmla="*/ 1529437 h 4315196"/>
                <a:gd name="connsiteX28" fmla="*/ 295865 w 5621432"/>
                <a:gd name="connsiteY28" fmla="*/ 932240 h 4315196"/>
                <a:gd name="connsiteX29" fmla="*/ 299305 w 5621432"/>
                <a:gd name="connsiteY29" fmla="*/ 935415 h 4315196"/>
                <a:gd name="connsiteX30" fmla="*/ 299305 w 5621432"/>
                <a:gd name="connsiteY30" fmla="*/ 1098012 h 4315196"/>
                <a:gd name="connsiteX31" fmla="*/ 295865 w 5621432"/>
                <a:gd name="connsiteY31" fmla="*/ 1092455 h 4315196"/>
                <a:gd name="connsiteX32" fmla="*/ 3668724 w 5621432"/>
                <a:gd name="connsiteY32" fmla="*/ 873964 h 4315196"/>
                <a:gd name="connsiteX33" fmla="*/ 3787070 w 5621432"/>
                <a:gd name="connsiteY33" fmla="*/ 928587 h 4315196"/>
                <a:gd name="connsiteX34" fmla="*/ 3846243 w 5621432"/>
                <a:gd name="connsiteY34" fmla="*/ 1037832 h 4315196"/>
                <a:gd name="connsiteX35" fmla="*/ 4082934 w 5621432"/>
                <a:gd name="connsiteY35" fmla="*/ 983209 h 4315196"/>
                <a:gd name="connsiteX36" fmla="*/ 4378799 w 5621432"/>
                <a:gd name="connsiteY36" fmla="*/ 1201700 h 4315196"/>
                <a:gd name="connsiteX37" fmla="*/ 4615491 w 5621432"/>
                <a:gd name="connsiteY37" fmla="*/ 1256323 h 4315196"/>
                <a:gd name="connsiteX38" fmla="*/ 4852183 w 5621432"/>
                <a:gd name="connsiteY38" fmla="*/ 1310946 h 4315196"/>
                <a:gd name="connsiteX39" fmla="*/ 5207221 w 5621432"/>
                <a:gd name="connsiteY39" fmla="*/ 1529437 h 4315196"/>
                <a:gd name="connsiteX40" fmla="*/ 5384740 w 5621432"/>
                <a:gd name="connsiteY40" fmla="*/ 1584060 h 4315196"/>
                <a:gd name="connsiteX41" fmla="*/ 5621432 w 5621432"/>
                <a:gd name="connsiteY41" fmla="*/ 1747928 h 4315196"/>
                <a:gd name="connsiteX42" fmla="*/ 5621432 w 5621432"/>
                <a:gd name="connsiteY42" fmla="*/ 2021041 h 4315196"/>
                <a:gd name="connsiteX43" fmla="*/ 5503086 w 5621432"/>
                <a:gd name="connsiteY43" fmla="*/ 2021041 h 4315196"/>
                <a:gd name="connsiteX44" fmla="*/ 5266394 w 5621432"/>
                <a:gd name="connsiteY44" fmla="*/ 2130287 h 4315196"/>
                <a:gd name="connsiteX45" fmla="*/ 4911356 w 5621432"/>
                <a:gd name="connsiteY45" fmla="*/ 2130287 h 4315196"/>
                <a:gd name="connsiteX46" fmla="*/ 4793010 w 5621432"/>
                <a:gd name="connsiteY46" fmla="*/ 2239532 h 4315196"/>
                <a:gd name="connsiteX47" fmla="*/ 4793010 w 5621432"/>
                <a:gd name="connsiteY47" fmla="*/ 2294155 h 4315196"/>
                <a:gd name="connsiteX48" fmla="*/ 4852183 w 5621432"/>
                <a:gd name="connsiteY48" fmla="*/ 2403401 h 4315196"/>
                <a:gd name="connsiteX49" fmla="*/ 4852183 w 5621432"/>
                <a:gd name="connsiteY49" fmla="*/ 2458023 h 4315196"/>
                <a:gd name="connsiteX50" fmla="*/ 4793010 w 5621432"/>
                <a:gd name="connsiteY50" fmla="*/ 2567269 h 4315196"/>
                <a:gd name="connsiteX51" fmla="*/ 4852183 w 5621432"/>
                <a:gd name="connsiteY51" fmla="*/ 2567269 h 4315196"/>
                <a:gd name="connsiteX52" fmla="*/ 5148048 w 5621432"/>
                <a:gd name="connsiteY52" fmla="*/ 2895005 h 4315196"/>
                <a:gd name="connsiteX53" fmla="*/ 5207221 w 5621432"/>
                <a:gd name="connsiteY53" fmla="*/ 3113496 h 4315196"/>
                <a:gd name="connsiteX54" fmla="*/ 5148048 w 5621432"/>
                <a:gd name="connsiteY54" fmla="*/ 3277364 h 4315196"/>
                <a:gd name="connsiteX55" fmla="*/ 5148048 w 5621432"/>
                <a:gd name="connsiteY55" fmla="*/ 3331987 h 4315196"/>
                <a:gd name="connsiteX56" fmla="*/ 5088875 w 5621432"/>
                <a:gd name="connsiteY56" fmla="*/ 3441233 h 4315196"/>
                <a:gd name="connsiteX57" fmla="*/ 4970529 w 5621432"/>
                <a:gd name="connsiteY57" fmla="*/ 3441233 h 4315196"/>
                <a:gd name="connsiteX58" fmla="*/ 4911356 w 5621432"/>
                <a:gd name="connsiteY58" fmla="*/ 3331987 h 4315196"/>
                <a:gd name="connsiteX59" fmla="*/ 4852183 w 5621432"/>
                <a:gd name="connsiteY59" fmla="*/ 3331987 h 4315196"/>
                <a:gd name="connsiteX60" fmla="*/ 4674664 w 5621432"/>
                <a:gd name="connsiteY60" fmla="*/ 2949628 h 4315196"/>
                <a:gd name="connsiteX61" fmla="*/ 4497145 w 5621432"/>
                <a:gd name="connsiteY61" fmla="*/ 2949628 h 4315196"/>
                <a:gd name="connsiteX62" fmla="*/ 4378799 w 5621432"/>
                <a:gd name="connsiteY62" fmla="*/ 2840382 h 4315196"/>
                <a:gd name="connsiteX63" fmla="*/ 4319626 w 5621432"/>
                <a:gd name="connsiteY63" fmla="*/ 2895005 h 4315196"/>
                <a:gd name="connsiteX64" fmla="*/ 4260454 w 5621432"/>
                <a:gd name="connsiteY64" fmla="*/ 3113496 h 4315196"/>
                <a:gd name="connsiteX65" fmla="*/ 4082934 w 5621432"/>
                <a:gd name="connsiteY65" fmla="*/ 3004251 h 4315196"/>
                <a:gd name="connsiteX66" fmla="*/ 4082934 w 5621432"/>
                <a:gd name="connsiteY66" fmla="*/ 3168119 h 4315196"/>
                <a:gd name="connsiteX67" fmla="*/ 3964589 w 5621432"/>
                <a:gd name="connsiteY67" fmla="*/ 3222742 h 4315196"/>
                <a:gd name="connsiteX68" fmla="*/ 3905416 w 5621432"/>
                <a:gd name="connsiteY68" fmla="*/ 3168119 h 4315196"/>
                <a:gd name="connsiteX69" fmla="*/ 3787070 w 5621432"/>
                <a:gd name="connsiteY69" fmla="*/ 3168119 h 4315196"/>
                <a:gd name="connsiteX70" fmla="*/ 3734248 w 5621432"/>
                <a:gd name="connsiteY70" fmla="*/ 3151866 h 4315196"/>
                <a:gd name="connsiteX71" fmla="*/ 3723828 w 5621432"/>
                <a:gd name="connsiteY71" fmla="*/ 3131027 h 4315196"/>
                <a:gd name="connsiteX72" fmla="*/ 3638103 w 5621432"/>
                <a:gd name="connsiteY72" fmla="*/ 3035777 h 4315196"/>
                <a:gd name="connsiteX73" fmla="*/ 3561903 w 5621432"/>
                <a:gd name="connsiteY73" fmla="*/ 3073877 h 4315196"/>
                <a:gd name="connsiteX74" fmla="*/ 3495228 w 5621432"/>
                <a:gd name="connsiteY74" fmla="*/ 2997677 h 4315196"/>
                <a:gd name="connsiteX75" fmla="*/ 3438078 w 5621432"/>
                <a:gd name="connsiteY75" fmla="*/ 2892902 h 4315196"/>
                <a:gd name="connsiteX76" fmla="*/ 3323778 w 5621432"/>
                <a:gd name="connsiteY76" fmla="*/ 2854802 h 4315196"/>
                <a:gd name="connsiteX77" fmla="*/ 3285678 w 5621432"/>
                <a:gd name="connsiteY77" fmla="*/ 2778602 h 4315196"/>
                <a:gd name="connsiteX78" fmla="*/ 3266628 w 5621432"/>
                <a:gd name="connsiteY78" fmla="*/ 2673827 h 4315196"/>
                <a:gd name="connsiteX79" fmla="*/ 3342828 w 5621432"/>
                <a:gd name="connsiteY79" fmla="*/ 2607152 h 4315196"/>
                <a:gd name="connsiteX80" fmla="*/ 3457128 w 5621432"/>
                <a:gd name="connsiteY80" fmla="*/ 2530952 h 4315196"/>
                <a:gd name="connsiteX81" fmla="*/ 3428553 w 5621432"/>
                <a:gd name="connsiteY81" fmla="*/ 2435702 h 4315196"/>
                <a:gd name="connsiteX82" fmla="*/ 3352353 w 5621432"/>
                <a:gd name="connsiteY82" fmla="*/ 2349977 h 4315196"/>
                <a:gd name="connsiteX83" fmla="*/ 3466653 w 5621432"/>
                <a:gd name="connsiteY83" fmla="*/ 2302352 h 4315196"/>
                <a:gd name="connsiteX84" fmla="*/ 3466653 w 5621432"/>
                <a:gd name="connsiteY84" fmla="*/ 2254727 h 4315196"/>
                <a:gd name="connsiteX85" fmla="*/ 3580953 w 5621432"/>
                <a:gd name="connsiteY85" fmla="*/ 2235677 h 4315196"/>
                <a:gd name="connsiteX86" fmla="*/ 3733353 w 5621432"/>
                <a:gd name="connsiteY86" fmla="*/ 2340452 h 4315196"/>
                <a:gd name="connsiteX87" fmla="*/ 3800028 w 5621432"/>
                <a:gd name="connsiteY87" fmla="*/ 2330927 h 4315196"/>
                <a:gd name="connsiteX88" fmla="*/ 3923853 w 5621432"/>
                <a:gd name="connsiteY88" fmla="*/ 2283302 h 4315196"/>
                <a:gd name="connsiteX89" fmla="*/ 3961953 w 5621432"/>
                <a:gd name="connsiteY89" fmla="*/ 2369027 h 4315196"/>
                <a:gd name="connsiteX90" fmla="*/ 4038153 w 5621432"/>
                <a:gd name="connsiteY90" fmla="*/ 2426177 h 4315196"/>
                <a:gd name="connsiteX91" fmla="*/ 4123878 w 5621432"/>
                <a:gd name="connsiteY91" fmla="*/ 2407127 h 4315196"/>
                <a:gd name="connsiteX92" fmla="*/ 4200078 w 5621432"/>
                <a:gd name="connsiteY92" fmla="*/ 2340452 h 4315196"/>
                <a:gd name="connsiteX93" fmla="*/ 4247703 w 5621432"/>
                <a:gd name="connsiteY93" fmla="*/ 2216627 h 4315196"/>
                <a:gd name="connsiteX94" fmla="*/ 4285803 w 5621432"/>
                <a:gd name="connsiteY94" fmla="*/ 2149952 h 4315196"/>
                <a:gd name="connsiteX95" fmla="*/ 4257228 w 5621432"/>
                <a:gd name="connsiteY95" fmla="*/ 2092802 h 4315196"/>
                <a:gd name="connsiteX96" fmla="*/ 4304853 w 5621432"/>
                <a:gd name="connsiteY96" fmla="*/ 2016602 h 4315196"/>
                <a:gd name="connsiteX97" fmla="*/ 4371528 w 5621432"/>
                <a:gd name="connsiteY97" fmla="*/ 2026127 h 4315196"/>
                <a:gd name="connsiteX98" fmla="*/ 4447728 w 5621432"/>
                <a:gd name="connsiteY98" fmla="*/ 1988027 h 4315196"/>
                <a:gd name="connsiteX99" fmla="*/ 4495353 w 5621432"/>
                <a:gd name="connsiteY99" fmla="*/ 2035652 h 4315196"/>
                <a:gd name="connsiteX100" fmla="*/ 4533453 w 5621432"/>
                <a:gd name="connsiteY100" fmla="*/ 2016602 h 4315196"/>
                <a:gd name="connsiteX101" fmla="*/ 4523928 w 5621432"/>
                <a:gd name="connsiteY101" fmla="*/ 1959452 h 4315196"/>
                <a:gd name="connsiteX102" fmla="*/ 4562028 w 5621432"/>
                <a:gd name="connsiteY102" fmla="*/ 1911827 h 4315196"/>
                <a:gd name="connsiteX103" fmla="*/ 4562028 w 5621432"/>
                <a:gd name="connsiteY103" fmla="*/ 1835627 h 4315196"/>
                <a:gd name="connsiteX104" fmla="*/ 4619178 w 5621432"/>
                <a:gd name="connsiteY104" fmla="*/ 1788002 h 4315196"/>
                <a:gd name="connsiteX105" fmla="*/ 4600128 w 5621432"/>
                <a:gd name="connsiteY105" fmla="*/ 1759427 h 4315196"/>
                <a:gd name="connsiteX106" fmla="*/ 4657278 w 5621432"/>
                <a:gd name="connsiteY106" fmla="*/ 1711802 h 4315196"/>
                <a:gd name="connsiteX107" fmla="*/ 4666803 w 5621432"/>
                <a:gd name="connsiteY107" fmla="*/ 1673702 h 4315196"/>
                <a:gd name="connsiteX108" fmla="*/ 4733478 w 5621432"/>
                <a:gd name="connsiteY108" fmla="*/ 1664177 h 4315196"/>
                <a:gd name="connsiteX109" fmla="*/ 4771578 w 5621432"/>
                <a:gd name="connsiteY109" fmla="*/ 1635602 h 4315196"/>
                <a:gd name="connsiteX110" fmla="*/ 4819203 w 5621432"/>
                <a:gd name="connsiteY110" fmla="*/ 1587977 h 4315196"/>
                <a:gd name="connsiteX111" fmla="*/ 4800153 w 5621432"/>
                <a:gd name="connsiteY111" fmla="*/ 1559402 h 4315196"/>
                <a:gd name="connsiteX112" fmla="*/ 4723953 w 5621432"/>
                <a:gd name="connsiteY112" fmla="*/ 1483202 h 4315196"/>
                <a:gd name="connsiteX113" fmla="*/ 4685853 w 5621432"/>
                <a:gd name="connsiteY113" fmla="*/ 1435577 h 4315196"/>
                <a:gd name="connsiteX114" fmla="*/ 4723953 w 5621432"/>
                <a:gd name="connsiteY114" fmla="*/ 1416527 h 4315196"/>
                <a:gd name="connsiteX115" fmla="*/ 4733478 w 5621432"/>
                <a:gd name="connsiteY115" fmla="*/ 1378427 h 4315196"/>
                <a:gd name="connsiteX116" fmla="*/ 4762053 w 5621432"/>
                <a:gd name="connsiteY116" fmla="*/ 1321277 h 4315196"/>
                <a:gd name="connsiteX117" fmla="*/ 4883954 w 5621432"/>
                <a:gd name="connsiteY117" fmla="*/ 1335209 h 4315196"/>
                <a:gd name="connsiteX118" fmla="*/ 4855623 w 5621432"/>
                <a:gd name="connsiteY118" fmla="*/ 1317774 h 4315196"/>
                <a:gd name="connsiteX119" fmla="*/ 4618931 w 5621432"/>
                <a:gd name="connsiteY119" fmla="*/ 1263151 h 4315196"/>
                <a:gd name="connsiteX120" fmla="*/ 4382239 w 5621432"/>
                <a:gd name="connsiteY120" fmla="*/ 1208528 h 4315196"/>
                <a:gd name="connsiteX121" fmla="*/ 4086374 w 5621432"/>
                <a:gd name="connsiteY121" fmla="*/ 990037 h 4315196"/>
                <a:gd name="connsiteX122" fmla="*/ 3849683 w 5621432"/>
                <a:gd name="connsiteY122" fmla="*/ 1044660 h 4315196"/>
                <a:gd name="connsiteX123" fmla="*/ 3790510 w 5621432"/>
                <a:gd name="connsiteY123" fmla="*/ 935415 h 4315196"/>
                <a:gd name="connsiteX124" fmla="*/ 3672164 w 5621432"/>
                <a:gd name="connsiteY124" fmla="*/ 880792 h 4315196"/>
                <a:gd name="connsiteX125" fmla="*/ 3494645 w 5621432"/>
                <a:gd name="connsiteY125" fmla="*/ 1099283 h 4315196"/>
                <a:gd name="connsiteX126" fmla="*/ 3198780 w 5621432"/>
                <a:gd name="connsiteY126" fmla="*/ 1044660 h 4315196"/>
                <a:gd name="connsiteX127" fmla="*/ 3080434 w 5621432"/>
                <a:gd name="connsiteY127" fmla="*/ 935415 h 4315196"/>
                <a:gd name="connsiteX128" fmla="*/ 3078456 w 5621432"/>
                <a:gd name="connsiteY128" fmla="*/ 929936 h 4315196"/>
                <a:gd name="connsiteX129" fmla="*/ 3195340 w 5621432"/>
                <a:gd name="connsiteY129" fmla="*/ 1037832 h 4315196"/>
                <a:gd name="connsiteX130" fmla="*/ 3491205 w 5621432"/>
                <a:gd name="connsiteY130" fmla="*/ 1092455 h 4315196"/>
                <a:gd name="connsiteX131" fmla="*/ 2545655 w 5621432"/>
                <a:gd name="connsiteY131" fmla="*/ 328411 h 4315196"/>
                <a:gd name="connsiteX132" fmla="*/ 2840302 w 5621432"/>
                <a:gd name="connsiteY132" fmla="*/ 491605 h 4315196"/>
                <a:gd name="connsiteX133" fmla="*/ 2958648 w 5621432"/>
                <a:gd name="connsiteY133" fmla="*/ 491605 h 4315196"/>
                <a:gd name="connsiteX134" fmla="*/ 2958648 w 5621432"/>
                <a:gd name="connsiteY134" fmla="*/ 498433 h 4315196"/>
                <a:gd name="connsiteX135" fmla="*/ 2843742 w 5621432"/>
                <a:gd name="connsiteY135" fmla="*/ 498433 h 4315196"/>
                <a:gd name="connsiteX136" fmla="*/ 2547877 w 5621432"/>
                <a:gd name="connsiteY136" fmla="*/ 334565 h 4315196"/>
                <a:gd name="connsiteX137" fmla="*/ 177347 w 5621432"/>
                <a:gd name="connsiteY137" fmla="*/ 327896 h 4315196"/>
                <a:gd name="connsiteX138" fmla="*/ 180959 w 5621432"/>
                <a:gd name="connsiteY138" fmla="*/ 334565 h 4315196"/>
                <a:gd name="connsiteX139" fmla="*/ 62613 w 5621432"/>
                <a:gd name="connsiteY139" fmla="*/ 443810 h 4315196"/>
                <a:gd name="connsiteX140" fmla="*/ 3440 w 5621432"/>
                <a:gd name="connsiteY140" fmla="*/ 662301 h 4315196"/>
                <a:gd name="connsiteX141" fmla="*/ 3440 w 5621432"/>
                <a:gd name="connsiteY141" fmla="*/ 711683 h 4315196"/>
                <a:gd name="connsiteX142" fmla="*/ 0 w 5621432"/>
                <a:gd name="connsiteY142" fmla="*/ 710096 h 4315196"/>
                <a:gd name="connsiteX143" fmla="*/ 0 w 5621432"/>
                <a:gd name="connsiteY143" fmla="*/ 655473 h 4315196"/>
                <a:gd name="connsiteX144" fmla="*/ 59173 w 5621432"/>
                <a:gd name="connsiteY144" fmla="*/ 436982 h 4315196"/>
                <a:gd name="connsiteX145" fmla="*/ 2485265 w 5621432"/>
                <a:gd name="connsiteY145" fmla="*/ 163868 h 4315196"/>
                <a:gd name="connsiteX146" fmla="*/ 2487869 w 5621432"/>
                <a:gd name="connsiteY146" fmla="*/ 171082 h 4315196"/>
                <a:gd name="connsiteX147" fmla="*/ 2370359 w 5621432"/>
                <a:gd name="connsiteY147" fmla="*/ 225319 h 4315196"/>
                <a:gd name="connsiteX148" fmla="*/ 2192840 w 5621432"/>
                <a:gd name="connsiteY148" fmla="*/ 225319 h 4315196"/>
                <a:gd name="connsiteX149" fmla="*/ 2192840 w 5621432"/>
                <a:gd name="connsiteY149" fmla="*/ 279942 h 4315196"/>
                <a:gd name="connsiteX150" fmla="*/ 2252013 w 5621432"/>
                <a:gd name="connsiteY150" fmla="*/ 498433 h 4315196"/>
                <a:gd name="connsiteX151" fmla="*/ 2133667 w 5621432"/>
                <a:gd name="connsiteY151" fmla="*/ 662301 h 4315196"/>
                <a:gd name="connsiteX152" fmla="*/ 1896975 w 5621432"/>
                <a:gd name="connsiteY152" fmla="*/ 607678 h 4315196"/>
                <a:gd name="connsiteX153" fmla="*/ 1660283 w 5621432"/>
                <a:gd name="connsiteY153" fmla="*/ 662301 h 4315196"/>
                <a:gd name="connsiteX154" fmla="*/ 1601110 w 5621432"/>
                <a:gd name="connsiteY154" fmla="*/ 880792 h 4315196"/>
                <a:gd name="connsiteX155" fmla="*/ 1305245 w 5621432"/>
                <a:gd name="connsiteY155" fmla="*/ 880792 h 4315196"/>
                <a:gd name="connsiteX156" fmla="*/ 1186899 w 5621432"/>
                <a:gd name="connsiteY156" fmla="*/ 771546 h 4315196"/>
                <a:gd name="connsiteX157" fmla="*/ 1127727 w 5621432"/>
                <a:gd name="connsiteY157" fmla="*/ 716924 h 4315196"/>
                <a:gd name="connsiteX158" fmla="*/ 1127727 w 5621432"/>
                <a:gd name="connsiteY158" fmla="*/ 771546 h 4315196"/>
                <a:gd name="connsiteX159" fmla="*/ 950208 w 5621432"/>
                <a:gd name="connsiteY159" fmla="*/ 826169 h 4315196"/>
                <a:gd name="connsiteX160" fmla="*/ 772689 w 5621432"/>
                <a:gd name="connsiteY160" fmla="*/ 553056 h 4315196"/>
                <a:gd name="connsiteX161" fmla="*/ 654343 w 5621432"/>
                <a:gd name="connsiteY161" fmla="*/ 553056 h 4315196"/>
                <a:gd name="connsiteX162" fmla="*/ 654343 w 5621432"/>
                <a:gd name="connsiteY162" fmla="*/ 546228 h 4315196"/>
                <a:gd name="connsiteX163" fmla="*/ 769249 w 5621432"/>
                <a:gd name="connsiteY163" fmla="*/ 546228 h 4315196"/>
                <a:gd name="connsiteX164" fmla="*/ 946768 w 5621432"/>
                <a:gd name="connsiteY164" fmla="*/ 819341 h 4315196"/>
                <a:gd name="connsiteX165" fmla="*/ 1124286 w 5621432"/>
                <a:gd name="connsiteY165" fmla="*/ 764718 h 4315196"/>
                <a:gd name="connsiteX166" fmla="*/ 1124286 w 5621432"/>
                <a:gd name="connsiteY166" fmla="*/ 710096 h 4315196"/>
                <a:gd name="connsiteX167" fmla="*/ 1183459 w 5621432"/>
                <a:gd name="connsiteY167" fmla="*/ 764718 h 4315196"/>
                <a:gd name="connsiteX168" fmla="*/ 1301805 w 5621432"/>
                <a:gd name="connsiteY168" fmla="*/ 873964 h 4315196"/>
                <a:gd name="connsiteX169" fmla="*/ 1597670 w 5621432"/>
                <a:gd name="connsiteY169" fmla="*/ 873964 h 4315196"/>
                <a:gd name="connsiteX170" fmla="*/ 1656843 w 5621432"/>
                <a:gd name="connsiteY170" fmla="*/ 655473 h 4315196"/>
                <a:gd name="connsiteX171" fmla="*/ 1893535 w 5621432"/>
                <a:gd name="connsiteY171" fmla="*/ 600850 h 4315196"/>
                <a:gd name="connsiteX172" fmla="*/ 2130227 w 5621432"/>
                <a:gd name="connsiteY172" fmla="*/ 655473 h 4315196"/>
                <a:gd name="connsiteX173" fmla="*/ 2248573 w 5621432"/>
                <a:gd name="connsiteY173" fmla="*/ 491605 h 4315196"/>
                <a:gd name="connsiteX174" fmla="*/ 2189400 w 5621432"/>
                <a:gd name="connsiteY174" fmla="*/ 273114 h 4315196"/>
                <a:gd name="connsiteX175" fmla="*/ 2189400 w 5621432"/>
                <a:gd name="connsiteY175" fmla="*/ 218491 h 4315196"/>
                <a:gd name="connsiteX176" fmla="*/ 2366919 w 5621432"/>
                <a:gd name="connsiteY176" fmla="*/ 218491 h 4315196"/>
                <a:gd name="connsiteX177" fmla="*/ 118346 w 5621432"/>
                <a:gd name="connsiteY177" fmla="*/ 0 h 4315196"/>
                <a:gd name="connsiteX178" fmla="*/ 236692 w 5621432"/>
                <a:gd name="connsiteY178" fmla="*/ 0 h 4315196"/>
                <a:gd name="connsiteX179" fmla="*/ 295865 w 5621432"/>
                <a:gd name="connsiteY179" fmla="*/ 109246 h 4315196"/>
                <a:gd name="connsiteX180" fmla="*/ 473384 w 5621432"/>
                <a:gd name="connsiteY180" fmla="*/ 109246 h 4315196"/>
                <a:gd name="connsiteX181" fmla="*/ 650903 w 5621432"/>
                <a:gd name="connsiteY181" fmla="*/ 273114 h 4315196"/>
                <a:gd name="connsiteX182" fmla="*/ 650903 w 5621432"/>
                <a:gd name="connsiteY182" fmla="*/ 276766 h 4315196"/>
                <a:gd name="connsiteX183" fmla="*/ 476824 w 5621432"/>
                <a:gd name="connsiteY183" fmla="*/ 116074 h 4315196"/>
                <a:gd name="connsiteX184" fmla="*/ 299305 w 5621432"/>
                <a:gd name="connsiteY184" fmla="*/ 116074 h 4315196"/>
                <a:gd name="connsiteX185" fmla="*/ 240132 w 5621432"/>
                <a:gd name="connsiteY185" fmla="*/ 6828 h 4315196"/>
                <a:gd name="connsiteX186" fmla="*/ 121786 w 5621432"/>
                <a:gd name="connsiteY186" fmla="*/ 6828 h 4315196"/>
                <a:gd name="connsiteX187" fmla="*/ 121786 w 5621432"/>
                <a:gd name="connsiteY187" fmla="*/ 224842 h 4315196"/>
                <a:gd name="connsiteX188" fmla="*/ 118346 w 5621432"/>
                <a:gd name="connsiteY188" fmla="*/ 218491 h 431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621432" h="4315196">
                  <a:moveTo>
                    <a:pt x="1597670" y="4265814"/>
                  </a:moveTo>
                  <a:lnTo>
                    <a:pt x="1601110" y="4267402"/>
                  </a:lnTo>
                  <a:lnTo>
                    <a:pt x="1601110" y="4315196"/>
                  </a:lnTo>
                  <a:lnTo>
                    <a:pt x="1597670" y="4315196"/>
                  </a:lnTo>
                  <a:close/>
                  <a:moveTo>
                    <a:pt x="1479324" y="3933314"/>
                  </a:moveTo>
                  <a:lnTo>
                    <a:pt x="1482764" y="3939665"/>
                  </a:lnTo>
                  <a:lnTo>
                    <a:pt x="1482764" y="4207538"/>
                  </a:lnTo>
                  <a:lnTo>
                    <a:pt x="1479324" y="4205951"/>
                  </a:lnTo>
                  <a:close/>
                  <a:moveTo>
                    <a:pt x="3551353" y="3386610"/>
                  </a:moveTo>
                  <a:lnTo>
                    <a:pt x="3727897" y="3386610"/>
                  </a:lnTo>
                  <a:lnTo>
                    <a:pt x="3729746" y="3393438"/>
                  </a:lnTo>
                  <a:lnTo>
                    <a:pt x="3553818" y="3393438"/>
                  </a:lnTo>
                  <a:close/>
                  <a:moveTo>
                    <a:pt x="1005046" y="3223568"/>
                  </a:moveTo>
                  <a:lnTo>
                    <a:pt x="1009381" y="3229570"/>
                  </a:lnTo>
                  <a:lnTo>
                    <a:pt x="951103" y="3283367"/>
                  </a:lnTo>
                  <a:lnTo>
                    <a:pt x="946768" y="3277364"/>
                  </a:lnTo>
                  <a:close/>
                  <a:moveTo>
                    <a:pt x="2899475" y="3120324"/>
                  </a:moveTo>
                  <a:lnTo>
                    <a:pt x="2902915" y="3120324"/>
                  </a:lnTo>
                  <a:lnTo>
                    <a:pt x="2902915" y="3443350"/>
                  </a:lnTo>
                  <a:lnTo>
                    <a:pt x="2899475" y="3441233"/>
                  </a:lnTo>
                  <a:close/>
                  <a:moveTo>
                    <a:pt x="532481" y="1695265"/>
                  </a:moveTo>
                  <a:lnTo>
                    <a:pt x="535997" y="1700133"/>
                  </a:lnTo>
                  <a:lnTo>
                    <a:pt x="477156" y="3221001"/>
                  </a:lnTo>
                  <a:lnTo>
                    <a:pt x="473384" y="3222742"/>
                  </a:lnTo>
                  <a:close/>
                  <a:moveTo>
                    <a:pt x="531945" y="1475097"/>
                  </a:moveTo>
                  <a:lnTo>
                    <a:pt x="535997" y="1481642"/>
                  </a:lnTo>
                  <a:lnTo>
                    <a:pt x="418770" y="1535749"/>
                  </a:lnTo>
                  <a:lnTo>
                    <a:pt x="414211" y="1529437"/>
                  </a:lnTo>
                  <a:close/>
                  <a:moveTo>
                    <a:pt x="295865" y="932240"/>
                  </a:moveTo>
                  <a:lnTo>
                    <a:pt x="299305" y="935415"/>
                  </a:lnTo>
                  <a:lnTo>
                    <a:pt x="299305" y="1098012"/>
                  </a:lnTo>
                  <a:lnTo>
                    <a:pt x="295865" y="1092455"/>
                  </a:lnTo>
                  <a:close/>
                  <a:moveTo>
                    <a:pt x="3668724" y="873964"/>
                  </a:moveTo>
                  <a:lnTo>
                    <a:pt x="3787070" y="928587"/>
                  </a:lnTo>
                  <a:lnTo>
                    <a:pt x="3846243" y="1037832"/>
                  </a:lnTo>
                  <a:lnTo>
                    <a:pt x="4082934" y="983209"/>
                  </a:lnTo>
                  <a:lnTo>
                    <a:pt x="4378799" y="1201700"/>
                  </a:lnTo>
                  <a:lnTo>
                    <a:pt x="4615491" y="1256323"/>
                  </a:lnTo>
                  <a:lnTo>
                    <a:pt x="4852183" y="1310946"/>
                  </a:lnTo>
                  <a:lnTo>
                    <a:pt x="5207221" y="1529437"/>
                  </a:lnTo>
                  <a:lnTo>
                    <a:pt x="5384740" y="1584060"/>
                  </a:lnTo>
                  <a:lnTo>
                    <a:pt x="5621432" y="1747928"/>
                  </a:lnTo>
                  <a:lnTo>
                    <a:pt x="5621432" y="2021041"/>
                  </a:lnTo>
                  <a:lnTo>
                    <a:pt x="5503086" y="2021041"/>
                  </a:lnTo>
                  <a:lnTo>
                    <a:pt x="5266394" y="2130287"/>
                  </a:lnTo>
                  <a:lnTo>
                    <a:pt x="4911356" y="2130287"/>
                  </a:lnTo>
                  <a:lnTo>
                    <a:pt x="4793010" y="2239532"/>
                  </a:lnTo>
                  <a:lnTo>
                    <a:pt x="4793010" y="2294155"/>
                  </a:lnTo>
                  <a:lnTo>
                    <a:pt x="4852183" y="2403401"/>
                  </a:lnTo>
                  <a:lnTo>
                    <a:pt x="4852183" y="2458023"/>
                  </a:lnTo>
                  <a:lnTo>
                    <a:pt x="4793010" y="2567269"/>
                  </a:lnTo>
                  <a:lnTo>
                    <a:pt x="4852183" y="2567269"/>
                  </a:lnTo>
                  <a:lnTo>
                    <a:pt x="5148048" y="2895005"/>
                  </a:lnTo>
                  <a:lnTo>
                    <a:pt x="5207221" y="3113496"/>
                  </a:lnTo>
                  <a:lnTo>
                    <a:pt x="5148048" y="3277364"/>
                  </a:lnTo>
                  <a:lnTo>
                    <a:pt x="5148048" y="3331987"/>
                  </a:lnTo>
                  <a:lnTo>
                    <a:pt x="5088875" y="3441233"/>
                  </a:lnTo>
                  <a:lnTo>
                    <a:pt x="4970529" y="3441233"/>
                  </a:lnTo>
                  <a:lnTo>
                    <a:pt x="4911356" y="3331987"/>
                  </a:lnTo>
                  <a:lnTo>
                    <a:pt x="4852183" y="3331987"/>
                  </a:lnTo>
                  <a:lnTo>
                    <a:pt x="4674664" y="2949628"/>
                  </a:lnTo>
                  <a:lnTo>
                    <a:pt x="4497145" y="2949628"/>
                  </a:lnTo>
                  <a:lnTo>
                    <a:pt x="4378799" y="2840382"/>
                  </a:lnTo>
                  <a:lnTo>
                    <a:pt x="4319626" y="2895005"/>
                  </a:lnTo>
                  <a:lnTo>
                    <a:pt x="4260454" y="3113496"/>
                  </a:lnTo>
                  <a:lnTo>
                    <a:pt x="4082934" y="3004251"/>
                  </a:lnTo>
                  <a:lnTo>
                    <a:pt x="4082934" y="3168119"/>
                  </a:lnTo>
                  <a:lnTo>
                    <a:pt x="3964589" y="3222742"/>
                  </a:lnTo>
                  <a:lnTo>
                    <a:pt x="3905416" y="3168119"/>
                  </a:lnTo>
                  <a:lnTo>
                    <a:pt x="3787070" y="3168119"/>
                  </a:lnTo>
                  <a:lnTo>
                    <a:pt x="3734248" y="3151866"/>
                  </a:lnTo>
                  <a:lnTo>
                    <a:pt x="3723828" y="3131027"/>
                  </a:lnTo>
                  <a:lnTo>
                    <a:pt x="3638103" y="3035777"/>
                  </a:lnTo>
                  <a:lnTo>
                    <a:pt x="3561903" y="3073877"/>
                  </a:lnTo>
                  <a:lnTo>
                    <a:pt x="3495228" y="2997677"/>
                  </a:lnTo>
                  <a:lnTo>
                    <a:pt x="3438078" y="2892902"/>
                  </a:lnTo>
                  <a:lnTo>
                    <a:pt x="3323778" y="2854802"/>
                  </a:lnTo>
                  <a:lnTo>
                    <a:pt x="3285678" y="2778602"/>
                  </a:lnTo>
                  <a:lnTo>
                    <a:pt x="3266628" y="2673827"/>
                  </a:lnTo>
                  <a:lnTo>
                    <a:pt x="3342828" y="2607152"/>
                  </a:lnTo>
                  <a:lnTo>
                    <a:pt x="3457128" y="2530952"/>
                  </a:lnTo>
                  <a:lnTo>
                    <a:pt x="3428553" y="2435702"/>
                  </a:lnTo>
                  <a:lnTo>
                    <a:pt x="3352353" y="2349977"/>
                  </a:lnTo>
                  <a:lnTo>
                    <a:pt x="3466653" y="2302352"/>
                  </a:lnTo>
                  <a:lnTo>
                    <a:pt x="3466653" y="2254727"/>
                  </a:lnTo>
                  <a:lnTo>
                    <a:pt x="3580953" y="2235677"/>
                  </a:lnTo>
                  <a:lnTo>
                    <a:pt x="3733353" y="2340452"/>
                  </a:lnTo>
                  <a:lnTo>
                    <a:pt x="3800028" y="2330927"/>
                  </a:lnTo>
                  <a:lnTo>
                    <a:pt x="3923853" y="2283302"/>
                  </a:lnTo>
                  <a:lnTo>
                    <a:pt x="3961953" y="2369027"/>
                  </a:lnTo>
                  <a:lnTo>
                    <a:pt x="4038153" y="2426177"/>
                  </a:lnTo>
                  <a:lnTo>
                    <a:pt x="4123878" y="2407127"/>
                  </a:lnTo>
                  <a:lnTo>
                    <a:pt x="4200078" y="2340452"/>
                  </a:lnTo>
                  <a:lnTo>
                    <a:pt x="4247703" y="2216627"/>
                  </a:lnTo>
                  <a:lnTo>
                    <a:pt x="4285803" y="2149952"/>
                  </a:lnTo>
                  <a:lnTo>
                    <a:pt x="4257228" y="2092802"/>
                  </a:lnTo>
                  <a:lnTo>
                    <a:pt x="4304853" y="2016602"/>
                  </a:lnTo>
                  <a:lnTo>
                    <a:pt x="4371528" y="2026127"/>
                  </a:lnTo>
                  <a:lnTo>
                    <a:pt x="4447728" y="1988027"/>
                  </a:lnTo>
                  <a:lnTo>
                    <a:pt x="4495353" y="2035652"/>
                  </a:lnTo>
                  <a:lnTo>
                    <a:pt x="4533453" y="2016602"/>
                  </a:lnTo>
                  <a:lnTo>
                    <a:pt x="4523928" y="1959452"/>
                  </a:lnTo>
                  <a:lnTo>
                    <a:pt x="4562028" y="1911827"/>
                  </a:lnTo>
                  <a:lnTo>
                    <a:pt x="4562028" y="1835627"/>
                  </a:lnTo>
                  <a:lnTo>
                    <a:pt x="4619178" y="1788002"/>
                  </a:lnTo>
                  <a:lnTo>
                    <a:pt x="4600128" y="1759427"/>
                  </a:lnTo>
                  <a:lnTo>
                    <a:pt x="4657278" y="1711802"/>
                  </a:lnTo>
                  <a:lnTo>
                    <a:pt x="4666803" y="1673702"/>
                  </a:lnTo>
                  <a:lnTo>
                    <a:pt x="4733478" y="1664177"/>
                  </a:lnTo>
                  <a:lnTo>
                    <a:pt x="4771578" y="1635602"/>
                  </a:lnTo>
                  <a:lnTo>
                    <a:pt x="4819203" y="1587977"/>
                  </a:lnTo>
                  <a:lnTo>
                    <a:pt x="4800153" y="1559402"/>
                  </a:lnTo>
                  <a:lnTo>
                    <a:pt x="4723953" y="1483202"/>
                  </a:lnTo>
                  <a:lnTo>
                    <a:pt x="4685853" y="1435577"/>
                  </a:lnTo>
                  <a:lnTo>
                    <a:pt x="4723953" y="1416527"/>
                  </a:lnTo>
                  <a:lnTo>
                    <a:pt x="4733478" y="1378427"/>
                  </a:lnTo>
                  <a:lnTo>
                    <a:pt x="4762053" y="1321277"/>
                  </a:lnTo>
                  <a:lnTo>
                    <a:pt x="4883954" y="1335209"/>
                  </a:lnTo>
                  <a:lnTo>
                    <a:pt x="4855623" y="1317774"/>
                  </a:lnTo>
                  <a:lnTo>
                    <a:pt x="4618931" y="1263151"/>
                  </a:lnTo>
                  <a:lnTo>
                    <a:pt x="4382239" y="1208528"/>
                  </a:lnTo>
                  <a:lnTo>
                    <a:pt x="4086374" y="990037"/>
                  </a:lnTo>
                  <a:lnTo>
                    <a:pt x="3849683" y="1044660"/>
                  </a:lnTo>
                  <a:lnTo>
                    <a:pt x="3790510" y="935415"/>
                  </a:lnTo>
                  <a:lnTo>
                    <a:pt x="3672164" y="880792"/>
                  </a:lnTo>
                  <a:lnTo>
                    <a:pt x="3494645" y="1099283"/>
                  </a:lnTo>
                  <a:lnTo>
                    <a:pt x="3198780" y="1044660"/>
                  </a:lnTo>
                  <a:lnTo>
                    <a:pt x="3080434" y="935415"/>
                  </a:lnTo>
                  <a:lnTo>
                    <a:pt x="3078456" y="929936"/>
                  </a:lnTo>
                  <a:lnTo>
                    <a:pt x="3195340" y="1037832"/>
                  </a:lnTo>
                  <a:lnTo>
                    <a:pt x="3491205" y="1092455"/>
                  </a:lnTo>
                  <a:close/>
                  <a:moveTo>
                    <a:pt x="2545655" y="328411"/>
                  </a:moveTo>
                  <a:lnTo>
                    <a:pt x="2840302" y="491605"/>
                  </a:lnTo>
                  <a:lnTo>
                    <a:pt x="2958648" y="491605"/>
                  </a:lnTo>
                  <a:lnTo>
                    <a:pt x="2958648" y="498433"/>
                  </a:lnTo>
                  <a:lnTo>
                    <a:pt x="2843742" y="498433"/>
                  </a:lnTo>
                  <a:lnTo>
                    <a:pt x="2547877" y="334565"/>
                  </a:lnTo>
                  <a:close/>
                  <a:moveTo>
                    <a:pt x="177347" y="327896"/>
                  </a:moveTo>
                  <a:lnTo>
                    <a:pt x="180959" y="334565"/>
                  </a:lnTo>
                  <a:lnTo>
                    <a:pt x="62613" y="443810"/>
                  </a:lnTo>
                  <a:lnTo>
                    <a:pt x="3440" y="662301"/>
                  </a:lnTo>
                  <a:lnTo>
                    <a:pt x="3440" y="711683"/>
                  </a:lnTo>
                  <a:lnTo>
                    <a:pt x="0" y="710096"/>
                  </a:lnTo>
                  <a:lnTo>
                    <a:pt x="0" y="655473"/>
                  </a:lnTo>
                  <a:lnTo>
                    <a:pt x="59173" y="436982"/>
                  </a:lnTo>
                  <a:close/>
                  <a:moveTo>
                    <a:pt x="2485265" y="163868"/>
                  </a:moveTo>
                  <a:lnTo>
                    <a:pt x="2487869" y="171082"/>
                  </a:lnTo>
                  <a:lnTo>
                    <a:pt x="2370359" y="225319"/>
                  </a:lnTo>
                  <a:lnTo>
                    <a:pt x="2192840" y="225319"/>
                  </a:lnTo>
                  <a:lnTo>
                    <a:pt x="2192840" y="279942"/>
                  </a:lnTo>
                  <a:lnTo>
                    <a:pt x="2252013" y="498433"/>
                  </a:lnTo>
                  <a:lnTo>
                    <a:pt x="2133667" y="662301"/>
                  </a:lnTo>
                  <a:lnTo>
                    <a:pt x="1896975" y="607678"/>
                  </a:lnTo>
                  <a:lnTo>
                    <a:pt x="1660283" y="662301"/>
                  </a:lnTo>
                  <a:lnTo>
                    <a:pt x="1601110" y="880792"/>
                  </a:lnTo>
                  <a:lnTo>
                    <a:pt x="1305245" y="880792"/>
                  </a:lnTo>
                  <a:lnTo>
                    <a:pt x="1186899" y="771546"/>
                  </a:lnTo>
                  <a:lnTo>
                    <a:pt x="1127727" y="716924"/>
                  </a:lnTo>
                  <a:lnTo>
                    <a:pt x="1127727" y="771546"/>
                  </a:lnTo>
                  <a:lnTo>
                    <a:pt x="950208" y="826169"/>
                  </a:lnTo>
                  <a:lnTo>
                    <a:pt x="772689" y="553056"/>
                  </a:lnTo>
                  <a:lnTo>
                    <a:pt x="654343" y="553056"/>
                  </a:lnTo>
                  <a:lnTo>
                    <a:pt x="654343" y="546228"/>
                  </a:lnTo>
                  <a:lnTo>
                    <a:pt x="769249" y="546228"/>
                  </a:lnTo>
                  <a:lnTo>
                    <a:pt x="946768" y="819341"/>
                  </a:lnTo>
                  <a:lnTo>
                    <a:pt x="1124286" y="764718"/>
                  </a:lnTo>
                  <a:lnTo>
                    <a:pt x="1124286" y="710096"/>
                  </a:lnTo>
                  <a:lnTo>
                    <a:pt x="1183459" y="764718"/>
                  </a:lnTo>
                  <a:lnTo>
                    <a:pt x="1301805" y="873964"/>
                  </a:lnTo>
                  <a:lnTo>
                    <a:pt x="1597670" y="873964"/>
                  </a:lnTo>
                  <a:lnTo>
                    <a:pt x="1656843" y="655473"/>
                  </a:lnTo>
                  <a:lnTo>
                    <a:pt x="1893535" y="600850"/>
                  </a:lnTo>
                  <a:lnTo>
                    <a:pt x="2130227" y="655473"/>
                  </a:lnTo>
                  <a:lnTo>
                    <a:pt x="2248573" y="491605"/>
                  </a:lnTo>
                  <a:lnTo>
                    <a:pt x="2189400" y="273114"/>
                  </a:lnTo>
                  <a:lnTo>
                    <a:pt x="2189400" y="218491"/>
                  </a:lnTo>
                  <a:lnTo>
                    <a:pt x="2366919" y="218491"/>
                  </a:lnTo>
                  <a:close/>
                  <a:moveTo>
                    <a:pt x="118346" y="0"/>
                  </a:moveTo>
                  <a:lnTo>
                    <a:pt x="236692" y="0"/>
                  </a:lnTo>
                  <a:lnTo>
                    <a:pt x="295865" y="109246"/>
                  </a:lnTo>
                  <a:lnTo>
                    <a:pt x="473384" y="109246"/>
                  </a:lnTo>
                  <a:lnTo>
                    <a:pt x="650903" y="273114"/>
                  </a:lnTo>
                  <a:lnTo>
                    <a:pt x="650903" y="276766"/>
                  </a:lnTo>
                  <a:lnTo>
                    <a:pt x="476824" y="116074"/>
                  </a:lnTo>
                  <a:lnTo>
                    <a:pt x="299305" y="116074"/>
                  </a:lnTo>
                  <a:lnTo>
                    <a:pt x="240132" y="6828"/>
                  </a:lnTo>
                  <a:lnTo>
                    <a:pt x="121786" y="6828"/>
                  </a:lnTo>
                  <a:lnTo>
                    <a:pt x="121786" y="224842"/>
                  </a:lnTo>
                  <a:lnTo>
                    <a:pt x="118346" y="218491"/>
                  </a:lnTo>
                  <a:close/>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5" name="任意多边形 4"/>
            <p:cNvSpPr/>
            <p:nvPr/>
          </p:nvSpPr>
          <p:spPr bwMode="gray">
            <a:xfrm>
              <a:off x="3608512" y="4113168"/>
              <a:ext cx="1255281" cy="1188744"/>
            </a:xfrm>
            <a:custGeom>
              <a:avLst/>
              <a:gdLst>
                <a:gd name="connsiteX0" fmla="*/ 118346 w 4880514"/>
                <a:gd name="connsiteY0" fmla="*/ 0 h 4315196"/>
                <a:gd name="connsiteX1" fmla="*/ 236692 w 4880514"/>
                <a:gd name="connsiteY1" fmla="*/ 0 h 4315196"/>
                <a:gd name="connsiteX2" fmla="*/ 295865 w 4880514"/>
                <a:gd name="connsiteY2" fmla="*/ 109246 h 4315196"/>
                <a:gd name="connsiteX3" fmla="*/ 473384 w 4880514"/>
                <a:gd name="connsiteY3" fmla="*/ 109246 h 4315196"/>
                <a:gd name="connsiteX4" fmla="*/ 650903 w 4880514"/>
                <a:gd name="connsiteY4" fmla="*/ 273114 h 4315196"/>
                <a:gd name="connsiteX5" fmla="*/ 650903 w 4880514"/>
                <a:gd name="connsiteY5" fmla="*/ 546228 h 4315196"/>
                <a:gd name="connsiteX6" fmla="*/ 769249 w 4880514"/>
                <a:gd name="connsiteY6" fmla="*/ 546228 h 4315196"/>
                <a:gd name="connsiteX7" fmla="*/ 946768 w 4880514"/>
                <a:gd name="connsiteY7" fmla="*/ 819341 h 4315196"/>
                <a:gd name="connsiteX8" fmla="*/ 1124287 w 4880514"/>
                <a:gd name="connsiteY8" fmla="*/ 764718 h 4315196"/>
                <a:gd name="connsiteX9" fmla="*/ 1124287 w 4880514"/>
                <a:gd name="connsiteY9" fmla="*/ 710096 h 4315196"/>
                <a:gd name="connsiteX10" fmla="*/ 1183459 w 4880514"/>
                <a:gd name="connsiteY10" fmla="*/ 764718 h 4315196"/>
                <a:gd name="connsiteX11" fmla="*/ 1301805 w 4880514"/>
                <a:gd name="connsiteY11" fmla="*/ 873964 h 4315196"/>
                <a:gd name="connsiteX12" fmla="*/ 1597670 w 4880514"/>
                <a:gd name="connsiteY12" fmla="*/ 873964 h 4315196"/>
                <a:gd name="connsiteX13" fmla="*/ 1656843 w 4880514"/>
                <a:gd name="connsiteY13" fmla="*/ 655473 h 4315196"/>
                <a:gd name="connsiteX14" fmla="*/ 1893535 w 4880514"/>
                <a:gd name="connsiteY14" fmla="*/ 600850 h 4315196"/>
                <a:gd name="connsiteX15" fmla="*/ 2130227 w 4880514"/>
                <a:gd name="connsiteY15" fmla="*/ 655473 h 4315196"/>
                <a:gd name="connsiteX16" fmla="*/ 2248573 w 4880514"/>
                <a:gd name="connsiteY16" fmla="*/ 491605 h 4315196"/>
                <a:gd name="connsiteX17" fmla="*/ 2189400 w 4880514"/>
                <a:gd name="connsiteY17" fmla="*/ 273114 h 4315196"/>
                <a:gd name="connsiteX18" fmla="*/ 2189400 w 4880514"/>
                <a:gd name="connsiteY18" fmla="*/ 218491 h 4315196"/>
                <a:gd name="connsiteX19" fmla="*/ 2366919 w 4880514"/>
                <a:gd name="connsiteY19" fmla="*/ 218491 h 4315196"/>
                <a:gd name="connsiteX20" fmla="*/ 2485265 w 4880514"/>
                <a:gd name="connsiteY20" fmla="*/ 163868 h 4315196"/>
                <a:gd name="connsiteX21" fmla="*/ 2544437 w 4880514"/>
                <a:gd name="connsiteY21" fmla="*/ 327737 h 4315196"/>
                <a:gd name="connsiteX22" fmla="*/ 2840302 w 4880514"/>
                <a:gd name="connsiteY22" fmla="*/ 491605 h 4315196"/>
                <a:gd name="connsiteX23" fmla="*/ 2958648 w 4880514"/>
                <a:gd name="connsiteY23" fmla="*/ 491605 h 4315196"/>
                <a:gd name="connsiteX24" fmla="*/ 2958648 w 4880514"/>
                <a:gd name="connsiteY24" fmla="*/ 600850 h 4315196"/>
                <a:gd name="connsiteX25" fmla="*/ 3076994 w 4880514"/>
                <a:gd name="connsiteY25" fmla="*/ 928587 h 4315196"/>
                <a:gd name="connsiteX26" fmla="*/ 3195340 w 4880514"/>
                <a:gd name="connsiteY26" fmla="*/ 1037832 h 4315196"/>
                <a:gd name="connsiteX27" fmla="*/ 3491205 w 4880514"/>
                <a:gd name="connsiteY27" fmla="*/ 1092455 h 4315196"/>
                <a:gd name="connsiteX28" fmla="*/ 3668724 w 4880514"/>
                <a:gd name="connsiteY28" fmla="*/ 873964 h 4315196"/>
                <a:gd name="connsiteX29" fmla="*/ 3787070 w 4880514"/>
                <a:gd name="connsiteY29" fmla="*/ 928587 h 4315196"/>
                <a:gd name="connsiteX30" fmla="*/ 3846243 w 4880514"/>
                <a:gd name="connsiteY30" fmla="*/ 1037832 h 4315196"/>
                <a:gd name="connsiteX31" fmla="*/ 4082934 w 4880514"/>
                <a:gd name="connsiteY31" fmla="*/ 983209 h 4315196"/>
                <a:gd name="connsiteX32" fmla="*/ 4378799 w 4880514"/>
                <a:gd name="connsiteY32" fmla="*/ 1201700 h 4315196"/>
                <a:gd name="connsiteX33" fmla="*/ 4615491 w 4880514"/>
                <a:gd name="connsiteY33" fmla="*/ 1256323 h 4315196"/>
                <a:gd name="connsiteX34" fmla="*/ 4852183 w 4880514"/>
                <a:gd name="connsiteY34" fmla="*/ 1310946 h 4315196"/>
                <a:gd name="connsiteX35" fmla="*/ 4880514 w 4880514"/>
                <a:gd name="connsiteY35" fmla="*/ 1328381 h 4315196"/>
                <a:gd name="connsiteX36" fmla="*/ 4758613 w 4880514"/>
                <a:gd name="connsiteY36" fmla="*/ 1314449 h 4315196"/>
                <a:gd name="connsiteX37" fmla="*/ 4730038 w 4880514"/>
                <a:gd name="connsiteY37" fmla="*/ 1371599 h 4315196"/>
                <a:gd name="connsiteX38" fmla="*/ 4720513 w 4880514"/>
                <a:gd name="connsiteY38" fmla="*/ 1409699 h 4315196"/>
                <a:gd name="connsiteX39" fmla="*/ 4682413 w 4880514"/>
                <a:gd name="connsiteY39" fmla="*/ 1428749 h 4315196"/>
                <a:gd name="connsiteX40" fmla="*/ 4720513 w 4880514"/>
                <a:gd name="connsiteY40" fmla="*/ 1476374 h 4315196"/>
                <a:gd name="connsiteX41" fmla="*/ 4796713 w 4880514"/>
                <a:gd name="connsiteY41" fmla="*/ 1552574 h 4315196"/>
                <a:gd name="connsiteX42" fmla="*/ 4815763 w 4880514"/>
                <a:gd name="connsiteY42" fmla="*/ 1581149 h 4315196"/>
                <a:gd name="connsiteX43" fmla="*/ 4768138 w 4880514"/>
                <a:gd name="connsiteY43" fmla="*/ 1628774 h 4315196"/>
                <a:gd name="connsiteX44" fmla="*/ 4730038 w 4880514"/>
                <a:gd name="connsiteY44" fmla="*/ 1657349 h 4315196"/>
                <a:gd name="connsiteX45" fmla="*/ 4663363 w 4880514"/>
                <a:gd name="connsiteY45" fmla="*/ 1666874 h 4315196"/>
                <a:gd name="connsiteX46" fmla="*/ 4653838 w 4880514"/>
                <a:gd name="connsiteY46" fmla="*/ 1704974 h 4315196"/>
                <a:gd name="connsiteX47" fmla="*/ 4596688 w 4880514"/>
                <a:gd name="connsiteY47" fmla="*/ 1752599 h 4315196"/>
                <a:gd name="connsiteX48" fmla="*/ 4615738 w 4880514"/>
                <a:gd name="connsiteY48" fmla="*/ 1781174 h 4315196"/>
                <a:gd name="connsiteX49" fmla="*/ 4558588 w 4880514"/>
                <a:gd name="connsiteY49" fmla="*/ 1828799 h 4315196"/>
                <a:gd name="connsiteX50" fmla="*/ 4558588 w 4880514"/>
                <a:gd name="connsiteY50" fmla="*/ 1904999 h 4315196"/>
                <a:gd name="connsiteX51" fmla="*/ 4520488 w 4880514"/>
                <a:gd name="connsiteY51" fmla="*/ 1952624 h 4315196"/>
                <a:gd name="connsiteX52" fmla="*/ 4530013 w 4880514"/>
                <a:gd name="connsiteY52" fmla="*/ 2009774 h 4315196"/>
                <a:gd name="connsiteX53" fmla="*/ 4491913 w 4880514"/>
                <a:gd name="connsiteY53" fmla="*/ 2028824 h 4315196"/>
                <a:gd name="connsiteX54" fmla="*/ 4444288 w 4880514"/>
                <a:gd name="connsiteY54" fmla="*/ 1981199 h 4315196"/>
                <a:gd name="connsiteX55" fmla="*/ 4368088 w 4880514"/>
                <a:gd name="connsiteY55" fmla="*/ 2019299 h 4315196"/>
                <a:gd name="connsiteX56" fmla="*/ 4301413 w 4880514"/>
                <a:gd name="connsiteY56" fmla="*/ 2009774 h 4315196"/>
                <a:gd name="connsiteX57" fmla="*/ 4253788 w 4880514"/>
                <a:gd name="connsiteY57" fmla="*/ 2085974 h 4315196"/>
                <a:gd name="connsiteX58" fmla="*/ 4282363 w 4880514"/>
                <a:gd name="connsiteY58" fmla="*/ 2143124 h 4315196"/>
                <a:gd name="connsiteX59" fmla="*/ 4244263 w 4880514"/>
                <a:gd name="connsiteY59" fmla="*/ 2209799 h 4315196"/>
                <a:gd name="connsiteX60" fmla="*/ 4196638 w 4880514"/>
                <a:gd name="connsiteY60" fmla="*/ 2333624 h 4315196"/>
                <a:gd name="connsiteX61" fmla="*/ 4120438 w 4880514"/>
                <a:gd name="connsiteY61" fmla="*/ 2400299 h 4315196"/>
                <a:gd name="connsiteX62" fmla="*/ 4034713 w 4880514"/>
                <a:gd name="connsiteY62" fmla="*/ 2419349 h 4315196"/>
                <a:gd name="connsiteX63" fmla="*/ 3958513 w 4880514"/>
                <a:gd name="connsiteY63" fmla="*/ 2362199 h 4315196"/>
                <a:gd name="connsiteX64" fmla="*/ 3920413 w 4880514"/>
                <a:gd name="connsiteY64" fmla="*/ 2276474 h 4315196"/>
                <a:gd name="connsiteX65" fmla="*/ 3796588 w 4880514"/>
                <a:gd name="connsiteY65" fmla="*/ 2324099 h 4315196"/>
                <a:gd name="connsiteX66" fmla="*/ 3729913 w 4880514"/>
                <a:gd name="connsiteY66" fmla="*/ 2333624 h 4315196"/>
                <a:gd name="connsiteX67" fmla="*/ 3577513 w 4880514"/>
                <a:gd name="connsiteY67" fmla="*/ 2228849 h 4315196"/>
                <a:gd name="connsiteX68" fmla="*/ 3463213 w 4880514"/>
                <a:gd name="connsiteY68" fmla="*/ 2247899 h 4315196"/>
                <a:gd name="connsiteX69" fmla="*/ 3463213 w 4880514"/>
                <a:gd name="connsiteY69" fmla="*/ 2295524 h 4315196"/>
                <a:gd name="connsiteX70" fmla="*/ 3348913 w 4880514"/>
                <a:gd name="connsiteY70" fmla="*/ 2343149 h 4315196"/>
                <a:gd name="connsiteX71" fmla="*/ 3425113 w 4880514"/>
                <a:gd name="connsiteY71" fmla="*/ 2428874 h 4315196"/>
                <a:gd name="connsiteX72" fmla="*/ 3453688 w 4880514"/>
                <a:gd name="connsiteY72" fmla="*/ 2524124 h 4315196"/>
                <a:gd name="connsiteX73" fmla="*/ 3339388 w 4880514"/>
                <a:gd name="connsiteY73" fmla="*/ 2600324 h 4315196"/>
                <a:gd name="connsiteX74" fmla="*/ 3263188 w 4880514"/>
                <a:gd name="connsiteY74" fmla="*/ 2666999 h 4315196"/>
                <a:gd name="connsiteX75" fmla="*/ 3282238 w 4880514"/>
                <a:gd name="connsiteY75" fmla="*/ 2771774 h 4315196"/>
                <a:gd name="connsiteX76" fmla="*/ 3320338 w 4880514"/>
                <a:gd name="connsiteY76" fmla="*/ 2847974 h 4315196"/>
                <a:gd name="connsiteX77" fmla="*/ 3434638 w 4880514"/>
                <a:gd name="connsiteY77" fmla="*/ 2886074 h 4315196"/>
                <a:gd name="connsiteX78" fmla="*/ 3491788 w 4880514"/>
                <a:gd name="connsiteY78" fmla="*/ 2990849 h 4315196"/>
                <a:gd name="connsiteX79" fmla="*/ 3558463 w 4880514"/>
                <a:gd name="connsiteY79" fmla="*/ 3067049 h 4315196"/>
                <a:gd name="connsiteX80" fmla="*/ 3634663 w 4880514"/>
                <a:gd name="connsiteY80" fmla="*/ 3028949 h 4315196"/>
                <a:gd name="connsiteX81" fmla="*/ 3720388 w 4880514"/>
                <a:gd name="connsiteY81" fmla="*/ 3124199 h 4315196"/>
                <a:gd name="connsiteX82" fmla="*/ 3734217 w 4880514"/>
                <a:gd name="connsiteY82" fmla="*/ 3151856 h 4315196"/>
                <a:gd name="connsiteX83" fmla="*/ 3609551 w 4880514"/>
                <a:gd name="connsiteY83" fmla="*/ 3113496 h 4315196"/>
                <a:gd name="connsiteX84" fmla="*/ 3491205 w 4880514"/>
                <a:gd name="connsiteY84" fmla="*/ 3222742 h 4315196"/>
                <a:gd name="connsiteX85" fmla="*/ 3550378 w 4880514"/>
                <a:gd name="connsiteY85" fmla="*/ 3386610 h 4315196"/>
                <a:gd name="connsiteX86" fmla="*/ 3727897 w 4880514"/>
                <a:gd name="connsiteY86" fmla="*/ 3386610 h 4315196"/>
                <a:gd name="connsiteX87" fmla="*/ 3787070 w 4880514"/>
                <a:gd name="connsiteY87" fmla="*/ 3605101 h 4315196"/>
                <a:gd name="connsiteX88" fmla="*/ 3372859 w 4880514"/>
                <a:gd name="connsiteY88" fmla="*/ 3605101 h 4315196"/>
                <a:gd name="connsiteX89" fmla="*/ 3254513 w 4880514"/>
                <a:gd name="connsiteY89" fmla="*/ 3441233 h 4315196"/>
                <a:gd name="connsiteX90" fmla="*/ 3076994 w 4880514"/>
                <a:gd name="connsiteY90" fmla="*/ 3550478 h 4315196"/>
                <a:gd name="connsiteX91" fmla="*/ 2899475 w 4880514"/>
                <a:gd name="connsiteY91" fmla="*/ 3441233 h 4315196"/>
                <a:gd name="connsiteX92" fmla="*/ 2899475 w 4880514"/>
                <a:gd name="connsiteY92" fmla="*/ 3113496 h 4315196"/>
                <a:gd name="connsiteX93" fmla="*/ 2662783 w 4880514"/>
                <a:gd name="connsiteY93" fmla="*/ 3113496 h 4315196"/>
                <a:gd name="connsiteX94" fmla="*/ 2662783 w 4880514"/>
                <a:gd name="connsiteY94" fmla="*/ 3331987 h 4315196"/>
                <a:gd name="connsiteX95" fmla="*/ 2485265 w 4880514"/>
                <a:gd name="connsiteY95" fmla="*/ 3386610 h 4315196"/>
                <a:gd name="connsiteX96" fmla="*/ 2485265 w 4880514"/>
                <a:gd name="connsiteY96" fmla="*/ 3441233 h 4315196"/>
                <a:gd name="connsiteX97" fmla="*/ 2307746 w 4880514"/>
                <a:gd name="connsiteY97" fmla="*/ 3659723 h 4315196"/>
                <a:gd name="connsiteX98" fmla="*/ 2189400 w 4880514"/>
                <a:gd name="connsiteY98" fmla="*/ 3659723 h 4315196"/>
                <a:gd name="connsiteX99" fmla="*/ 2189400 w 4880514"/>
                <a:gd name="connsiteY99" fmla="*/ 4315196 h 4315196"/>
                <a:gd name="connsiteX100" fmla="*/ 2011881 w 4880514"/>
                <a:gd name="connsiteY100" fmla="*/ 4315196 h 4315196"/>
                <a:gd name="connsiteX101" fmla="*/ 1952708 w 4880514"/>
                <a:gd name="connsiteY101" fmla="*/ 4205951 h 4315196"/>
                <a:gd name="connsiteX102" fmla="*/ 1834362 w 4880514"/>
                <a:gd name="connsiteY102" fmla="*/ 4315196 h 4315196"/>
                <a:gd name="connsiteX103" fmla="*/ 1597670 w 4880514"/>
                <a:gd name="connsiteY103" fmla="*/ 4315196 h 4315196"/>
                <a:gd name="connsiteX104" fmla="*/ 1597670 w 4880514"/>
                <a:gd name="connsiteY104" fmla="*/ 4260574 h 4315196"/>
                <a:gd name="connsiteX105" fmla="*/ 1479324 w 4880514"/>
                <a:gd name="connsiteY105" fmla="*/ 4205951 h 4315196"/>
                <a:gd name="connsiteX106" fmla="*/ 1479324 w 4880514"/>
                <a:gd name="connsiteY106" fmla="*/ 3932837 h 4315196"/>
                <a:gd name="connsiteX107" fmla="*/ 1183459 w 4880514"/>
                <a:gd name="connsiteY107" fmla="*/ 3386610 h 4315196"/>
                <a:gd name="connsiteX108" fmla="*/ 1065114 w 4880514"/>
                <a:gd name="connsiteY108" fmla="*/ 3386610 h 4315196"/>
                <a:gd name="connsiteX109" fmla="*/ 1065114 w 4880514"/>
                <a:gd name="connsiteY109" fmla="*/ 3441233 h 4315196"/>
                <a:gd name="connsiteX110" fmla="*/ 946768 w 4880514"/>
                <a:gd name="connsiteY110" fmla="*/ 3277364 h 4315196"/>
                <a:gd name="connsiteX111" fmla="*/ 1005941 w 4880514"/>
                <a:gd name="connsiteY111" fmla="*/ 3222742 h 4315196"/>
                <a:gd name="connsiteX112" fmla="*/ 769249 w 4880514"/>
                <a:gd name="connsiteY112" fmla="*/ 2895005 h 4315196"/>
                <a:gd name="connsiteX113" fmla="*/ 650903 w 4880514"/>
                <a:gd name="connsiteY113" fmla="*/ 2949628 h 4315196"/>
                <a:gd name="connsiteX114" fmla="*/ 591730 w 4880514"/>
                <a:gd name="connsiteY114" fmla="*/ 3168119 h 4315196"/>
                <a:gd name="connsiteX115" fmla="*/ 473384 w 4880514"/>
                <a:gd name="connsiteY115" fmla="*/ 3222742 h 4315196"/>
                <a:gd name="connsiteX116" fmla="*/ 532557 w 4880514"/>
                <a:gd name="connsiteY116" fmla="*/ 1693305 h 4315196"/>
                <a:gd name="connsiteX117" fmla="*/ 414211 w 4880514"/>
                <a:gd name="connsiteY117" fmla="*/ 1529437 h 4315196"/>
                <a:gd name="connsiteX118" fmla="*/ 532557 w 4880514"/>
                <a:gd name="connsiteY118" fmla="*/ 1474814 h 4315196"/>
                <a:gd name="connsiteX119" fmla="*/ 295865 w 4880514"/>
                <a:gd name="connsiteY119" fmla="*/ 1092455 h 4315196"/>
                <a:gd name="connsiteX120" fmla="*/ 295865 w 4880514"/>
                <a:gd name="connsiteY120" fmla="*/ 928587 h 4315196"/>
                <a:gd name="connsiteX121" fmla="*/ 118346 w 4880514"/>
                <a:gd name="connsiteY121" fmla="*/ 764718 h 4315196"/>
                <a:gd name="connsiteX122" fmla="*/ 0 w 4880514"/>
                <a:gd name="connsiteY122" fmla="*/ 710096 h 4315196"/>
                <a:gd name="connsiteX123" fmla="*/ 0 w 4880514"/>
                <a:gd name="connsiteY123" fmla="*/ 655473 h 4315196"/>
                <a:gd name="connsiteX124" fmla="*/ 59173 w 4880514"/>
                <a:gd name="connsiteY124" fmla="*/ 436982 h 4315196"/>
                <a:gd name="connsiteX125" fmla="*/ 177519 w 4880514"/>
                <a:gd name="connsiteY125" fmla="*/ 327737 h 4315196"/>
                <a:gd name="connsiteX126" fmla="*/ 118346 w 4880514"/>
                <a:gd name="connsiteY126" fmla="*/ 218491 h 431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880514" h="4315196">
                  <a:moveTo>
                    <a:pt x="118346" y="0"/>
                  </a:moveTo>
                  <a:lnTo>
                    <a:pt x="236692" y="0"/>
                  </a:lnTo>
                  <a:lnTo>
                    <a:pt x="295865" y="109246"/>
                  </a:lnTo>
                  <a:lnTo>
                    <a:pt x="473384" y="109246"/>
                  </a:lnTo>
                  <a:lnTo>
                    <a:pt x="650903" y="273114"/>
                  </a:lnTo>
                  <a:lnTo>
                    <a:pt x="650903" y="546228"/>
                  </a:lnTo>
                  <a:lnTo>
                    <a:pt x="769249" y="546228"/>
                  </a:lnTo>
                  <a:lnTo>
                    <a:pt x="946768" y="819341"/>
                  </a:lnTo>
                  <a:lnTo>
                    <a:pt x="1124287" y="764718"/>
                  </a:lnTo>
                  <a:lnTo>
                    <a:pt x="1124287" y="710096"/>
                  </a:lnTo>
                  <a:lnTo>
                    <a:pt x="1183459" y="764718"/>
                  </a:lnTo>
                  <a:lnTo>
                    <a:pt x="1301805" y="873964"/>
                  </a:lnTo>
                  <a:lnTo>
                    <a:pt x="1597670" y="873964"/>
                  </a:lnTo>
                  <a:lnTo>
                    <a:pt x="1656843" y="655473"/>
                  </a:lnTo>
                  <a:lnTo>
                    <a:pt x="1893535" y="600850"/>
                  </a:lnTo>
                  <a:lnTo>
                    <a:pt x="2130227" y="655473"/>
                  </a:lnTo>
                  <a:lnTo>
                    <a:pt x="2248573" y="491605"/>
                  </a:lnTo>
                  <a:lnTo>
                    <a:pt x="2189400" y="273114"/>
                  </a:lnTo>
                  <a:lnTo>
                    <a:pt x="2189400" y="218491"/>
                  </a:lnTo>
                  <a:lnTo>
                    <a:pt x="2366919" y="218491"/>
                  </a:lnTo>
                  <a:lnTo>
                    <a:pt x="2485265" y="163868"/>
                  </a:lnTo>
                  <a:lnTo>
                    <a:pt x="2544437" y="327737"/>
                  </a:lnTo>
                  <a:lnTo>
                    <a:pt x="2840302" y="491605"/>
                  </a:lnTo>
                  <a:lnTo>
                    <a:pt x="2958648" y="491605"/>
                  </a:lnTo>
                  <a:lnTo>
                    <a:pt x="2958648" y="600850"/>
                  </a:lnTo>
                  <a:lnTo>
                    <a:pt x="3076994" y="928587"/>
                  </a:lnTo>
                  <a:lnTo>
                    <a:pt x="3195340" y="1037832"/>
                  </a:lnTo>
                  <a:lnTo>
                    <a:pt x="3491205" y="1092455"/>
                  </a:lnTo>
                  <a:lnTo>
                    <a:pt x="3668724" y="873964"/>
                  </a:lnTo>
                  <a:lnTo>
                    <a:pt x="3787070" y="928587"/>
                  </a:lnTo>
                  <a:lnTo>
                    <a:pt x="3846243" y="1037832"/>
                  </a:lnTo>
                  <a:lnTo>
                    <a:pt x="4082934" y="983209"/>
                  </a:lnTo>
                  <a:lnTo>
                    <a:pt x="4378799" y="1201700"/>
                  </a:lnTo>
                  <a:lnTo>
                    <a:pt x="4615491" y="1256323"/>
                  </a:lnTo>
                  <a:lnTo>
                    <a:pt x="4852183" y="1310946"/>
                  </a:lnTo>
                  <a:lnTo>
                    <a:pt x="4880514" y="1328381"/>
                  </a:lnTo>
                  <a:lnTo>
                    <a:pt x="4758613" y="1314449"/>
                  </a:lnTo>
                  <a:lnTo>
                    <a:pt x="4730038" y="1371599"/>
                  </a:lnTo>
                  <a:lnTo>
                    <a:pt x="4720513" y="1409699"/>
                  </a:lnTo>
                  <a:lnTo>
                    <a:pt x="4682413" y="1428749"/>
                  </a:lnTo>
                  <a:lnTo>
                    <a:pt x="4720513" y="1476374"/>
                  </a:lnTo>
                  <a:lnTo>
                    <a:pt x="4796713" y="1552574"/>
                  </a:lnTo>
                  <a:lnTo>
                    <a:pt x="4815763" y="1581149"/>
                  </a:lnTo>
                  <a:lnTo>
                    <a:pt x="4768138" y="1628774"/>
                  </a:lnTo>
                  <a:lnTo>
                    <a:pt x="4730038" y="1657349"/>
                  </a:lnTo>
                  <a:lnTo>
                    <a:pt x="4663363" y="1666874"/>
                  </a:lnTo>
                  <a:lnTo>
                    <a:pt x="4653838" y="1704974"/>
                  </a:lnTo>
                  <a:lnTo>
                    <a:pt x="4596688" y="1752599"/>
                  </a:lnTo>
                  <a:lnTo>
                    <a:pt x="4615738" y="1781174"/>
                  </a:lnTo>
                  <a:lnTo>
                    <a:pt x="4558588" y="1828799"/>
                  </a:lnTo>
                  <a:lnTo>
                    <a:pt x="4558588" y="1904999"/>
                  </a:lnTo>
                  <a:lnTo>
                    <a:pt x="4520488" y="1952624"/>
                  </a:lnTo>
                  <a:lnTo>
                    <a:pt x="4530013" y="2009774"/>
                  </a:lnTo>
                  <a:lnTo>
                    <a:pt x="4491913" y="2028824"/>
                  </a:lnTo>
                  <a:lnTo>
                    <a:pt x="4444288" y="1981199"/>
                  </a:lnTo>
                  <a:lnTo>
                    <a:pt x="4368088" y="2019299"/>
                  </a:lnTo>
                  <a:lnTo>
                    <a:pt x="4301413" y="2009774"/>
                  </a:lnTo>
                  <a:lnTo>
                    <a:pt x="4253788" y="2085974"/>
                  </a:lnTo>
                  <a:lnTo>
                    <a:pt x="4282363" y="2143124"/>
                  </a:lnTo>
                  <a:lnTo>
                    <a:pt x="4244263" y="2209799"/>
                  </a:lnTo>
                  <a:lnTo>
                    <a:pt x="4196638" y="2333624"/>
                  </a:lnTo>
                  <a:lnTo>
                    <a:pt x="4120438" y="2400299"/>
                  </a:lnTo>
                  <a:lnTo>
                    <a:pt x="4034713" y="2419349"/>
                  </a:lnTo>
                  <a:lnTo>
                    <a:pt x="3958513" y="2362199"/>
                  </a:lnTo>
                  <a:lnTo>
                    <a:pt x="3920413" y="2276474"/>
                  </a:lnTo>
                  <a:lnTo>
                    <a:pt x="3796588" y="2324099"/>
                  </a:lnTo>
                  <a:lnTo>
                    <a:pt x="3729913" y="2333624"/>
                  </a:lnTo>
                  <a:lnTo>
                    <a:pt x="3577513" y="2228849"/>
                  </a:lnTo>
                  <a:lnTo>
                    <a:pt x="3463213" y="2247899"/>
                  </a:lnTo>
                  <a:lnTo>
                    <a:pt x="3463213" y="2295524"/>
                  </a:lnTo>
                  <a:lnTo>
                    <a:pt x="3348913" y="2343149"/>
                  </a:lnTo>
                  <a:lnTo>
                    <a:pt x="3425113" y="2428874"/>
                  </a:lnTo>
                  <a:lnTo>
                    <a:pt x="3453688" y="2524124"/>
                  </a:lnTo>
                  <a:lnTo>
                    <a:pt x="3339388" y="2600324"/>
                  </a:lnTo>
                  <a:lnTo>
                    <a:pt x="3263188" y="2666999"/>
                  </a:lnTo>
                  <a:lnTo>
                    <a:pt x="3282238" y="2771774"/>
                  </a:lnTo>
                  <a:lnTo>
                    <a:pt x="3320338" y="2847974"/>
                  </a:lnTo>
                  <a:lnTo>
                    <a:pt x="3434638" y="2886074"/>
                  </a:lnTo>
                  <a:lnTo>
                    <a:pt x="3491788" y="2990849"/>
                  </a:lnTo>
                  <a:lnTo>
                    <a:pt x="3558463" y="3067049"/>
                  </a:lnTo>
                  <a:lnTo>
                    <a:pt x="3634663" y="3028949"/>
                  </a:lnTo>
                  <a:lnTo>
                    <a:pt x="3720388" y="3124199"/>
                  </a:lnTo>
                  <a:lnTo>
                    <a:pt x="3734217" y="3151856"/>
                  </a:lnTo>
                  <a:lnTo>
                    <a:pt x="3609551" y="3113496"/>
                  </a:lnTo>
                  <a:lnTo>
                    <a:pt x="3491205" y="3222742"/>
                  </a:lnTo>
                  <a:lnTo>
                    <a:pt x="3550378" y="3386610"/>
                  </a:lnTo>
                  <a:lnTo>
                    <a:pt x="3727897" y="3386610"/>
                  </a:lnTo>
                  <a:lnTo>
                    <a:pt x="3787070" y="3605101"/>
                  </a:lnTo>
                  <a:lnTo>
                    <a:pt x="3372859" y="3605101"/>
                  </a:lnTo>
                  <a:lnTo>
                    <a:pt x="3254513" y="3441233"/>
                  </a:lnTo>
                  <a:lnTo>
                    <a:pt x="3076994" y="3550478"/>
                  </a:lnTo>
                  <a:lnTo>
                    <a:pt x="2899475" y="3441233"/>
                  </a:lnTo>
                  <a:lnTo>
                    <a:pt x="2899475" y="3113496"/>
                  </a:lnTo>
                  <a:lnTo>
                    <a:pt x="2662783" y="3113496"/>
                  </a:lnTo>
                  <a:lnTo>
                    <a:pt x="2662783" y="3331987"/>
                  </a:lnTo>
                  <a:lnTo>
                    <a:pt x="2485265" y="3386610"/>
                  </a:lnTo>
                  <a:lnTo>
                    <a:pt x="2485265" y="3441233"/>
                  </a:lnTo>
                  <a:lnTo>
                    <a:pt x="2307746" y="3659723"/>
                  </a:lnTo>
                  <a:lnTo>
                    <a:pt x="2189400" y="3659723"/>
                  </a:lnTo>
                  <a:lnTo>
                    <a:pt x="2189400" y="4315196"/>
                  </a:lnTo>
                  <a:lnTo>
                    <a:pt x="2011881" y="4315196"/>
                  </a:lnTo>
                  <a:lnTo>
                    <a:pt x="1952708" y="4205951"/>
                  </a:lnTo>
                  <a:lnTo>
                    <a:pt x="1834362" y="4315196"/>
                  </a:lnTo>
                  <a:lnTo>
                    <a:pt x="1597670" y="4315196"/>
                  </a:lnTo>
                  <a:lnTo>
                    <a:pt x="1597670" y="4260574"/>
                  </a:lnTo>
                  <a:lnTo>
                    <a:pt x="1479324" y="4205951"/>
                  </a:lnTo>
                  <a:lnTo>
                    <a:pt x="1479324" y="3932837"/>
                  </a:lnTo>
                  <a:lnTo>
                    <a:pt x="1183459" y="3386610"/>
                  </a:lnTo>
                  <a:lnTo>
                    <a:pt x="1065114" y="3386610"/>
                  </a:lnTo>
                  <a:lnTo>
                    <a:pt x="1065114" y="3441233"/>
                  </a:lnTo>
                  <a:lnTo>
                    <a:pt x="946768" y="3277364"/>
                  </a:lnTo>
                  <a:lnTo>
                    <a:pt x="1005941" y="3222742"/>
                  </a:lnTo>
                  <a:lnTo>
                    <a:pt x="769249" y="2895005"/>
                  </a:lnTo>
                  <a:lnTo>
                    <a:pt x="650903" y="2949628"/>
                  </a:lnTo>
                  <a:lnTo>
                    <a:pt x="591730" y="3168119"/>
                  </a:lnTo>
                  <a:lnTo>
                    <a:pt x="473384" y="3222742"/>
                  </a:lnTo>
                  <a:lnTo>
                    <a:pt x="532557" y="1693305"/>
                  </a:lnTo>
                  <a:lnTo>
                    <a:pt x="414211" y="1529437"/>
                  </a:lnTo>
                  <a:lnTo>
                    <a:pt x="532557" y="1474814"/>
                  </a:lnTo>
                  <a:lnTo>
                    <a:pt x="295865" y="1092455"/>
                  </a:lnTo>
                  <a:lnTo>
                    <a:pt x="295865" y="928587"/>
                  </a:lnTo>
                  <a:lnTo>
                    <a:pt x="118346" y="764718"/>
                  </a:lnTo>
                  <a:lnTo>
                    <a:pt x="0" y="710096"/>
                  </a:lnTo>
                  <a:lnTo>
                    <a:pt x="0" y="655473"/>
                  </a:lnTo>
                  <a:lnTo>
                    <a:pt x="59173" y="436982"/>
                  </a:lnTo>
                  <a:lnTo>
                    <a:pt x="177519" y="327737"/>
                  </a:lnTo>
                  <a:lnTo>
                    <a:pt x="118346" y="218491"/>
                  </a:lnTo>
                  <a:close/>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6" name="Freeform 5"/>
            <p:cNvSpPr/>
            <p:nvPr/>
          </p:nvSpPr>
          <p:spPr bwMode="invGray">
            <a:xfrm>
              <a:off x="4833464" y="6269641"/>
              <a:ext cx="338010" cy="303982"/>
            </a:xfrm>
            <a:custGeom>
              <a:avLst/>
              <a:gdLst>
                <a:gd name="T0" fmla="*/ 2147483646 w 177"/>
                <a:gd name="T1" fmla="*/ 2147483646 h 161"/>
                <a:gd name="T2" fmla="*/ 2147483646 w 177"/>
                <a:gd name="T3" fmla="*/ 2147483646 h 161"/>
                <a:gd name="T4" fmla="*/ 2147483646 w 177"/>
                <a:gd name="T5" fmla="*/ 2147483646 h 161"/>
                <a:gd name="T6" fmla="*/ 2147483646 w 177"/>
                <a:gd name="T7" fmla="*/ 2147483646 h 161"/>
                <a:gd name="T8" fmla="*/ 2147483646 w 177"/>
                <a:gd name="T9" fmla="*/ 0 h 161"/>
                <a:gd name="T10" fmla="*/ 2147483646 w 177"/>
                <a:gd name="T11" fmla="*/ 2147483646 h 161"/>
                <a:gd name="T12" fmla="*/ 2147483646 w 177"/>
                <a:gd name="T13" fmla="*/ 0 h 161"/>
                <a:gd name="T14" fmla="*/ 2147483646 w 177"/>
                <a:gd name="T15" fmla="*/ 2147483646 h 161"/>
                <a:gd name="T16" fmla="*/ 2147483646 w 177"/>
                <a:gd name="T17" fmla="*/ 2147483646 h 161"/>
                <a:gd name="T18" fmla="*/ 2147483646 w 177"/>
                <a:gd name="T19" fmla="*/ 2147483646 h 161"/>
                <a:gd name="T20" fmla="*/ 2147483646 w 177"/>
                <a:gd name="T21" fmla="*/ 2147483646 h 161"/>
                <a:gd name="T22" fmla="*/ 2147483646 w 177"/>
                <a:gd name="T23" fmla="*/ 2147483646 h 161"/>
                <a:gd name="T24" fmla="*/ 2147483646 w 177"/>
                <a:gd name="T25" fmla="*/ 2147483646 h 161"/>
                <a:gd name="T26" fmla="*/ 2147483646 w 177"/>
                <a:gd name="T27" fmla="*/ 2147483646 h 161"/>
                <a:gd name="T28" fmla="*/ 2147483646 w 177"/>
                <a:gd name="T29" fmla="*/ 2147483646 h 161"/>
                <a:gd name="T30" fmla="*/ 2147483646 w 177"/>
                <a:gd name="T31" fmla="*/ 2147483646 h 161"/>
                <a:gd name="T32" fmla="*/ 2147483646 w 177"/>
                <a:gd name="T33" fmla="*/ 2147483646 h 161"/>
                <a:gd name="T34" fmla="*/ 2147483646 w 177"/>
                <a:gd name="T35" fmla="*/ 2147483646 h 161"/>
                <a:gd name="T36" fmla="*/ 0 w 177"/>
                <a:gd name="T37" fmla="*/ 2147483646 h 161"/>
                <a:gd name="T38" fmla="*/ 0 w 177"/>
                <a:gd name="T39" fmla="*/ 2147483646 h 161"/>
                <a:gd name="T40" fmla="*/ 2147483646 w 177"/>
                <a:gd name="T41" fmla="*/ 2147483646 h 161"/>
                <a:gd name="T42" fmla="*/ 2147483646 w 177"/>
                <a:gd name="T43" fmla="*/ 2147483646 h 1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7" h="161">
                  <a:moveTo>
                    <a:pt x="48" y="16"/>
                  </a:moveTo>
                  <a:lnTo>
                    <a:pt x="64" y="16"/>
                  </a:lnTo>
                  <a:lnTo>
                    <a:pt x="80" y="8"/>
                  </a:lnTo>
                  <a:lnTo>
                    <a:pt x="96" y="16"/>
                  </a:lnTo>
                  <a:lnTo>
                    <a:pt x="120" y="0"/>
                  </a:lnTo>
                  <a:lnTo>
                    <a:pt x="152" y="8"/>
                  </a:lnTo>
                  <a:lnTo>
                    <a:pt x="168" y="0"/>
                  </a:lnTo>
                  <a:lnTo>
                    <a:pt x="176" y="32"/>
                  </a:lnTo>
                  <a:lnTo>
                    <a:pt x="152" y="48"/>
                  </a:lnTo>
                  <a:lnTo>
                    <a:pt x="144" y="104"/>
                  </a:lnTo>
                  <a:lnTo>
                    <a:pt x="128" y="120"/>
                  </a:lnTo>
                  <a:lnTo>
                    <a:pt x="128" y="144"/>
                  </a:lnTo>
                  <a:lnTo>
                    <a:pt x="104" y="136"/>
                  </a:lnTo>
                  <a:lnTo>
                    <a:pt x="96" y="144"/>
                  </a:lnTo>
                  <a:lnTo>
                    <a:pt x="96" y="160"/>
                  </a:lnTo>
                  <a:lnTo>
                    <a:pt x="80" y="160"/>
                  </a:lnTo>
                  <a:lnTo>
                    <a:pt x="48" y="144"/>
                  </a:lnTo>
                  <a:lnTo>
                    <a:pt x="8" y="136"/>
                  </a:lnTo>
                  <a:lnTo>
                    <a:pt x="0" y="88"/>
                  </a:lnTo>
                  <a:lnTo>
                    <a:pt x="0" y="64"/>
                  </a:lnTo>
                  <a:lnTo>
                    <a:pt x="40" y="32"/>
                  </a:lnTo>
                  <a:lnTo>
                    <a:pt x="48" y="16"/>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7" name="Freeform 7"/>
            <p:cNvSpPr/>
            <p:nvPr/>
          </p:nvSpPr>
          <p:spPr bwMode="invGray">
            <a:xfrm>
              <a:off x="6048382" y="1306887"/>
              <a:ext cx="1348847" cy="1318392"/>
            </a:xfrm>
            <a:custGeom>
              <a:avLst/>
              <a:gdLst>
                <a:gd name="T0" fmla="*/ 2147483646 w 705"/>
                <a:gd name="T1" fmla="*/ 2147483646 h 697"/>
                <a:gd name="T2" fmla="*/ 2147483646 w 705"/>
                <a:gd name="T3" fmla="*/ 2147483646 h 697"/>
                <a:gd name="T4" fmla="*/ 2147483646 w 705"/>
                <a:gd name="T5" fmla="*/ 2147483646 h 697"/>
                <a:gd name="T6" fmla="*/ 2147483646 w 705"/>
                <a:gd name="T7" fmla="*/ 2147483646 h 697"/>
                <a:gd name="T8" fmla="*/ 2147483646 w 705"/>
                <a:gd name="T9" fmla="*/ 2147483646 h 697"/>
                <a:gd name="T10" fmla="*/ 2147483646 w 705"/>
                <a:gd name="T11" fmla="*/ 2147483646 h 697"/>
                <a:gd name="T12" fmla="*/ 2147483646 w 705"/>
                <a:gd name="T13" fmla="*/ 2147483646 h 697"/>
                <a:gd name="T14" fmla="*/ 2147483646 w 705"/>
                <a:gd name="T15" fmla="*/ 2147483646 h 697"/>
                <a:gd name="T16" fmla="*/ 2147483646 w 705"/>
                <a:gd name="T17" fmla="*/ 2147483646 h 697"/>
                <a:gd name="T18" fmla="*/ 2147483646 w 705"/>
                <a:gd name="T19" fmla="*/ 2147483646 h 697"/>
                <a:gd name="T20" fmla="*/ 2147483646 w 705"/>
                <a:gd name="T21" fmla="*/ 2147483646 h 697"/>
                <a:gd name="T22" fmla="*/ 2147483646 w 705"/>
                <a:gd name="T23" fmla="*/ 2147483646 h 697"/>
                <a:gd name="T24" fmla="*/ 2147483646 w 705"/>
                <a:gd name="T25" fmla="*/ 2147483646 h 697"/>
                <a:gd name="T26" fmla="*/ 2147483646 w 705"/>
                <a:gd name="T27" fmla="*/ 2147483646 h 697"/>
                <a:gd name="T28" fmla="*/ 2147483646 w 705"/>
                <a:gd name="T29" fmla="*/ 2147483646 h 697"/>
                <a:gd name="T30" fmla="*/ 2147483646 w 705"/>
                <a:gd name="T31" fmla="*/ 2147483646 h 697"/>
                <a:gd name="T32" fmla="*/ 2147483646 w 705"/>
                <a:gd name="T33" fmla="*/ 2147483646 h 697"/>
                <a:gd name="T34" fmla="*/ 2147483646 w 705"/>
                <a:gd name="T35" fmla="*/ 2147483646 h 697"/>
                <a:gd name="T36" fmla="*/ 2147483646 w 705"/>
                <a:gd name="T37" fmla="*/ 2147483646 h 697"/>
                <a:gd name="T38" fmla="*/ 2147483646 w 705"/>
                <a:gd name="T39" fmla="*/ 2147483646 h 697"/>
                <a:gd name="T40" fmla="*/ 2147483646 w 705"/>
                <a:gd name="T41" fmla="*/ 2147483646 h 697"/>
                <a:gd name="T42" fmla="*/ 2147483646 w 705"/>
                <a:gd name="T43" fmla="*/ 2147483646 h 697"/>
                <a:gd name="T44" fmla="*/ 2147483646 w 705"/>
                <a:gd name="T45" fmla="*/ 2147483646 h 697"/>
                <a:gd name="T46" fmla="*/ 2147483646 w 705"/>
                <a:gd name="T47" fmla="*/ 2147483646 h 697"/>
                <a:gd name="T48" fmla="*/ 2147483646 w 705"/>
                <a:gd name="T49" fmla="*/ 2147483646 h 697"/>
                <a:gd name="T50" fmla="*/ 2147483646 w 705"/>
                <a:gd name="T51" fmla="*/ 2147483646 h 697"/>
                <a:gd name="T52" fmla="*/ 2147483646 w 705"/>
                <a:gd name="T53" fmla="*/ 2147483646 h 697"/>
                <a:gd name="T54" fmla="*/ 2147483646 w 705"/>
                <a:gd name="T55" fmla="*/ 2147483646 h 697"/>
                <a:gd name="T56" fmla="*/ 2147483646 w 705"/>
                <a:gd name="T57" fmla="*/ 2147483646 h 697"/>
                <a:gd name="T58" fmla="*/ 2147483646 w 705"/>
                <a:gd name="T59" fmla="*/ 2147483646 h 697"/>
                <a:gd name="T60" fmla="*/ 2147483646 w 705"/>
                <a:gd name="T61" fmla="*/ 2147483646 h 697"/>
                <a:gd name="T62" fmla="*/ 2147483646 w 705"/>
                <a:gd name="T63" fmla="*/ 2147483646 h 697"/>
                <a:gd name="T64" fmla="*/ 2147483646 w 705"/>
                <a:gd name="T65" fmla="*/ 2147483646 h 697"/>
                <a:gd name="T66" fmla="*/ 2147483646 w 705"/>
                <a:gd name="T67" fmla="*/ 2147483646 h 697"/>
                <a:gd name="T68" fmla="*/ 2147483646 w 705"/>
                <a:gd name="T69" fmla="*/ 2147483646 h 697"/>
                <a:gd name="T70" fmla="*/ 2147483646 w 705"/>
                <a:gd name="T71" fmla="*/ 2147483646 h 697"/>
                <a:gd name="T72" fmla="*/ 2147483646 w 705"/>
                <a:gd name="T73" fmla="*/ 2147483646 h 697"/>
                <a:gd name="T74" fmla="*/ 2147483646 w 705"/>
                <a:gd name="T75" fmla="*/ 2147483646 h 6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05" h="697">
                  <a:moveTo>
                    <a:pt x="8" y="32"/>
                  </a:moveTo>
                  <a:lnTo>
                    <a:pt x="16" y="64"/>
                  </a:lnTo>
                  <a:lnTo>
                    <a:pt x="0" y="96"/>
                  </a:lnTo>
                  <a:lnTo>
                    <a:pt x="32" y="104"/>
                  </a:lnTo>
                  <a:lnTo>
                    <a:pt x="48" y="88"/>
                  </a:lnTo>
                  <a:lnTo>
                    <a:pt x="72" y="104"/>
                  </a:lnTo>
                  <a:lnTo>
                    <a:pt x="88" y="152"/>
                  </a:lnTo>
                  <a:lnTo>
                    <a:pt x="104" y="176"/>
                  </a:lnTo>
                  <a:lnTo>
                    <a:pt x="144" y="160"/>
                  </a:lnTo>
                  <a:lnTo>
                    <a:pt x="160" y="160"/>
                  </a:lnTo>
                  <a:lnTo>
                    <a:pt x="192" y="128"/>
                  </a:lnTo>
                  <a:lnTo>
                    <a:pt x="232" y="168"/>
                  </a:lnTo>
                  <a:lnTo>
                    <a:pt x="208" y="248"/>
                  </a:lnTo>
                  <a:lnTo>
                    <a:pt x="216" y="312"/>
                  </a:lnTo>
                  <a:lnTo>
                    <a:pt x="192" y="336"/>
                  </a:lnTo>
                  <a:lnTo>
                    <a:pt x="192" y="392"/>
                  </a:lnTo>
                  <a:lnTo>
                    <a:pt x="176" y="368"/>
                  </a:lnTo>
                  <a:lnTo>
                    <a:pt x="104" y="464"/>
                  </a:lnTo>
                  <a:lnTo>
                    <a:pt x="128" y="504"/>
                  </a:lnTo>
                  <a:lnTo>
                    <a:pt x="152" y="488"/>
                  </a:lnTo>
                  <a:lnTo>
                    <a:pt x="160" y="504"/>
                  </a:lnTo>
                  <a:lnTo>
                    <a:pt x="136" y="520"/>
                  </a:lnTo>
                  <a:lnTo>
                    <a:pt x="136" y="544"/>
                  </a:lnTo>
                  <a:lnTo>
                    <a:pt x="176" y="544"/>
                  </a:lnTo>
                  <a:lnTo>
                    <a:pt x="192" y="536"/>
                  </a:lnTo>
                  <a:lnTo>
                    <a:pt x="192" y="576"/>
                  </a:lnTo>
                  <a:lnTo>
                    <a:pt x="232" y="600"/>
                  </a:lnTo>
                  <a:lnTo>
                    <a:pt x="288" y="584"/>
                  </a:lnTo>
                  <a:lnTo>
                    <a:pt x="288" y="608"/>
                  </a:lnTo>
                  <a:lnTo>
                    <a:pt x="320" y="592"/>
                  </a:lnTo>
                  <a:lnTo>
                    <a:pt x="368" y="640"/>
                  </a:lnTo>
                  <a:lnTo>
                    <a:pt x="384" y="640"/>
                  </a:lnTo>
                  <a:lnTo>
                    <a:pt x="400" y="672"/>
                  </a:lnTo>
                  <a:lnTo>
                    <a:pt x="424" y="664"/>
                  </a:lnTo>
                  <a:lnTo>
                    <a:pt x="424" y="632"/>
                  </a:lnTo>
                  <a:lnTo>
                    <a:pt x="432" y="624"/>
                  </a:lnTo>
                  <a:lnTo>
                    <a:pt x="432" y="664"/>
                  </a:lnTo>
                  <a:lnTo>
                    <a:pt x="480" y="696"/>
                  </a:lnTo>
                  <a:lnTo>
                    <a:pt x="488" y="672"/>
                  </a:lnTo>
                  <a:lnTo>
                    <a:pt x="496" y="680"/>
                  </a:lnTo>
                  <a:lnTo>
                    <a:pt x="528" y="648"/>
                  </a:lnTo>
                  <a:lnTo>
                    <a:pt x="552" y="680"/>
                  </a:lnTo>
                  <a:lnTo>
                    <a:pt x="600" y="680"/>
                  </a:lnTo>
                  <a:lnTo>
                    <a:pt x="592" y="632"/>
                  </a:lnTo>
                  <a:lnTo>
                    <a:pt x="568" y="576"/>
                  </a:lnTo>
                  <a:lnTo>
                    <a:pt x="600" y="528"/>
                  </a:lnTo>
                  <a:lnTo>
                    <a:pt x="632" y="520"/>
                  </a:lnTo>
                  <a:lnTo>
                    <a:pt x="664" y="536"/>
                  </a:lnTo>
                  <a:lnTo>
                    <a:pt x="688" y="424"/>
                  </a:lnTo>
                  <a:lnTo>
                    <a:pt x="680" y="344"/>
                  </a:lnTo>
                  <a:lnTo>
                    <a:pt x="696" y="328"/>
                  </a:lnTo>
                  <a:lnTo>
                    <a:pt x="696" y="296"/>
                  </a:lnTo>
                  <a:lnTo>
                    <a:pt x="680" y="288"/>
                  </a:lnTo>
                  <a:lnTo>
                    <a:pt x="704" y="256"/>
                  </a:lnTo>
                  <a:lnTo>
                    <a:pt x="680" y="256"/>
                  </a:lnTo>
                  <a:lnTo>
                    <a:pt x="608" y="320"/>
                  </a:lnTo>
                  <a:lnTo>
                    <a:pt x="608" y="336"/>
                  </a:lnTo>
                  <a:lnTo>
                    <a:pt x="560" y="360"/>
                  </a:lnTo>
                  <a:lnTo>
                    <a:pt x="520" y="360"/>
                  </a:lnTo>
                  <a:lnTo>
                    <a:pt x="488" y="304"/>
                  </a:lnTo>
                  <a:lnTo>
                    <a:pt x="488" y="280"/>
                  </a:lnTo>
                  <a:lnTo>
                    <a:pt x="440" y="280"/>
                  </a:lnTo>
                  <a:lnTo>
                    <a:pt x="416" y="256"/>
                  </a:lnTo>
                  <a:lnTo>
                    <a:pt x="376" y="256"/>
                  </a:lnTo>
                  <a:lnTo>
                    <a:pt x="376" y="240"/>
                  </a:lnTo>
                  <a:lnTo>
                    <a:pt x="360" y="240"/>
                  </a:lnTo>
                  <a:lnTo>
                    <a:pt x="360" y="256"/>
                  </a:lnTo>
                  <a:lnTo>
                    <a:pt x="336" y="248"/>
                  </a:lnTo>
                  <a:lnTo>
                    <a:pt x="296" y="176"/>
                  </a:lnTo>
                  <a:lnTo>
                    <a:pt x="264" y="128"/>
                  </a:lnTo>
                  <a:lnTo>
                    <a:pt x="248" y="104"/>
                  </a:lnTo>
                  <a:lnTo>
                    <a:pt x="248" y="88"/>
                  </a:lnTo>
                  <a:lnTo>
                    <a:pt x="200" y="24"/>
                  </a:lnTo>
                  <a:lnTo>
                    <a:pt x="144" y="24"/>
                  </a:lnTo>
                  <a:lnTo>
                    <a:pt x="104" y="0"/>
                  </a:lnTo>
                  <a:lnTo>
                    <a:pt x="16" y="16"/>
                  </a:lnTo>
                  <a:lnTo>
                    <a:pt x="8" y="32"/>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8" name="Freeform 8"/>
            <p:cNvSpPr/>
            <p:nvPr/>
          </p:nvSpPr>
          <p:spPr bwMode="invGray">
            <a:xfrm>
              <a:off x="6183905" y="2321297"/>
              <a:ext cx="1012431" cy="759953"/>
            </a:xfrm>
            <a:custGeom>
              <a:avLst/>
              <a:gdLst>
                <a:gd name="T0" fmla="*/ 2147483646 w 529"/>
                <a:gd name="T1" fmla="*/ 2147483646 h 401"/>
                <a:gd name="T2" fmla="*/ 2147483646 w 529"/>
                <a:gd name="T3" fmla="*/ 2147483646 h 401"/>
                <a:gd name="T4" fmla="*/ 2147483646 w 529"/>
                <a:gd name="T5" fmla="*/ 2147483646 h 401"/>
                <a:gd name="T6" fmla="*/ 2147483646 w 529"/>
                <a:gd name="T7" fmla="*/ 2147483646 h 401"/>
                <a:gd name="T8" fmla="*/ 2147483646 w 529"/>
                <a:gd name="T9" fmla="*/ 2147483646 h 401"/>
                <a:gd name="T10" fmla="*/ 2147483646 w 529"/>
                <a:gd name="T11" fmla="*/ 2147483646 h 401"/>
                <a:gd name="T12" fmla="*/ 2147483646 w 529"/>
                <a:gd name="T13" fmla="*/ 2147483646 h 401"/>
                <a:gd name="T14" fmla="*/ 2147483646 w 529"/>
                <a:gd name="T15" fmla="*/ 2147483646 h 401"/>
                <a:gd name="T16" fmla="*/ 2147483646 w 529"/>
                <a:gd name="T17" fmla="*/ 2147483646 h 401"/>
                <a:gd name="T18" fmla="*/ 2147483646 w 529"/>
                <a:gd name="T19" fmla="*/ 2147483646 h 401"/>
                <a:gd name="T20" fmla="*/ 2147483646 w 529"/>
                <a:gd name="T21" fmla="*/ 2147483646 h 401"/>
                <a:gd name="T22" fmla="*/ 2147483646 w 529"/>
                <a:gd name="T23" fmla="*/ 2147483646 h 401"/>
                <a:gd name="T24" fmla="*/ 2147483646 w 529"/>
                <a:gd name="T25" fmla="*/ 2147483646 h 401"/>
                <a:gd name="T26" fmla="*/ 2147483646 w 529"/>
                <a:gd name="T27" fmla="*/ 2147483646 h 401"/>
                <a:gd name="T28" fmla="*/ 2147483646 w 529"/>
                <a:gd name="T29" fmla="*/ 2147483646 h 401"/>
                <a:gd name="T30" fmla="*/ 2147483646 w 529"/>
                <a:gd name="T31" fmla="*/ 2147483646 h 401"/>
                <a:gd name="T32" fmla="*/ 2147483646 w 529"/>
                <a:gd name="T33" fmla="*/ 2147483646 h 401"/>
                <a:gd name="T34" fmla="*/ 2147483646 w 529"/>
                <a:gd name="T35" fmla="*/ 2147483646 h 401"/>
                <a:gd name="T36" fmla="*/ 2147483646 w 529"/>
                <a:gd name="T37" fmla="*/ 0 h 401"/>
                <a:gd name="T38" fmla="*/ 2147483646 w 529"/>
                <a:gd name="T39" fmla="*/ 2147483646 h 401"/>
                <a:gd name="T40" fmla="*/ 2147483646 w 529"/>
                <a:gd name="T41" fmla="*/ 2147483646 h 401"/>
                <a:gd name="T42" fmla="*/ 2147483646 w 529"/>
                <a:gd name="T43" fmla="*/ 2147483646 h 401"/>
                <a:gd name="T44" fmla="*/ 2147483646 w 529"/>
                <a:gd name="T45" fmla="*/ 2147483646 h 401"/>
                <a:gd name="T46" fmla="*/ 2147483646 w 529"/>
                <a:gd name="T47" fmla="*/ 2147483646 h 401"/>
                <a:gd name="T48" fmla="*/ 0 w 529"/>
                <a:gd name="T49" fmla="*/ 2147483646 h 401"/>
                <a:gd name="T50" fmla="*/ 2147483646 w 529"/>
                <a:gd name="T51" fmla="*/ 2147483646 h 401"/>
                <a:gd name="T52" fmla="*/ 2147483646 w 529"/>
                <a:gd name="T53" fmla="*/ 2147483646 h 401"/>
                <a:gd name="T54" fmla="*/ 2147483646 w 529"/>
                <a:gd name="T55" fmla="*/ 2147483646 h 401"/>
                <a:gd name="T56" fmla="*/ 2147483646 w 529"/>
                <a:gd name="T57" fmla="*/ 2147483646 h 401"/>
                <a:gd name="T58" fmla="*/ 2147483646 w 529"/>
                <a:gd name="T59" fmla="*/ 2147483646 h 401"/>
                <a:gd name="T60" fmla="*/ 2147483646 w 529"/>
                <a:gd name="T61" fmla="*/ 2147483646 h 401"/>
                <a:gd name="T62" fmla="*/ 2147483646 w 529"/>
                <a:gd name="T63" fmla="*/ 2147483646 h 401"/>
                <a:gd name="T64" fmla="*/ 2147483646 w 529"/>
                <a:gd name="T65" fmla="*/ 2147483646 h 401"/>
                <a:gd name="T66" fmla="*/ 2147483646 w 529"/>
                <a:gd name="T67" fmla="*/ 2147483646 h 401"/>
                <a:gd name="T68" fmla="*/ 2147483646 w 529"/>
                <a:gd name="T69" fmla="*/ 2147483646 h 401"/>
                <a:gd name="T70" fmla="*/ 2147483646 w 529"/>
                <a:gd name="T71" fmla="*/ 2147483646 h 401"/>
                <a:gd name="T72" fmla="*/ 2147483646 w 529"/>
                <a:gd name="T73" fmla="*/ 2147483646 h 401"/>
                <a:gd name="T74" fmla="*/ 2147483646 w 529"/>
                <a:gd name="T75" fmla="*/ 2147483646 h 401"/>
                <a:gd name="T76" fmla="*/ 2147483646 w 529"/>
                <a:gd name="T77" fmla="*/ 2147483646 h 401"/>
                <a:gd name="T78" fmla="*/ 2147483646 w 529"/>
                <a:gd name="T79" fmla="*/ 2147483646 h 401"/>
                <a:gd name="T80" fmla="*/ 2147483646 w 529"/>
                <a:gd name="T81" fmla="*/ 2147483646 h 401"/>
                <a:gd name="T82" fmla="*/ 2147483646 w 529"/>
                <a:gd name="T83" fmla="*/ 2147483646 h 401"/>
                <a:gd name="T84" fmla="*/ 2147483646 w 529"/>
                <a:gd name="T85" fmla="*/ 2147483646 h 401"/>
                <a:gd name="T86" fmla="*/ 2147483646 w 529"/>
                <a:gd name="T87" fmla="*/ 2147483646 h 401"/>
                <a:gd name="T88" fmla="*/ 2147483646 w 529"/>
                <a:gd name="T89" fmla="*/ 2147483646 h 401"/>
                <a:gd name="T90" fmla="*/ 2147483646 w 529"/>
                <a:gd name="T91" fmla="*/ 2147483646 h 401"/>
                <a:gd name="T92" fmla="*/ 2147483646 w 529"/>
                <a:gd name="T93" fmla="*/ 2147483646 h 401"/>
                <a:gd name="T94" fmla="*/ 2147483646 w 529"/>
                <a:gd name="T95" fmla="*/ 2147483646 h 401"/>
                <a:gd name="T96" fmla="*/ 2147483646 w 529"/>
                <a:gd name="T97" fmla="*/ 2147483646 h 401"/>
                <a:gd name="T98" fmla="*/ 2147483646 w 529"/>
                <a:gd name="T99" fmla="*/ 2147483646 h 401"/>
                <a:gd name="T100" fmla="*/ 2147483646 w 529"/>
                <a:gd name="T101" fmla="*/ 2147483646 h 401"/>
                <a:gd name="T102" fmla="*/ 2147483646 w 529"/>
                <a:gd name="T103" fmla="*/ 2147483646 h 401"/>
                <a:gd name="T104" fmla="*/ 2147483646 w 529"/>
                <a:gd name="T105" fmla="*/ 2147483646 h 401"/>
                <a:gd name="T106" fmla="*/ 2147483646 w 529"/>
                <a:gd name="T107" fmla="*/ 2147483646 h 401"/>
                <a:gd name="T108" fmla="*/ 2147483646 w 529"/>
                <a:gd name="T109" fmla="*/ 2147483646 h 401"/>
                <a:gd name="T110" fmla="*/ 2147483646 w 529"/>
                <a:gd name="T111" fmla="*/ 2147483646 h 401"/>
                <a:gd name="T112" fmla="*/ 2147483646 w 529"/>
                <a:gd name="T113" fmla="*/ 2147483646 h 401"/>
                <a:gd name="T114" fmla="*/ 2147483646 w 529"/>
                <a:gd name="T115" fmla="*/ 2147483646 h 401"/>
                <a:gd name="T116" fmla="*/ 2147483646 w 529"/>
                <a:gd name="T117" fmla="*/ 2147483646 h 401"/>
                <a:gd name="T118" fmla="*/ 2147483646 w 529"/>
                <a:gd name="T119" fmla="*/ 2147483646 h 4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29" h="401">
                  <a:moveTo>
                    <a:pt x="528" y="144"/>
                  </a:moveTo>
                  <a:lnTo>
                    <a:pt x="480" y="144"/>
                  </a:lnTo>
                  <a:lnTo>
                    <a:pt x="456" y="120"/>
                  </a:lnTo>
                  <a:lnTo>
                    <a:pt x="424" y="152"/>
                  </a:lnTo>
                  <a:lnTo>
                    <a:pt x="416" y="136"/>
                  </a:lnTo>
                  <a:lnTo>
                    <a:pt x="408" y="160"/>
                  </a:lnTo>
                  <a:lnTo>
                    <a:pt x="360" y="128"/>
                  </a:lnTo>
                  <a:lnTo>
                    <a:pt x="360" y="88"/>
                  </a:lnTo>
                  <a:lnTo>
                    <a:pt x="344" y="96"/>
                  </a:lnTo>
                  <a:lnTo>
                    <a:pt x="352" y="128"/>
                  </a:lnTo>
                  <a:lnTo>
                    <a:pt x="328" y="128"/>
                  </a:lnTo>
                  <a:lnTo>
                    <a:pt x="312" y="104"/>
                  </a:lnTo>
                  <a:lnTo>
                    <a:pt x="296" y="104"/>
                  </a:lnTo>
                  <a:lnTo>
                    <a:pt x="248" y="56"/>
                  </a:lnTo>
                  <a:lnTo>
                    <a:pt x="216" y="72"/>
                  </a:lnTo>
                  <a:lnTo>
                    <a:pt x="216" y="56"/>
                  </a:lnTo>
                  <a:lnTo>
                    <a:pt x="160" y="64"/>
                  </a:lnTo>
                  <a:lnTo>
                    <a:pt x="120" y="40"/>
                  </a:lnTo>
                  <a:lnTo>
                    <a:pt x="120" y="0"/>
                  </a:lnTo>
                  <a:lnTo>
                    <a:pt x="104" y="8"/>
                  </a:lnTo>
                  <a:lnTo>
                    <a:pt x="64" y="8"/>
                  </a:lnTo>
                  <a:lnTo>
                    <a:pt x="72" y="56"/>
                  </a:lnTo>
                  <a:lnTo>
                    <a:pt x="48" y="56"/>
                  </a:lnTo>
                  <a:lnTo>
                    <a:pt x="8" y="32"/>
                  </a:lnTo>
                  <a:lnTo>
                    <a:pt x="0" y="56"/>
                  </a:lnTo>
                  <a:lnTo>
                    <a:pt x="32" y="88"/>
                  </a:lnTo>
                  <a:lnTo>
                    <a:pt x="24" y="120"/>
                  </a:lnTo>
                  <a:lnTo>
                    <a:pt x="48" y="160"/>
                  </a:lnTo>
                  <a:lnTo>
                    <a:pt x="88" y="136"/>
                  </a:lnTo>
                  <a:lnTo>
                    <a:pt x="112" y="184"/>
                  </a:lnTo>
                  <a:lnTo>
                    <a:pt x="112" y="224"/>
                  </a:lnTo>
                  <a:lnTo>
                    <a:pt x="152" y="224"/>
                  </a:lnTo>
                  <a:lnTo>
                    <a:pt x="168" y="264"/>
                  </a:lnTo>
                  <a:lnTo>
                    <a:pt x="176" y="232"/>
                  </a:lnTo>
                  <a:lnTo>
                    <a:pt x="208" y="280"/>
                  </a:lnTo>
                  <a:lnTo>
                    <a:pt x="232" y="320"/>
                  </a:lnTo>
                  <a:lnTo>
                    <a:pt x="232" y="344"/>
                  </a:lnTo>
                  <a:lnTo>
                    <a:pt x="264" y="400"/>
                  </a:lnTo>
                  <a:lnTo>
                    <a:pt x="288" y="376"/>
                  </a:lnTo>
                  <a:lnTo>
                    <a:pt x="304" y="328"/>
                  </a:lnTo>
                  <a:lnTo>
                    <a:pt x="320" y="320"/>
                  </a:lnTo>
                  <a:lnTo>
                    <a:pt x="336" y="328"/>
                  </a:lnTo>
                  <a:lnTo>
                    <a:pt x="328" y="344"/>
                  </a:lnTo>
                  <a:lnTo>
                    <a:pt x="376" y="344"/>
                  </a:lnTo>
                  <a:lnTo>
                    <a:pt x="392" y="328"/>
                  </a:lnTo>
                  <a:lnTo>
                    <a:pt x="392" y="312"/>
                  </a:lnTo>
                  <a:lnTo>
                    <a:pt x="384" y="296"/>
                  </a:lnTo>
                  <a:lnTo>
                    <a:pt x="432" y="272"/>
                  </a:lnTo>
                  <a:lnTo>
                    <a:pt x="440" y="264"/>
                  </a:lnTo>
                  <a:lnTo>
                    <a:pt x="440" y="248"/>
                  </a:lnTo>
                  <a:lnTo>
                    <a:pt x="456" y="240"/>
                  </a:lnTo>
                  <a:lnTo>
                    <a:pt x="456" y="192"/>
                  </a:lnTo>
                  <a:lnTo>
                    <a:pt x="472" y="192"/>
                  </a:lnTo>
                  <a:lnTo>
                    <a:pt x="480" y="216"/>
                  </a:lnTo>
                  <a:lnTo>
                    <a:pt x="504" y="232"/>
                  </a:lnTo>
                  <a:lnTo>
                    <a:pt x="512" y="224"/>
                  </a:lnTo>
                  <a:lnTo>
                    <a:pt x="504" y="208"/>
                  </a:lnTo>
                  <a:lnTo>
                    <a:pt x="504" y="192"/>
                  </a:lnTo>
                  <a:lnTo>
                    <a:pt x="528" y="184"/>
                  </a:lnTo>
                  <a:lnTo>
                    <a:pt x="528" y="144"/>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9" name="Freeform 9"/>
            <p:cNvSpPr/>
            <p:nvPr/>
          </p:nvSpPr>
          <p:spPr bwMode="gray">
            <a:xfrm>
              <a:off x="5970258" y="2743112"/>
              <a:ext cx="722254" cy="746291"/>
            </a:xfrm>
            <a:custGeom>
              <a:avLst/>
              <a:gdLst>
                <a:gd name="T0" fmla="*/ 2147483646 w 377"/>
                <a:gd name="T1" fmla="*/ 2147483646 h 393"/>
                <a:gd name="T2" fmla="*/ 2147483646 w 377"/>
                <a:gd name="T3" fmla="*/ 2147483646 h 393"/>
                <a:gd name="T4" fmla="*/ 2147483646 w 377"/>
                <a:gd name="T5" fmla="*/ 2147483646 h 393"/>
                <a:gd name="T6" fmla="*/ 2147483646 w 377"/>
                <a:gd name="T7" fmla="*/ 2147483646 h 393"/>
                <a:gd name="T8" fmla="*/ 2147483646 w 377"/>
                <a:gd name="T9" fmla="*/ 2147483646 h 393"/>
                <a:gd name="T10" fmla="*/ 2147483646 w 377"/>
                <a:gd name="T11" fmla="*/ 2147483646 h 393"/>
                <a:gd name="T12" fmla="*/ 2147483646 w 377"/>
                <a:gd name="T13" fmla="*/ 0 h 393"/>
                <a:gd name="T14" fmla="*/ 2147483646 w 377"/>
                <a:gd name="T15" fmla="*/ 0 h 393"/>
                <a:gd name="T16" fmla="*/ 2147483646 w 377"/>
                <a:gd name="T17" fmla="*/ 2147483646 h 393"/>
                <a:gd name="T18" fmla="*/ 2147483646 w 377"/>
                <a:gd name="T19" fmla="*/ 2147483646 h 393"/>
                <a:gd name="T20" fmla="*/ 2147483646 w 377"/>
                <a:gd name="T21" fmla="*/ 2147483646 h 393"/>
                <a:gd name="T22" fmla="*/ 2147483646 w 377"/>
                <a:gd name="T23" fmla="*/ 2147483646 h 393"/>
                <a:gd name="T24" fmla="*/ 2147483646 w 377"/>
                <a:gd name="T25" fmla="*/ 2147483646 h 393"/>
                <a:gd name="T26" fmla="*/ 2147483646 w 377"/>
                <a:gd name="T27" fmla="*/ 2147483646 h 393"/>
                <a:gd name="T28" fmla="*/ 2147483646 w 377"/>
                <a:gd name="T29" fmla="*/ 2147483646 h 393"/>
                <a:gd name="T30" fmla="*/ 2147483646 w 377"/>
                <a:gd name="T31" fmla="*/ 2147483646 h 393"/>
                <a:gd name="T32" fmla="*/ 2147483646 w 377"/>
                <a:gd name="T33" fmla="*/ 2147483646 h 393"/>
                <a:gd name="T34" fmla="*/ 2147483646 w 377"/>
                <a:gd name="T35" fmla="*/ 2147483646 h 393"/>
                <a:gd name="T36" fmla="*/ 2147483646 w 377"/>
                <a:gd name="T37" fmla="*/ 2147483646 h 393"/>
                <a:gd name="T38" fmla="*/ 0 w 377"/>
                <a:gd name="T39" fmla="*/ 2147483646 h 393"/>
                <a:gd name="T40" fmla="*/ 2147483646 w 377"/>
                <a:gd name="T41" fmla="*/ 2147483646 h 393"/>
                <a:gd name="T42" fmla="*/ 2147483646 w 377"/>
                <a:gd name="T43" fmla="*/ 2147483646 h 393"/>
                <a:gd name="T44" fmla="*/ 2147483646 w 377"/>
                <a:gd name="T45" fmla="*/ 2147483646 h 393"/>
                <a:gd name="T46" fmla="*/ 2147483646 w 377"/>
                <a:gd name="T47" fmla="*/ 2147483646 h 393"/>
                <a:gd name="T48" fmla="*/ 2147483646 w 377"/>
                <a:gd name="T49" fmla="*/ 2147483646 h 393"/>
                <a:gd name="T50" fmla="*/ 2147483646 w 377"/>
                <a:gd name="T51" fmla="*/ 2147483646 h 393"/>
                <a:gd name="T52" fmla="*/ 2147483646 w 377"/>
                <a:gd name="T53" fmla="*/ 2147483646 h 393"/>
                <a:gd name="T54" fmla="*/ 2147483646 w 377"/>
                <a:gd name="T55" fmla="*/ 2147483646 h 393"/>
                <a:gd name="T56" fmla="*/ 2147483646 w 377"/>
                <a:gd name="T57" fmla="*/ 2147483646 h 393"/>
                <a:gd name="T58" fmla="*/ 2147483646 w 377"/>
                <a:gd name="T59" fmla="*/ 2147483646 h 393"/>
                <a:gd name="T60" fmla="*/ 2147483646 w 377"/>
                <a:gd name="T61" fmla="*/ 2147483646 h 393"/>
                <a:gd name="T62" fmla="*/ 2147483646 w 377"/>
                <a:gd name="T63" fmla="*/ 2147483646 h 393"/>
                <a:gd name="T64" fmla="*/ 2147483646 w 377"/>
                <a:gd name="T65" fmla="*/ 2147483646 h 393"/>
                <a:gd name="T66" fmla="*/ 2147483646 w 377"/>
                <a:gd name="T67" fmla="*/ 2147483646 h 393"/>
                <a:gd name="T68" fmla="*/ 2147483646 w 377"/>
                <a:gd name="T69" fmla="*/ 2147483646 h 393"/>
                <a:gd name="T70" fmla="*/ 2147483646 w 377"/>
                <a:gd name="T71" fmla="*/ 2147483646 h 393"/>
                <a:gd name="T72" fmla="*/ 2147483646 w 377"/>
                <a:gd name="T73" fmla="*/ 2147483646 h 393"/>
                <a:gd name="T74" fmla="*/ 2147483646 w 377"/>
                <a:gd name="T75" fmla="*/ 2147483646 h 393"/>
                <a:gd name="T76" fmla="*/ 2147483646 w 377"/>
                <a:gd name="T77" fmla="*/ 2147483646 h 393"/>
                <a:gd name="T78" fmla="*/ 2147483646 w 377"/>
                <a:gd name="T79" fmla="*/ 2147483646 h 393"/>
                <a:gd name="T80" fmla="*/ 2147483646 w 377"/>
                <a:gd name="T81" fmla="*/ 2147483646 h 393"/>
                <a:gd name="T82" fmla="*/ 2147483646 w 377"/>
                <a:gd name="T83" fmla="*/ 2147483646 h 393"/>
                <a:gd name="T84" fmla="*/ 2147483646 w 377"/>
                <a:gd name="T85" fmla="*/ 2147483646 h 393"/>
                <a:gd name="T86" fmla="*/ 2147483646 w 377"/>
                <a:gd name="T87" fmla="*/ 2147483646 h 393"/>
                <a:gd name="T88" fmla="*/ 2147483646 w 377"/>
                <a:gd name="T89" fmla="*/ 2147483646 h 393"/>
                <a:gd name="T90" fmla="*/ 2147483646 w 377"/>
                <a:gd name="T91" fmla="*/ 2147483646 h 3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7" h="393">
                  <a:moveTo>
                    <a:pt x="376" y="176"/>
                  </a:moveTo>
                  <a:lnTo>
                    <a:pt x="336" y="120"/>
                  </a:lnTo>
                  <a:lnTo>
                    <a:pt x="344" y="96"/>
                  </a:lnTo>
                  <a:lnTo>
                    <a:pt x="312" y="40"/>
                  </a:lnTo>
                  <a:lnTo>
                    <a:pt x="288" y="8"/>
                  </a:lnTo>
                  <a:lnTo>
                    <a:pt x="280" y="40"/>
                  </a:lnTo>
                  <a:lnTo>
                    <a:pt x="264" y="0"/>
                  </a:lnTo>
                  <a:lnTo>
                    <a:pt x="232" y="0"/>
                  </a:lnTo>
                  <a:lnTo>
                    <a:pt x="240" y="24"/>
                  </a:lnTo>
                  <a:lnTo>
                    <a:pt x="200" y="56"/>
                  </a:lnTo>
                  <a:lnTo>
                    <a:pt x="176" y="56"/>
                  </a:lnTo>
                  <a:lnTo>
                    <a:pt x="48" y="144"/>
                  </a:lnTo>
                  <a:lnTo>
                    <a:pt x="24" y="112"/>
                  </a:lnTo>
                  <a:lnTo>
                    <a:pt x="8" y="112"/>
                  </a:lnTo>
                  <a:lnTo>
                    <a:pt x="16" y="136"/>
                  </a:lnTo>
                  <a:lnTo>
                    <a:pt x="16" y="160"/>
                  </a:lnTo>
                  <a:lnTo>
                    <a:pt x="24" y="184"/>
                  </a:lnTo>
                  <a:lnTo>
                    <a:pt x="8" y="184"/>
                  </a:lnTo>
                  <a:lnTo>
                    <a:pt x="8" y="216"/>
                  </a:lnTo>
                  <a:lnTo>
                    <a:pt x="0" y="232"/>
                  </a:lnTo>
                  <a:lnTo>
                    <a:pt x="32" y="240"/>
                  </a:lnTo>
                  <a:lnTo>
                    <a:pt x="64" y="296"/>
                  </a:lnTo>
                  <a:lnTo>
                    <a:pt x="104" y="240"/>
                  </a:lnTo>
                  <a:lnTo>
                    <a:pt x="120" y="208"/>
                  </a:lnTo>
                  <a:lnTo>
                    <a:pt x="160" y="200"/>
                  </a:lnTo>
                  <a:lnTo>
                    <a:pt x="184" y="216"/>
                  </a:lnTo>
                  <a:lnTo>
                    <a:pt x="184" y="224"/>
                  </a:lnTo>
                  <a:lnTo>
                    <a:pt x="192" y="224"/>
                  </a:lnTo>
                  <a:lnTo>
                    <a:pt x="168" y="280"/>
                  </a:lnTo>
                  <a:lnTo>
                    <a:pt x="152" y="280"/>
                  </a:lnTo>
                  <a:lnTo>
                    <a:pt x="160" y="312"/>
                  </a:lnTo>
                  <a:lnTo>
                    <a:pt x="152" y="320"/>
                  </a:lnTo>
                  <a:lnTo>
                    <a:pt x="168" y="320"/>
                  </a:lnTo>
                  <a:lnTo>
                    <a:pt x="136" y="376"/>
                  </a:lnTo>
                  <a:lnTo>
                    <a:pt x="144" y="392"/>
                  </a:lnTo>
                  <a:lnTo>
                    <a:pt x="160" y="376"/>
                  </a:lnTo>
                  <a:lnTo>
                    <a:pt x="168" y="352"/>
                  </a:lnTo>
                  <a:lnTo>
                    <a:pt x="184" y="352"/>
                  </a:lnTo>
                  <a:lnTo>
                    <a:pt x="200" y="336"/>
                  </a:lnTo>
                  <a:lnTo>
                    <a:pt x="200" y="312"/>
                  </a:lnTo>
                  <a:lnTo>
                    <a:pt x="256" y="280"/>
                  </a:lnTo>
                  <a:lnTo>
                    <a:pt x="304" y="264"/>
                  </a:lnTo>
                  <a:lnTo>
                    <a:pt x="312" y="224"/>
                  </a:lnTo>
                  <a:lnTo>
                    <a:pt x="344" y="200"/>
                  </a:lnTo>
                  <a:lnTo>
                    <a:pt x="368" y="192"/>
                  </a:lnTo>
                  <a:lnTo>
                    <a:pt x="376" y="176"/>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10" name="Freeform 10"/>
            <p:cNvSpPr/>
            <p:nvPr/>
          </p:nvSpPr>
          <p:spPr bwMode="gray">
            <a:xfrm>
              <a:off x="5420195" y="2912183"/>
              <a:ext cx="674426" cy="1016116"/>
            </a:xfrm>
            <a:custGeom>
              <a:avLst/>
              <a:gdLst>
                <a:gd name="T0" fmla="*/ 2147483646 w 353"/>
                <a:gd name="T1" fmla="*/ 2147483646 h 537"/>
                <a:gd name="T2" fmla="*/ 2147483646 w 353"/>
                <a:gd name="T3" fmla="*/ 2147483646 h 537"/>
                <a:gd name="T4" fmla="*/ 2147483646 w 353"/>
                <a:gd name="T5" fmla="*/ 2147483646 h 537"/>
                <a:gd name="T6" fmla="*/ 2147483646 w 353"/>
                <a:gd name="T7" fmla="*/ 0 h 537"/>
                <a:gd name="T8" fmla="*/ 2147483646 w 353"/>
                <a:gd name="T9" fmla="*/ 2147483646 h 537"/>
                <a:gd name="T10" fmla="*/ 2147483646 w 353"/>
                <a:gd name="T11" fmla="*/ 2147483646 h 537"/>
                <a:gd name="T12" fmla="*/ 2147483646 w 353"/>
                <a:gd name="T13" fmla="*/ 2147483646 h 537"/>
                <a:gd name="T14" fmla="*/ 2147483646 w 353"/>
                <a:gd name="T15" fmla="*/ 2147483646 h 537"/>
                <a:gd name="T16" fmla="*/ 2147483646 w 353"/>
                <a:gd name="T17" fmla="*/ 2147483646 h 537"/>
                <a:gd name="T18" fmla="*/ 2147483646 w 353"/>
                <a:gd name="T19" fmla="*/ 2147483646 h 537"/>
                <a:gd name="T20" fmla="*/ 2147483646 w 353"/>
                <a:gd name="T21" fmla="*/ 2147483646 h 537"/>
                <a:gd name="T22" fmla="*/ 2147483646 w 353"/>
                <a:gd name="T23" fmla="*/ 2147483646 h 537"/>
                <a:gd name="T24" fmla="*/ 2147483646 w 353"/>
                <a:gd name="T25" fmla="*/ 2147483646 h 537"/>
                <a:gd name="T26" fmla="*/ 2147483646 w 353"/>
                <a:gd name="T27" fmla="*/ 2147483646 h 537"/>
                <a:gd name="T28" fmla="*/ 2147483646 w 353"/>
                <a:gd name="T29" fmla="*/ 2147483646 h 537"/>
                <a:gd name="T30" fmla="*/ 2147483646 w 353"/>
                <a:gd name="T31" fmla="*/ 2147483646 h 537"/>
                <a:gd name="T32" fmla="*/ 2147483646 w 353"/>
                <a:gd name="T33" fmla="*/ 2147483646 h 537"/>
                <a:gd name="T34" fmla="*/ 2147483646 w 353"/>
                <a:gd name="T35" fmla="*/ 2147483646 h 537"/>
                <a:gd name="T36" fmla="*/ 2147483646 w 353"/>
                <a:gd name="T37" fmla="*/ 2147483646 h 537"/>
                <a:gd name="T38" fmla="*/ 2147483646 w 353"/>
                <a:gd name="T39" fmla="*/ 2147483646 h 537"/>
                <a:gd name="T40" fmla="*/ 2147483646 w 353"/>
                <a:gd name="T41" fmla="*/ 2147483646 h 537"/>
                <a:gd name="T42" fmla="*/ 2147483646 w 353"/>
                <a:gd name="T43" fmla="*/ 2147483646 h 537"/>
                <a:gd name="T44" fmla="*/ 2147483646 w 353"/>
                <a:gd name="T45" fmla="*/ 2147483646 h 537"/>
                <a:gd name="T46" fmla="*/ 2147483646 w 353"/>
                <a:gd name="T47" fmla="*/ 2147483646 h 537"/>
                <a:gd name="T48" fmla="*/ 2147483646 w 353"/>
                <a:gd name="T49" fmla="*/ 2147483646 h 537"/>
                <a:gd name="T50" fmla="*/ 2147483646 w 353"/>
                <a:gd name="T51" fmla="*/ 2147483646 h 537"/>
                <a:gd name="T52" fmla="*/ 2147483646 w 353"/>
                <a:gd name="T53" fmla="*/ 2147483646 h 537"/>
                <a:gd name="T54" fmla="*/ 2147483646 w 353"/>
                <a:gd name="T55" fmla="*/ 2147483646 h 537"/>
                <a:gd name="T56" fmla="*/ 2147483646 w 353"/>
                <a:gd name="T57" fmla="*/ 2147483646 h 537"/>
                <a:gd name="T58" fmla="*/ 2147483646 w 353"/>
                <a:gd name="T59" fmla="*/ 2147483646 h 537"/>
                <a:gd name="T60" fmla="*/ 2147483646 w 353"/>
                <a:gd name="T61" fmla="*/ 2147483646 h 537"/>
                <a:gd name="T62" fmla="*/ 2147483646 w 353"/>
                <a:gd name="T63" fmla="*/ 2147483646 h 537"/>
                <a:gd name="T64" fmla="*/ 2147483646 w 353"/>
                <a:gd name="T65" fmla="*/ 2147483646 h 5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53" h="537">
                  <a:moveTo>
                    <a:pt x="352" y="208"/>
                  </a:moveTo>
                  <a:lnTo>
                    <a:pt x="320" y="160"/>
                  </a:lnTo>
                  <a:lnTo>
                    <a:pt x="288" y="152"/>
                  </a:lnTo>
                  <a:lnTo>
                    <a:pt x="296" y="96"/>
                  </a:lnTo>
                  <a:lnTo>
                    <a:pt x="264" y="104"/>
                  </a:lnTo>
                  <a:lnTo>
                    <a:pt x="248" y="88"/>
                  </a:lnTo>
                  <a:lnTo>
                    <a:pt x="248" y="48"/>
                  </a:lnTo>
                  <a:lnTo>
                    <a:pt x="224" y="0"/>
                  </a:lnTo>
                  <a:lnTo>
                    <a:pt x="176" y="24"/>
                  </a:lnTo>
                  <a:lnTo>
                    <a:pt x="176" y="64"/>
                  </a:lnTo>
                  <a:lnTo>
                    <a:pt x="144" y="56"/>
                  </a:lnTo>
                  <a:lnTo>
                    <a:pt x="136" y="80"/>
                  </a:lnTo>
                  <a:lnTo>
                    <a:pt x="112" y="72"/>
                  </a:lnTo>
                  <a:lnTo>
                    <a:pt x="80" y="104"/>
                  </a:lnTo>
                  <a:lnTo>
                    <a:pt x="56" y="56"/>
                  </a:lnTo>
                  <a:lnTo>
                    <a:pt x="32" y="72"/>
                  </a:lnTo>
                  <a:lnTo>
                    <a:pt x="24" y="112"/>
                  </a:lnTo>
                  <a:lnTo>
                    <a:pt x="8" y="120"/>
                  </a:lnTo>
                  <a:lnTo>
                    <a:pt x="32" y="184"/>
                  </a:lnTo>
                  <a:lnTo>
                    <a:pt x="56" y="200"/>
                  </a:lnTo>
                  <a:lnTo>
                    <a:pt x="32" y="216"/>
                  </a:lnTo>
                  <a:lnTo>
                    <a:pt x="24" y="232"/>
                  </a:lnTo>
                  <a:lnTo>
                    <a:pt x="56" y="232"/>
                  </a:lnTo>
                  <a:lnTo>
                    <a:pt x="64" y="272"/>
                  </a:lnTo>
                  <a:lnTo>
                    <a:pt x="48" y="304"/>
                  </a:lnTo>
                  <a:lnTo>
                    <a:pt x="32" y="288"/>
                  </a:lnTo>
                  <a:lnTo>
                    <a:pt x="16" y="304"/>
                  </a:lnTo>
                  <a:lnTo>
                    <a:pt x="16" y="328"/>
                  </a:lnTo>
                  <a:lnTo>
                    <a:pt x="0" y="344"/>
                  </a:lnTo>
                  <a:lnTo>
                    <a:pt x="32" y="400"/>
                  </a:lnTo>
                  <a:lnTo>
                    <a:pt x="8" y="488"/>
                  </a:lnTo>
                  <a:lnTo>
                    <a:pt x="24" y="512"/>
                  </a:lnTo>
                  <a:lnTo>
                    <a:pt x="72" y="512"/>
                  </a:lnTo>
                  <a:lnTo>
                    <a:pt x="88" y="528"/>
                  </a:lnTo>
                  <a:lnTo>
                    <a:pt x="128" y="536"/>
                  </a:lnTo>
                  <a:lnTo>
                    <a:pt x="112" y="512"/>
                  </a:lnTo>
                  <a:lnTo>
                    <a:pt x="120" y="480"/>
                  </a:lnTo>
                  <a:lnTo>
                    <a:pt x="152" y="424"/>
                  </a:lnTo>
                  <a:lnTo>
                    <a:pt x="192" y="384"/>
                  </a:lnTo>
                  <a:lnTo>
                    <a:pt x="232" y="376"/>
                  </a:lnTo>
                  <a:lnTo>
                    <a:pt x="248" y="360"/>
                  </a:lnTo>
                  <a:lnTo>
                    <a:pt x="240" y="344"/>
                  </a:lnTo>
                  <a:lnTo>
                    <a:pt x="224" y="312"/>
                  </a:lnTo>
                  <a:lnTo>
                    <a:pt x="192" y="320"/>
                  </a:lnTo>
                  <a:lnTo>
                    <a:pt x="176" y="312"/>
                  </a:lnTo>
                  <a:lnTo>
                    <a:pt x="184" y="288"/>
                  </a:lnTo>
                  <a:lnTo>
                    <a:pt x="184" y="248"/>
                  </a:lnTo>
                  <a:lnTo>
                    <a:pt x="160" y="264"/>
                  </a:lnTo>
                  <a:lnTo>
                    <a:pt x="128" y="256"/>
                  </a:lnTo>
                  <a:lnTo>
                    <a:pt x="104" y="256"/>
                  </a:lnTo>
                  <a:lnTo>
                    <a:pt x="104" y="224"/>
                  </a:lnTo>
                  <a:lnTo>
                    <a:pt x="136" y="168"/>
                  </a:lnTo>
                  <a:lnTo>
                    <a:pt x="152" y="168"/>
                  </a:lnTo>
                  <a:lnTo>
                    <a:pt x="160" y="136"/>
                  </a:lnTo>
                  <a:lnTo>
                    <a:pt x="176" y="136"/>
                  </a:lnTo>
                  <a:lnTo>
                    <a:pt x="192" y="152"/>
                  </a:lnTo>
                  <a:lnTo>
                    <a:pt x="216" y="152"/>
                  </a:lnTo>
                  <a:lnTo>
                    <a:pt x="208" y="184"/>
                  </a:lnTo>
                  <a:lnTo>
                    <a:pt x="208" y="200"/>
                  </a:lnTo>
                  <a:lnTo>
                    <a:pt x="224" y="200"/>
                  </a:lnTo>
                  <a:lnTo>
                    <a:pt x="224" y="232"/>
                  </a:lnTo>
                  <a:lnTo>
                    <a:pt x="256" y="256"/>
                  </a:lnTo>
                  <a:lnTo>
                    <a:pt x="264" y="280"/>
                  </a:lnTo>
                  <a:lnTo>
                    <a:pt x="272" y="288"/>
                  </a:lnTo>
                  <a:lnTo>
                    <a:pt x="312" y="256"/>
                  </a:lnTo>
                  <a:lnTo>
                    <a:pt x="328" y="216"/>
                  </a:lnTo>
                  <a:lnTo>
                    <a:pt x="352" y="208"/>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11" name="Freeform 14"/>
            <p:cNvSpPr/>
            <p:nvPr/>
          </p:nvSpPr>
          <p:spPr bwMode="gray">
            <a:xfrm>
              <a:off x="5601956" y="3578210"/>
              <a:ext cx="830672" cy="548190"/>
            </a:xfrm>
            <a:custGeom>
              <a:avLst/>
              <a:gdLst>
                <a:gd name="T0" fmla="*/ 2147483646 w 433"/>
                <a:gd name="T1" fmla="*/ 2147483646 h 289"/>
                <a:gd name="T2" fmla="*/ 2147483646 w 433"/>
                <a:gd name="T3" fmla="*/ 2147483646 h 289"/>
                <a:gd name="T4" fmla="*/ 2147483646 w 433"/>
                <a:gd name="T5" fmla="*/ 2147483646 h 289"/>
                <a:gd name="T6" fmla="*/ 2147483646 w 433"/>
                <a:gd name="T7" fmla="*/ 2147483646 h 289"/>
                <a:gd name="T8" fmla="*/ 2147483646 w 433"/>
                <a:gd name="T9" fmla="*/ 2147483646 h 289"/>
                <a:gd name="T10" fmla="*/ 2147483646 w 433"/>
                <a:gd name="T11" fmla="*/ 2147483646 h 289"/>
                <a:gd name="T12" fmla="*/ 2147483646 w 433"/>
                <a:gd name="T13" fmla="*/ 2147483646 h 289"/>
                <a:gd name="T14" fmla="*/ 2147483646 w 433"/>
                <a:gd name="T15" fmla="*/ 2147483646 h 289"/>
                <a:gd name="T16" fmla="*/ 2147483646 w 433"/>
                <a:gd name="T17" fmla="*/ 2147483646 h 289"/>
                <a:gd name="T18" fmla="*/ 2147483646 w 433"/>
                <a:gd name="T19" fmla="*/ 2147483646 h 289"/>
                <a:gd name="T20" fmla="*/ 0 w 433"/>
                <a:gd name="T21" fmla="*/ 2147483646 h 289"/>
                <a:gd name="T22" fmla="*/ 2147483646 w 433"/>
                <a:gd name="T23" fmla="*/ 2147483646 h 289"/>
                <a:gd name="T24" fmla="*/ 2147483646 w 433"/>
                <a:gd name="T25" fmla="*/ 2147483646 h 289"/>
                <a:gd name="T26" fmla="*/ 2147483646 w 433"/>
                <a:gd name="T27" fmla="*/ 2147483646 h 289"/>
                <a:gd name="T28" fmla="*/ 2147483646 w 433"/>
                <a:gd name="T29" fmla="*/ 2147483646 h 289"/>
                <a:gd name="T30" fmla="*/ 2147483646 w 433"/>
                <a:gd name="T31" fmla="*/ 2147483646 h 289"/>
                <a:gd name="T32" fmla="*/ 2147483646 w 433"/>
                <a:gd name="T33" fmla="*/ 2147483646 h 289"/>
                <a:gd name="T34" fmla="*/ 2147483646 w 433"/>
                <a:gd name="T35" fmla="*/ 2147483646 h 289"/>
                <a:gd name="T36" fmla="*/ 2147483646 w 433"/>
                <a:gd name="T37" fmla="*/ 2147483646 h 289"/>
                <a:gd name="T38" fmla="*/ 2147483646 w 433"/>
                <a:gd name="T39" fmla="*/ 2147483646 h 289"/>
                <a:gd name="T40" fmla="*/ 2147483646 w 433"/>
                <a:gd name="T41" fmla="*/ 2147483646 h 289"/>
                <a:gd name="T42" fmla="*/ 2147483646 w 433"/>
                <a:gd name="T43" fmla="*/ 2147483646 h 289"/>
                <a:gd name="T44" fmla="*/ 2147483646 w 433"/>
                <a:gd name="T45" fmla="*/ 2147483646 h 289"/>
                <a:gd name="T46" fmla="*/ 2147483646 w 433"/>
                <a:gd name="T47" fmla="*/ 2147483646 h 289"/>
                <a:gd name="T48" fmla="*/ 2147483646 w 433"/>
                <a:gd name="T49" fmla="*/ 2147483646 h 289"/>
                <a:gd name="T50" fmla="*/ 2147483646 w 433"/>
                <a:gd name="T51" fmla="*/ 2147483646 h 289"/>
                <a:gd name="T52" fmla="*/ 2147483646 w 433"/>
                <a:gd name="T53" fmla="*/ 2147483646 h 289"/>
                <a:gd name="T54" fmla="*/ 2147483646 w 433"/>
                <a:gd name="T55" fmla="*/ 2147483646 h 289"/>
                <a:gd name="T56" fmla="*/ 2147483646 w 433"/>
                <a:gd name="T57" fmla="*/ 2147483646 h 289"/>
                <a:gd name="T58" fmla="*/ 2147483646 w 433"/>
                <a:gd name="T59" fmla="*/ 2147483646 h 289"/>
                <a:gd name="T60" fmla="*/ 2147483646 w 433"/>
                <a:gd name="T61" fmla="*/ 2147483646 h 289"/>
                <a:gd name="T62" fmla="*/ 2147483646 w 433"/>
                <a:gd name="T63" fmla="*/ 2147483646 h 289"/>
                <a:gd name="T64" fmla="*/ 2147483646 w 433"/>
                <a:gd name="T65" fmla="*/ 2147483646 h 289"/>
                <a:gd name="T66" fmla="*/ 2147483646 w 433"/>
                <a:gd name="T67" fmla="*/ 2147483646 h 289"/>
                <a:gd name="T68" fmla="*/ 2147483646 w 433"/>
                <a:gd name="T69" fmla="*/ 2147483646 h 289"/>
                <a:gd name="T70" fmla="*/ 2147483646 w 433"/>
                <a:gd name="T71" fmla="*/ 2147483646 h 289"/>
                <a:gd name="T72" fmla="*/ 2147483646 w 433"/>
                <a:gd name="T73" fmla="*/ 2147483646 h 289"/>
                <a:gd name="T74" fmla="*/ 2147483646 w 433"/>
                <a:gd name="T75" fmla="*/ 2147483646 h 289"/>
                <a:gd name="T76" fmla="*/ 2147483646 w 433"/>
                <a:gd name="T77" fmla="*/ 2147483646 h 289"/>
                <a:gd name="T78" fmla="*/ 2147483646 w 433"/>
                <a:gd name="T79" fmla="*/ 0 h 289"/>
                <a:gd name="T80" fmla="*/ 2147483646 w 433"/>
                <a:gd name="T81" fmla="*/ 2147483646 h 289"/>
                <a:gd name="T82" fmla="*/ 2147483646 w 433"/>
                <a:gd name="T83" fmla="*/ 2147483646 h 289"/>
                <a:gd name="T84" fmla="*/ 2147483646 w 433"/>
                <a:gd name="T85" fmla="*/ 2147483646 h 289"/>
                <a:gd name="T86" fmla="*/ 2147483646 w 433"/>
                <a:gd name="T87" fmla="*/ 2147483646 h 289"/>
                <a:gd name="T88" fmla="*/ 2147483646 w 433"/>
                <a:gd name="T89" fmla="*/ 2147483646 h 289"/>
                <a:gd name="T90" fmla="*/ 2147483646 w 433"/>
                <a:gd name="T91" fmla="*/ 2147483646 h 289"/>
                <a:gd name="T92" fmla="*/ 2147483646 w 433"/>
                <a:gd name="T93" fmla="*/ 0 h 289"/>
                <a:gd name="T94" fmla="*/ 2147483646 w 433"/>
                <a:gd name="T95" fmla="*/ 0 h 289"/>
                <a:gd name="T96" fmla="*/ 2147483646 w 433"/>
                <a:gd name="T97" fmla="*/ 0 h 289"/>
                <a:gd name="T98" fmla="*/ 2147483646 w 433"/>
                <a:gd name="T99" fmla="*/ 2147483646 h 289"/>
                <a:gd name="T100" fmla="*/ 2147483646 w 433"/>
                <a:gd name="T101" fmla="*/ 2147483646 h 28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3" h="289">
                  <a:moveTo>
                    <a:pt x="152" y="8"/>
                  </a:moveTo>
                  <a:lnTo>
                    <a:pt x="136" y="24"/>
                  </a:lnTo>
                  <a:lnTo>
                    <a:pt x="96" y="32"/>
                  </a:lnTo>
                  <a:lnTo>
                    <a:pt x="56" y="72"/>
                  </a:lnTo>
                  <a:lnTo>
                    <a:pt x="16" y="128"/>
                  </a:lnTo>
                  <a:lnTo>
                    <a:pt x="16" y="160"/>
                  </a:lnTo>
                  <a:lnTo>
                    <a:pt x="32" y="184"/>
                  </a:lnTo>
                  <a:lnTo>
                    <a:pt x="48" y="176"/>
                  </a:lnTo>
                  <a:lnTo>
                    <a:pt x="64" y="176"/>
                  </a:lnTo>
                  <a:lnTo>
                    <a:pt x="8" y="224"/>
                  </a:lnTo>
                  <a:lnTo>
                    <a:pt x="0" y="248"/>
                  </a:lnTo>
                  <a:lnTo>
                    <a:pt x="16" y="256"/>
                  </a:lnTo>
                  <a:lnTo>
                    <a:pt x="48" y="288"/>
                  </a:lnTo>
                  <a:lnTo>
                    <a:pt x="80" y="288"/>
                  </a:lnTo>
                  <a:lnTo>
                    <a:pt x="96" y="272"/>
                  </a:lnTo>
                  <a:lnTo>
                    <a:pt x="96" y="256"/>
                  </a:lnTo>
                  <a:lnTo>
                    <a:pt x="112" y="264"/>
                  </a:lnTo>
                  <a:lnTo>
                    <a:pt x="120" y="272"/>
                  </a:lnTo>
                  <a:lnTo>
                    <a:pt x="152" y="288"/>
                  </a:lnTo>
                  <a:lnTo>
                    <a:pt x="168" y="272"/>
                  </a:lnTo>
                  <a:lnTo>
                    <a:pt x="192" y="272"/>
                  </a:lnTo>
                  <a:lnTo>
                    <a:pt x="192" y="288"/>
                  </a:lnTo>
                  <a:lnTo>
                    <a:pt x="208" y="280"/>
                  </a:lnTo>
                  <a:lnTo>
                    <a:pt x="240" y="232"/>
                  </a:lnTo>
                  <a:lnTo>
                    <a:pt x="256" y="232"/>
                  </a:lnTo>
                  <a:lnTo>
                    <a:pt x="296" y="168"/>
                  </a:lnTo>
                  <a:lnTo>
                    <a:pt x="296" y="144"/>
                  </a:lnTo>
                  <a:lnTo>
                    <a:pt x="304" y="136"/>
                  </a:lnTo>
                  <a:lnTo>
                    <a:pt x="312" y="152"/>
                  </a:lnTo>
                  <a:lnTo>
                    <a:pt x="344" y="96"/>
                  </a:lnTo>
                  <a:lnTo>
                    <a:pt x="376" y="80"/>
                  </a:lnTo>
                  <a:lnTo>
                    <a:pt x="376" y="88"/>
                  </a:lnTo>
                  <a:lnTo>
                    <a:pt x="400" y="64"/>
                  </a:lnTo>
                  <a:lnTo>
                    <a:pt x="416" y="72"/>
                  </a:lnTo>
                  <a:lnTo>
                    <a:pt x="432" y="24"/>
                  </a:lnTo>
                  <a:lnTo>
                    <a:pt x="424" y="16"/>
                  </a:lnTo>
                  <a:lnTo>
                    <a:pt x="400" y="16"/>
                  </a:lnTo>
                  <a:lnTo>
                    <a:pt x="384" y="24"/>
                  </a:lnTo>
                  <a:lnTo>
                    <a:pt x="344" y="24"/>
                  </a:lnTo>
                  <a:lnTo>
                    <a:pt x="328" y="0"/>
                  </a:lnTo>
                  <a:lnTo>
                    <a:pt x="272" y="40"/>
                  </a:lnTo>
                  <a:lnTo>
                    <a:pt x="264" y="64"/>
                  </a:lnTo>
                  <a:lnTo>
                    <a:pt x="248" y="64"/>
                  </a:lnTo>
                  <a:lnTo>
                    <a:pt x="200" y="64"/>
                  </a:lnTo>
                  <a:lnTo>
                    <a:pt x="200" y="48"/>
                  </a:lnTo>
                  <a:lnTo>
                    <a:pt x="216" y="32"/>
                  </a:lnTo>
                  <a:lnTo>
                    <a:pt x="200" y="0"/>
                  </a:lnTo>
                  <a:lnTo>
                    <a:pt x="176" y="0"/>
                  </a:lnTo>
                  <a:lnTo>
                    <a:pt x="168" y="0"/>
                  </a:lnTo>
                  <a:lnTo>
                    <a:pt x="160" y="16"/>
                  </a:lnTo>
                  <a:lnTo>
                    <a:pt x="152" y="8"/>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13" name="Freeform 18"/>
            <p:cNvSpPr/>
            <p:nvPr/>
          </p:nvSpPr>
          <p:spPr bwMode="gray">
            <a:xfrm>
              <a:off x="5801255" y="5016146"/>
              <a:ext cx="522957" cy="698475"/>
            </a:xfrm>
            <a:custGeom>
              <a:avLst/>
              <a:gdLst>
                <a:gd name="T0" fmla="*/ 2147483646 w 273"/>
                <a:gd name="T1" fmla="*/ 2147483646 h 369"/>
                <a:gd name="T2" fmla="*/ 2147483646 w 273"/>
                <a:gd name="T3" fmla="*/ 2147483646 h 369"/>
                <a:gd name="T4" fmla="*/ 2147483646 w 273"/>
                <a:gd name="T5" fmla="*/ 2147483646 h 369"/>
                <a:gd name="T6" fmla="*/ 2147483646 w 273"/>
                <a:gd name="T7" fmla="*/ 2147483646 h 369"/>
                <a:gd name="T8" fmla="*/ 2147483646 w 273"/>
                <a:gd name="T9" fmla="*/ 2147483646 h 369"/>
                <a:gd name="T10" fmla="*/ 2147483646 w 273"/>
                <a:gd name="T11" fmla="*/ 2147483646 h 369"/>
                <a:gd name="T12" fmla="*/ 2147483646 w 273"/>
                <a:gd name="T13" fmla="*/ 2147483646 h 369"/>
                <a:gd name="T14" fmla="*/ 2147483646 w 273"/>
                <a:gd name="T15" fmla="*/ 2147483646 h 369"/>
                <a:gd name="T16" fmla="*/ 2147483646 w 273"/>
                <a:gd name="T17" fmla="*/ 2147483646 h 369"/>
                <a:gd name="T18" fmla="*/ 2147483646 w 273"/>
                <a:gd name="T19" fmla="*/ 2147483646 h 369"/>
                <a:gd name="T20" fmla="*/ 2147483646 w 273"/>
                <a:gd name="T21" fmla="*/ 2147483646 h 369"/>
                <a:gd name="T22" fmla="*/ 2147483646 w 273"/>
                <a:gd name="T23" fmla="*/ 2147483646 h 369"/>
                <a:gd name="T24" fmla="*/ 2147483646 w 273"/>
                <a:gd name="T25" fmla="*/ 0 h 369"/>
                <a:gd name="T26" fmla="*/ 2147483646 w 273"/>
                <a:gd name="T27" fmla="*/ 0 h 369"/>
                <a:gd name="T28" fmla="*/ 2147483646 w 273"/>
                <a:gd name="T29" fmla="*/ 2147483646 h 369"/>
                <a:gd name="T30" fmla="*/ 2147483646 w 273"/>
                <a:gd name="T31" fmla="*/ 2147483646 h 369"/>
                <a:gd name="T32" fmla="*/ 2147483646 w 273"/>
                <a:gd name="T33" fmla="*/ 2147483646 h 369"/>
                <a:gd name="T34" fmla="*/ 2147483646 w 273"/>
                <a:gd name="T35" fmla="*/ 2147483646 h 369"/>
                <a:gd name="T36" fmla="*/ 2147483646 w 273"/>
                <a:gd name="T37" fmla="*/ 2147483646 h 369"/>
                <a:gd name="T38" fmla="*/ 2147483646 w 273"/>
                <a:gd name="T39" fmla="*/ 2147483646 h 369"/>
                <a:gd name="T40" fmla="*/ 2147483646 w 273"/>
                <a:gd name="T41" fmla="*/ 2147483646 h 369"/>
                <a:gd name="T42" fmla="*/ 2147483646 w 273"/>
                <a:gd name="T43" fmla="*/ 2147483646 h 369"/>
                <a:gd name="T44" fmla="*/ 2147483646 w 273"/>
                <a:gd name="T45" fmla="*/ 2147483646 h 369"/>
                <a:gd name="T46" fmla="*/ 2147483646 w 273"/>
                <a:gd name="T47" fmla="*/ 2147483646 h 369"/>
                <a:gd name="T48" fmla="*/ 2147483646 w 273"/>
                <a:gd name="T49" fmla="*/ 2147483646 h 369"/>
                <a:gd name="T50" fmla="*/ 2147483646 w 273"/>
                <a:gd name="T51" fmla="*/ 2147483646 h 369"/>
                <a:gd name="T52" fmla="*/ 2147483646 w 273"/>
                <a:gd name="T53" fmla="*/ 2147483646 h 369"/>
                <a:gd name="T54" fmla="*/ 2147483646 w 273"/>
                <a:gd name="T55" fmla="*/ 2147483646 h 369"/>
                <a:gd name="T56" fmla="*/ 0 w 273"/>
                <a:gd name="T57" fmla="*/ 2147483646 h 369"/>
                <a:gd name="T58" fmla="*/ 2147483646 w 273"/>
                <a:gd name="T59" fmla="*/ 2147483646 h 369"/>
                <a:gd name="T60" fmla="*/ 2147483646 w 273"/>
                <a:gd name="T61" fmla="*/ 2147483646 h 369"/>
                <a:gd name="T62" fmla="*/ 2147483646 w 273"/>
                <a:gd name="T63" fmla="*/ 2147483646 h 369"/>
                <a:gd name="T64" fmla="*/ 2147483646 w 273"/>
                <a:gd name="T65" fmla="*/ 2147483646 h 369"/>
                <a:gd name="T66" fmla="*/ 2147483646 w 273"/>
                <a:gd name="T67" fmla="*/ 2147483646 h 369"/>
                <a:gd name="T68" fmla="*/ 2147483646 w 273"/>
                <a:gd name="T69" fmla="*/ 2147483646 h 369"/>
                <a:gd name="T70" fmla="*/ 2147483646 w 273"/>
                <a:gd name="T71" fmla="*/ 2147483646 h 369"/>
                <a:gd name="T72" fmla="*/ 2147483646 w 273"/>
                <a:gd name="T73" fmla="*/ 2147483646 h 369"/>
                <a:gd name="T74" fmla="*/ 2147483646 w 273"/>
                <a:gd name="T75" fmla="*/ 2147483646 h 369"/>
                <a:gd name="T76" fmla="*/ 2147483646 w 273"/>
                <a:gd name="T77" fmla="*/ 2147483646 h 369"/>
                <a:gd name="T78" fmla="*/ 2147483646 w 273"/>
                <a:gd name="T79" fmla="*/ 2147483646 h 369"/>
                <a:gd name="T80" fmla="*/ 2147483646 w 273"/>
                <a:gd name="T81" fmla="*/ 2147483646 h 369"/>
                <a:gd name="T82" fmla="*/ 2147483646 w 273"/>
                <a:gd name="T83" fmla="*/ 2147483646 h 369"/>
                <a:gd name="T84" fmla="*/ 2147483646 w 273"/>
                <a:gd name="T85" fmla="*/ 2147483646 h 369"/>
                <a:gd name="T86" fmla="*/ 2147483646 w 273"/>
                <a:gd name="T87" fmla="*/ 2147483646 h 369"/>
                <a:gd name="T88" fmla="*/ 2147483646 w 273"/>
                <a:gd name="T89" fmla="*/ 2147483646 h 369"/>
                <a:gd name="T90" fmla="*/ 2147483646 w 273"/>
                <a:gd name="T91" fmla="*/ 2147483646 h 369"/>
                <a:gd name="T92" fmla="*/ 2147483646 w 273"/>
                <a:gd name="T93" fmla="*/ 2147483646 h 369"/>
                <a:gd name="T94" fmla="*/ 2147483646 w 273"/>
                <a:gd name="T95" fmla="*/ 2147483646 h 369"/>
                <a:gd name="T96" fmla="*/ 2147483646 w 273"/>
                <a:gd name="T97" fmla="*/ 2147483646 h 369"/>
                <a:gd name="T98" fmla="*/ 2147483646 w 273"/>
                <a:gd name="T99" fmla="*/ 2147483646 h 3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3" h="369">
                  <a:moveTo>
                    <a:pt x="272" y="56"/>
                  </a:moveTo>
                  <a:lnTo>
                    <a:pt x="272" y="48"/>
                  </a:lnTo>
                  <a:lnTo>
                    <a:pt x="256" y="48"/>
                  </a:lnTo>
                  <a:lnTo>
                    <a:pt x="256" y="56"/>
                  </a:lnTo>
                  <a:lnTo>
                    <a:pt x="240" y="56"/>
                  </a:lnTo>
                  <a:lnTo>
                    <a:pt x="232" y="56"/>
                  </a:lnTo>
                  <a:lnTo>
                    <a:pt x="232" y="32"/>
                  </a:lnTo>
                  <a:lnTo>
                    <a:pt x="224" y="32"/>
                  </a:lnTo>
                  <a:lnTo>
                    <a:pt x="208" y="56"/>
                  </a:lnTo>
                  <a:lnTo>
                    <a:pt x="184" y="56"/>
                  </a:lnTo>
                  <a:lnTo>
                    <a:pt x="176" y="32"/>
                  </a:lnTo>
                  <a:lnTo>
                    <a:pt x="168" y="16"/>
                  </a:lnTo>
                  <a:lnTo>
                    <a:pt x="160" y="0"/>
                  </a:lnTo>
                  <a:lnTo>
                    <a:pt x="144" y="0"/>
                  </a:lnTo>
                  <a:lnTo>
                    <a:pt x="144" y="8"/>
                  </a:lnTo>
                  <a:lnTo>
                    <a:pt x="112" y="16"/>
                  </a:lnTo>
                  <a:lnTo>
                    <a:pt x="112" y="32"/>
                  </a:lnTo>
                  <a:lnTo>
                    <a:pt x="80" y="32"/>
                  </a:lnTo>
                  <a:lnTo>
                    <a:pt x="64" y="48"/>
                  </a:lnTo>
                  <a:lnTo>
                    <a:pt x="64" y="72"/>
                  </a:lnTo>
                  <a:lnTo>
                    <a:pt x="72" y="88"/>
                  </a:lnTo>
                  <a:lnTo>
                    <a:pt x="48" y="112"/>
                  </a:lnTo>
                  <a:lnTo>
                    <a:pt x="40" y="112"/>
                  </a:lnTo>
                  <a:lnTo>
                    <a:pt x="32" y="144"/>
                  </a:lnTo>
                  <a:lnTo>
                    <a:pt x="32" y="160"/>
                  </a:lnTo>
                  <a:lnTo>
                    <a:pt x="32" y="176"/>
                  </a:lnTo>
                  <a:lnTo>
                    <a:pt x="16" y="200"/>
                  </a:lnTo>
                  <a:lnTo>
                    <a:pt x="8" y="216"/>
                  </a:lnTo>
                  <a:lnTo>
                    <a:pt x="0" y="256"/>
                  </a:lnTo>
                  <a:lnTo>
                    <a:pt x="8" y="272"/>
                  </a:lnTo>
                  <a:lnTo>
                    <a:pt x="56" y="272"/>
                  </a:lnTo>
                  <a:lnTo>
                    <a:pt x="80" y="328"/>
                  </a:lnTo>
                  <a:lnTo>
                    <a:pt x="88" y="368"/>
                  </a:lnTo>
                  <a:lnTo>
                    <a:pt x="112" y="328"/>
                  </a:lnTo>
                  <a:lnTo>
                    <a:pt x="120" y="336"/>
                  </a:lnTo>
                  <a:lnTo>
                    <a:pt x="152" y="304"/>
                  </a:lnTo>
                  <a:lnTo>
                    <a:pt x="152" y="280"/>
                  </a:lnTo>
                  <a:lnTo>
                    <a:pt x="184" y="272"/>
                  </a:lnTo>
                  <a:lnTo>
                    <a:pt x="200" y="232"/>
                  </a:lnTo>
                  <a:lnTo>
                    <a:pt x="216" y="224"/>
                  </a:lnTo>
                  <a:lnTo>
                    <a:pt x="216" y="200"/>
                  </a:lnTo>
                  <a:lnTo>
                    <a:pt x="240" y="200"/>
                  </a:lnTo>
                  <a:lnTo>
                    <a:pt x="248" y="160"/>
                  </a:lnTo>
                  <a:lnTo>
                    <a:pt x="240" y="128"/>
                  </a:lnTo>
                  <a:lnTo>
                    <a:pt x="248" y="120"/>
                  </a:lnTo>
                  <a:lnTo>
                    <a:pt x="232" y="104"/>
                  </a:lnTo>
                  <a:lnTo>
                    <a:pt x="248" y="96"/>
                  </a:lnTo>
                  <a:lnTo>
                    <a:pt x="256" y="104"/>
                  </a:lnTo>
                  <a:lnTo>
                    <a:pt x="272" y="80"/>
                  </a:lnTo>
                  <a:lnTo>
                    <a:pt x="272" y="56"/>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14" name="Freeform 26"/>
            <p:cNvSpPr/>
            <p:nvPr/>
          </p:nvSpPr>
          <p:spPr bwMode="gray">
            <a:xfrm>
              <a:off x="5495133" y="4771935"/>
              <a:ext cx="585138" cy="807772"/>
            </a:xfrm>
            <a:custGeom>
              <a:avLst/>
              <a:gdLst>
                <a:gd name="T0" fmla="*/ 2147483646 w 305"/>
                <a:gd name="T1" fmla="*/ 2147483646 h 425"/>
                <a:gd name="T2" fmla="*/ 2147483646 w 305"/>
                <a:gd name="T3" fmla="*/ 2147483646 h 425"/>
                <a:gd name="T4" fmla="*/ 2147483646 w 305"/>
                <a:gd name="T5" fmla="*/ 2147483646 h 425"/>
                <a:gd name="T6" fmla="*/ 2147483646 w 305"/>
                <a:gd name="T7" fmla="*/ 2147483646 h 425"/>
                <a:gd name="T8" fmla="*/ 2147483646 w 305"/>
                <a:gd name="T9" fmla="*/ 2147483646 h 425"/>
                <a:gd name="T10" fmla="*/ 2147483646 w 305"/>
                <a:gd name="T11" fmla="*/ 2147483646 h 425"/>
                <a:gd name="T12" fmla="*/ 2147483646 w 305"/>
                <a:gd name="T13" fmla="*/ 2147483646 h 425"/>
                <a:gd name="T14" fmla="*/ 2147483646 w 305"/>
                <a:gd name="T15" fmla="*/ 2147483646 h 425"/>
                <a:gd name="T16" fmla="*/ 2147483646 w 305"/>
                <a:gd name="T17" fmla="*/ 2147483646 h 425"/>
                <a:gd name="T18" fmla="*/ 2147483646 w 305"/>
                <a:gd name="T19" fmla="*/ 2147483646 h 425"/>
                <a:gd name="T20" fmla="*/ 2147483646 w 305"/>
                <a:gd name="T21" fmla="*/ 2147483646 h 425"/>
                <a:gd name="T22" fmla="*/ 2147483646 w 305"/>
                <a:gd name="T23" fmla="*/ 2147483646 h 425"/>
                <a:gd name="T24" fmla="*/ 2147483646 w 305"/>
                <a:gd name="T25" fmla="*/ 2147483646 h 425"/>
                <a:gd name="T26" fmla="*/ 2147483646 w 305"/>
                <a:gd name="T27" fmla="*/ 2147483646 h 425"/>
                <a:gd name="T28" fmla="*/ 2147483646 w 305"/>
                <a:gd name="T29" fmla="*/ 2147483646 h 425"/>
                <a:gd name="T30" fmla="*/ 2147483646 w 305"/>
                <a:gd name="T31" fmla="*/ 2147483646 h 425"/>
                <a:gd name="T32" fmla="*/ 2147483646 w 305"/>
                <a:gd name="T33" fmla="*/ 2147483646 h 425"/>
                <a:gd name="T34" fmla="*/ 2147483646 w 305"/>
                <a:gd name="T35" fmla="*/ 2147483646 h 425"/>
                <a:gd name="T36" fmla="*/ 2147483646 w 305"/>
                <a:gd name="T37" fmla="*/ 2147483646 h 425"/>
                <a:gd name="T38" fmla="*/ 2147483646 w 305"/>
                <a:gd name="T39" fmla="*/ 2147483646 h 425"/>
                <a:gd name="T40" fmla="*/ 2147483646 w 305"/>
                <a:gd name="T41" fmla="*/ 2147483646 h 425"/>
                <a:gd name="T42" fmla="*/ 2147483646 w 305"/>
                <a:gd name="T43" fmla="*/ 2147483646 h 425"/>
                <a:gd name="T44" fmla="*/ 2147483646 w 305"/>
                <a:gd name="T45" fmla="*/ 2147483646 h 425"/>
                <a:gd name="T46" fmla="*/ 2147483646 w 305"/>
                <a:gd name="T47" fmla="*/ 2147483646 h 425"/>
                <a:gd name="T48" fmla="*/ 2147483646 w 305"/>
                <a:gd name="T49" fmla="*/ 2147483646 h 425"/>
                <a:gd name="T50" fmla="*/ 2147483646 w 305"/>
                <a:gd name="T51" fmla="*/ 2147483646 h 425"/>
                <a:gd name="T52" fmla="*/ 2147483646 w 305"/>
                <a:gd name="T53" fmla="*/ 2147483646 h 425"/>
                <a:gd name="T54" fmla="*/ 2147483646 w 305"/>
                <a:gd name="T55" fmla="*/ 2147483646 h 425"/>
                <a:gd name="T56" fmla="*/ 2147483646 w 305"/>
                <a:gd name="T57" fmla="*/ 2147483646 h 425"/>
                <a:gd name="T58" fmla="*/ 2147483646 w 305"/>
                <a:gd name="T59" fmla="*/ 2147483646 h 425"/>
                <a:gd name="T60" fmla="*/ 2147483646 w 305"/>
                <a:gd name="T61" fmla="*/ 2147483646 h 425"/>
                <a:gd name="T62" fmla="*/ 2147483646 w 305"/>
                <a:gd name="T63" fmla="*/ 2147483646 h 425"/>
                <a:gd name="T64" fmla="*/ 2147483646 w 305"/>
                <a:gd name="T65" fmla="*/ 2147483646 h 425"/>
                <a:gd name="T66" fmla="*/ 2147483646 w 305"/>
                <a:gd name="T67" fmla="*/ 2147483646 h 425"/>
                <a:gd name="T68" fmla="*/ 2147483646 w 305"/>
                <a:gd name="T69" fmla="*/ 2147483646 h 425"/>
                <a:gd name="T70" fmla="*/ 2147483646 w 305"/>
                <a:gd name="T71" fmla="*/ 2147483646 h 425"/>
                <a:gd name="T72" fmla="*/ 0 w 305"/>
                <a:gd name="T73" fmla="*/ 2147483646 h 425"/>
                <a:gd name="T74" fmla="*/ 2147483646 w 305"/>
                <a:gd name="T75" fmla="*/ 2147483646 h 425"/>
                <a:gd name="T76" fmla="*/ 2147483646 w 305"/>
                <a:gd name="T77" fmla="*/ 2147483646 h 425"/>
                <a:gd name="T78" fmla="*/ 2147483646 w 305"/>
                <a:gd name="T79" fmla="*/ 2147483646 h 425"/>
                <a:gd name="T80" fmla="*/ 2147483646 w 305"/>
                <a:gd name="T81" fmla="*/ 2147483646 h 425"/>
                <a:gd name="T82" fmla="*/ 2147483646 w 305"/>
                <a:gd name="T83" fmla="*/ 2147483646 h 425"/>
                <a:gd name="T84" fmla="*/ 2147483646 w 305"/>
                <a:gd name="T85" fmla="*/ 2147483646 h 425"/>
                <a:gd name="T86" fmla="*/ 2147483646 w 305"/>
                <a:gd name="T87" fmla="*/ 2147483646 h 425"/>
                <a:gd name="T88" fmla="*/ 2147483646 w 305"/>
                <a:gd name="T89" fmla="*/ 2147483646 h 425"/>
                <a:gd name="T90" fmla="*/ 2147483646 w 305"/>
                <a:gd name="T91" fmla="*/ 2147483646 h 425"/>
                <a:gd name="T92" fmla="*/ 2147483646 w 305"/>
                <a:gd name="T93" fmla="*/ 2147483646 h 425"/>
                <a:gd name="T94" fmla="*/ 2147483646 w 305"/>
                <a:gd name="T95" fmla="*/ 2147483646 h 425"/>
                <a:gd name="T96" fmla="*/ 2147483646 w 305"/>
                <a:gd name="T97" fmla="*/ 0 h 425"/>
                <a:gd name="T98" fmla="*/ 2147483646 w 305"/>
                <a:gd name="T99" fmla="*/ 2147483646 h 425"/>
                <a:gd name="T100" fmla="*/ 2147483646 w 305"/>
                <a:gd name="T101" fmla="*/ 2147483646 h 425"/>
                <a:gd name="T102" fmla="*/ 2147483646 w 305"/>
                <a:gd name="T103" fmla="*/ 2147483646 h 425"/>
                <a:gd name="T104" fmla="*/ 2147483646 w 305"/>
                <a:gd name="T105" fmla="*/ 2147483646 h 425"/>
                <a:gd name="T106" fmla="*/ 2147483646 w 305"/>
                <a:gd name="T107" fmla="*/ 2147483646 h 425"/>
                <a:gd name="T108" fmla="*/ 2147483646 w 305"/>
                <a:gd name="T109" fmla="*/ 0 h 425"/>
                <a:gd name="T110" fmla="*/ 2147483646 w 305"/>
                <a:gd name="T111" fmla="*/ 2147483646 h 425"/>
                <a:gd name="T112" fmla="*/ 2147483646 w 305"/>
                <a:gd name="T113" fmla="*/ 2147483646 h 425"/>
                <a:gd name="T114" fmla="*/ 2147483646 w 305"/>
                <a:gd name="T115" fmla="*/ 2147483646 h 425"/>
                <a:gd name="T116" fmla="*/ 2147483646 w 305"/>
                <a:gd name="T117" fmla="*/ 2147483646 h 4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5" h="425">
                  <a:moveTo>
                    <a:pt x="272" y="40"/>
                  </a:moveTo>
                  <a:lnTo>
                    <a:pt x="280" y="72"/>
                  </a:lnTo>
                  <a:lnTo>
                    <a:pt x="304" y="88"/>
                  </a:lnTo>
                  <a:lnTo>
                    <a:pt x="304" y="136"/>
                  </a:lnTo>
                  <a:lnTo>
                    <a:pt x="272" y="152"/>
                  </a:lnTo>
                  <a:lnTo>
                    <a:pt x="272" y="160"/>
                  </a:lnTo>
                  <a:lnTo>
                    <a:pt x="240" y="160"/>
                  </a:lnTo>
                  <a:lnTo>
                    <a:pt x="224" y="176"/>
                  </a:lnTo>
                  <a:lnTo>
                    <a:pt x="224" y="200"/>
                  </a:lnTo>
                  <a:lnTo>
                    <a:pt x="232" y="208"/>
                  </a:lnTo>
                  <a:lnTo>
                    <a:pt x="208" y="240"/>
                  </a:lnTo>
                  <a:lnTo>
                    <a:pt x="192" y="240"/>
                  </a:lnTo>
                  <a:lnTo>
                    <a:pt x="192" y="272"/>
                  </a:lnTo>
                  <a:lnTo>
                    <a:pt x="192" y="280"/>
                  </a:lnTo>
                  <a:lnTo>
                    <a:pt x="192" y="304"/>
                  </a:lnTo>
                  <a:lnTo>
                    <a:pt x="176" y="320"/>
                  </a:lnTo>
                  <a:lnTo>
                    <a:pt x="168" y="360"/>
                  </a:lnTo>
                  <a:lnTo>
                    <a:pt x="160" y="384"/>
                  </a:lnTo>
                  <a:lnTo>
                    <a:pt x="160" y="392"/>
                  </a:lnTo>
                  <a:lnTo>
                    <a:pt x="152" y="416"/>
                  </a:lnTo>
                  <a:lnTo>
                    <a:pt x="136" y="416"/>
                  </a:lnTo>
                  <a:lnTo>
                    <a:pt x="128" y="408"/>
                  </a:lnTo>
                  <a:lnTo>
                    <a:pt x="64" y="424"/>
                  </a:lnTo>
                  <a:lnTo>
                    <a:pt x="56" y="416"/>
                  </a:lnTo>
                  <a:lnTo>
                    <a:pt x="80" y="368"/>
                  </a:lnTo>
                  <a:lnTo>
                    <a:pt x="56" y="360"/>
                  </a:lnTo>
                  <a:lnTo>
                    <a:pt x="40" y="368"/>
                  </a:lnTo>
                  <a:lnTo>
                    <a:pt x="24" y="360"/>
                  </a:lnTo>
                  <a:lnTo>
                    <a:pt x="24" y="320"/>
                  </a:lnTo>
                  <a:lnTo>
                    <a:pt x="40" y="312"/>
                  </a:lnTo>
                  <a:lnTo>
                    <a:pt x="48" y="312"/>
                  </a:lnTo>
                  <a:lnTo>
                    <a:pt x="48" y="288"/>
                  </a:lnTo>
                  <a:lnTo>
                    <a:pt x="32" y="288"/>
                  </a:lnTo>
                  <a:lnTo>
                    <a:pt x="32" y="272"/>
                  </a:lnTo>
                  <a:lnTo>
                    <a:pt x="16" y="264"/>
                  </a:lnTo>
                  <a:lnTo>
                    <a:pt x="16" y="216"/>
                  </a:lnTo>
                  <a:lnTo>
                    <a:pt x="0" y="200"/>
                  </a:lnTo>
                  <a:lnTo>
                    <a:pt x="8" y="176"/>
                  </a:lnTo>
                  <a:lnTo>
                    <a:pt x="32" y="152"/>
                  </a:lnTo>
                  <a:lnTo>
                    <a:pt x="32" y="128"/>
                  </a:lnTo>
                  <a:lnTo>
                    <a:pt x="24" y="120"/>
                  </a:lnTo>
                  <a:lnTo>
                    <a:pt x="32" y="104"/>
                  </a:lnTo>
                  <a:lnTo>
                    <a:pt x="16" y="80"/>
                  </a:lnTo>
                  <a:lnTo>
                    <a:pt x="32" y="64"/>
                  </a:lnTo>
                  <a:lnTo>
                    <a:pt x="56" y="56"/>
                  </a:lnTo>
                  <a:lnTo>
                    <a:pt x="112" y="24"/>
                  </a:lnTo>
                  <a:lnTo>
                    <a:pt x="144" y="8"/>
                  </a:lnTo>
                  <a:lnTo>
                    <a:pt x="168" y="8"/>
                  </a:lnTo>
                  <a:lnTo>
                    <a:pt x="184" y="0"/>
                  </a:lnTo>
                  <a:lnTo>
                    <a:pt x="192" y="8"/>
                  </a:lnTo>
                  <a:lnTo>
                    <a:pt x="184" y="16"/>
                  </a:lnTo>
                  <a:lnTo>
                    <a:pt x="184" y="32"/>
                  </a:lnTo>
                  <a:lnTo>
                    <a:pt x="208" y="32"/>
                  </a:lnTo>
                  <a:lnTo>
                    <a:pt x="208" y="16"/>
                  </a:lnTo>
                  <a:lnTo>
                    <a:pt x="216" y="0"/>
                  </a:lnTo>
                  <a:lnTo>
                    <a:pt x="232" y="16"/>
                  </a:lnTo>
                  <a:lnTo>
                    <a:pt x="240" y="32"/>
                  </a:lnTo>
                  <a:lnTo>
                    <a:pt x="272" y="32"/>
                  </a:lnTo>
                  <a:lnTo>
                    <a:pt x="272" y="40"/>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15" name="Freeform 29"/>
            <p:cNvSpPr/>
            <p:nvPr/>
          </p:nvSpPr>
          <p:spPr bwMode="gray">
            <a:xfrm>
              <a:off x="5601956" y="4107616"/>
              <a:ext cx="583544" cy="729213"/>
            </a:xfrm>
            <a:custGeom>
              <a:avLst/>
              <a:gdLst>
                <a:gd name="T0" fmla="*/ 2147483646 w 305"/>
                <a:gd name="T1" fmla="*/ 0 h 385"/>
                <a:gd name="T2" fmla="*/ 2147483646 w 305"/>
                <a:gd name="T3" fmla="*/ 2147483646 h 385"/>
                <a:gd name="T4" fmla="*/ 2147483646 w 305"/>
                <a:gd name="T5" fmla="*/ 2147483646 h 385"/>
                <a:gd name="T6" fmla="*/ 2147483646 w 305"/>
                <a:gd name="T7" fmla="*/ 2147483646 h 385"/>
                <a:gd name="T8" fmla="*/ 2147483646 w 305"/>
                <a:gd name="T9" fmla="*/ 2147483646 h 385"/>
                <a:gd name="T10" fmla="*/ 2147483646 w 305"/>
                <a:gd name="T11" fmla="*/ 2147483646 h 385"/>
                <a:gd name="T12" fmla="*/ 2147483646 w 305"/>
                <a:gd name="T13" fmla="*/ 2147483646 h 385"/>
                <a:gd name="T14" fmla="*/ 2147483646 w 305"/>
                <a:gd name="T15" fmla="*/ 2147483646 h 385"/>
                <a:gd name="T16" fmla="*/ 2147483646 w 305"/>
                <a:gd name="T17" fmla="*/ 2147483646 h 385"/>
                <a:gd name="T18" fmla="*/ 2147483646 w 305"/>
                <a:gd name="T19" fmla="*/ 2147483646 h 385"/>
                <a:gd name="T20" fmla="*/ 2147483646 w 305"/>
                <a:gd name="T21" fmla="*/ 2147483646 h 385"/>
                <a:gd name="T22" fmla="*/ 2147483646 w 305"/>
                <a:gd name="T23" fmla="*/ 2147483646 h 385"/>
                <a:gd name="T24" fmla="*/ 2147483646 w 305"/>
                <a:gd name="T25" fmla="*/ 2147483646 h 385"/>
                <a:gd name="T26" fmla="*/ 2147483646 w 305"/>
                <a:gd name="T27" fmla="*/ 2147483646 h 385"/>
                <a:gd name="T28" fmla="*/ 2147483646 w 305"/>
                <a:gd name="T29" fmla="*/ 2147483646 h 385"/>
                <a:gd name="T30" fmla="*/ 2147483646 w 305"/>
                <a:gd name="T31" fmla="*/ 2147483646 h 385"/>
                <a:gd name="T32" fmla="*/ 2147483646 w 305"/>
                <a:gd name="T33" fmla="*/ 2147483646 h 385"/>
                <a:gd name="T34" fmla="*/ 2147483646 w 305"/>
                <a:gd name="T35" fmla="*/ 2147483646 h 385"/>
                <a:gd name="T36" fmla="*/ 2147483646 w 305"/>
                <a:gd name="T37" fmla="*/ 2147483646 h 385"/>
                <a:gd name="T38" fmla="*/ 2147483646 w 305"/>
                <a:gd name="T39" fmla="*/ 2147483646 h 385"/>
                <a:gd name="T40" fmla="*/ 2147483646 w 305"/>
                <a:gd name="T41" fmla="*/ 2147483646 h 385"/>
                <a:gd name="T42" fmla="*/ 2147483646 w 305"/>
                <a:gd name="T43" fmla="*/ 2147483646 h 385"/>
                <a:gd name="T44" fmla="*/ 2147483646 w 305"/>
                <a:gd name="T45" fmla="*/ 2147483646 h 385"/>
                <a:gd name="T46" fmla="*/ 2147483646 w 305"/>
                <a:gd name="T47" fmla="*/ 2147483646 h 385"/>
                <a:gd name="T48" fmla="*/ 2147483646 w 305"/>
                <a:gd name="T49" fmla="*/ 2147483646 h 385"/>
                <a:gd name="T50" fmla="*/ 2147483646 w 305"/>
                <a:gd name="T51" fmla="*/ 2147483646 h 385"/>
                <a:gd name="T52" fmla="*/ 0 w 305"/>
                <a:gd name="T53" fmla="*/ 2147483646 h 385"/>
                <a:gd name="T54" fmla="*/ 2147483646 w 305"/>
                <a:gd name="T55" fmla="*/ 2147483646 h 385"/>
                <a:gd name="T56" fmla="*/ 2147483646 w 305"/>
                <a:gd name="T57" fmla="*/ 2147483646 h 385"/>
                <a:gd name="T58" fmla="*/ 2147483646 w 305"/>
                <a:gd name="T59" fmla="*/ 2147483646 h 385"/>
                <a:gd name="T60" fmla="*/ 2147483646 w 305"/>
                <a:gd name="T61" fmla="*/ 2147483646 h 385"/>
                <a:gd name="T62" fmla="*/ 2147483646 w 305"/>
                <a:gd name="T63" fmla="*/ 2147483646 h 3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05" h="385">
                  <a:moveTo>
                    <a:pt x="80" y="8"/>
                  </a:moveTo>
                  <a:lnTo>
                    <a:pt x="88" y="0"/>
                  </a:lnTo>
                  <a:lnTo>
                    <a:pt x="120" y="8"/>
                  </a:lnTo>
                  <a:lnTo>
                    <a:pt x="128" y="32"/>
                  </a:lnTo>
                  <a:lnTo>
                    <a:pt x="152" y="32"/>
                  </a:lnTo>
                  <a:lnTo>
                    <a:pt x="176" y="64"/>
                  </a:lnTo>
                  <a:lnTo>
                    <a:pt x="184" y="56"/>
                  </a:lnTo>
                  <a:lnTo>
                    <a:pt x="200" y="96"/>
                  </a:lnTo>
                  <a:lnTo>
                    <a:pt x="224" y="136"/>
                  </a:lnTo>
                  <a:lnTo>
                    <a:pt x="240" y="136"/>
                  </a:lnTo>
                  <a:lnTo>
                    <a:pt x="256" y="120"/>
                  </a:lnTo>
                  <a:lnTo>
                    <a:pt x="272" y="144"/>
                  </a:lnTo>
                  <a:lnTo>
                    <a:pt x="256" y="160"/>
                  </a:lnTo>
                  <a:lnTo>
                    <a:pt x="248" y="144"/>
                  </a:lnTo>
                  <a:lnTo>
                    <a:pt x="232" y="144"/>
                  </a:lnTo>
                  <a:lnTo>
                    <a:pt x="232" y="176"/>
                  </a:lnTo>
                  <a:lnTo>
                    <a:pt x="224" y="192"/>
                  </a:lnTo>
                  <a:lnTo>
                    <a:pt x="248" y="224"/>
                  </a:lnTo>
                  <a:lnTo>
                    <a:pt x="248" y="248"/>
                  </a:lnTo>
                  <a:lnTo>
                    <a:pt x="288" y="248"/>
                  </a:lnTo>
                  <a:lnTo>
                    <a:pt x="304" y="264"/>
                  </a:lnTo>
                  <a:lnTo>
                    <a:pt x="288" y="296"/>
                  </a:lnTo>
                  <a:lnTo>
                    <a:pt x="296" y="320"/>
                  </a:lnTo>
                  <a:lnTo>
                    <a:pt x="280" y="320"/>
                  </a:lnTo>
                  <a:lnTo>
                    <a:pt x="280" y="312"/>
                  </a:lnTo>
                  <a:lnTo>
                    <a:pt x="264" y="312"/>
                  </a:lnTo>
                  <a:lnTo>
                    <a:pt x="264" y="328"/>
                  </a:lnTo>
                  <a:lnTo>
                    <a:pt x="272" y="344"/>
                  </a:lnTo>
                  <a:lnTo>
                    <a:pt x="264" y="344"/>
                  </a:lnTo>
                  <a:lnTo>
                    <a:pt x="264" y="360"/>
                  </a:lnTo>
                  <a:lnTo>
                    <a:pt x="232" y="384"/>
                  </a:lnTo>
                  <a:lnTo>
                    <a:pt x="224" y="384"/>
                  </a:lnTo>
                  <a:lnTo>
                    <a:pt x="216" y="376"/>
                  </a:lnTo>
                  <a:lnTo>
                    <a:pt x="184" y="384"/>
                  </a:lnTo>
                  <a:lnTo>
                    <a:pt x="168" y="352"/>
                  </a:lnTo>
                  <a:lnTo>
                    <a:pt x="152" y="368"/>
                  </a:lnTo>
                  <a:lnTo>
                    <a:pt x="152" y="384"/>
                  </a:lnTo>
                  <a:lnTo>
                    <a:pt x="128" y="384"/>
                  </a:lnTo>
                  <a:lnTo>
                    <a:pt x="128" y="368"/>
                  </a:lnTo>
                  <a:lnTo>
                    <a:pt x="136" y="360"/>
                  </a:lnTo>
                  <a:lnTo>
                    <a:pt x="128" y="352"/>
                  </a:lnTo>
                  <a:lnTo>
                    <a:pt x="120" y="368"/>
                  </a:lnTo>
                  <a:lnTo>
                    <a:pt x="88" y="360"/>
                  </a:lnTo>
                  <a:lnTo>
                    <a:pt x="80" y="312"/>
                  </a:lnTo>
                  <a:lnTo>
                    <a:pt x="80" y="296"/>
                  </a:lnTo>
                  <a:lnTo>
                    <a:pt x="72" y="264"/>
                  </a:lnTo>
                  <a:lnTo>
                    <a:pt x="32" y="240"/>
                  </a:lnTo>
                  <a:lnTo>
                    <a:pt x="72" y="216"/>
                  </a:lnTo>
                  <a:lnTo>
                    <a:pt x="80" y="216"/>
                  </a:lnTo>
                  <a:lnTo>
                    <a:pt x="72" y="160"/>
                  </a:lnTo>
                  <a:lnTo>
                    <a:pt x="48" y="168"/>
                  </a:lnTo>
                  <a:lnTo>
                    <a:pt x="24" y="152"/>
                  </a:lnTo>
                  <a:lnTo>
                    <a:pt x="16" y="136"/>
                  </a:lnTo>
                  <a:lnTo>
                    <a:pt x="0" y="136"/>
                  </a:lnTo>
                  <a:lnTo>
                    <a:pt x="8" y="120"/>
                  </a:lnTo>
                  <a:lnTo>
                    <a:pt x="32" y="120"/>
                  </a:lnTo>
                  <a:lnTo>
                    <a:pt x="40" y="88"/>
                  </a:lnTo>
                  <a:lnTo>
                    <a:pt x="40" y="40"/>
                  </a:lnTo>
                  <a:lnTo>
                    <a:pt x="48" y="40"/>
                  </a:lnTo>
                  <a:lnTo>
                    <a:pt x="72" y="56"/>
                  </a:lnTo>
                  <a:lnTo>
                    <a:pt x="80" y="72"/>
                  </a:lnTo>
                  <a:lnTo>
                    <a:pt x="104" y="48"/>
                  </a:lnTo>
                  <a:lnTo>
                    <a:pt x="104" y="32"/>
                  </a:lnTo>
                  <a:lnTo>
                    <a:pt x="80" y="16"/>
                  </a:lnTo>
                  <a:lnTo>
                    <a:pt x="80" y="8"/>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16" name="Freeform 28"/>
            <p:cNvSpPr/>
            <p:nvPr/>
          </p:nvSpPr>
          <p:spPr bwMode="gray">
            <a:xfrm>
              <a:off x="4852596" y="4321086"/>
              <a:ext cx="935901" cy="604547"/>
            </a:xfrm>
            <a:custGeom>
              <a:avLst/>
              <a:gdLst>
                <a:gd name="T0" fmla="*/ 2147483646 w 489"/>
                <a:gd name="T1" fmla="*/ 2147483646 h 321"/>
                <a:gd name="T2" fmla="*/ 2147483646 w 489"/>
                <a:gd name="T3" fmla="*/ 2147483646 h 321"/>
                <a:gd name="T4" fmla="*/ 2147483646 w 489"/>
                <a:gd name="T5" fmla="*/ 2147483646 h 321"/>
                <a:gd name="T6" fmla="*/ 2147483646 w 489"/>
                <a:gd name="T7" fmla="*/ 2147483646 h 321"/>
                <a:gd name="T8" fmla="*/ 2147483646 w 489"/>
                <a:gd name="T9" fmla="*/ 2147483646 h 321"/>
                <a:gd name="T10" fmla="*/ 2147483646 w 489"/>
                <a:gd name="T11" fmla="*/ 2147483646 h 321"/>
                <a:gd name="T12" fmla="*/ 2147483646 w 489"/>
                <a:gd name="T13" fmla="*/ 2147483646 h 321"/>
                <a:gd name="T14" fmla="*/ 2147483646 w 489"/>
                <a:gd name="T15" fmla="*/ 2147483646 h 321"/>
                <a:gd name="T16" fmla="*/ 2147483646 w 489"/>
                <a:gd name="T17" fmla="*/ 2147483646 h 321"/>
                <a:gd name="T18" fmla="*/ 2147483646 w 489"/>
                <a:gd name="T19" fmla="*/ 2147483646 h 321"/>
                <a:gd name="T20" fmla="*/ 2147483646 w 489"/>
                <a:gd name="T21" fmla="*/ 2147483646 h 321"/>
                <a:gd name="T22" fmla="*/ 2147483646 w 489"/>
                <a:gd name="T23" fmla="*/ 2147483646 h 321"/>
                <a:gd name="T24" fmla="*/ 2147483646 w 489"/>
                <a:gd name="T25" fmla="*/ 2147483646 h 321"/>
                <a:gd name="T26" fmla="*/ 2147483646 w 489"/>
                <a:gd name="T27" fmla="*/ 2147483646 h 321"/>
                <a:gd name="T28" fmla="*/ 2147483646 w 489"/>
                <a:gd name="T29" fmla="*/ 2147483646 h 321"/>
                <a:gd name="T30" fmla="*/ 2147483646 w 489"/>
                <a:gd name="T31" fmla="*/ 2147483646 h 321"/>
                <a:gd name="T32" fmla="*/ 2147483646 w 489"/>
                <a:gd name="T33" fmla="*/ 2147483646 h 321"/>
                <a:gd name="T34" fmla="*/ 2147483646 w 489"/>
                <a:gd name="T35" fmla="*/ 2147483646 h 321"/>
                <a:gd name="T36" fmla="*/ 2147483646 w 489"/>
                <a:gd name="T37" fmla="*/ 2147483646 h 321"/>
                <a:gd name="T38" fmla="*/ 2147483646 w 489"/>
                <a:gd name="T39" fmla="*/ 2147483646 h 321"/>
                <a:gd name="T40" fmla="*/ 0 w 489"/>
                <a:gd name="T41" fmla="*/ 2147483646 h 321"/>
                <a:gd name="T42" fmla="*/ 2147483646 w 489"/>
                <a:gd name="T43" fmla="*/ 2147483646 h 321"/>
                <a:gd name="T44" fmla="*/ 2147483646 w 489"/>
                <a:gd name="T45" fmla="*/ 2147483646 h 321"/>
                <a:gd name="T46" fmla="*/ 0 w 489"/>
                <a:gd name="T47" fmla="*/ 2147483646 h 321"/>
                <a:gd name="T48" fmla="*/ 0 w 489"/>
                <a:gd name="T49" fmla="*/ 2147483646 h 321"/>
                <a:gd name="T50" fmla="*/ 2147483646 w 489"/>
                <a:gd name="T51" fmla="*/ 2147483646 h 321"/>
                <a:gd name="T52" fmla="*/ 2147483646 w 489"/>
                <a:gd name="T53" fmla="*/ 2147483646 h 321"/>
                <a:gd name="T54" fmla="*/ 2147483646 w 489"/>
                <a:gd name="T55" fmla="*/ 2147483646 h 321"/>
                <a:gd name="T56" fmla="*/ 2147483646 w 489"/>
                <a:gd name="T57" fmla="*/ 2147483646 h 321"/>
                <a:gd name="T58" fmla="*/ 2147483646 w 489"/>
                <a:gd name="T59" fmla="*/ 2147483646 h 321"/>
                <a:gd name="T60" fmla="*/ 2147483646 w 489"/>
                <a:gd name="T61" fmla="*/ 2147483646 h 321"/>
                <a:gd name="T62" fmla="*/ 2147483646 w 489"/>
                <a:gd name="T63" fmla="*/ 2147483646 h 321"/>
                <a:gd name="T64" fmla="*/ 2147483646 w 489"/>
                <a:gd name="T65" fmla="*/ 2147483646 h 321"/>
                <a:gd name="T66" fmla="*/ 2147483646 w 489"/>
                <a:gd name="T67" fmla="*/ 2147483646 h 321"/>
                <a:gd name="T68" fmla="*/ 2147483646 w 489"/>
                <a:gd name="T69" fmla="*/ 2147483646 h 321"/>
                <a:gd name="T70" fmla="*/ 2147483646 w 489"/>
                <a:gd name="T71" fmla="*/ 2147483646 h 321"/>
                <a:gd name="T72" fmla="*/ 2147483646 w 489"/>
                <a:gd name="T73" fmla="*/ 2147483646 h 321"/>
                <a:gd name="T74" fmla="*/ 2147483646 w 489"/>
                <a:gd name="T75" fmla="*/ 0 h 321"/>
                <a:gd name="T76" fmla="*/ 2147483646 w 489"/>
                <a:gd name="T77" fmla="*/ 2147483646 h 321"/>
                <a:gd name="T78" fmla="*/ 2147483646 w 489"/>
                <a:gd name="T79" fmla="*/ 2147483646 h 321"/>
                <a:gd name="T80" fmla="*/ 2147483646 w 489"/>
                <a:gd name="T81" fmla="*/ 2147483646 h 321"/>
                <a:gd name="T82" fmla="*/ 2147483646 w 489"/>
                <a:gd name="T83" fmla="*/ 2147483646 h 321"/>
                <a:gd name="T84" fmla="*/ 2147483646 w 489"/>
                <a:gd name="T85" fmla="*/ 2147483646 h 321"/>
                <a:gd name="T86" fmla="*/ 2147483646 w 489"/>
                <a:gd name="T87" fmla="*/ 2147483646 h 321"/>
                <a:gd name="T88" fmla="*/ 2147483646 w 489"/>
                <a:gd name="T89" fmla="*/ 2147483646 h 321"/>
                <a:gd name="T90" fmla="*/ 2147483646 w 489"/>
                <a:gd name="T91" fmla="*/ 2147483646 h 321"/>
                <a:gd name="T92" fmla="*/ 2147483646 w 489"/>
                <a:gd name="T93" fmla="*/ 2147483646 h 321"/>
                <a:gd name="T94" fmla="*/ 2147483646 w 489"/>
                <a:gd name="T95" fmla="*/ 2147483646 h 321"/>
                <a:gd name="T96" fmla="*/ 2147483646 w 489"/>
                <a:gd name="T97" fmla="*/ 2147483646 h 321"/>
                <a:gd name="T98" fmla="*/ 2147483646 w 489"/>
                <a:gd name="T99" fmla="*/ 2147483646 h 321"/>
                <a:gd name="T100" fmla="*/ 2147483646 w 489"/>
                <a:gd name="T101" fmla="*/ 2147483646 h 321"/>
                <a:gd name="T102" fmla="*/ 2147483646 w 489"/>
                <a:gd name="T103" fmla="*/ 2147483646 h 321"/>
                <a:gd name="T104" fmla="*/ 2147483646 w 489"/>
                <a:gd name="T105" fmla="*/ 2147483646 h 3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89" h="321">
                  <a:moveTo>
                    <a:pt x="488" y="248"/>
                  </a:moveTo>
                  <a:lnTo>
                    <a:pt x="448" y="264"/>
                  </a:lnTo>
                  <a:lnTo>
                    <a:pt x="392" y="296"/>
                  </a:lnTo>
                  <a:lnTo>
                    <a:pt x="368" y="304"/>
                  </a:lnTo>
                  <a:lnTo>
                    <a:pt x="352" y="320"/>
                  </a:lnTo>
                  <a:lnTo>
                    <a:pt x="328" y="320"/>
                  </a:lnTo>
                  <a:lnTo>
                    <a:pt x="336" y="272"/>
                  </a:lnTo>
                  <a:lnTo>
                    <a:pt x="320" y="272"/>
                  </a:lnTo>
                  <a:lnTo>
                    <a:pt x="288" y="288"/>
                  </a:lnTo>
                  <a:lnTo>
                    <a:pt x="280" y="280"/>
                  </a:lnTo>
                  <a:lnTo>
                    <a:pt x="240" y="280"/>
                  </a:lnTo>
                  <a:lnTo>
                    <a:pt x="224" y="256"/>
                  </a:lnTo>
                  <a:lnTo>
                    <a:pt x="184" y="256"/>
                  </a:lnTo>
                  <a:lnTo>
                    <a:pt x="144" y="240"/>
                  </a:lnTo>
                  <a:lnTo>
                    <a:pt x="128" y="248"/>
                  </a:lnTo>
                  <a:lnTo>
                    <a:pt x="136" y="280"/>
                  </a:lnTo>
                  <a:lnTo>
                    <a:pt x="112" y="272"/>
                  </a:lnTo>
                  <a:lnTo>
                    <a:pt x="80" y="272"/>
                  </a:lnTo>
                  <a:lnTo>
                    <a:pt x="48" y="320"/>
                  </a:lnTo>
                  <a:lnTo>
                    <a:pt x="8" y="272"/>
                  </a:lnTo>
                  <a:lnTo>
                    <a:pt x="0" y="272"/>
                  </a:lnTo>
                  <a:lnTo>
                    <a:pt x="8" y="256"/>
                  </a:lnTo>
                  <a:lnTo>
                    <a:pt x="16" y="248"/>
                  </a:lnTo>
                  <a:lnTo>
                    <a:pt x="0" y="232"/>
                  </a:lnTo>
                  <a:lnTo>
                    <a:pt x="0" y="224"/>
                  </a:lnTo>
                  <a:lnTo>
                    <a:pt x="16" y="208"/>
                  </a:lnTo>
                  <a:lnTo>
                    <a:pt x="72" y="208"/>
                  </a:lnTo>
                  <a:lnTo>
                    <a:pt x="96" y="192"/>
                  </a:lnTo>
                  <a:lnTo>
                    <a:pt x="112" y="184"/>
                  </a:lnTo>
                  <a:lnTo>
                    <a:pt x="112" y="160"/>
                  </a:lnTo>
                  <a:lnTo>
                    <a:pt x="80" y="120"/>
                  </a:lnTo>
                  <a:lnTo>
                    <a:pt x="72" y="80"/>
                  </a:lnTo>
                  <a:lnTo>
                    <a:pt x="88" y="56"/>
                  </a:lnTo>
                  <a:lnTo>
                    <a:pt x="88" y="40"/>
                  </a:lnTo>
                  <a:lnTo>
                    <a:pt x="72" y="8"/>
                  </a:lnTo>
                  <a:lnTo>
                    <a:pt x="128" y="8"/>
                  </a:lnTo>
                  <a:lnTo>
                    <a:pt x="144" y="16"/>
                  </a:lnTo>
                  <a:lnTo>
                    <a:pt x="168" y="0"/>
                  </a:lnTo>
                  <a:lnTo>
                    <a:pt x="208" y="72"/>
                  </a:lnTo>
                  <a:lnTo>
                    <a:pt x="280" y="72"/>
                  </a:lnTo>
                  <a:lnTo>
                    <a:pt x="296" y="80"/>
                  </a:lnTo>
                  <a:lnTo>
                    <a:pt x="312" y="72"/>
                  </a:lnTo>
                  <a:lnTo>
                    <a:pt x="336" y="88"/>
                  </a:lnTo>
                  <a:lnTo>
                    <a:pt x="336" y="112"/>
                  </a:lnTo>
                  <a:lnTo>
                    <a:pt x="352" y="128"/>
                  </a:lnTo>
                  <a:lnTo>
                    <a:pt x="360" y="112"/>
                  </a:lnTo>
                  <a:lnTo>
                    <a:pt x="376" y="128"/>
                  </a:lnTo>
                  <a:lnTo>
                    <a:pt x="408" y="128"/>
                  </a:lnTo>
                  <a:lnTo>
                    <a:pt x="416" y="120"/>
                  </a:lnTo>
                  <a:lnTo>
                    <a:pt x="464" y="152"/>
                  </a:lnTo>
                  <a:lnTo>
                    <a:pt x="472" y="192"/>
                  </a:lnTo>
                  <a:lnTo>
                    <a:pt x="472" y="216"/>
                  </a:lnTo>
                  <a:lnTo>
                    <a:pt x="488" y="248"/>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17" name="Freeform 27"/>
            <p:cNvSpPr/>
            <p:nvPr/>
          </p:nvSpPr>
          <p:spPr bwMode="gray">
            <a:xfrm>
              <a:off x="4911588" y="4771935"/>
              <a:ext cx="676017" cy="792402"/>
            </a:xfrm>
            <a:custGeom>
              <a:avLst/>
              <a:gdLst>
                <a:gd name="T0" fmla="*/ 2147483646 w 353"/>
                <a:gd name="T1" fmla="*/ 2147483646 h 417"/>
                <a:gd name="T2" fmla="*/ 2147483646 w 353"/>
                <a:gd name="T3" fmla="*/ 2147483646 h 417"/>
                <a:gd name="T4" fmla="*/ 2147483646 w 353"/>
                <a:gd name="T5" fmla="*/ 2147483646 h 417"/>
                <a:gd name="T6" fmla="*/ 2147483646 w 353"/>
                <a:gd name="T7" fmla="*/ 2147483646 h 417"/>
                <a:gd name="T8" fmla="*/ 2147483646 w 353"/>
                <a:gd name="T9" fmla="*/ 2147483646 h 417"/>
                <a:gd name="T10" fmla="*/ 2147483646 w 353"/>
                <a:gd name="T11" fmla="*/ 2147483646 h 417"/>
                <a:gd name="T12" fmla="*/ 2147483646 w 353"/>
                <a:gd name="T13" fmla="*/ 2147483646 h 417"/>
                <a:gd name="T14" fmla="*/ 2147483646 w 353"/>
                <a:gd name="T15" fmla="*/ 2147483646 h 417"/>
                <a:gd name="T16" fmla="*/ 2147483646 w 353"/>
                <a:gd name="T17" fmla="*/ 2147483646 h 417"/>
                <a:gd name="T18" fmla="*/ 2147483646 w 353"/>
                <a:gd name="T19" fmla="*/ 2147483646 h 417"/>
                <a:gd name="T20" fmla="*/ 2147483646 w 353"/>
                <a:gd name="T21" fmla="*/ 2147483646 h 417"/>
                <a:gd name="T22" fmla="*/ 2147483646 w 353"/>
                <a:gd name="T23" fmla="*/ 2147483646 h 417"/>
                <a:gd name="T24" fmla="*/ 2147483646 w 353"/>
                <a:gd name="T25" fmla="*/ 2147483646 h 417"/>
                <a:gd name="T26" fmla="*/ 2147483646 w 353"/>
                <a:gd name="T27" fmla="*/ 2147483646 h 417"/>
                <a:gd name="T28" fmla="*/ 2147483646 w 353"/>
                <a:gd name="T29" fmla="*/ 2147483646 h 417"/>
                <a:gd name="T30" fmla="*/ 2147483646 w 353"/>
                <a:gd name="T31" fmla="*/ 2147483646 h 417"/>
                <a:gd name="T32" fmla="*/ 2147483646 w 353"/>
                <a:gd name="T33" fmla="*/ 2147483646 h 417"/>
                <a:gd name="T34" fmla="*/ 2147483646 w 353"/>
                <a:gd name="T35" fmla="*/ 2147483646 h 417"/>
                <a:gd name="T36" fmla="*/ 2147483646 w 353"/>
                <a:gd name="T37" fmla="*/ 2147483646 h 417"/>
                <a:gd name="T38" fmla="*/ 2147483646 w 353"/>
                <a:gd name="T39" fmla="*/ 2147483646 h 417"/>
                <a:gd name="T40" fmla="*/ 2147483646 w 353"/>
                <a:gd name="T41" fmla="*/ 2147483646 h 417"/>
                <a:gd name="T42" fmla="*/ 2147483646 w 353"/>
                <a:gd name="T43" fmla="*/ 2147483646 h 417"/>
                <a:gd name="T44" fmla="*/ 2147483646 w 353"/>
                <a:gd name="T45" fmla="*/ 2147483646 h 417"/>
                <a:gd name="T46" fmla="*/ 2147483646 w 353"/>
                <a:gd name="T47" fmla="*/ 2147483646 h 417"/>
                <a:gd name="T48" fmla="*/ 0 w 353"/>
                <a:gd name="T49" fmla="*/ 2147483646 h 417"/>
                <a:gd name="T50" fmla="*/ 2147483646 w 353"/>
                <a:gd name="T51" fmla="*/ 2147483646 h 417"/>
                <a:gd name="T52" fmla="*/ 2147483646 w 353"/>
                <a:gd name="T53" fmla="*/ 2147483646 h 417"/>
                <a:gd name="T54" fmla="*/ 2147483646 w 353"/>
                <a:gd name="T55" fmla="*/ 2147483646 h 417"/>
                <a:gd name="T56" fmla="*/ 2147483646 w 353"/>
                <a:gd name="T57" fmla="*/ 2147483646 h 417"/>
                <a:gd name="T58" fmla="*/ 2147483646 w 353"/>
                <a:gd name="T59" fmla="*/ 2147483646 h 417"/>
                <a:gd name="T60" fmla="*/ 2147483646 w 353"/>
                <a:gd name="T61" fmla="*/ 0 h 417"/>
                <a:gd name="T62" fmla="*/ 2147483646 w 353"/>
                <a:gd name="T63" fmla="*/ 2147483646 h 417"/>
                <a:gd name="T64" fmla="*/ 2147483646 w 353"/>
                <a:gd name="T65" fmla="*/ 2147483646 h 417"/>
                <a:gd name="T66" fmla="*/ 2147483646 w 353"/>
                <a:gd name="T67" fmla="*/ 2147483646 h 417"/>
                <a:gd name="T68" fmla="*/ 2147483646 w 353"/>
                <a:gd name="T69" fmla="*/ 2147483646 h 4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3" h="417">
                  <a:moveTo>
                    <a:pt x="320" y="80"/>
                  </a:moveTo>
                  <a:lnTo>
                    <a:pt x="336" y="104"/>
                  </a:lnTo>
                  <a:lnTo>
                    <a:pt x="328" y="120"/>
                  </a:lnTo>
                  <a:lnTo>
                    <a:pt x="344" y="128"/>
                  </a:lnTo>
                  <a:lnTo>
                    <a:pt x="328" y="152"/>
                  </a:lnTo>
                  <a:lnTo>
                    <a:pt x="312" y="176"/>
                  </a:lnTo>
                  <a:lnTo>
                    <a:pt x="304" y="200"/>
                  </a:lnTo>
                  <a:lnTo>
                    <a:pt x="320" y="216"/>
                  </a:lnTo>
                  <a:lnTo>
                    <a:pt x="320" y="248"/>
                  </a:lnTo>
                  <a:lnTo>
                    <a:pt x="320" y="264"/>
                  </a:lnTo>
                  <a:lnTo>
                    <a:pt x="336" y="272"/>
                  </a:lnTo>
                  <a:lnTo>
                    <a:pt x="328" y="288"/>
                  </a:lnTo>
                  <a:lnTo>
                    <a:pt x="352" y="288"/>
                  </a:lnTo>
                  <a:lnTo>
                    <a:pt x="352" y="312"/>
                  </a:lnTo>
                  <a:lnTo>
                    <a:pt x="344" y="312"/>
                  </a:lnTo>
                  <a:lnTo>
                    <a:pt x="328" y="320"/>
                  </a:lnTo>
                  <a:lnTo>
                    <a:pt x="328" y="360"/>
                  </a:lnTo>
                  <a:lnTo>
                    <a:pt x="320" y="368"/>
                  </a:lnTo>
                  <a:lnTo>
                    <a:pt x="264" y="368"/>
                  </a:lnTo>
                  <a:lnTo>
                    <a:pt x="272" y="400"/>
                  </a:lnTo>
                  <a:lnTo>
                    <a:pt x="248" y="400"/>
                  </a:lnTo>
                  <a:lnTo>
                    <a:pt x="224" y="376"/>
                  </a:lnTo>
                  <a:lnTo>
                    <a:pt x="216" y="384"/>
                  </a:lnTo>
                  <a:lnTo>
                    <a:pt x="216" y="408"/>
                  </a:lnTo>
                  <a:lnTo>
                    <a:pt x="200" y="408"/>
                  </a:lnTo>
                  <a:lnTo>
                    <a:pt x="192" y="416"/>
                  </a:lnTo>
                  <a:lnTo>
                    <a:pt x="168" y="416"/>
                  </a:lnTo>
                  <a:lnTo>
                    <a:pt x="168" y="384"/>
                  </a:lnTo>
                  <a:lnTo>
                    <a:pt x="152" y="384"/>
                  </a:lnTo>
                  <a:lnTo>
                    <a:pt x="152" y="400"/>
                  </a:lnTo>
                  <a:lnTo>
                    <a:pt x="136" y="400"/>
                  </a:lnTo>
                  <a:lnTo>
                    <a:pt x="144" y="352"/>
                  </a:lnTo>
                  <a:lnTo>
                    <a:pt x="152" y="336"/>
                  </a:lnTo>
                  <a:lnTo>
                    <a:pt x="152" y="312"/>
                  </a:lnTo>
                  <a:lnTo>
                    <a:pt x="152" y="296"/>
                  </a:lnTo>
                  <a:lnTo>
                    <a:pt x="144" y="288"/>
                  </a:lnTo>
                  <a:lnTo>
                    <a:pt x="96" y="296"/>
                  </a:lnTo>
                  <a:lnTo>
                    <a:pt x="96" y="312"/>
                  </a:lnTo>
                  <a:lnTo>
                    <a:pt x="72" y="320"/>
                  </a:lnTo>
                  <a:lnTo>
                    <a:pt x="64" y="304"/>
                  </a:lnTo>
                  <a:lnTo>
                    <a:pt x="56" y="320"/>
                  </a:lnTo>
                  <a:lnTo>
                    <a:pt x="32" y="312"/>
                  </a:lnTo>
                  <a:lnTo>
                    <a:pt x="32" y="304"/>
                  </a:lnTo>
                  <a:lnTo>
                    <a:pt x="24" y="304"/>
                  </a:lnTo>
                  <a:lnTo>
                    <a:pt x="24" y="288"/>
                  </a:lnTo>
                  <a:lnTo>
                    <a:pt x="16" y="264"/>
                  </a:lnTo>
                  <a:lnTo>
                    <a:pt x="32" y="256"/>
                  </a:lnTo>
                  <a:lnTo>
                    <a:pt x="24" y="240"/>
                  </a:lnTo>
                  <a:lnTo>
                    <a:pt x="0" y="240"/>
                  </a:lnTo>
                  <a:lnTo>
                    <a:pt x="0" y="224"/>
                  </a:lnTo>
                  <a:lnTo>
                    <a:pt x="24" y="192"/>
                  </a:lnTo>
                  <a:lnTo>
                    <a:pt x="24" y="168"/>
                  </a:lnTo>
                  <a:lnTo>
                    <a:pt x="32" y="160"/>
                  </a:lnTo>
                  <a:lnTo>
                    <a:pt x="24" y="136"/>
                  </a:lnTo>
                  <a:lnTo>
                    <a:pt x="16" y="136"/>
                  </a:lnTo>
                  <a:lnTo>
                    <a:pt x="24" y="120"/>
                  </a:lnTo>
                  <a:lnTo>
                    <a:pt x="16" y="80"/>
                  </a:lnTo>
                  <a:lnTo>
                    <a:pt x="48" y="32"/>
                  </a:lnTo>
                  <a:lnTo>
                    <a:pt x="80" y="32"/>
                  </a:lnTo>
                  <a:lnTo>
                    <a:pt x="104" y="40"/>
                  </a:lnTo>
                  <a:lnTo>
                    <a:pt x="96" y="8"/>
                  </a:lnTo>
                  <a:lnTo>
                    <a:pt x="112" y="0"/>
                  </a:lnTo>
                  <a:lnTo>
                    <a:pt x="152" y="16"/>
                  </a:lnTo>
                  <a:lnTo>
                    <a:pt x="184" y="16"/>
                  </a:lnTo>
                  <a:lnTo>
                    <a:pt x="208" y="40"/>
                  </a:lnTo>
                  <a:lnTo>
                    <a:pt x="248" y="40"/>
                  </a:lnTo>
                  <a:lnTo>
                    <a:pt x="256" y="48"/>
                  </a:lnTo>
                  <a:lnTo>
                    <a:pt x="288" y="32"/>
                  </a:lnTo>
                  <a:lnTo>
                    <a:pt x="304" y="32"/>
                  </a:lnTo>
                  <a:lnTo>
                    <a:pt x="304" y="80"/>
                  </a:lnTo>
                  <a:lnTo>
                    <a:pt x="320" y="80"/>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18" name="Freeform 19"/>
            <p:cNvSpPr/>
            <p:nvPr/>
          </p:nvSpPr>
          <p:spPr bwMode="gray">
            <a:xfrm>
              <a:off x="5004061" y="5455039"/>
              <a:ext cx="967790" cy="727508"/>
            </a:xfrm>
            <a:custGeom>
              <a:avLst/>
              <a:gdLst>
                <a:gd name="T0" fmla="*/ 2147483646 w 505"/>
                <a:gd name="T1" fmla="*/ 2147483646 h 385"/>
                <a:gd name="T2" fmla="*/ 2147483646 w 505"/>
                <a:gd name="T3" fmla="*/ 2147483646 h 385"/>
                <a:gd name="T4" fmla="*/ 2147483646 w 505"/>
                <a:gd name="T5" fmla="*/ 2147483646 h 385"/>
                <a:gd name="T6" fmla="*/ 2147483646 w 505"/>
                <a:gd name="T7" fmla="*/ 2147483646 h 385"/>
                <a:gd name="T8" fmla="*/ 2147483646 w 505"/>
                <a:gd name="T9" fmla="*/ 2147483646 h 385"/>
                <a:gd name="T10" fmla="*/ 2147483646 w 505"/>
                <a:gd name="T11" fmla="*/ 0 h 385"/>
                <a:gd name="T12" fmla="*/ 2147483646 w 505"/>
                <a:gd name="T13" fmla="*/ 0 h 385"/>
                <a:gd name="T14" fmla="*/ 2147483646 w 505"/>
                <a:gd name="T15" fmla="*/ 2147483646 h 385"/>
                <a:gd name="T16" fmla="*/ 2147483646 w 505"/>
                <a:gd name="T17" fmla="*/ 2147483646 h 385"/>
                <a:gd name="T18" fmla="*/ 2147483646 w 505"/>
                <a:gd name="T19" fmla="*/ 2147483646 h 385"/>
                <a:gd name="T20" fmla="*/ 2147483646 w 505"/>
                <a:gd name="T21" fmla="*/ 2147483646 h 385"/>
                <a:gd name="T22" fmla="*/ 2147483646 w 505"/>
                <a:gd name="T23" fmla="*/ 2147483646 h 385"/>
                <a:gd name="T24" fmla="*/ 2147483646 w 505"/>
                <a:gd name="T25" fmla="*/ 2147483646 h 385"/>
                <a:gd name="T26" fmla="*/ 2147483646 w 505"/>
                <a:gd name="T27" fmla="*/ 2147483646 h 385"/>
                <a:gd name="T28" fmla="*/ 2147483646 w 505"/>
                <a:gd name="T29" fmla="*/ 2147483646 h 385"/>
                <a:gd name="T30" fmla="*/ 2147483646 w 505"/>
                <a:gd name="T31" fmla="*/ 2147483646 h 385"/>
                <a:gd name="T32" fmla="*/ 0 w 505"/>
                <a:gd name="T33" fmla="*/ 2147483646 h 385"/>
                <a:gd name="T34" fmla="*/ 2147483646 w 505"/>
                <a:gd name="T35" fmla="*/ 2147483646 h 385"/>
                <a:gd name="T36" fmla="*/ 2147483646 w 505"/>
                <a:gd name="T37" fmla="*/ 2147483646 h 385"/>
                <a:gd name="T38" fmla="*/ 2147483646 w 505"/>
                <a:gd name="T39" fmla="*/ 2147483646 h 385"/>
                <a:gd name="T40" fmla="*/ 2147483646 w 505"/>
                <a:gd name="T41" fmla="*/ 2147483646 h 385"/>
                <a:gd name="T42" fmla="*/ 2147483646 w 505"/>
                <a:gd name="T43" fmla="*/ 2147483646 h 385"/>
                <a:gd name="T44" fmla="*/ 2147483646 w 505"/>
                <a:gd name="T45" fmla="*/ 2147483646 h 385"/>
                <a:gd name="T46" fmla="*/ 2147483646 w 505"/>
                <a:gd name="T47" fmla="*/ 2147483646 h 385"/>
                <a:gd name="T48" fmla="*/ 2147483646 w 505"/>
                <a:gd name="T49" fmla="*/ 2147483646 h 385"/>
                <a:gd name="T50" fmla="*/ 2147483646 w 505"/>
                <a:gd name="T51" fmla="*/ 2147483646 h 385"/>
                <a:gd name="T52" fmla="*/ 2147483646 w 505"/>
                <a:gd name="T53" fmla="*/ 2147483646 h 385"/>
                <a:gd name="T54" fmla="*/ 2147483646 w 505"/>
                <a:gd name="T55" fmla="*/ 2147483646 h 385"/>
                <a:gd name="T56" fmla="*/ 2147483646 w 505"/>
                <a:gd name="T57" fmla="*/ 2147483646 h 385"/>
                <a:gd name="T58" fmla="*/ 2147483646 w 505"/>
                <a:gd name="T59" fmla="*/ 2147483646 h 385"/>
                <a:gd name="T60" fmla="*/ 2147483646 w 505"/>
                <a:gd name="T61" fmla="*/ 2147483646 h 385"/>
                <a:gd name="T62" fmla="*/ 2147483646 w 505"/>
                <a:gd name="T63" fmla="*/ 2147483646 h 385"/>
                <a:gd name="T64" fmla="*/ 2147483646 w 505"/>
                <a:gd name="T65" fmla="*/ 2147483646 h 385"/>
                <a:gd name="T66" fmla="*/ 2147483646 w 505"/>
                <a:gd name="T67" fmla="*/ 2147483646 h 385"/>
                <a:gd name="T68" fmla="*/ 2147483646 w 505"/>
                <a:gd name="T69" fmla="*/ 2147483646 h 3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05" h="385">
                  <a:moveTo>
                    <a:pt x="504" y="128"/>
                  </a:moveTo>
                  <a:lnTo>
                    <a:pt x="496" y="96"/>
                  </a:lnTo>
                  <a:lnTo>
                    <a:pt x="472" y="40"/>
                  </a:lnTo>
                  <a:lnTo>
                    <a:pt x="424" y="40"/>
                  </a:lnTo>
                  <a:lnTo>
                    <a:pt x="416" y="32"/>
                  </a:lnTo>
                  <a:lnTo>
                    <a:pt x="408" y="56"/>
                  </a:lnTo>
                  <a:lnTo>
                    <a:pt x="392" y="56"/>
                  </a:lnTo>
                  <a:lnTo>
                    <a:pt x="376" y="40"/>
                  </a:lnTo>
                  <a:lnTo>
                    <a:pt x="320" y="64"/>
                  </a:lnTo>
                  <a:lnTo>
                    <a:pt x="312" y="56"/>
                  </a:lnTo>
                  <a:lnTo>
                    <a:pt x="336" y="8"/>
                  </a:lnTo>
                  <a:lnTo>
                    <a:pt x="312" y="0"/>
                  </a:lnTo>
                  <a:lnTo>
                    <a:pt x="296" y="16"/>
                  </a:lnTo>
                  <a:lnTo>
                    <a:pt x="280" y="0"/>
                  </a:lnTo>
                  <a:lnTo>
                    <a:pt x="272" y="8"/>
                  </a:lnTo>
                  <a:lnTo>
                    <a:pt x="216" y="8"/>
                  </a:lnTo>
                  <a:lnTo>
                    <a:pt x="224" y="40"/>
                  </a:lnTo>
                  <a:lnTo>
                    <a:pt x="208" y="40"/>
                  </a:lnTo>
                  <a:lnTo>
                    <a:pt x="176" y="16"/>
                  </a:lnTo>
                  <a:lnTo>
                    <a:pt x="168" y="24"/>
                  </a:lnTo>
                  <a:lnTo>
                    <a:pt x="168" y="48"/>
                  </a:lnTo>
                  <a:lnTo>
                    <a:pt x="144" y="48"/>
                  </a:lnTo>
                  <a:lnTo>
                    <a:pt x="144" y="72"/>
                  </a:lnTo>
                  <a:lnTo>
                    <a:pt x="152" y="88"/>
                  </a:lnTo>
                  <a:lnTo>
                    <a:pt x="144" y="96"/>
                  </a:lnTo>
                  <a:lnTo>
                    <a:pt x="144" y="112"/>
                  </a:lnTo>
                  <a:lnTo>
                    <a:pt x="112" y="144"/>
                  </a:lnTo>
                  <a:lnTo>
                    <a:pt x="112" y="168"/>
                  </a:lnTo>
                  <a:lnTo>
                    <a:pt x="104" y="200"/>
                  </a:lnTo>
                  <a:lnTo>
                    <a:pt x="72" y="224"/>
                  </a:lnTo>
                  <a:lnTo>
                    <a:pt x="48" y="256"/>
                  </a:lnTo>
                  <a:lnTo>
                    <a:pt x="32" y="272"/>
                  </a:lnTo>
                  <a:lnTo>
                    <a:pt x="8" y="280"/>
                  </a:lnTo>
                  <a:lnTo>
                    <a:pt x="0" y="296"/>
                  </a:lnTo>
                  <a:lnTo>
                    <a:pt x="16" y="304"/>
                  </a:lnTo>
                  <a:lnTo>
                    <a:pt x="8" y="312"/>
                  </a:lnTo>
                  <a:lnTo>
                    <a:pt x="8" y="352"/>
                  </a:lnTo>
                  <a:lnTo>
                    <a:pt x="16" y="360"/>
                  </a:lnTo>
                  <a:lnTo>
                    <a:pt x="16" y="384"/>
                  </a:lnTo>
                  <a:lnTo>
                    <a:pt x="56" y="384"/>
                  </a:lnTo>
                  <a:lnTo>
                    <a:pt x="56" y="360"/>
                  </a:lnTo>
                  <a:lnTo>
                    <a:pt x="40" y="344"/>
                  </a:lnTo>
                  <a:lnTo>
                    <a:pt x="48" y="312"/>
                  </a:lnTo>
                  <a:lnTo>
                    <a:pt x="80" y="304"/>
                  </a:lnTo>
                  <a:lnTo>
                    <a:pt x="104" y="304"/>
                  </a:lnTo>
                  <a:lnTo>
                    <a:pt x="152" y="280"/>
                  </a:lnTo>
                  <a:lnTo>
                    <a:pt x="184" y="280"/>
                  </a:lnTo>
                  <a:lnTo>
                    <a:pt x="192" y="296"/>
                  </a:lnTo>
                  <a:lnTo>
                    <a:pt x="208" y="264"/>
                  </a:lnTo>
                  <a:lnTo>
                    <a:pt x="240" y="248"/>
                  </a:lnTo>
                  <a:lnTo>
                    <a:pt x="248" y="224"/>
                  </a:lnTo>
                  <a:lnTo>
                    <a:pt x="264" y="240"/>
                  </a:lnTo>
                  <a:lnTo>
                    <a:pt x="272" y="240"/>
                  </a:lnTo>
                  <a:lnTo>
                    <a:pt x="264" y="216"/>
                  </a:lnTo>
                  <a:lnTo>
                    <a:pt x="264" y="184"/>
                  </a:lnTo>
                  <a:lnTo>
                    <a:pt x="280" y="208"/>
                  </a:lnTo>
                  <a:lnTo>
                    <a:pt x="288" y="232"/>
                  </a:lnTo>
                  <a:lnTo>
                    <a:pt x="336" y="232"/>
                  </a:lnTo>
                  <a:lnTo>
                    <a:pt x="320" y="216"/>
                  </a:lnTo>
                  <a:lnTo>
                    <a:pt x="336" y="200"/>
                  </a:lnTo>
                  <a:lnTo>
                    <a:pt x="360" y="208"/>
                  </a:lnTo>
                  <a:lnTo>
                    <a:pt x="376" y="192"/>
                  </a:lnTo>
                  <a:lnTo>
                    <a:pt x="392" y="192"/>
                  </a:lnTo>
                  <a:lnTo>
                    <a:pt x="392" y="200"/>
                  </a:lnTo>
                  <a:lnTo>
                    <a:pt x="400" y="200"/>
                  </a:lnTo>
                  <a:lnTo>
                    <a:pt x="400" y="184"/>
                  </a:lnTo>
                  <a:lnTo>
                    <a:pt x="424" y="192"/>
                  </a:lnTo>
                  <a:lnTo>
                    <a:pt x="448" y="176"/>
                  </a:lnTo>
                  <a:lnTo>
                    <a:pt x="472" y="168"/>
                  </a:lnTo>
                  <a:lnTo>
                    <a:pt x="480" y="136"/>
                  </a:lnTo>
                  <a:lnTo>
                    <a:pt x="504" y="128"/>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19" name="Freeform 20"/>
            <p:cNvSpPr/>
            <p:nvPr/>
          </p:nvSpPr>
          <p:spPr bwMode="gray">
            <a:xfrm>
              <a:off x="4359932" y="5318416"/>
              <a:ext cx="953441" cy="727508"/>
            </a:xfrm>
            <a:custGeom>
              <a:avLst/>
              <a:gdLst>
                <a:gd name="T0" fmla="*/ 2147483646 w 497"/>
                <a:gd name="T1" fmla="*/ 2147483646 h 385"/>
                <a:gd name="T2" fmla="*/ 2147483646 w 497"/>
                <a:gd name="T3" fmla="*/ 2147483646 h 385"/>
                <a:gd name="T4" fmla="*/ 2147483646 w 497"/>
                <a:gd name="T5" fmla="*/ 2147483646 h 385"/>
                <a:gd name="T6" fmla="*/ 2147483646 w 497"/>
                <a:gd name="T7" fmla="*/ 2147483646 h 385"/>
                <a:gd name="T8" fmla="*/ 2147483646 w 497"/>
                <a:gd name="T9" fmla="*/ 2147483646 h 385"/>
                <a:gd name="T10" fmla="*/ 2147483646 w 497"/>
                <a:gd name="T11" fmla="*/ 2147483646 h 385"/>
                <a:gd name="T12" fmla="*/ 2147483646 w 497"/>
                <a:gd name="T13" fmla="*/ 2147483646 h 385"/>
                <a:gd name="T14" fmla="*/ 2147483646 w 497"/>
                <a:gd name="T15" fmla="*/ 2147483646 h 385"/>
                <a:gd name="T16" fmla="*/ 2147483646 w 497"/>
                <a:gd name="T17" fmla="*/ 2147483646 h 385"/>
                <a:gd name="T18" fmla="*/ 2147483646 w 497"/>
                <a:gd name="T19" fmla="*/ 2147483646 h 385"/>
                <a:gd name="T20" fmla="*/ 2147483646 w 497"/>
                <a:gd name="T21" fmla="*/ 2147483646 h 385"/>
                <a:gd name="T22" fmla="*/ 2147483646 w 497"/>
                <a:gd name="T23" fmla="*/ 2147483646 h 385"/>
                <a:gd name="T24" fmla="*/ 2147483646 w 497"/>
                <a:gd name="T25" fmla="*/ 2147483646 h 385"/>
                <a:gd name="T26" fmla="*/ 2147483646 w 497"/>
                <a:gd name="T27" fmla="*/ 2147483646 h 385"/>
                <a:gd name="T28" fmla="*/ 2147483646 w 497"/>
                <a:gd name="T29" fmla="*/ 2147483646 h 385"/>
                <a:gd name="T30" fmla="*/ 2147483646 w 497"/>
                <a:gd name="T31" fmla="*/ 2147483646 h 385"/>
                <a:gd name="T32" fmla="*/ 2147483646 w 497"/>
                <a:gd name="T33" fmla="*/ 2147483646 h 385"/>
                <a:gd name="T34" fmla="*/ 2147483646 w 497"/>
                <a:gd name="T35" fmla="*/ 2147483646 h 385"/>
                <a:gd name="T36" fmla="*/ 2147483646 w 497"/>
                <a:gd name="T37" fmla="*/ 2147483646 h 385"/>
                <a:gd name="T38" fmla="*/ 2147483646 w 497"/>
                <a:gd name="T39" fmla="*/ 2147483646 h 385"/>
                <a:gd name="T40" fmla="*/ 2147483646 w 497"/>
                <a:gd name="T41" fmla="*/ 2147483646 h 385"/>
                <a:gd name="T42" fmla="*/ 2147483646 w 497"/>
                <a:gd name="T43" fmla="*/ 2147483646 h 385"/>
                <a:gd name="T44" fmla="*/ 2147483646 w 497"/>
                <a:gd name="T45" fmla="*/ 2147483646 h 385"/>
                <a:gd name="T46" fmla="*/ 0 w 497"/>
                <a:gd name="T47" fmla="*/ 2147483646 h 385"/>
                <a:gd name="T48" fmla="*/ 2147483646 w 497"/>
                <a:gd name="T49" fmla="*/ 2147483646 h 385"/>
                <a:gd name="T50" fmla="*/ 2147483646 w 497"/>
                <a:gd name="T51" fmla="*/ 2147483646 h 385"/>
                <a:gd name="T52" fmla="*/ 2147483646 w 497"/>
                <a:gd name="T53" fmla="*/ 2147483646 h 385"/>
                <a:gd name="T54" fmla="*/ 2147483646 w 497"/>
                <a:gd name="T55" fmla="*/ 2147483646 h 385"/>
                <a:gd name="T56" fmla="*/ 2147483646 w 497"/>
                <a:gd name="T57" fmla="*/ 2147483646 h 385"/>
                <a:gd name="T58" fmla="*/ 2147483646 w 497"/>
                <a:gd name="T59" fmla="*/ 2147483646 h 385"/>
                <a:gd name="T60" fmla="*/ 2147483646 w 497"/>
                <a:gd name="T61" fmla="*/ 2147483646 h 385"/>
                <a:gd name="T62" fmla="*/ 2147483646 w 497"/>
                <a:gd name="T63" fmla="*/ 2147483646 h 385"/>
                <a:gd name="T64" fmla="*/ 2147483646 w 497"/>
                <a:gd name="T65" fmla="*/ 2147483646 h 385"/>
                <a:gd name="T66" fmla="*/ 2147483646 w 497"/>
                <a:gd name="T67" fmla="*/ 2147483646 h 385"/>
                <a:gd name="T68" fmla="*/ 2147483646 w 497"/>
                <a:gd name="T69" fmla="*/ 2147483646 h 385"/>
                <a:gd name="T70" fmla="*/ 2147483646 w 497"/>
                <a:gd name="T71" fmla="*/ 2147483646 h 38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7" h="385">
                  <a:moveTo>
                    <a:pt x="336" y="368"/>
                  </a:moveTo>
                  <a:lnTo>
                    <a:pt x="344" y="344"/>
                  </a:lnTo>
                  <a:lnTo>
                    <a:pt x="368" y="344"/>
                  </a:lnTo>
                  <a:lnTo>
                    <a:pt x="416" y="296"/>
                  </a:lnTo>
                  <a:lnTo>
                    <a:pt x="440" y="272"/>
                  </a:lnTo>
                  <a:lnTo>
                    <a:pt x="448" y="240"/>
                  </a:lnTo>
                  <a:lnTo>
                    <a:pt x="448" y="216"/>
                  </a:lnTo>
                  <a:lnTo>
                    <a:pt x="480" y="184"/>
                  </a:lnTo>
                  <a:lnTo>
                    <a:pt x="480" y="168"/>
                  </a:lnTo>
                  <a:lnTo>
                    <a:pt x="496" y="160"/>
                  </a:lnTo>
                  <a:lnTo>
                    <a:pt x="480" y="152"/>
                  </a:lnTo>
                  <a:lnTo>
                    <a:pt x="480" y="128"/>
                  </a:lnTo>
                  <a:lnTo>
                    <a:pt x="456" y="128"/>
                  </a:lnTo>
                  <a:lnTo>
                    <a:pt x="456" y="96"/>
                  </a:lnTo>
                  <a:lnTo>
                    <a:pt x="440" y="96"/>
                  </a:lnTo>
                  <a:lnTo>
                    <a:pt x="440" y="112"/>
                  </a:lnTo>
                  <a:lnTo>
                    <a:pt x="424" y="112"/>
                  </a:lnTo>
                  <a:lnTo>
                    <a:pt x="424" y="104"/>
                  </a:lnTo>
                  <a:lnTo>
                    <a:pt x="432" y="64"/>
                  </a:lnTo>
                  <a:lnTo>
                    <a:pt x="440" y="56"/>
                  </a:lnTo>
                  <a:lnTo>
                    <a:pt x="440" y="40"/>
                  </a:lnTo>
                  <a:lnTo>
                    <a:pt x="440" y="16"/>
                  </a:lnTo>
                  <a:lnTo>
                    <a:pt x="432" y="0"/>
                  </a:lnTo>
                  <a:lnTo>
                    <a:pt x="408" y="8"/>
                  </a:lnTo>
                  <a:lnTo>
                    <a:pt x="392" y="8"/>
                  </a:lnTo>
                  <a:lnTo>
                    <a:pt x="376" y="24"/>
                  </a:lnTo>
                  <a:lnTo>
                    <a:pt x="360" y="32"/>
                  </a:lnTo>
                  <a:lnTo>
                    <a:pt x="360" y="24"/>
                  </a:lnTo>
                  <a:lnTo>
                    <a:pt x="344" y="32"/>
                  </a:lnTo>
                  <a:lnTo>
                    <a:pt x="320" y="32"/>
                  </a:lnTo>
                  <a:lnTo>
                    <a:pt x="304" y="40"/>
                  </a:lnTo>
                  <a:lnTo>
                    <a:pt x="288" y="64"/>
                  </a:lnTo>
                  <a:lnTo>
                    <a:pt x="272" y="56"/>
                  </a:lnTo>
                  <a:lnTo>
                    <a:pt x="264" y="72"/>
                  </a:lnTo>
                  <a:lnTo>
                    <a:pt x="232" y="72"/>
                  </a:lnTo>
                  <a:lnTo>
                    <a:pt x="224" y="96"/>
                  </a:lnTo>
                  <a:lnTo>
                    <a:pt x="200" y="104"/>
                  </a:lnTo>
                  <a:lnTo>
                    <a:pt x="184" y="88"/>
                  </a:lnTo>
                  <a:lnTo>
                    <a:pt x="176" y="64"/>
                  </a:lnTo>
                  <a:lnTo>
                    <a:pt x="160" y="72"/>
                  </a:lnTo>
                  <a:lnTo>
                    <a:pt x="160" y="88"/>
                  </a:lnTo>
                  <a:lnTo>
                    <a:pt x="144" y="88"/>
                  </a:lnTo>
                  <a:lnTo>
                    <a:pt x="104" y="112"/>
                  </a:lnTo>
                  <a:lnTo>
                    <a:pt x="96" y="128"/>
                  </a:lnTo>
                  <a:lnTo>
                    <a:pt x="48" y="112"/>
                  </a:lnTo>
                  <a:lnTo>
                    <a:pt x="32" y="112"/>
                  </a:lnTo>
                  <a:lnTo>
                    <a:pt x="24" y="120"/>
                  </a:lnTo>
                  <a:lnTo>
                    <a:pt x="0" y="128"/>
                  </a:lnTo>
                  <a:lnTo>
                    <a:pt x="0" y="144"/>
                  </a:lnTo>
                  <a:lnTo>
                    <a:pt x="32" y="144"/>
                  </a:lnTo>
                  <a:lnTo>
                    <a:pt x="40" y="160"/>
                  </a:lnTo>
                  <a:lnTo>
                    <a:pt x="88" y="168"/>
                  </a:lnTo>
                  <a:lnTo>
                    <a:pt x="96" y="176"/>
                  </a:lnTo>
                  <a:lnTo>
                    <a:pt x="104" y="208"/>
                  </a:lnTo>
                  <a:lnTo>
                    <a:pt x="64" y="208"/>
                  </a:lnTo>
                  <a:lnTo>
                    <a:pt x="56" y="224"/>
                  </a:lnTo>
                  <a:lnTo>
                    <a:pt x="64" y="240"/>
                  </a:lnTo>
                  <a:lnTo>
                    <a:pt x="88" y="248"/>
                  </a:lnTo>
                  <a:lnTo>
                    <a:pt x="136" y="264"/>
                  </a:lnTo>
                  <a:lnTo>
                    <a:pt x="136" y="280"/>
                  </a:lnTo>
                  <a:lnTo>
                    <a:pt x="120" y="288"/>
                  </a:lnTo>
                  <a:lnTo>
                    <a:pt x="136" y="304"/>
                  </a:lnTo>
                  <a:lnTo>
                    <a:pt x="136" y="328"/>
                  </a:lnTo>
                  <a:lnTo>
                    <a:pt x="208" y="360"/>
                  </a:lnTo>
                  <a:lnTo>
                    <a:pt x="224" y="360"/>
                  </a:lnTo>
                  <a:lnTo>
                    <a:pt x="248" y="360"/>
                  </a:lnTo>
                  <a:lnTo>
                    <a:pt x="256" y="368"/>
                  </a:lnTo>
                  <a:lnTo>
                    <a:pt x="256" y="344"/>
                  </a:lnTo>
                  <a:lnTo>
                    <a:pt x="288" y="352"/>
                  </a:lnTo>
                  <a:lnTo>
                    <a:pt x="296" y="376"/>
                  </a:lnTo>
                  <a:lnTo>
                    <a:pt x="312" y="384"/>
                  </a:lnTo>
                  <a:lnTo>
                    <a:pt x="336" y="368"/>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20" name="Freeform 30"/>
            <p:cNvSpPr/>
            <p:nvPr/>
          </p:nvSpPr>
          <p:spPr bwMode="gray">
            <a:xfrm>
              <a:off x="5082188" y="3880482"/>
              <a:ext cx="722255" cy="681397"/>
            </a:xfrm>
            <a:custGeom>
              <a:avLst/>
              <a:gdLst>
                <a:gd name="T0" fmla="*/ 2147483646 w 377"/>
                <a:gd name="T1" fmla="*/ 2147483646 h 361"/>
                <a:gd name="T2" fmla="*/ 2147483646 w 377"/>
                <a:gd name="T3" fmla="*/ 0 h 361"/>
                <a:gd name="T4" fmla="*/ 2147483646 w 377"/>
                <a:gd name="T5" fmla="*/ 2147483646 h 361"/>
                <a:gd name="T6" fmla="*/ 2147483646 w 377"/>
                <a:gd name="T7" fmla="*/ 2147483646 h 361"/>
                <a:gd name="T8" fmla="*/ 2147483646 w 377"/>
                <a:gd name="T9" fmla="*/ 2147483646 h 361"/>
                <a:gd name="T10" fmla="*/ 2147483646 w 377"/>
                <a:gd name="T11" fmla="*/ 2147483646 h 361"/>
                <a:gd name="T12" fmla="*/ 2147483646 w 377"/>
                <a:gd name="T13" fmla="*/ 2147483646 h 361"/>
                <a:gd name="T14" fmla="*/ 2147483646 w 377"/>
                <a:gd name="T15" fmla="*/ 2147483646 h 361"/>
                <a:gd name="T16" fmla="*/ 2147483646 w 377"/>
                <a:gd name="T17" fmla="*/ 2147483646 h 361"/>
                <a:gd name="T18" fmla="*/ 2147483646 w 377"/>
                <a:gd name="T19" fmla="*/ 2147483646 h 361"/>
                <a:gd name="T20" fmla="*/ 2147483646 w 377"/>
                <a:gd name="T21" fmla="*/ 2147483646 h 361"/>
                <a:gd name="T22" fmla="*/ 2147483646 w 377"/>
                <a:gd name="T23" fmla="*/ 2147483646 h 361"/>
                <a:gd name="T24" fmla="*/ 2147483646 w 377"/>
                <a:gd name="T25" fmla="*/ 2147483646 h 361"/>
                <a:gd name="T26" fmla="*/ 2147483646 w 377"/>
                <a:gd name="T27" fmla="*/ 2147483646 h 361"/>
                <a:gd name="T28" fmla="*/ 2147483646 w 377"/>
                <a:gd name="T29" fmla="*/ 2147483646 h 361"/>
                <a:gd name="T30" fmla="*/ 2147483646 w 377"/>
                <a:gd name="T31" fmla="*/ 2147483646 h 361"/>
                <a:gd name="T32" fmla="*/ 2147483646 w 377"/>
                <a:gd name="T33" fmla="*/ 2147483646 h 361"/>
                <a:gd name="T34" fmla="*/ 2147483646 w 377"/>
                <a:gd name="T35" fmla="*/ 2147483646 h 361"/>
                <a:gd name="T36" fmla="*/ 2147483646 w 377"/>
                <a:gd name="T37" fmla="*/ 2147483646 h 361"/>
                <a:gd name="T38" fmla="*/ 2147483646 w 377"/>
                <a:gd name="T39" fmla="*/ 2147483646 h 361"/>
                <a:gd name="T40" fmla="*/ 2147483646 w 377"/>
                <a:gd name="T41" fmla="*/ 2147483646 h 361"/>
                <a:gd name="T42" fmla="*/ 2147483646 w 377"/>
                <a:gd name="T43" fmla="*/ 2147483646 h 361"/>
                <a:gd name="T44" fmla="*/ 2147483646 w 377"/>
                <a:gd name="T45" fmla="*/ 2147483646 h 361"/>
                <a:gd name="T46" fmla="*/ 2147483646 w 377"/>
                <a:gd name="T47" fmla="*/ 2147483646 h 361"/>
                <a:gd name="T48" fmla="*/ 2147483646 w 377"/>
                <a:gd name="T49" fmla="*/ 2147483646 h 361"/>
                <a:gd name="T50" fmla="*/ 2147483646 w 377"/>
                <a:gd name="T51" fmla="*/ 2147483646 h 361"/>
                <a:gd name="T52" fmla="*/ 2147483646 w 377"/>
                <a:gd name="T53" fmla="*/ 2147483646 h 361"/>
                <a:gd name="T54" fmla="*/ 2147483646 w 377"/>
                <a:gd name="T55" fmla="*/ 2147483646 h 361"/>
                <a:gd name="T56" fmla="*/ 2147483646 w 377"/>
                <a:gd name="T57" fmla="*/ 2147483646 h 361"/>
                <a:gd name="T58" fmla="*/ 2147483646 w 377"/>
                <a:gd name="T59" fmla="*/ 2147483646 h 361"/>
                <a:gd name="T60" fmla="*/ 2147483646 w 377"/>
                <a:gd name="T61" fmla="*/ 2147483646 h 361"/>
                <a:gd name="T62" fmla="*/ 2147483646 w 377"/>
                <a:gd name="T63" fmla="*/ 2147483646 h 361"/>
                <a:gd name="T64" fmla="*/ 2147483646 w 377"/>
                <a:gd name="T65" fmla="*/ 2147483646 h 361"/>
                <a:gd name="T66" fmla="*/ 2147483646 w 377"/>
                <a:gd name="T67" fmla="*/ 2147483646 h 361"/>
                <a:gd name="T68" fmla="*/ 2147483646 w 377"/>
                <a:gd name="T69" fmla="*/ 2147483646 h 361"/>
                <a:gd name="T70" fmla="*/ 2147483646 w 377"/>
                <a:gd name="T71" fmla="*/ 2147483646 h 361"/>
                <a:gd name="T72" fmla="*/ 2147483646 w 377"/>
                <a:gd name="T73" fmla="*/ 2147483646 h 361"/>
                <a:gd name="T74" fmla="*/ 2147483646 w 377"/>
                <a:gd name="T75" fmla="*/ 2147483646 h 361"/>
                <a:gd name="T76" fmla="*/ 2147483646 w 377"/>
                <a:gd name="T77" fmla="*/ 2147483646 h 361"/>
                <a:gd name="T78" fmla="*/ 2147483646 w 377"/>
                <a:gd name="T79" fmla="*/ 2147483646 h 361"/>
                <a:gd name="T80" fmla="*/ 2147483646 w 377"/>
                <a:gd name="T81" fmla="*/ 2147483646 h 361"/>
                <a:gd name="T82" fmla="*/ 2147483646 w 377"/>
                <a:gd name="T83" fmla="*/ 2147483646 h 361"/>
                <a:gd name="T84" fmla="*/ 0 w 377"/>
                <a:gd name="T85" fmla="*/ 2147483646 h 361"/>
                <a:gd name="T86" fmla="*/ 2147483646 w 377"/>
                <a:gd name="T87" fmla="*/ 2147483646 h 361"/>
                <a:gd name="T88" fmla="*/ 2147483646 w 377"/>
                <a:gd name="T89" fmla="*/ 2147483646 h 361"/>
                <a:gd name="T90" fmla="*/ 2147483646 w 377"/>
                <a:gd name="T91" fmla="*/ 2147483646 h 361"/>
                <a:gd name="T92" fmla="*/ 2147483646 w 377"/>
                <a:gd name="T93" fmla="*/ 2147483646 h 361"/>
                <a:gd name="T94" fmla="*/ 2147483646 w 377"/>
                <a:gd name="T95" fmla="*/ 2147483646 h 361"/>
                <a:gd name="T96" fmla="*/ 2147483646 w 377"/>
                <a:gd name="T97" fmla="*/ 2147483646 h 3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77" h="361">
                  <a:moveTo>
                    <a:pt x="200" y="8"/>
                  </a:moveTo>
                  <a:lnTo>
                    <a:pt x="248" y="0"/>
                  </a:lnTo>
                  <a:lnTo>
                    <a:pt x="264" y="16"/>
                  </a:lnTo>
                  <a:lnTo>
                    <a:pt x="304" y="24"/>
                  </a:lnTo>
                  <a:lnTo>
                    <a:pt x="320" y="16"/>
                  </a:lnTo>
                  <a:lnTo>
                    <a:pt x="336" y="16"/>
                  </a:lnTo>
                  <a:lnTo>
                    <a:pt x="280" y="64"/>
                  </a:lnTo>
                  <a:lnTo>
                    <a:pt x="272" y="88"/>
                  </a:lnTo>
                  <a:lnTo>
                    <a:pt x="280" y="96"/>
                  </a:lnTo>
                  <a:lnTo>
                    <a:pt x="288" y="96"/>
                  </a:lnTo>
                  <a:lnTo>
                    <a:pt x="320" y="128"/>
                  </a:lnTo>
                  <a:lnTo>
                    <a:pt x="352" y="128"/>
                  </a:lnTo>
                  <a:lnTo>
                    <a:pt x="352" y="144"/>
                  </a:lnTo>
                  <a:lnTo>
                    <a:pt x="376" y="152"/>
                  </a:lnTo>
                  <a:lnTo>
                    <a:pt x="376" y="168"/>
                  </a:lnTo>
                  <a:lnTo>
                    <a:pt x="352" y="192"/>
                  </a:lnTo>
                  <a:lnTo>
                    <a:pt x="352" y="176"/>
                  </a:lnTo>
                  <a:lnTo>
                    <a:pt x="328" y="160"/>
                  </a:lnTo>
                  <a:lnTo>
                    <a:pt x="312" y="160"/>
                  </a:lnTo>
                  <a:lnTo>
                    <a:pt x="312" y="208"/>
                  </a:lnTo>
                  <a:lnTo>
                    <a:pt x="304" y="240"/>
                  </a:lnTo>
                  <a:lnTo>
                    <a:pt x="280" y="240"/>
                  </a:lnTo>
                  <a:lnTo>
                    <a:pt x="272" y="248"/>
                  </a:lnTo>
                  <a:lnTo>
                    <a:pt x="288" y="256"/>
                  </a:lnTo>
                  <a:lnTo>
                    <a:pt x="296" y="272"/>
                  </a:lnTo>
                  <a:lnTo>
                    <a:pt x="320" y="288"/>
                  </a:lnTo>
                  <a:lnTo>
                    <a:pt x="344" y="280"/>
                  </a:lnTo>
                  <a:lnTo>
                    <a:pt x="352" y="336"/>
                  </a:lnTo>
                  <a:lnTo>
                    <a:pt x="304" y="360"/>
                  </a:lnTo>
                  <a:lnTo>
                    <a:pt x="296" y="352"/>
                  </a:lnTo>
                  <a:lnTo>
                    <a:pt x="288" y="360"/>
                  </a:lnTo>
                  <a:lnTo>
                    <a:pt x="256" y="360"/>
                  </a:lnTo>
                  <a:lnTo>
                    <a:pt x="240" y="344"/>
                  </a:lnTo>
                  <a:lnTo>
                    <a:pt x="232" y="360"/>
                  </a:lnTo>
                  <a:lnTo>
                    <a:pt x="216" y="344"/>
                  </a:lnTo>
                  <a:lnTo>
                    <a:pt x="216" y="320"/>
                  </a:lnTo>
                  <a:lnTo>
                    <a:pt x="192" y="304"/>
                  </a:lnTo>
                  <a:lnTo>
                    <a:pt x="176" y="312"/>
                  </a:lnTo>
                  <a:lnTo>
                    <a:pt x="160" y="304"/>
                  </a:lnTo>
                  <a:lnTo>
                    <a:pt x="88" y="296"/>
                  </a:lnTo>
                  <a:lnTo>
                    <a:pt x="48" y="232"/>
                  </a:lnTo>
                  <a:lnTo>
                    <a:pt x="16" y="184"/>
                  </a:lnTo>
                  <a:lnTo>
                    <a:pt x="0" y="128"/>
                  </a:lnTo>
                  <a:lnTo>
                    <a:pt x="32" y="128"/>
                  </a:lnTo>
                  <a:lnTo>
                    <a:pt x="112" y="80"/>
                  </a:lnTo>
                  <a:lnTo>
                    <a:pt x="136" y="80"/>
                  </a:lnTo>
                  <a:lnTo>
                    <a:pt x="168" y="80"/>
                  </a:lnTo>
                  <a:lnTo>
                    <a:pt x="192" y="48"/>
                  </a:lnTo>
                  <a:lnTo>
                    <a:pt x="200" y="8"/>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21" name="Freeform 31"/>
            <p:cNvSpPr/>
            <p:nvPr/>
          </p:nvSpPr>
          <p:spPr bwMode="invGray">
            <a:xfrm>
              <a:off x="5070914" y="3261692"/>
              <a:ext cx="477043" cy="865912"/>
            </a:xfrm>
            <a:custGeom>
              <a:avLst/>
              <a:gdLst>
                <a:gd name="T0" fmla="*/ 2147483646 w 249"/>
                <a:gd name="T1" fmla="*/ 2147483646 h 457"/>
                <a:gd name="T2" fmla="*/ 2147483646 w 249"/>
                <a:gd name="T3" fmla="*/ 2147483646 h 457"/>
                <a:gd name="T4" fmla="*/ 2147483646 w 249"/>
                <a:gd name="T5" fmla="*/ 2147483646 h 457"/>
                <a:gd name="T6" fmla="*/ 2147483646 w 249"/>
                <a:gd name="T7" fmla="*/ 2147483646 h 457"/>
                <a:gd name="T8" fmla="*/ 2147483646 w 249"/>
                <a:gd name="T9" fmla="*/ 2147483646 h 457"/>
                <a:gd name="T10" fmla="*/ 2147483646 w 249"/>
                <a:gd name="T11" fmla="*/ 2147483646 h 457"/>
                <a:gd name="T12" fmla="*/ 2147483646 w 249"/>
                <a:gd name="T13" fmla="*/ 2147483646 h 457"/>
                <a:gd name="T14" fmla="*/ 0 w 249"/>
                <a:gd name="T15" fmla="*/ 2147483646 h 457"/>
                <a:gd name="T16" fmla="*/ 2147483646 w 249"/>
                <a:gd name="T17" fmla="*/ 2147483646 h 457"/>
                <a:gd name="T18" fmla="*/ 2147483646 w 249"/>
                <a:gd name="T19" fmla="*/ 2147483646 h 457"/>
                <a:gd name="T20" fmla="*/ 2147483646 w 249"/>
                <a:gd name="T21" fmla="*/ 2147483646 h 457"/>
                <a:gd name="T22" fmla="*/ 2147483646 w 249"/>
                <a:gd name="T23" fmla="*/ 2147483646 h 457"/>
                <a:gd name="T24" fmla="*/ 2147483646 w 249"/>
                <a:gd name="T25" fmla="*/ 2147483646 h 457"/>
                <a:gd name="T26" fmla="*/ 2147483646 w 249"/>
                <a:gd name="T27" fmla="*/ 2147483646 h 457"/>
                <a:gd name="T28" fmla="*/ 2147483646 w 249"/>
                <a:gd name="T29" fmla="*/ 2147483646 h 457"/>
                <a:gd name="T30" fmla="*/ 2147483646 w 249"/>
                <a:gd name="T31" fmla="*/ 2147483646 h 457"/>
                <a:gd name="T32" fmla="*/ 2147483646 w 249"/>
                <a:gd name="T33" fmla="*/ 2147483646 h 457"/>
                <a:gd name="T34" fmla="*/ 2147483646 w 249"/>
                <a:gd name="T35" fmla="*/ 2147483646 h 457"/>
                <a:gd name="T36" fmla="*/ 2147483646 w 249"/>
                <a:gd name="T37" fmla="*/ 2147483646 h 457"/>
                <a:gd name="T38" fmla="*/ 2147483646 w 249"/>
                <a:gd name="T39" fmla="*/ 2147483646 h 457"/>
                <a:gd name="T40" fmla="*/ 2147483646 w 249"/>
                <a:gd name="T41" fmla="*/ 2147483646 h 457"/>
                <a:gd name="T42" fmla="*/ 2147483646 w 249"/>
                <a:gd name="T43" fmla="*/ 0 h 457"/>
                <a:gd name="T44" fmla="*/ 2147483646 w 249"/>
                <a:gd name="T45" fmla="*/ 2147483646 h 457"/>
                <a:gd name="T46" fmla="*/ 2147483646 w 249"/>
                <a:gd name="T47" fmla="*/ 0 h 457"/>
                <a:gd name="T48" fmla="*/ 2147483646 w 249"/>
                <a:gd name="T49" fmla="*/ 2147483646 h 457"/>
                <a:gd name="T50" fmla="*/ 2147483646 w 249"/>
                <a:gd name="T51" fmla="*/ 2147483646 h 457"/>
                <a:gd name="T52" fmla="*/ 2147483646 w 249"/>
                <a:gd name="T53" fmla="*/ 2147483646 h 457"/>
                <a:gd name="T54" fmla="*/ 2147483646 w 249"/>
                <a:gd name="T55" fmla="*/ 2147483646 h 457"/>
                <a:gd name="T56" fmla="*/ 2147483646 w 249"/>
                <a:gd name="T57" fmla="*/ 2147483646 h 457"/>
                <a:gd name="T58" fmla="*/ 2147483646 w 249"/>
                <a:gd name="T59" fmla="*/ 2147483646 h 457"/>
                <a:gd name="T60" fmla="*/ 2147483646 w 249"/>
                <a:gd name="T61" fmla="*/ 2147483646 h 457"/>
                <a:gd name="T62" fmla="*/ 2147483646 w 249"/>
                <a:gd name="T63" fmla="*/ 2147483646 h 457"/>
                <a:gd name="T64" fmla="*/ 2147483646 w 249"/>
                <a:gd name="T65" fmla="*/ 2147483646 h 457"/>
                <a:gd name="T66" fmla="*/ 2147483646 w 249"/>
                <a:gd name="T67" fmla="*/ 2147483646 h 457"/>
                <a:gd name="T68" fmla="*/ 2147483646 w 249"/>
                <a:gd name="T69" fmla="*/ 2147483646 h 457"/>
                <a:gd name="T70" fmla="*/ 2147483646 w 249"/>
                <a:gd name="T71" fmla="*/ 2147483646 h 457"/>
                <a:gd name="T72" fmla="*/ 2147483646 w 249"/>
                <a:gd name="T73" fmla="*/ 2147483646 h 4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9" h="457">
                  <a:moveTo>
                    <a:pt x="208" y="336"/>
                  </a:moveTo>
                  <a:lnTo>
                    <a:pt x="200" y="376"/>
                  </a:lnTo>
                  <a:lnTo>
                    <a:pt x="176" y="408"/>
                  </a:lnTo>
                  <a:lnTo>
                    <a:pt x="136" y="400"/>
                  </a:lnTo>
                  <a:lnTo>
                    <a:pt x="80" y="432"/>
                  </a:lnTo>
                  <a:lnTo>
                    <a:pt x="40" y="456"/>
                  </a:lnTo>
                  <a:lnTo>
                    <a:pt x="8" y="456"/>
                  </a:lnTo>
                  <a:lnTo>
                    <a:pt x="0" y="448"/>
                  </a:lnTo>
                  <a:lnTo>
                    <a:pt x="16" y="384"/>
                  </a:lnTo>
                  <a:lnTo>
                    <a:pt x="24" y="368"/>
                  </a:lnTo>
                  <a:lnTo>
                    <a:pt x="8" y="328"/>
                  </a:lnTo>
                  <a:lnTo>
                    <a:pt x="16" y="264"/>
                  </a:lnTo>
                  <a:lnTo>
                    <a:pt x="24" y="224"/>
                  </a:lnTo>
                  <a:lnTo>
                    <a:pt x="32" y="208"/>
                  </a:lnTo>
                  <a:lnTo>
                    <a:pt x="16" y="192"/>
                  </a:lnTo>
                  <a:lnTo>
                    <a:pt x="32" y="160"/>
                  </a:lnTo>
                  <a:lnTo>
                    <a:pt x="56" y="112"/>
                  </a:lnTo>
                  <a:lnTo>
                    <a:pt x="56" y="80"/>
                  </a:lnTo>
                  <a:lnTo>
                    <a:pt x="72" y="80"/>
                  </a:lnTo>
                  <a:lnTo>
                    <a:pt x="120" y="24"/>
                  </a:lnTo>
                  <a:lnTo>
                    <a:pt x="144" y="16"/>
                  </a:lnTo>
                  <a:lnTo>
                    <a:pt x="168" y="0"/>
                  </a:lnTo>
                  <a:lnTo>
                    <a:pt x="176" y="8"/>
                  </a:lnTo>
                  <a:lnTo>
                    <a:pt x="216" y="0"/>
                  </a:lnTo>
                  <a:lnTo>
                    <a:pt x="240" y="24"/>
                  </a:lnTo>
                  <a:lnTo>
                    <a:pt x="216" y="32"/>
                  </a:lnTo>
                  <a:lnTo>
                    <a:pt x="208" y="48"/>
                  </a:lnTo>
                  <a:lnTo>
                    <a:pt x="240" y="48"/>
                  </a:lnTo>
                  <a:lnTo>
                    <a:pt x="248" y="88"/>
                  </a:lnTo>
                  <a:lnTo>
                    <a:pt x="232" y="120"/>
                  </a:lnTo>
                  <a:lnTo>
                    <a:pt x="216" y="104"/>
                  </a:lnTo>
                  <a:lnTo>
                    <a:pt x="192" y="120"/>
                  </a:lnTo>
                  <a:lnTo>
                    <a:pt x="200" y="136"/>
                  </a:lnTo>
                  <a:lnTo>
                    <a:pt x="184" y="160"/>
                  </a:lnTo>
                  <a:lnTo>
                    <a:pt x="224" y="216"/>
                  </a:lnTo>
                  <a:lnTo>
                    <a:pt x="192" y="304"/>
                  </a:lnTo>
                  <a:lnTo>
                    <a:pt x="208" y="336"/>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22" name="Freeform 35"/>
            <p:cNvSpPr/>
            <p:nvPr/>
          </p:nvSpPr>
          <p:spPr bwMode="invGray">
            <a:xfrm>
              <a:off x="3763633" y="1368366"/>
              <a:ext cx="2727987" cy="2348171"/>
            </a:xfrm>
            <a:custGeom>
              <a:avLst/>
              <a:gdLst>
                <a:gd name="T0" fmla="*/ 2147483646 w 1425"/>
                <a:gd name="T1" fmla="*/ 2147483646 h 1241"/>
                <a:gd name="T2" fmla="*/ 2147483646 w 1425"/>
                <a:gd name="T3" fmla="*/ 2147483646 h 1241"/>
                <a:gd name="T4" fmla="*/ 2147483646 w 1425"/>
                <a:gd name="T5" fmla="*/ 2147483646 h 1241"/>
                <a:gd name="T6" fmla="*/ 2147483646 w 1425"/>
                <a:gd name="T7" fmla="*/ 2147483646 h 1241"/>
                <a:gd name="T8" fmla="*/ 2147483646 w 1425"/>
                <a:gd name="T9" fmla="*/ 2147483646 h 1241"/>
                <a:gd name="T10" fmla="*/ 2147483646 w 1425"/>
                <a:gd name="T11" fmla="*/ 2147483646 h 1241"/>
                <a:gd name="T12" fmla="*/ 2147483646 w 1425"/>
                <a:gd name="T13" fmla="*/ 2147483646 h 1241"/>
                <a:gd name="T14" fmla="*/ 2147483646 w 1425"/>
                <a:gd name="T15" fmla="*/ 2147483646 h 1241"/>
                <a:gd name="T16" fmla="*/ 2147483646 w 1425"/>
                <a:gd name="T17" fmla="*/ 2147483646 h 1241"/>
                <a:gd name="T18" fmla="*/ 2147483646 w 1425"/>
                <a:gd name="T19" fmla="*/ 2147483646 h 1241"/>
                <a:gd name="T20" fmla="*/ 2147483646 w 1425"/>
                <a:gd name="T21" fmla="*/ 2147483646 h 1241"/>
                <a:gd name="T22" fmla="*/ 2147483646 w 1425"/>
                <a:gd name="T23" fmla="*/ 2147483646 h 1241"/>
                <a:gd name="T24" fmla="*/ 2147483646 w 1425"/>
                <a:gd name="T25" fmla="*/ 2147483646 h 1241"/>
                <a:gd name="T26" fmla="*/ 2147483646 w 1425"/>
                <a:gd name="T27" fmla="*/ 2147483646 h 1241"/>
                <a:gd name="T28" fmla="*/ 2147483646 w 1425"/>
                <a:gd name="T29" fmla="*/ 2147483646 h 1241"/>
                <a:gd name="T30" fmla="*/ 2147483646 w 1425"/>
                <a:gd name="T31" fmla="*/ 2147483646 h 1241"/>
                <a:gd name="T32" fmla="*/ 2147483646 w 1425"/>
                <a:gd name="T33" fmla="*/ 2147483646 h 1241"/>
                <a:gd name="T34" fmla="*/ 2147483646 w 1425"/>
                <a:gd name="T35" fmla="*/ 2147483646 h 1241"/>
                <a:gd name="T36" fmla="*/ 2147483646 w 1425"/>
                <a:gd name="T37" fmla="*/ 2147483646 h 1241"/>
                <a:gd name="T38" fmla="*/ 2147483646 w 1425"/>
                <a:gd name="T39" fmla="*/ 2147483646 h 1241"/>
                <a:gd name="T40" fmla="*/ 2147483646 w 1425"/>
                <a:gd name="T41" fmla="*/ 2147483646 h 1241"/>
                <a:gd name="T42" fmla="*/ 2147483646 w 1425"/>
                <a:gd name="T43" fmla="*/ 2147483646 h 1241"/>
                <a:gd name="T44" fmla="*/ 2147483646 w 1425"/>
                <a:gd name="T45" fmla="*/ 2147483646 h 1241"/>
                <a:gd name="T46" fmla="*/ 2147483646 w 1425"/>
                <a:gd name="T47" fmla="*/ 2147483646 h 1241"/>
                <a:gd name="T48" fmla="*/ 2147483646 w 1425"/>
                <a:gd name="T49" fmla="*/ 2147483646 h 1241"/>
                <a:gd name="T50" fmla="*/ 2147483646 w 1425"/>
                <a:gd name="T51" fmla="*/ 2147483646 h 1241"/>
                <a:gd name="T52" fmla="*/ 2147483646 w 1425"/>
                <a:gd name="T53" fmla="*/ 2147483646 h 1241"/>
                <a:gd name="T54" fmla="*/ 2147483646 w 1425"/>
                <a:gd name="T55" fmla="*/ 2147483646 h 1241"/>
                <a:gd name="T56" fmla="*/ 2147483646 w 1425"/>
                <a:gd name="T57" fmla="*/ 2147483646 h 1241"/>
                <a:gd name="T58" fmla="*/ 2147483646 w 1425"/>
                <a:gd name="T59" fmla="*/ 2147483646 h 1241"/>
                <a:gd name="T60" fmla="*/ 2147483646 w 1425"/>
                <a:gd name="T61" fmla="*/ 2147483646 h 1241"/>
                <a:gd name="T62" fmla="*/ 2147483646 w 1425"/>
                <a:gd name="T63" fmla="*/ 2147483646 h 1241"/>
                <a:gd name="T64" fmla="*/ 2147483646 w 1425"/>
                <a:gd name="T65" fmla="*/ 2147483646 h 1241"/>
                <a:gd name="T66" fmla="*/ 2147483646 w 1425"/>
                <a:gd name="T67" fmla="*/ 2147483646 h 1241"/>
                <a:gd name="T68" fmla="*/ 2147483646 w 1425"/>
                <a:gd name="T69" fmla="*/ 2147483646 h 1241"/>
                <a:gd name="T70" fmla="*/ 2147483646 w 1425"/>
                <a:gd name="T71" fmla="*/ 2147483646 h 1241"/>
                <a:gd name="T72" fmla="*/ 2147483646 w 1425"/>
                <a:gd name="T73" fmla="*/ 0 h 1241"/>
                <a:gd name="T74" fmla="*/ 2147483646 w 1425"/>
                <a:gd name="T75" fmla="*/ 2147483646 h 1241"/>
                <a:gd name="T76" fmla="*/ 2147483646 w 1425"/>
                <a:gd name="T77" fmla="*/ 2147483646 h 1241"/>
                <a:gd name="T78" fmla="*/ 2147483646 w 1425"/>
                <a:gd name="T79" fmla="*/ 2147483646 h 1241"/>
                <a:gd name="T80" fmla="*/ 2147483646 w 1425"/>
                <a:gd name="T81" fmla="*/ 2147483646 h 1241"/>
                <a:gd name="T82" fmla="*/ 2147483646 w 1425"/>
                <a:gd name="T83" fmla="*/ 2147483646 h 1241"/>
                <a:gd name="T84" fmla="*/ 2147483646 w 1425"/>
                <a:gd name="T85" fmla="*/ 2147483646 h 1241"/>
                <a:gd name="T86" fmla="*/ 2147483646 w 1425"/>
                <a:gd name="T87" fmla="*/ 2147483646 h 1241"/>
                <a:gd name="T88" fmla="*/ 2147483646 w 1425"/>
                <a:gd name="T89" fmla="*/ 2147483646 h 1241"/>
                <a:gd name="T90" fmla="*/ 2147483646 w 1425"/>
                <a:gd name="T91" fmla="*/ 2147483646 h 1241"/>
                <a:gd name="T92" fmla="*/ 2147483646 w 1425"/>
                <a:gd name="T93" fmla="*/ 2147483646 h 1241"/>
                <a:gd name="T94" fmla="*/ 2147483646 w 1425"/>
                <a:gd name="T95" fmla="*/ 2147483646 h 1241"/>
                <a:gd name="T96" fmla="*/ 2147483646 w 1425"/>
                <a:gd name="T97" fmla="*/ 2147483646 h 1241"/>
                <a:gd name="T98" fmla="*/ 2147483646 w 1425"/>
                <a:gd name="T99" fmla="*/ 2147483646 h 1241"/>
                <a:gd name="T100" fmla="*/ 2147483646 w 1425"/>
                <a:gd name="T101" fmla="*/ 2147483646 h 1241"/>
                <a:gd name="T102" fmla="*/ 2147483646 w 1425"/>
                <a:gd name="T103" fmla="*/ 2147483646 h 1241"/>
                <a:gd name="T104" fmla="*/ 2147483646 w 1425"/>
                <a:gd name="T105" fmla="*/ 2147483646 h 1241"/>
                <a:gd name="T106" fmla="*/ 2147483646 w 1425"/>
                <a:gd name="T107" fmla="*/ 2147483646 h 1241"/>
                <a:gd name="T108" fmla="*/ 2147483646 w 1425"/>
                <a:gd name="T109" fmla="*/ 2147483646 h 12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425" h="1241">
                  <a:moveTo>
                    <a:pt x="0" y="784"/>
                  </a:moveTo>
                  <a:lnTo>
                    <a:pt x="16" y="848"/>
                  </a:lnTo>
                  <a:lnTo>
                    <a:pt x="16" y="896"/>
                  </a:lnTo>
                  <a:lnTo>
                    <a:pt x="40" y="928"/>
                  </a:lnTo>
                  <a:lnTo>
                    <a:pt x="48" y="968"/>
                  </a:lnTo>
                  <a:lnTo>
                    <a:pt x="64" y="968"/>
                  </a:lnTo>
                  <a:lnTo>
                    <a:pt x="64" y="944"/>
                  </a:lnTo>
                  <a:lnTo>
                    <a:pt x="136" y="952"/>
                  </a:lnTo>
                  <a:lnTo>
                    <a:pt x="136" y="976"/>
                  </a:lnTo>
                  <a:lnTo>
                    <a:pt x="136" y="992"/>
                  </a:lnTo>
                  <a:lnTo>
                    <a:pt x="112" y="1016"/>
                  </a:lnTo>
                  <a:lnTo>
                    <a:pt x="112" y="1032"/>
                  </a:lnTo>
                  <a:lnTo>
                    <a:pt x="160" y="1080"/>
                  </a:lnTo>
                  <a:lnTo>
                    <a:pt x="160" y="1104"/>
                  </a:lnTo>
                  <a:lnTo>
                    <a:pt x="216" y="1128"/>
                  </a:lnTo>
                  <a:lnTo>
                    <a:pt x="224" y="1120"/>
                  </a:lnTo>
                  <a:lnTo>
                    <a:pt x="216" y="1088"/>
                  </a:lnTo>
                  <a:lnTo>
                    <a:pt x="256" y="1096"/>
                  </a:lnTo>
                  <a:lnTo>
                    <a:pt x="264" y="1096"/>
                  </a:lnTo>
                  <a:lnTo>
                    <a:pt x="336" y="1088"/>
                  </a:lnTo>
                  <a:lnTo>
                    <a:pt x="352" y="1104"/>
                  </a:lnTo>
                  <a:lnTo>
                    <a:pt x="312" y="1144"/>
                  </a:lnTo>
                  <a:lnTo>
                    <a:pt x="296" y="1192"/>
                  </a:lnTo>
                  <a:lnTo>
                    <a:pt x="328" y="1240"/>
                  </a:lnTo>
                  <a:lnTo>
                    <a:pt x="376" y="1232"/>
                  </a:lnTo>
                  <a:lnTo>
                    <a:pt x="400" y="1208"/>
                  </a:lnTo>
                  <a:lnTo>
                    <a:pt x="424" y="1200"/>
                  </a:lnTo>
                  <a:lnTo>
                    <a:pt x="432" y="1136"/>
                  </a:lnTo>
                  <a:lnTo>
                    <a:pt x="488" y="1088"/>
                  </a:lnTo>
                  <a:lnTo>
                    <a:pt x="496" y="1112"/>
                  </a:lnTo>
                  <a:lnTo>
                    <a:pt x="480" y="1176"/>
                  </a:lnTo>
                  <a:lnTo>
                    <a:pt x="520" y="1192"/>
                  </a:lnTo>
                  <a:lnTo>
                    <a:pt x="560" y="1224"/>
                  </a:lnTo>
                  <a:lnTo>
                    <a:pt x="576" y="1224"/>
                  </a:lnTo>
                  <a:lnTo>
                    <a:pt x="592" y="1224"/>
                  </a:lnTo>
                  <a:lnTo>
                    <a:pt x="600" y="1200"/>
                  </a:lnTo>
                  <a:lnTo>
                    <a:pt x="616" y="1200"/>
                  </a:lnTo>
                  <a:lnTo>
                    <a:pt x="608" y="1168"/>
                  </a:lnTo>
                  <a:lnTo>
                    <a:pt x="664" y="1112"/>
                  </a:lnTo>
                  <a:lnTo>
                    <a:pt x="664" y="1096"/>
                  </a:lnTo>
                  <a:lnTo>
                    <a:pt x="696" y="1096"/>
                  </a:lnTo>
                  <a:lnTo>
                    <a:pt x="704" y="1096"/>
                  </a:lnTo>
                  <a:lnTo>
                    <a:pt x="712" y="1080"/>
                  </a:lnTo>
                  <a:lnTo>
                    <a:pt x="720" y="1080"/>
                  </a:lnTo>
                  <a:lnTo>
                    <a:pt x="736" y="1096"/>
                  </a:lnTo>
                  <a:lnTo>
                    <a:pt x="736" y="1072"/>
                  </a:lnTo>
                  <a:lnTo>
                    <a:pt x="760" y="1080"/>
                  </a:lnTo>
                  <a:lnTo>
                    <a:pt x="800" y="1024"/>
                  </a:lnTo>
                  <a:lnTo>
                    <a:pt x="832" y="1016"/>
                  </a:lnTo>
                  <a:lnTo>
                    <a:pt x="848" y="1000"/>
                  </a:lnTo>
                  <a:lnTo>
                    <a:pt x="864" y="1008"/>
                  </a:lnTo>
                  <a:lnTo>
                    <a:pt x="896" y="1000"/>
                  </a:lnTo>
                  <a:lnTo>
                    <a:pt x="872" y="928"/>
                  </a:lnTo>
                  <a:lnTo>
                    <a:pt x="896" y="920"/>
                  </a:lnTo>
                  <a:lnTo>
                    <a:pt x="896" y="888"/>
                  </a:lnTo>
                  <a:lnTo>
                    <a:pt x="928" y="872"/>
                  </a:lnTo>
                  <a:lnTo>
                    <a:pt x="944" y="912"/>
                  </a:lnTo>
                  <a:lnTo>
                    <a:pt x="984" y="888"/>
                  </a:lnTo>
                  <a:lnTo>
                    <a:pt x="1000" y="896"/>
                  </a:lnTo>
                  <a:lnTo>
                    <a:pt x="1008" y="872"/>
                  </a:lnTo>
                  <a:lnTo>
                    <a:pt x="1040" y="880"/>
                  </a:lnTo>
                  <a:lnTo>
                    <a:pt x="1040" y="840"/>
                  </a:lnTo>
                  <a:lnTo>
                    <a:pt x="1088" y="824"/>
                  </a:lnTo>
                  <a:lnTo>
                    <a:pt x="1112" y="864"/>
                  </a:lnTo>
                  <a:lnTo>
                    <a:pt x="1112" y="904"/>
                  </a:lnTo>
                  <a:lnTo>
                    <a:pt x="1128" y="920"/>
                  </a:lnTo>
                  <a:lnTo>
                    <a:pt x="1160" y="912"/>
                  </a:lnTo>
                  <a:lnTo>
                    <a:pt x="1176" y="912"/>
                  </a:lnTo>
                  <a:lnTo>
                    <a:pt x="1176" y="888"/>
                  </a:lnTo>
                  <a:lnTo>
                    <a:pt x="1176" y="864"/>
                  </a:lnTo>
                  <a:lnTo>
                    <a:pt x="1160" y="832"/>
                  </a:lnTo>
                  <a:lnTo>
                    <a:pt x="1176" y="840"/>
                  </a:lnTo>
                  <a:lnTo>
                    <a:pt x="1200" y="872"/>
                  </a:lnTo>
                  <a:lnTo>
                    <a:pt x="1328" y="776"/>
                  </a:lnTo>
                  <a:lnTo>
                    <a:pt x="1352" y="784"/>
                  </a:lnTo>
                  <a:lnTo>
                    <a:pt x="1392" y="752"/>
                  </a:lnTo>
                  <a:lnTo>
                    <a:pt x="1392" y="728"/>
                  </a:lnTo>
                  <a:lnTo>
                    <a:pt x="1376" y="728"/>
                  </a:lnTo>
                  <a:lnTo>
                    <a:pt x="1376" y="688"/>
                  </a:lnTo>
                  <a:lnTo>
                    <a:pt x="1352" y="640"/>
                  </a:lnTo>
                  <a:lnTo>
                    <a:pt x="1312" y="672"/>
                  </a:lnTo>
                  <a:lnTo>
                    <a:pt x="1288" y="616"/>
                  </a:lnTo>
                  <a:lnTo>
                    <a:pt x="1296" y="592"/>
                  </a:lnTo>
                  <a:lnTo>
                    <a:pt x="1264" y="560"/>
                  </a:lnTo>
                  <a:lnTo>
                    <a:pt x="1272" y="536"/>
                  </a:lnTo>
                  <a:lnTo>
                    <a:pt x="1312" y="560"/>
                  </a:lnTo>
                  <a:lnTo>
                    <a:pt x="1336" y="560"/>
                  </a:lnTo>
                  <a:lnTo>
                    <a:pt x="1328" y="512"/>
                  </a:lnTo>
                  <a:lnTo>
                    <a:pt x="1328" y="488"/>
                  </a:lnTo>
                  <a:lnTo>
                    <a:pt x="1352" y="472"/>
                  </a:lnTo>
                  <a:lnTo>
                    <a:pt x="1352" y="456"/>
                  </a:lnTo>
                  <a:lnTo>
                    <a:pt x="1320" y="472"/>
                  </a:lnTo>
                  <a:lnTo>
                    <a:pt x="1296" y="432"/>
                  </a:lnTo>
                  <a:lnTo>
                    <a:pt x="1368" y="336"/>
                  </a:lnTo>
                  <a:lnTo>
                    <a:pt x="1384" y="360"/>
                  </a:lnTo>
                  <a:lnTo>
                    <a:pt x="1392" y="296"/>
                  </a:lnTo>
                  <a:lnTo>
                    <a:pt x="1408" y="272"/>
                  </a:lnTo>
                  <a:lnTo>
                    <a:pt x="1400" y="216"/>
                  </a:lnTo>
                  <a:lnTo>
                    <a:pt x="1424" y="128"/>
                  </a:lnTo>
                  <a:lnTo>
                    <a:pt x="1384" y="88"/>
                  </a:lnTo>
                  <a:lnTo>
                    <a:pt x="1360" y="120"/>
                  </a:lnTo>
                  <a:lnTo>
                    <a:pt x="1344" y="128"/>
                  </a:lnTo>
                  <a:lnTo>
                    <a:pt x="1296" y="144"/>
                  </a:lnTo>
                  <a:lnTo>
                    <a:pt x="1280" y="120"/>
                  </a:lnTo>
                  <a:lnTo>
                    <a:pt x="1264" y="72"/>
                  </a:lnTo>
                  <a:lnTo>
                    <a:pt x="1240" y="56"/>
                  </a:lnTo>
                  <a:lnTo>
                    <a:pt x="1224" y="72"/>
                  </a:lnTo>
                  <a:lnTo>
                    <a:pt x="1192" y="64"/>
                  </a:lnTo>
                  <a:lnTo>
                    <a:pt x="1208" y="32"/>
                  </a:lnTo>
                  <a:lnTo>
                    <a:pt x="1200" y="0"/>
                  </a:lnTo>
                  <a:lnTo>
                    <a:pt x="1168" y="0"/>
                  </a:lnTo>
                  <a:lnTo>
                    <a:pt x="1128" y="40"/>
                  </a:lnTo>
                  <a:lnTo>
                    <a:pt x="1128" y="56"/>
                  </a:lnTo>
                  <a:lnTo>
                    <a:pt x="1160" y="64"/>
                  </a:lnTo>
                  <a:lnTo>
                    <a:pt x="1168" y="88"/>
                  </a:lnTo>
                  <a:lnTo>
                    <a:pt x="1136" y="136"/>
                  </a:lnTo>
                  <a:lnTo>
                    <a:pt x="1128" y="168"/>
                  </a:lnTo>
                  <a:lnTo>
                    <a:pt x="1112" y="200"/>
                  </a:lnTo>
                  <a:lnTo>
                    <a:pt x="1112" y="232"/>
                  </a:lnTo>
                  <a:lnTo>
                    <a:pt x="1120" y="240"/>
                  </a:lnTo>
                  <a:lnTo>
                    <a:pt x="1056" y="288"/>
                  </a:lnTo>
                  <a:lnTo>
                    <a:pt x="1016" y="280"/>
                  </a:lnTo>
                  <a:lnTo>
                    <a:pt x="992" y="280"/>
                  </a:lnTo>
                  <a:lnTo>
                    <a:pt x="944" y="416"/>
                  </a:lnTo>
                  <a:lnTo>
                    <a:pt x="960" y="432"/>
                  </a:lnTo>
                  <a:lnTo>
                    <a:pt x="992" y="432"/>
                  </a:lnTo>
                  <a:lnTo>
                    <a:pt x="1032" y="432"/>
                  </a:lnTo>
                  <a:lnTo>
                    <a:pt x="1040" y="440"/>
                  </a:lnTo>
                  <a:lnTo>
                    <a:pt x="1056" y="416"/>
                  </a:lnTo>
                  <a:lnTo>
                    <a:pt x="1080" y="408"/>
                  </a:lnTo>
                  <a:lnTo>
                    <a:pt x="1104" y="416"/>
                  </a:lnTo>
                  <a:lnTo>
                    <a:pt x="1136" y="448"/>
                  </a:lnTo>
                  <a:lnTo>
                    <a:pt x="1160" y="480"/>
                  </a:lnTo>
                  <a:lnTo>
                    <a:pt x="1160" y="512"/>
                  </a:lnTo>
                  <a:lnTo>
                    <a:pt x="1136" y="504"/>
                  </a:lnTo>
                  <a:lnTo>
                    <a:pt x="1088" y="520"/>
                  </a:lnTo>
                  <a:lnTo>
                    <a:pt x="1048" y="520"/>
                  </a:lnTo>
                  <a:lnTo>
                    <a:pt x="1040" y="536"/>
                  </a:lnTo>
                  <a:lnTo>
                    <a:pt x="1016" y="536"/>
                  </a:lnTo>
                  <a:lnTo>
                    <a:pt x="992" y="560"/>
                  </a:lnTo>
                  <a:lnTo>
                    <a:pt x="992" y="592"/>
                  </a:lnTo>
                  <a:lnTo>
                    <a:pt x="968" y="608"/>
                  </a:lnTo>
                  <a:lnTo>
                    <a:pt x="912" y="616"/>
                  </a:lnTo>
                  <a:lnTo>
                    <a:pt x="864" y="664"/>
                  </a:lnTo>
                  <a:lnTo>
                    <a:pt x="800" y="664"/>
                  </a:lnTo>
                  <a:lnTo>
                    <a:pt x="784" y="648"/>
                  </a:lnTo>
                  <a:lnTo>
                    <a:pt x="760" y="648"/>
                  </a:lnTo>
                  <a:lnTo>
                    <a:pt x="752" y="680"/>
                  </a:lnTo>
                  <a:lnTo>
                    <a:pt x="728" y="704"/>
                  </a:lnTo>
                  <a:lnTo>
                    <a:pt x="768" y="752"/>
                  </a:lnTo>
                  <a:lnTo>
                    <a:pt x="720" y="784"/>
                  </a:lnTo>
                  <a:lnTo>
                    <a:pt x="696" y="824"/>
                  </a:lnTo>
                  <a:lnTo>
                    <a:pt x="640" y="848"/>
                  </a:lnTo>
                  <a:lnTo>
                    <a:pt x="560" y="856"/>
                  </a:lnTo>
                  <a:lnTo>
                    <a:pt x="496" y="864"/>
                  </a:lnTo>
                  <a:lnTo>
                    <a:pt x="456" y="880"/>
                  </a:lnTo>
                  <a:lnTo>
                    <a:pt x="408" y="912"/>
                  </a:lnTo>
                  <a:lnTo>
                    <a:pt x="384" y="912"/>
                  </a:lnTo>
                  <a:lnTo>
                    <a:pt x="352" y="888"/>
                  </a:lnTo>
                  <a:lnTo>
                    <a:pt x="312" y="888"/>
                  </a:lnTo>
                  <a:lnTo>
                    <a:pt x="280" y="864"/>
                  </a:lnTo>
                  <a:lnTo>
                    <a:pt x="248" y="864"/>
                  </a:lnTo>
                  <a:lnTo>
                    <a:pt x="224" y="824"/>
                  </a:lnTo>
                  <a:lnTo>
                    <a:pt x="160" y="816"/>
                  </a:lnTo>
                  <a:lnTo>
                    <a:pt x="96" y="816"/>
                  </a:lnTo>
                  <a:lnTo>
                    <a:pt x="64" y="792"/>
                  </a:lnTo>
                  <a:lnTo>
                    <a:pt x="0" y="784"/>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23" name="Freeform 32"/>
            <p:cNvSpPr/>
            <p:nvPr/>
          </p:nvSpPr>
          <p:spPr bwMode="gray">
            <a:xfrm>
              <a:off x="4560824" y="3410851"/>
              <a:ext cx="615432" cy="1151031"/>
            </a:xfrm>
            <a:custGeom>
              <a:avLst/>
              <a:gdLst>
                <a:gd name="T0" fmla="*/ 2147483646 w 321"/>
                <a:gd name="T1" fmla="*/ 2147483646 h 609"/>
                <a:gd name="T2" fmla="*/ 2147483646 w 321"/>
                <a:gd name="T3" fmla="*/ 2147483646 h 609"/>
                <a:gd name="T4" fmla="*/ 2147483646 w 321"/>
                <a:gd name="T5" fmla="*/ 2147483646 h 609"/>
                <a:gd name="T6" fmla="*/ 2147483646 w 321"/>
                <a:gd name="T7" fmla="*/ 2147483646 h 609"/>
                <a:gd name="T8" fmla="*/ 2147483646 w 321"/>
                <a:gd name="T9" fmla="*/ 2147483646 h 609"/>
                <a:gd name="T10" fmla="*/ 2147483646 w 321"/>
                <a:gd name="T11" fmla="*/ 2147483646 h 609"/>
                <a:gd name="T12" fmla="*/ 2147483646 w 321"/>
                <a:gd name="T13" fmla="*/ 2147483646 h 609"/>
                <a:gd name="T14" fmla="*/ 2147483646 w 321"/>
                <a:gd name="T15" fmla="*/ 2147483646 h 609"/>
                <a:gd name="T16" fmla="*/ 2147483646 w 321"/>
                <a:gd name="T17" fmla="*/ 2147483646 h 609"/>
                <a:gd name="T18" fmla="*/ 2147483646 w 321"/>
                <a:gd name="T19" fmla="*/ 2147483646 h 609"/>
                <a:gd name="T20" fmla="*/ 2147483646 w 321"/>
                <a:gd name="T21" fmla="*/ 2147483646 h 609"/>
                <a:gd name="T22" fmla="*/ 2147483646 w 321"/>
                <a:gd name="T23" fmla="*/ 2147483646 h 609"/>
                <a:gd name="T24" fmla="*/ 2147483646 w 321"/>
                <a:gd name="T25" fmla="*/ 2147483646 h 609"/>
                <a:gd name="T26" fmla="*/ 0 w 321"/>
                <a:gd name="T27" fmla="*/ 2147483646 h 609"/>
                <a:gd name="T28" fmla="*/ 2147483646 w 321"/>
                <a:gd name="T29" fmla="*/ 2147483646 h 609"/>
                <a:gd name="T30" fmla="*/ 2147483646 w 321"/>
                <a:gd name="T31" fmla="*/ 2147483646 h 609"/>
                <a:gd name="T32" fmla="*/ 0 w 321"/>
                <a:gd name="T33" fmla="*/ 2147483646 h 609"/>
                <a:gd name="T34" fmla="*/ 2147483646 w 321"/>
                <a:gd name="T35" fmla="*/ 2147483646 h 609"/>
                <a:gd name="T36" fmla="*/ 2147483646 w 321"/>
                <a:gd name="T37" fmla="*/ 2147483646 h 609"/>
                <a:gd name="T38" fmla="*/ 2147483646 w 321"/>
                <a:gd name="T39" fmla="*/ 2147483646 h 609"/>
                <a:gd name="T40" fmla="*/ 2147483646 w 321"/>
                <a:gd name="T41" fmla="*/ 2147483646 h 609"/>
                <a:gd name="T42" fmla="*/ 2147483646 w 321"/>
                <a:gd name="T43" fmla="*/ 2147483646 h 609"/>
                <a:gd name="T44" fmla="*/ 2147483646 w 321"/>
                <a:gd name="T45" fmla="*/ 2147483646 h 609"/>
                <a:gd name="T46" fmla="*/ 2147483646 w 321"/>
                <a:gd name="T47" fmla="*/ 2147483646 h 609"/>
                <a:gd name="T48" fmla="*/ 2147483646 w 321"/>
                <a:gd name="T49" fmla="*/ 2147483646 h 609"/>
                <a:gd name="T50" fmla="*/ 2147483646 w 321"/>
                <a:gd name="T51" fmla="*/ 2147483646 h 609"/>
                <a:gd name="T52" fmla="*/ 2147483646 w 321"/>
                <a:gd name="T53" fmla="*/ 2147483646 h 609"/>
                <a:gd name="T54" fmla="*/ 2147483646 w 321"/>
                <a:gd name="T55" fmla="*/ 2147483646 h 609"/>
                <a:gd name="T56" fmla="*/ 2147483646 w 321"/>
                <a:gd name="T57" fmla="*/ 2147483646 h 609"/>
                <a:gd name="T58" fmla="*/ 2147483646 w 321"/>
                <a:gd name="T59" fmla="*/ 2147483646 h 609"/>
                <a:gd name="T60" fmla="*/ 2147483646 w 321"/>
                <a:gd name="T61" fmla="*/ 2147483646 h 609"/>
                <a:gd name="T62" fmla="*/ 2147483646 w 321"/>
                <a:gd name="T63" fmla="*/ 2147483646 h 609"/>
                <a:gd name="T64" fmla="*/ 2147483646 w 321"/>
                <a:gd name="T65" fmla="*/ 2147483646 h 609"/>
                <a:gd name="T66" fmla="*/ 2147483646 w 321"/>
                <a:gd name="T67" fmla="*/ 2147483646 h 609"/>
                <a:gd name="T68" fmla="*/ 2147483646 w 321"/>
                <a:gd name="T69" fmla="*/ 2147483646 h 609"/>
                <a:gd name="T70" fmla="*/ 2147483646 w 321"/>
                <a:gd name="T71" fmla="*/ 2147483646 h 609"/>
                <a:gd name="T72" fmla="*/ 2147483646 w 321"/>
                <a:gd name="T73" fmla="*/ 2147483646 h 609"/>
                <a:gd name="T74" fmla="*/ 2147483646 w 321"/>
                <a:gd name="T75" fmla="*/ 2147483646 h 609"/>
                <a:gd name="T76" fmla="*/ 2147483646 w 321"/>
                <a:gd name="T77" fmla="*/ 2147483646 h 609"/>
                <a:gd name="T78" fmla="*/ 2147483646 w 321"/>
                <a:gd name="T79" fmla="*/ 2147483646 h 609"/>
                <a:gd name="T80" fmla="*/ 2147483646 w 321"/>
                <a:gd name="T81" fmla="*/ 2147483646 h 609"/>
                <a:gd name="T82" fmla="*/ 2147483646 w 321"/>
                <a:gd name="T83" fmla="*/ 2147483646 h 609"/>
                <a:gd name="T84" fmla="*/ 2147483646 w 321"/>
                <a:gd name="T85" fmla="*/ 0 h 609"/>
                <a:gd name="T86" fmla="*/ 2147483646 w 321"/>
                <a:gd name="T87" fmla="*/ 2147483646 h 609"/>
                <a:gd name="T88" fmla="*/ 2147483646 w 321"/>
                <a:gd name="T89" fmla="*/ 2147483646 h 609"/>
                <a:gd name="T90" fmla="*/ 2147483646 w 321"/>
                <a:gd name="T91" fmla="*/ 2147483646 h 609"/>
                <a:gd name="T92" fmla="*/ 2147483646 w 321"/>
                <a:gd name="T93" fmla="*/ 2147483646 h 609"/>
                <a:gd name="T94" fmla="*/ 2147483646 w 321"/>
                <a:gd name="T95" fmla="*/ 2147483646 h 609"/>
                <a:gd name="T96" fmla="*/ 2147483646 w 321"/>
                <a:gd name="T97" fmla="*/ 2147483646 h 609"/>
                <a:gd name="T98" fmla="*/ 2147483646 w 321"/>
                <a:gd name="T99" fmla="*/ 2147483646 h 609"/>
                <a:gd name="T100" fmla="*/ 2147483646 w 321"/>
                <a:gd name="T101" fmla="*/ 2147483646 h 609"/>
                <a:gd name="T102" fmla="*/ 2147483646 w 321"/>
                <a:gd name="T103" fmla="*/ 2147483646 h 609"/>
                <a:gd name="T104" fmla="*/ 2147483646 w 321"/>
                <a:gd name="T105" fmla="*/ 2147483646 h 609"/>
                <a:gd name="T106" fmla="*/ 2147483646 w 321"/>
                <a:gd name="T107" fmla="*/ 2147483646 h 6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21" h="609">
                  <a:moveTo>
                    <a:pt x="320" y="480"/>
                  </a:moveTo>
                  <a:lnTo>
                    <a:pt x="296" y="496"/>
                  </a:lnTo>
                  <a:lnTo>
                    <a:pt x="280" y="488"/>
                  </a:lnTo>
                  <a:lnTo>
                    <a:pt x="224" y="488"/>
                  </a:lnTo>
                  <a:lnTo>
                    <a:pt x="240" y="520"/>
                  </a:lnTo>
                  <a:lnTo>
                    <a:pt x="224" y="560"/>
                  </a:lnTo>
                  <a:lnTo>
                    <a:pt x="232" y="608"/>
                  </a:lnTo>
                  <a:lnTo>
                    <a:pt x="200" y="600"/>
                  </a:lnTo>
                  <a:lnTo>
                    <a:pt x="152" y="568"/>
                  </a:lnTo>
                  <a:lnTo>
                    <a:pt x="96" y="552"/>
                  </a:lnTo>
                  <a:lnTo>
                    <a:pt x="56" y="520"/>
                  </a:lnTo>
                  <a:lnTo>
                    <a:pt x="16" y="520"/>
                  </a:lnTo>
                  <a:lnTo>
                    <a:pt x="16" y="512"/>
                  </a:lnTo>
                  <a:lnTo>
                    <a:pt x="0" y="504"/>
                  </a:lnTo>
                  <a:lnTo>
                    <a:pt x="8" y="496"/>
                  </a:lnTo>
                  <a:lnTo>
                    <a:pt x="8" y="472"/>
                  </a:lnTo>
                  <a:lnTo>
                    <a:pt x="0" y="464"/>
                  </a:lnTo>
                  <a:lnTo>
                    <a:pt x="16" y="456"/>
                  </a:lnTo>
                  <a:lnTo>
                    <a:pt x="48" y="456"/>
                  </a:lnTo>
                  <a:lnTo>
                    <a:pt x="48" y="344"/>
                  </a:lnTo>
                  <a:lnTo>
                    <a:pt x="88" y="344"/>
                  </a:lnTo>
                  <a:lnTo>
                    <a:pt x="88" y="360"/>
                  </a:lnTo>
                  <a:lnTo>
                    <a:pt x="112" y="360"/>
                  </a:lnTo>
                  <a:lnTo>
                    <a:pt x="112" y="328"/>
                  </a:lnTo>
                  <a:lnTo>
                    <a:pt x="160" y="328"/>
                  </a:lnTo>
                  <a:lnTo>
                    <a:pt x="168" y="280"/>
                  </a:lnTo>
                  <a:lnTo>
                    <a:pt x="168" y="248"/>
                  </a:lnTo>
                  <a:lnTo>
                    <a:pt x="144" y="232"/>
                  </a:lnTo>
                  <a:lnTo>
                    <a:pt x="112" y="208"/>
                  </a:lnTo>
                  <a:lnTo>
                    <a:pt x="96" y="184"/>
                  </a:lnTo>
                  <a:lnTo>
                    <a:pt x="104" y="144"/>
                  </a:lnTo>
                  <a:lnTo>
                    <a:pt x="120" y="128"/>
                  </a:lnTo>
                  <a:lnTo>
                    <a:pt x="144" y="144"/>
                  </a:lnTo>
                  <a:lnTo>
                    <a:pt x="176" y="144"/>
                  </a:lnTo>
                  <a:lnTo>
                    <a:pt x="184" y="120"/>
                  </a:lnTo>
                  <a:lnTo>
                    <a:pt x="200" y="120"/>
                  </a:lnTo>
                  <a:lnTo>
                    <a:pt x="192" y="88"/>
                  </a:lnTo>
                  <a:lnTo>
                    <a:pt x="248" y="32"/>
                  </a:lnTo>
                  <a:lnTo>
                    <a:pt x="248" y="16"/>
                  </a:lnTo>
                  <a:lnTo>
                    <a:pt x="280" y="16"/>
                  </a:lnTo>
                  <a:lnTo>
                    <a:pt x="288" y="24"/>
                  </a:lnTo>
                  <a:lnTo>
                    <a:pt x="296" y="8"/>
                  </a:lnTo>
                  <a:lnTo>
                    <a:pt x="304" y="0"/>
                  </a:lnTo>
                  <a:lnTo>
                    <a:pt x="320" y="24"/>
                  </a:lnTo>
                  <a:lnTo>
                    <a:pt x="320" y="32"/>
                  </a:lnTo>
                  <a:lnTo>
                    <a:pt x="280" y="112"/>
                  </a:lnTo>
                  <a:lnTo>
                    <a:pt x="296" y="128"/>
                  </a:lnTo>
                  <a:lnTo>
                    <a:pt x="280" y="184"/>
                  </a:lnTo>
                  <a:lnTo>
                    <a:pt x="272" y="248"/>
                  </a:lnTo>
                  <a:lnTo>
                    <a:pt x="288" y="288"/>
                  </a:lnTo>
                  <a:lnTo>
                    <a:pt x="264" y="360"/>
                  </a:lnTo>
                  <a:lnTo>
                    <a:pt x="272" y="376"/>
                  </a:lnTo>
                  <a:lnTo>
                    <a:pt x="288" y="432"/>
                  </a:lnTo>
                  <a:lnTo>
                    <a:pt x="320" y="480"/>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24" name="Freeform 33"/>
            <p:cNvSpPr/>
            <p:nvPr/>
          </p:nvSpPr>
          <p:spPr bwMode="invGray">
            <a:xfrm>
              <a:off x="4451051" y="3426220"/>
              <a:ext cx="336414" cy="592594"/>
            </a:xfrm>
            <a:custGeom>
              <a:avLst/>
              <a:gdLst>
                <a:gd name="T0" fmla="*/ 2147483646 w 177"/>
                <a:gd name="T1" fmla="*/ 2147483646 h 313"/>
                <a:gd name="T2" fmla="*/ 2147483646 w 177"/>
                <a:gd name="T3" fmla="*/ 2147483646 h 313"/>
                <a:gd name="T4" fmla="*/ 2147483646 w 177"/>
                <a:gd name="T5" fmla="*/ 2147483646 h 313"/>
                <a:gd name="T6" fmla="*/ 2147483646 w 177"/>
                <a:gd name="T7" fmla="*/ 2147483646 h 313"/>
                <a:gd name="T8" fmla="*/ 2147483646 w 177"/>
                <a:gd name="T9" fmla="*/ 0 h 313"/>
                <a:gd name="T10" fmla="*/ 2147483646 w 177"/>
                <a:gd name="T11" fmla="*/ 2147483646 h 313"/>
                <a:gd name="T12" fmla="*/ 2147483646 w 177"/>
                <a:gd name="T13" fmla="*/ 2147483646 h 313"/>
                <a:gd name="T14" fmla="*/ 2147483646 w 177"/>
                <a:gd name="T15" fmla="*/ 2147483646 h 313"/>
                <a:gd name="T16" fmla="*/ 2147483646 w 177"/>
                <a:gd name="T17" fmla="*/ 2147483646 h 313"/>
                <a:gd name="T18" fmla="*/ 0 w 177"/>
                <a:gd name="T19" fmla="*/ 2147483646 h 313"/>
                <a:gd name="T20" fmla="*/ 2147483646 w 177"/>
                <a:gd name="T21" fmla="*/ 2147483646 h 313"/>
                <a:gd name="T22" fmla="*/ 2147483646 w 177"/>
                <a:gd name="T23" fmla="*/ 2147483646 h 313"/>
                <a:gd name="T24" fmla="*/ 2147483646 w 177"/>
                <a:gd name="T25" fmla="*/ 2147483646 h 313"/>
                <a:gd name="T26" fmla="*/ 2147483646 w 177"/>
                <a:gd name="T27" fmla="*/ 2147483646 h 313"/>
                <a:gd name="T28" fmla="*/ 2147483646 w 177"/>
                <a:gd name="T29" fmla="*/ 2147483646 h 313"/>
                <a:gd name="T30" fmla="*/ 2147483646 w 177"/>
                <a:gd name="T31" fmla="*/ 2147483646 h 313"/>
                <a:gd name="T32" fmla="*/ 2147483646 w 177"/>
                <a:gd name="T33" fmla="*/ 2147483646 h 313"/>
                <a:gd name="T34" fmla="*/ 2147483646 w 177"/>
                <a:gd name="T35" fmla="*/ 2147483646 h 313"/>
                <a:gd name="T36" fmla="*/ 2147483646 w 177"/>
                <a:gd name="T37" fmla="*/ 2147483646 h 313"/>
                <a:gd name="T38" fmla="*/ 2147483646 w 177"/>
                <a:gd name="T39" fmla="*/ 2147483646 h 313"/>
                <a:gd name="T40" fmla="*/ 2147483646 w 177"/>
                <a:gd name="T41" fmla="*/ 2147483646 h 313"/>
                <a:gd name="T42" fmla="*/ 2147483646 w 177"/>
                <a:gd name="T43" fmla="*/ 2147483646 h 313"/>
                <a:gd name="T44" fmla="*/ 2147483646 w 177"/>
                <a:gd name="T45" fmla="*/ 2147483646 h 313"/>
                <a:gd name="T46" fmla="*/ 2147483646 w 177"/>
                <a:gd name="T47" fmla="*/ 2147483646 h 313"/>
                <a:gd name="T48" fmla="*/ 2147483646 w 177"/>
                <a:gd name="T49" fmla="*/ 2147483646 h 313"/>
                <a:gd name="T50" fmla="*/ 2147483646 w 177"/>
                <a:gd name="T51" fmla="*/ 2147483646 h 313"/>
                <a:gd name="T52" fmla="*/ 2147483646 w 177"/>
                <a:gd name="T53" fmla="*/ 2147483646 h 313"/>
                <a:gd name="T54" fmla="*/ 2147483646 w 177"/>
                <a:gd name="T55" fmla="*/ 2147483646 h 3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77" h="313">
                  <a:moveTo>
                    <a:pt x="176" y="120"/>
                  </a:moveTo>
                  <a:lnTo>
                    <a:pt x="160" y="104"/>
                  </a:lnTo>
                  <a:lnTo>
                    <a:pt x="120" y="88"/>
                  </a:lnTo>
                  <a:lnTo>
                    <a:pt x="136" y="32"/>
                  </a:lnTo>
                  <a:lnTo>
                    <a:pt x="128" y="0"/>
                  </a:lnTo>
                  <a:lnTo>
                    <a:pt x="72" y="56"/>
                  </a:lnTo>
                  <a:lnTo>
                    <a:pt x="64" y="112"/>
                  </a:lnTo>
                  <a:lnTo>
                    <a:pt x="40" y="120"/>
                  </a:lnTo>
                  <a:lnTo>
                    <a:pt x="8" y="144"/>
                  </a:lnTo>
                  <a:lnTo>
                    <a:pt x="0" y="168"/>
                  </a:lnTo>
                  <a:lnTo>
                    <a:pt x="40" y="192"/>
                  </a:lnTo>
                  <a:lnTo>
                    <a:pt x="40" y="224"/>
                  </a:lnTo>
                  <a:lnTo>
                    <a:pt x="48" y="240"/>
                  </a:lnTo>
                  <a:lnTo>
                    <a:pt x="40" y="264"/>
                  </a:lnTo>
                  <a:lnTo>
                    <a:pt x="48" y="280"/>
                  </a:lnTo>
                  <a:lnTo>
                    <a:pt x="96" y="312"/>
                  </a:lnTo>
                  <a:lnTo>
                    <a:pt x="112" y="312"/>
                  </a:lnTo>
                  <a:lnTo>
                    <a:pt x="112" y="296"/>
                  </a:lnTo>
                  <a:lnTo>
                    <a:pt x="128" y="272"/>
                  </a:lnTo>
                  <a:lnTo>
                    <a:pt x="120" y="240"/>
                  </a:lnTo>
                  <a:lnTo>
                    <a:pt x="112" y="240"/>
                  </a:lnTo>
                  <a:lnTo>
                    <a:pt x="104" y="208"/>
                  </a:lnTo>
                  <a:lnTo>
                    <a:pt x="120" y="208"/>
                  </a:lnTo>
                  <a:lnTo>
                    <a:pt x="120" y="176"/>
                  </a:lnTo>
                  <a:lnTo>
                    <a:pt x="136" y="176"/>
                  </a:lnTo>
                  <a:lnTo>
                    <a:pt x="152" y="184"/>
                  </a:lnTo>
                  <a:lnTo>
                    <a:pt x="160" y="136"/>
                  </a:lnTo>
                  <a:lnTo>
                    <a:pt x="176" y="120"/>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25" name="Freeform 34"/>
            <p:cNvSpPr/>
            <p:nvPr/>
          </p:nvSpPr>
          <p:spPr bwMode="invGray">
            <a:xfrm>
              <a:off x="3242270" y="2837041"/>
              <a:ext cx="1642212" cy="1589924"/>
            </a:xfrm>
            <a:custGeom>
              <a:avLst/>
              <a:gdLst>
                <a:gd name="T0" fmla="*/ 2147483646 w 857"/>
                <a:gd name="T1" fmla="*/ 2147483646 h 841"/>
                <a:gd name="T2" fmla="*/ 2147483646 w 857"/>
                <a:gd name="T3" fmla="*/ 2147483646 h 841"/>
                <a:gd name="T4" fmla="*/ 2147483646 w 857"/>
                <a:gd name="T5" fmla="*/ 2147483646 h 841"/>
                <a:gd name="T6" fmla="*/ 2147483646 w 857"/>
                <a:gd name="T7" fmla="*/ 2147483646 h 841"/>
                <a:gd name="T8" fmla="*/ 2147483646 w 857"/>
                <a:gd name="T9" fmla="*/ 2147483646 h 841"/>
                <a:gd name="T10" fmla="*/ 2147483646 w 857"/>
                <a:gd name="T11" fmla="*/ 2147483646 h 841"/>
                <a:gd name="T12" fmla="*/ 2147483646 w 857"/>
                <a:gd name="T13" fmla="*/ 2147483646 h 841"/>
                <a:gd name="T14" fmla="*/ 2147483646 w 857"/>
                <a:gd name="T15" fmla="*/ 2147483646 h 841"/>
                <a:gd name="T16" fmla="*/ 2147483646 w 857"/>
                <a:gd name="T17" fmla="*/ 2147483646 h 841"/>
                <a:gd name="T18" fmla="*/ 2147483646 w 857"/>
                <a:gd name="T19" fmla="*/ 2147483646 h 841"/>
                <a:gd name="T20" fmla="*/ 2147483646 w 857"/>
                <a:gd name="T21" fmla="*/ 2147483646 h 841"/>
                <a:gd name="T22" fmla="*/ 2147483646 w 857"/>
                <a:gd name="T23" fmla="*/ 2147483646 h 841"/>
                <a:gd name="T24" fmla="*/ 2147483646 w 857"/>
                <a:gd name="T25" fmla="*/ 2147483646 h 841"/>
                <a:gd name="T26" fmla="*/ 2147483646 w 857"/>
                <a:gd name="T27" fmla="*/ 2147483646 h 841"/>
                <a:gd name="T28" fmla="*/ 2147483646 w 857"/>
                <a:gd name="T29" fmla="*/ 2147483646 h 841"/>
                <a:gd name="T30" fmla="*/ 2147483646 w 857"/>
                <a:gd name="T31" fmla="*/ 2147483646 h 841"/>
                <a:gd name="T32" fmla="*/ 2147483646 w 857"/>
                <a:gd name="T33" fmla="*/ 2147483646 h 841"/>
                <a:gd name="T34" fmla="*/ 2147483646 w 857"/>
                <a:gd name="T35" fmla="*/ 2147483646 h 841"/>
                <a:gd name="T36" fmla="*/ 2147483646 w 857"/>
                <a:gd name="T37" fmla="*/ 2147483646 h 841"/>
                <a:gd name="T38" fmla="*/ 2147483646 w 857"/>
                <a:gd name="T39" fmla="*/ 2147483646 h 841"/>
                <a:gd name="T40" fmla="*/ 2147483646 w 857"/>
                <a:gd name="T41" fmla="*/ 2147483646 h 841"/>
                <a:gd name="T42" fmla="*/ 2147483646 w 857"/>
                <a:gd name="T43" fmla="*/ 2147483646 h 841"/>
                <a:gd name="T44" fmla="*/ 2147483646 w 857"/>
                <a:gd name="T45" fmla="*/ 2147483646 h 841"/>
                <a:gd name="T46" fmla="*/ 2147483646 w 857"/>
                <a:gd name="T47" fmla="*/ 2147483646 h 841"/>
                <a:gd name="T48" fmla="*/ 2147483646 w 857"/>
                <a:gd name="T49" fmla="*/ 2147483646 h 841"/>
                <a:gd name="T50" fmla="*/ 2147483646 w 857"/>
                <a:gd name="T51" fmla="*/ 2147483646 h 841"/>
                <a:gd name="T52" fmla="*/ 2147483646 w 857"/>
                <a:gd name="T53" fmla="*/ 2147483646 h 841"/>
                <a:gd name="T54" fmla="*/ 2147483646 w 857"/>
                <a:gd name="T55" fmla="*/ 2147483646 h 841"/>
                <a:gd name="T56" fmla="*/ 2147483646 w 857"/>
                <a:gd name="T57" fmla="*/ 2147483646 h 841"/>
                <a:gd name="T58" fmla="*/ 2147483646 w 857"/>
                <a:gd name="T59" fmla="*/ 2147483646 h 841"/>
                <a:gd name="T60" fmla="*/ 2147483646 w 857"/>
                <a:gd name="T61" fmla="*/ 2147483646 h 841"/>
                <a:gd name="T62" fmla="*/ 2147483646 w 857"/>
                <a:gd name="T63" fmla="*/ 2147483646 h 841"/>
                <a:gd name="T64" fmla="*/ 2147483646 w 857"/>
                <a:gd name="T65" fmla="*/ 2147483646 h 841"/>
                <a:gd name="T66" fmla="*/ 2147483646 w 857"/>
                <a:gd name="T67" fmla="*/ 2147483646 h 841"/>
                <a:gd name="T68" fmla="*/ 2147483646 w 857"/>
                <a:gd name="T69" fmla="*/ 2147483646 h 841"/>
                <a:gd name="T70" fmla="*/ 2147483646 w 857"/>
                <a:gd name="T71" fmla="*/ 2147483646 h 841"/>
                <a:gd name="T72" fmla="*/ 2147483646 w 857"/>
                <a:gd name="T73" fmla="*/ 2147483646 h 841"/>
                <a:gd name="T74" fmla="*/ 2147483646 w 857"/>
                <a:gd name="T75" fmla="*/ 2147483646 h 841"/>
                <a:gd name="T76" fmla="*/ 2147483646 w 857"/>
                <a:gd name="T77" fmla="*/ 2147483646 h 841"/>
                <a:gd name="T78" fmla="*/ 2147483646 w 857"/>
                <a:gd name="T79" fmla="*/ 2147483646 h 841"/>
                <a:gd name="T80" fmla="*/ 2147483646 w 857"/>
                <a:gd name="T81" fmla="*/ 2147483646 h 841"/>
                <a:gd name="T82" fmla="*/ 2147483646 w 857"/>
                <a:gd name="T83" fmla="*/ 2147483646 h 841"/>
                <a:gd name="T84" fmla="*/ 2147483646 w 857"/>
                <a:gd name="T85" fmla="*/ 0 h 841"/>
                <a:gd name="T86" fmla="*/ 2147483646 w 857"/>
                <a:gd name="T87" fmla="*/ 2147483646 h 841"/>
                <a:gd name="T88" fmla="*/ 2147483646 w 857"/>
                <a:gd name="T89" fmla="*/ 2147483646 h 841"/>
                <a:gd name="T90" fmla="*/ 2147483646 w 857"/>
                <a:gd name="T91" fmla="*/ 2147483646 h 841"/>
                <a:gd name="T92" fmla="*/ 2147483646 w 857"/>
                <a:gd name="T93" fmla="*/ 2147483646 h 841"/>
                <a:gd name="T94" fmla="*/ 2147483646 w 857"/>
                <a:gd name="T95" fmla="*/ 2147483646 h 841"/>
                <a:gd name="T96" fmla="*/ 2147483646 w 857"/>
                <a:gd name="T97" fmla="*/ 2147483646 h 841"/>
                <a:gd name="T98" fmla="*/ 2147483646 w 857"/>
                <a:gd name="T99" fmla="*/ 2147483646 h 841"/>
                <a:gd name="T100" fmla="*/ 2147483646 w 857"/>
                <a:gd name="T101" fmla="*/ 2147483646 h 841"/>
                <a:gd name="T102" fmla="*/ 2147483646 w 857"/>
                <a:gd name="T103" fmla="*/ 2147483646 h 841"/>
                <a:gd name="T104" fmla="*/ 2147483646 w 857"/>
                <a:gd name="T105" fmla="*/ 2147483646 h 841"/>
                <a:gd name="T106" fmla="*/ 2147483646 w 857"/>
                <a:gd name="T107" fmla="*/ 2147483646 h 841"/>
                <a:gd name="T108" fmla="*/ 2147483646 w 857"/>
                <a:gd name="T109" fmla="*/ 2147483646 h 841"/>
                <a:gd name="T110" fmla="*/ 2147483646 w 857"/>
                <a:gd name="T111" fmla="*/ 2147483646 h 841"/>
                <a:gd name="T112" fmla="*/ 2147483646 w 857"/>
                <a:gd name="T113" fmla="*/ 2147483646 h 8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57" h="841">
                  <a:moveTo>
                    <a:pt x="640" y="456"/>
                  </a:moveTo>
                  <a:lnTo>
                    <a:pt x="632" y="480"/>
                  </a:lnTo>
                  <a:lnTo>
                    <a:pt x="680" y="504"/>
                  </a:lnTo>
                  <a:lnTo>
                    <a:pt x="672" y="536"/>
                  </a:lnTo>
                  <a:lnTo>
                    <a:pt x="680" y="544"/>
                  </a:lnTo>
                  <a:lnTo>
                    <a:pt x="672" y="568"/>
                  </a:lnTo>
                  <a:lnTo>
                    <a:pt x="680" y="592"/>
                  </a:lnTo>
                  <a:lnTo>
                    <a:pt x="736" y="624"/>
                  </a:lnTo>
                  <a:lnTo>
                    <a:pt x="744" y="624"/>
                  </a:lnTo>
                  <a:lnTo>
                    <a:pt x="744" y="600"/>
                  </a:lnTo>
                  <a:lnTo>
                    <a:pt x="760" y="584"/>
                  </a:lnTo>
                  <a:lnTo>
                    <a:pt x="752" y="552"/>
                  </a:lnTo>
                  <a:lnTo>
                    <a:pt x="736" y="544"/>
                  </a:lnTo>
                  <a:lnTo>
                    <a:pt x="736" y="520"/>
                  </a:lnTo>
                  <a:lnTo>
                    <a:pt x="752" y="520"/>
                  </a:lnTo>
                  <a:lnTo>
                    <a:pt x="752" y="488"/>
                  </a:lnTo>
                  <a:lnTo>
                    <a:pt x="784" y="496"/>
                  </a:lnTo>
                  <a:lnTo>
                    <a:pt x="800" y="512"/>
                  </a:lnTo>
                  <a:lnTo>
                    <a:pt x="840" y="536"/>
                  </a:lnTo>
                  <a:lnTo>
                    <a:pt x="856" y="552"/>
                  </a:lnTo>
                  <a:lnTo>
                    <a:pt x="848" y="632"/>
                  </a:lnTo>
                  <a:lnTo>
                    <a:pt x="800" y="632"/>
                  </a:lnTo>
                  <a:lnTo>
                    <a:pt x="800" y="664"/>
                  </a:lnTo>
                  <a:lnTo>
                    <a:pt x="776" y="664"/>
                  </a:lnTo>
                  <a:lnTo>
                    <a:pt x="776" y="648"/>
                  </a:lnTo>
                  <a:lnTo>
                    <a:pt x="736" y="648"/>
                  </a:lnTo>
                  <a:lnTo>
                    <a:pt x="736" y="760"/>
                  </a:lnTo>
                  <a:lnTo>
                    <a:pt x="704" y="752"/>
                  </a:lnTo>
                  <a:lnTo>
                    <a:pt x="688" y="768"/>
                  </a:lnTo>
                  <a:lnTo>
                    <a:pt x="696" y="776"/>
                  </a:lnTo>
                  <a:lnTo>
                    <a:pt x="704" y="800"/>
                  </a:lnTo>
                  <a:lnTo>
                    <a:pt x="688" y="808"/>
                  </a:lnTo>
                  <a:lnTo>
                    <a:pt x="664" y="840"/>
                  </a:lnTo>
                  <a:lnTo>
                    <a:pt x="632" y="840"/>
                  </a:lnTo>
                  <a:lnTo>
                    <a:pt x="608" y="816"/>
                  </a:lnTo>
                  <a:lnTo>
                    <a:pt x="592" y="760"/>
                  </a:lnTo>
                  <a:lnTo>
                    <a:pt x="592" y="752"/>
                  </a:lnTo>
                  <a:lnTo>
                    <a:pt x="576" y="752"/>
                  </a:lnTo>
                  <a:lnTo>
                    <a:pt x="544" y="736"/>
                  </a:lnTo>
                  <a:lnTo>
                    <a:pt x="528" y="696"/>
                  </a:lnTo>
                  <a:lnTo>
                    <a:pt x="512" y="704"/>
                  </a:lnTo>
                  <a:lnTo>
                    <a:pt x="496" y="712"/>
                  </a:lnTo>
                  <a:lnTo>
                    <a:pt x="488" y="712"/>
                  </a:lnTo>
                  <a:lnTo>
                    <a:pt x="488" y="728"/>
                  </a:lnTo>
                  <a:lnTo>
                    <a:pt x="496" y="752"/>
                  </a:lnTo>
                  <a:lnTo>
                    <a:pt x="480" y="776"/>
                  </a:lnTo>
                  <a:lnTo>
                    <a:pt x="448" y="768"/>
                  </a:lnTo>
                  <a:lnTo>
                    <a:pt x="464" y="744"/>
                  </a:lnTo>
                  <a:lnTo>
                    <a:pt x="448" y="736"/>
                  </a:lnTo>
                  <a:lnTo>
                    <a:pt x="416" y="728"/>
                  </a:lnTo>
                  <a:lnTo>
                    <a:pt x="400" y="704"/>
                  </a:lnTo>
                  <a:lnTo>
                    <a:pt x="408" y="688"/>
                  </a:lnTo>
                  <a:lnTo>
                    <a:pt x="424" y="688"/>
                  </a:lnTo>
                  <a:lnTo>
                    <a:pt x="456" y="696"/>
                  </a:lnTo>
                  <a:lnTo>
                    <a:pt x="480" y="680"/>
                  </a:lnTo>
                  <a:lnTo>
                    <a:pt x="488" y="672"/>
                  </a:lnTo>
                  <a:lnTo>
                    <a:pt x="464" y="664"/>
                  </a:lnTo>
                  <a:lnTo>
                    <a:pt x="464" y="640"/>
                  </a:lnTo>
                  <a:lnTo>
                    <a:pt x="496" y="632"/>
                  </a:lnTo>
                  <a:lnTo>
                    <a:pt x="504" y="600"/>
                  </a:lnTo>
                  <a:lnTo>
                    <a:pt x="528" y="600"/>
                  </a:lnTo>
                  <a:lnTo>
                    <a:pt x="536" y="568"/>
                  </a:lnTo>
                  <a:lnTo>
                    <a:pt x="520" y="480"/>
                  </a:lnTo>
                  <a:lnTo>
                    <a:pt x="480" y="408"/>
                  </a:lnTo>
                  <a:lnTo>
                    <a:pt x="480" y="432"/>
                  </a:lnTo>
                  <a:lnTo>
                    <a:pt x="408" y="360"/>
                  </a:lnTo>
                  <a:lnTo>
                    <a:pt x="392" y="368"/>
                  </a:lnTo>
                  <a:lnTo>
                    <a:pt x="344" y="336"/>
                  </a:lnTo>
                  <a:lnTo>
                    <a:pt x="336" y="304"/>
                  </a:lnTo>
                  <a:lnTo>
                    <a:pt x="280" y="312"/>
                  </a:lnTo>
                  <a:lnTo>
                    <a:pt x="224" y="288"/>
                  </a:lnTo>
                  <a:lnTo>
                    <a:pt x="208" y="336"/>
                  </a:lnTo>
                  <a:lnTo>
                    <a:pt x="136" y="280"/>
                  </a:lnTo>
                  <a:lnTo>
                    <a:pt x="48" y="240"/>
                  </a:lnTo>
                  <a:lnTo>
                    <a:pt x="0" y="248"/>
                  </a:lnTo>
                  <a:lnTo>
                    <a:pt x="8" y="160"/>
                  </a:lnTo>
                  <a:lnTo>
                    <a:pt x="24" y="144"/>
                  </a:lnTo>
                  <a:lnTo>
                    <a:pt x="48" y="152"/>
                  </a:lnTo>
                  <a:lnTo>
                    <a:pt x="72" y="112"/>
                  </a:lnTo>
                  <a:lnTo>
                    <a:pt x="112" y="96"/>
                  </a:lnTo>
                  <a:lnTo>
                    <a:pt x="136" y="80"/>
                  </a:lnTo>
                  <a:lnTo>
                    <a:pt x="136" y="64"/>
                  </a:lnTo>
                  <a:lnTo>
                    <a:pt x="200" y="64"/>
                  </a:lnTo>
                  <a:lnTo>
                    <a:pt x="216" y="32"/>
                  </a:lnTo>
                  <a:lnTo>
                    <a:pt x="216" y="8"/>
                  </a:lnTo>
                  <a:lnTo>
                    <a:pt x="232" y="0"/>
                  </a:lnTo>
                  <a:lnTo>
                    <a:pt x="272" y="8"/>
                  </a:lnTo>
                  <a:lnTo>
                    <a:pt x="288" y="72"/>
                  </a:lnTo>
                  <a:lnTo>
                    <a:pt x="288" y="104"/>
                  </a:lnTo>
                  <a:lnTo>
                    <a:pt x="296" y="128"/>
                  </a:lnTo>
                  <a:lnTo>
                    <a:pt x="312" y="152"/>
                  </a:lnTo>
                  <a:lnTo>
                    <a:pt x="312" y="176"/>
                  </a:lnTo>
                  <a:lnTo>
                    <a:pt x="320" y="192"/>
                  </a:lnTo>
                  <a:lnTo>
                    <a:pt x="336" y="192"/>
                  </a:lnTo>
                  <a:lnTo>
                    <a:pt x="336" y="168"/>
                  </a:lnTo>
                  <a:lnTo>
                    <a:pt x="408" y="176"/>
                  </a:lnTo>
                  <a:lnTo>
                    <a:pt x="408" y="200"/>
                  </a:lnTo>
                  <a:lnTo>
                    <a:pt x="408" y="216"/>
                  </a:lnTo>
                  <a:lnTo>
                    <a:pt x="384" y="240"/>
                  </a:lnTo>
                  <a:lnTo>
                    <a:pt x="384" y="256"/>
                  </a:lnTo>
                  <a:lnTo>
                    <a:pt x="432" y="304"/>
                  </a:lnTo>
                  <a:lnTo>
                    <a:pt x="432" y="328"/>
                  </a:lnTo>
                  <a:lnTo>
                    <a:pt x="488" y="352"/>
                  </a:lnTo>
                  <a:lnTo>
                    <a:pt x="496" y="344"/>
                  </a:lnTo>
                  <a:lnTo>
                    <a:pt x="488" y="312"/>
                  </a:lnTo>
                  <a:lnTo>
                    <a:pt x="528" y="320"/>
                  </a:lnTo>
                  <a:lnTo>
                    <a:pt x="536" y="320"/>
                  </a:lnTo>
                  <a:lnTo>
                    <a:pt x="584" y="320"/>
                  </a:lnTo>
                  <a:lnTo>
                    <a:pt x="608" y="312"/>
                  </a:lnTo>
                  <a:lnTo>
                    <a:pt x="624" y="336"/>
                  </a:lnTo>
                  <a:lnTo>
                    <a:pt x="584" y="368"/>
                  </a:lnTo>
                  <a:lnTo>
                    <a:pt x="576" y="392"/>
                  </a:lnTo>
                  <a:lnTo>
                    <a:pt x="568" y="416"/>
                  </a:lnTo>
                  <a:lnTo>
                    <a:pt x="600" y="456"/>
                  </a:lnTo>
                  <a:lnTo>
                    <a:pt x="640" y="456"/>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26" name="Freeform 25"/>
            <p:cNvSpPr/>
            <p:nvPr/>
          </p:nvSpPr>
          <p:spPr bwMode="invGray">
            <a:xfrm>
              <a:off x="2768740" y="3289598"/>
              <a:ext cx="1503502" cy="1168109"/>
            </a:xfrm>
            <a:custGeom>
              <a:avLst/>
              <a:gdLst>
                <a:gd name="T0" fmla="*/ 2147483646 w 785"/>
                <a:gd name="T1" fmla="*/ 2147483646 h 617"/>
                <a:gd name="T2" fmla="*/ 2147483646 w 785"/>
                <a:gd name="T3" fmla="*/ 2147483646 h 617"/>
                <a:gd name="T4" fmla="*/ 2147483646 w 785"/>
                <a:gd name="T5" fmla="*/ 2147483646 h 617"/>
                <a:gd name="T6" fmla="*/ 2147483646 w 785"/>
                <a:gd name="T7" fmla="*/ 2147483646 h 617"/>
                <a:gd name="T8" fmla="*/ 2147483646 w 785"/>
                <a:gd name="T9" fmla="*/ 2147483646 h 617"/>
                <a:gd name="T10" fmla="*/ 2147483646 w 785"/>
                <a:gd name="T11" fmla="*/ 2147483646 h 617"/>
                <a:gd name="T12" fmla="*/ 2147483646 w 785"/>
                <a:gd name="T13" fmla="*/ 2147483646 h 617"/>
                <a:gd name="T14" fmla="*/ 2147483646 w 785"/>
                <a:gd name="T15" fmla="*/ 2147483646 h 617"/>
                <a:gd name="T16" fmla="*/ 2147483646 w 785"/>
                <a:gd name="T17" fmla="*/ 2147483646 h 617"/>
                <a:gd name="T18" fmla="*/ 2147483646 w 785"/>
                <a:gd name="T19" fmla="*/ 2147483646 h 617"/>
                <a:gd name="T20" fmla="*/ 2147483646 w 785"/>
                <a:gd name="T21" fmla="*/ 2147483646 h 617"/>
                <a:gd name="T22" fmla="*/ 2147483646 w 785"/>
                <a:gd name="T23" fmla="*/ 2147483646 h 617"/>
                <a:gd name="T24" fmla="*/ 2147483646 w 785"/>
                <a:gd name="T25" fmla="*/ 2147483646 h 617"/>
                <a:gd name="T26" fmla="*/ 2147483646 w 785"/>
                <a:gd name="T27" fmla="*/ 2147483646 h 617"/>
                <a:gd name="T28" fmla="*/ 2147483646 w 785"/>
                <a:gd name="T29" fmla="*/ 2147483646 h 617"/>
                <a:gd name="T30" fmla="*/ 2147483646 w 785"/>
                <a:gd name="T31" fmla="*/ 2147483646 h 617"/>
                <a:gd name="T32" fmla="*/ 2147483646 w 785"/>
                <a:gd name="T33" fmla="*/ 2147483646 h 617"/>
                <a:gd name="T34" fmla="*/ 2147483646 w 785"/>
                <a:gd name="T35" fmla="*/ 2147483646 h 617"/>
                <a:gd name="T36" fmla="*/ 2147483646 w 785"/>
                <a:gd name="T37" fmla="*/ 2147483646 h 617"/>
                <a:gd name="T38" fmla="*/ 2147483646 w 785"/>
                <a:gd name="T39" fmla="*/ 2147483646 h 617"/>
                <a:gd name="T40" fmla="*/ 0 w 785"/>
                <a:gd name="T41" fmla="*/ 2147483646 h 617"/>
                <a:gd name="T42" fmla="*/ 2147483646 w 785"/>
                <a:gd name="T43" fmla="*/ 2147483646 h 617"/>
                <a:gd name="T44" fmla="*/ 2147483646 w 785"/>
                <a:gd name="T45" fmla="*/ 2147483646 h 617"/>
                <a:gd name="T46" fmla="*/ 2147483646 w 785"/>
                <a:gd name="T47" fmla="*/ 2147483646 h 617"/>
                <a:gd name="T48" fmla="*/ 2147483646 w 785"/>
                <a:gd name="T49" fmla="*/ 2147483646 h 617"/>
                <a:gd name="T50" fmla="*/ 2147483646 w 785"/>
                <a:gd name="T51" fmla="*/ 2147483646 h 617"/>
                <a:gd name="T52" fmla="*/ 2147483646 w 785"/>
                <a:gd name="T53" fmla="*/ 2147483646 h 617"/>
                <a:gd name="T54" fmla="*/ 2147483646 w 785"/>
                <a:gd name="T55" fmla="*/ 2147483646 h 617"/>
                <a:gd name="T56" fmla="*/ 2147483646 w 785"/>
                <a:gd name="T57" fmla="*/ 2147483646 h 617"/>
                <a:gd name="T58" fmla="*/ 2147483646 w 785"/>
                <a:gd name="T59" fmla="*/ 2147483646 h 617"/>
                <a:gd name="T60" fmla="*/ 2147483646 w 785"/>
                <a:gd name="T61" fmla="*/ 0 h 617"/>
                <a:gd name="T62" fmla="*/ 2147483646 w 785"/>
                <a:gd name="T63" fmla="*/ 2147483646 h 617"/>
                <a:gd name="T64" fmla="*/ 2147483646 w 785"/>
                <a:gd name="T65" fmla="*/ 2147483646 h 617"/>
                <a:gd name="T66" fmla="*/ 2147483646 w 785"/>
                <a:gd name="T67" fmla="*/ 2147483646 h 617"/>
                <a:gd name="T68" fmla="*/ 2147483646 w 785"/>
                <a:gd name="T69" fmla="*/ 2147483646 h 617"/>
                <a:gd name="T70" fmla="*/ 2147483646 w 785"/>
                <a:gd name="T71" fmla="*/ 2147483646 h 617"/>
                <a:gd name="T72" fmla="*/ 2147483646 w 785"/>
                <a:gd name="T73" fmla="*/ 2147483646 h 617"/>
                <a:gd name="T74" fmla="*/ 2147483646 w 785"/>
                <a:gd name="T75" fmla="*/ 2147483646 h 617"/>
                <a:gd name="T76" fmla="*/ 2147483646 w 785"/>
                <a:gd name="T77" fmla="*/ 2147483646 h 617"/>
                <a:gd name="T78" fmla="*/ 2147483646 w 785"/>
                <a:gd name="T79" fmla="*/ 2147483646 h 617"/>
                <a:gd name="T80" fmla="*/ 2147483646 w 785"/>
                <a:gd name="T81" fmla="*/ 2147483646 h 617"/>
                <a:gd name="T82" fmla="*/ 2147483646 w 785"/>
                <a:gd name="T83" fmla="*/ 2147483646 h 617"/>
                <a:gd name="T84" fmla="*/ 2147483646 w 785"/>
                <a:gd name="T85" fmla="*/ 2147483646 h 617"/>
                <a:gd name="T86" fmla="*/ 2147483646 w 785"/>
                <a:gd name="T87" fmla="*/ 2147483646 h 617"/>
                <a:gd name="T88" fmla="*/ 2147483646 w 785"/>
                <a:gd name="T89" fmla="*/ 2147483646 h 617"/>
                <a:gd name="T90" fmla="*/ 2147483646 w 785"/>
                <a:gd name="T91" fmla="*/ 2147483646 h 617"/>
                <a:gd name="T92" fmla="*/ 2147483646 w 785"/>
                <a:gd name="T93" fmla="*/ 2147483646 h 6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85" h="617">
                  <a:moveTo>
                    <a:pt x="704" y="528"/>
                  </a:moveTo>
                  <a:lnTo>
                    <a:pt x="672" y="536"/>
                  </a:lnTo>
                  <a:lnTo>
                    <a:pt x="656" y="568"/>
                  </a:lnTo>
                  <a:lnTo>
                    <a:pt x="616" y="568"/>
                  </a:lnTo>
                  <a:lnTo>
                    <a:pt x="608" y="552"/>
                  </a:lnTo>
                  <a:lnTo>
                    <a:pt x="592" y="544"/>
                  </a:lnTo>
                  <a:lnTo>
                    <a:pt x="592" y="552"/>
                  </a:lnTo>
                  <a:lnTo>
                    <a:pt x="568" y="560"/>
                  </a:lnTo>
                  <a:lnTo>
                    <a:pt x="544" y="520"/>
                  </a:lnTo>
                  <a:lnTo>
                    <a:pt x="528" y="520"/>
                  </a:lnTo>
                  <a:lnTo>
                    <a:pt x="528" y="480"/>
                  </a:lnTo>
                  <a:lnTo>
                    <a:pt x="504" y="456"/>
                  </a:lnTo>
                  <a:lnTo>
                    <a:pt x="488" y="456"/>
                  </a:lnTo>
                  <a:lnTo>
                    <a:pt x="472" y="440"/>
                  </a:lnTo>
                  <a:lnTo>
                    <a:pt x="456" y="440"/>
                  </a:lnTo>
                  <a:lnTo>
                    <a:pt x="456" y="456"/>
                  </a:lnTo>
                  <a:lnTo>
                    <a:pt x="456" y="472"/>
                  </a:lnTo>
                  <a:lnTo>
                    <a:pt x="464" y="480"/>
                  </a:lnTo>
                  <a:lnTo>
                    <a:pt x="448" y="496"/>
                  </a:lnTo>
                  <a:lnTo>
                    <a:pt x="440" y="536"/>
                  </a:lnTo>
                  <a:lnTo>
                    <a:pt x="448" y="552"/>
                  </a:lnTo>
                  <a:lnTo>
                    <a:pt x="456" y="552"/>
                  </a:lnTo>
                  <a:lnTo>
                    <a:pt x="440" y="560"/>
                  </a:lnTo>
                  <a:lnTo>
                    <a:pt x="424" y="584"/>
                  </a:lnTo>
                  <a:lnTo>
                    <a:pt x="400" y="584"/>
                  </a:lnTo>
                  <a:lnTo>
                    <a:pt x="400" y="600"/>
                  </a:lnTo>
                  <a:lnTo>
                    <a:pt x="384" y="608"/>
                  </a:lnTo>
                  <a:lnTo>
                    <a:pt x="376" y="592"/>
                  </a:lnTo>
                  <a:lnTo>
                    <a:pt x="360" y="592"/>
                  </a:lnTo>
                  <a:lnTo>
                    <a:pt x="368" y="608"/>
                  </a:lnTo>
                  <a:lnTo>
                    <a:pt x="352" y="616"/>
                  </a:lnTo>
                  <a:lnTo>
                    <a:pt x="336" y="600"/>
                  </a:lnTo>
                  <a:lnTo>
                    <a:pt x="312" y="600"/>
                  </a:lnTo>
                  <a:lnTo>
                    <a:pt x="320" y="568"/>
                  </a:lnTo>
                  <a:lnTo>
                    <a:pt x="264" y="520"/>
                  </a:lnTo>
                  <a:lnTo>
                    <a:pt x="232" y="536"/>
                  </a:lnTo>
                  <a:lnTo>
                    <a:pt x="168" y="496"/>
                  </a:lnTo>
                  <a:lnTo>
                    <a:pt x="136" y="496"/>
                  </a:lnTo>
                  <a:lnTo>
                    <a:pt x="88" y="440"/>
                  </a:lnTo>
                  <a:lnTo>
                    <a:pt x="40" y="440"/>
                  </a:lnTo>
                  <a:lnTo>
                    <a:pt x="16" y="416"/>
                  </a:lnTo>
                  <a:lnTo>
                    <a:pt x="0" y="368"/>
                  </a:lnTo>
                  <a:lnTo>
                    <a:pt x="8" y="352"/>
                  </a:lnTo>
                  <a:lnTo>
                    <a:pt x="16" y="304"/>
                  </a:lnTo>
                  <a:lnTo>
                    <a:pt x="8" y="280"/>
                  </a:lnTo>
                  <a:lnTo>
                    <a:pt x="32" y="248"/>
                  </a:lnTo>
                  <a:lnTo>
                    <a:pt x="32" y="224"/>
                  </a:lnTo>
                  <a:lnTo>
                    <a:pt x="8" y="216"/>
                  </a:lnTo>
                  <a:lnTo>
                    <a:pt x="16" y="208"/>
                  </a:lnTo>
                  <a:lnTo>
                    <a:pt x="48" y="208"/>
                  </a:lnTo>
                  <a:lnTo>
                    <a:pt x="56" y="200"/>
                  </a:lnTo>
                  <a:lnTo>
                    <a:pt x="104" y="224"/>
                  </a:lnTo>
                  <a:lnTo>
                    <a:pt x="104" y="192"/>
                  </a:lnTo>
                  <a:lnTo>
                    <a:pt x="96" y="184"/>
                  </a:lnTo>
                  <a:lnTo>
                    <a:pt x="96" y="160"/>
                  </a:lnTo>
                  <a:lnTo>
                    <a:pt x="128" y="136"/>
                  </a:lnTo>
                  <a:lnTo>
                    <a:pt x="120" y="112"/>
                  </a:lnTo>
                  <a:lnTo>
                    <a:pt x="88" y="72"/>
                  </a:lnTo>
                  <a:lnTo>
                    <a:pt x="96" y="32"/>
                  </a:lnTo>
                  <a:lnTo>
                    <a:pt x="152" y="16"/>
                  </a:lnTo>
                  <a:lnTo>
                    <a:pt x="256" y="8"/>
                  </a:lnTo>
                  <a:lnTo>
                    <a:pt x="288" y="0"/>
                  </a:lnTo>
                  <a:lnTo>
                    <a:pt x="344" y="24"/>
                  </a:lnTo>
                  <a:lnTo>
                    <a:pt x="384" y="40"/>
                  </a:lnTo>
                  <a:lnTo>
                    <a:pt x="424" y="64"/>
                  </a:lnTo>
                  <a:lnTo>
                    <a:pt x="456" y="104"/>
                  </a:lnTo>
                  <a:lnTo>
                    <a:pt x="472" y="56"/>
                  </a:lnTo>
                  <a:lnTo>
                    <a:pt x="472" y="48"/>
                  </a:lnTo>
                  <a:lnTo>
                    <a:pt x="504" y="64"/>
                  </a:lnTo>
                  <a:lnTo>
                    <a:pt x="528" y="72"/>
                  </a:lnTo>
                  <a:lnTo>
                    <a:pt x="584" y="64"/>
                  </a:lnTo>
                  <a:lnTo>
                    <a:pt x="592" y="96"/>
                  </a:lnTo>
                  <a:lnTo>
                    <a:pt x="640" y="128"/>
                  </a:lnTo>
                  <a:lnTo>
                    <a:pt x="656" y="120"/>
                  </a:lnTo>
                  <a:lnTo>
                    <a:pt x="728" y="192"/>
                  </a:lnTo>
                  <a:lnTo>
                    <a:pt x="728" y="176"/>
                  </a:lnTo>
                  <a:lnTo>
                    <a:pt x="760" y="208"/>
                  </a:lnTo>
                  <a:lnTo>
                    <a:pt x="768" y="232"/>
                  </a:lnTo>
                  <a:lnTo>
                    <a:pt x="776" y="288"/>
                  </a:lnTo>
                  <a:lnTo>
                    <a:pt x="784" y="336"/>
                  </a:lnTo>
                  <a:lnTo>
                    <a:pt x="776" y="360"/>
                  </a:lnTo>
                  <a:lnTo>
                    <a:pt x="752" y="360"/>
                  </a:lnTo>
                  <a:lnTo>
                    <a:pt x="744" y="392"/>
                  </a:lnTo>
                  <a:lnTo>
                    <a:pt x="712" y="408"/>
                  </a:lnTo>
                  <a:lnTo>
                    <a:pt x="712" y="424"/>
                  </a:lnTo>
                  <a:lnTo>
                    <a:pt x="736" y="432"/>
                  </a:lnTo>
                  <a:lnTo>
                    <a:pt x="728" y="440"/>
                  </a:lnTo>
                  <a:lnTo>
                    <a:pt x="704" y="456"/>
                  </a:lnTo>
                  <a:lnTo>
                    <a:pt x="672" y="448"/>
                  </a:lnTo>
                  <a:lnTo>
                    <a:pt x="656" y="448"/>
                  </a:lnTo>
                  <a:lnTo>
                    <a:pt x="648" y="464"/>
                  </a:lnTo>
                  <a:lnTo>
                    <a:pt x="664" y="488"/>
                  </a:lnTo>
                  <a:lnTo>
                    <a:pt x="696" y="496"/>
                  </a:lnTo>
                  <a:lnTo>
                    <a:pt x="712" y="504"/>
                  </a:lnTo>
                  <a:lnTo>
                    <a:pt x="704" y="528"/>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27" name="Freeform 21"/>
            <p:cNvSpPr/>
            <p:nvPr/>
          </p:nvSpPr>
          <p:spPr bwMode="invGray">
            <a:xfrm>
              <a:off x="4269050" y="4910264"/>
              <a:ext cx="707906" cy="669441"/>
            </a:xfrm>
            <a:custGeom>
              <a:avLst/>
              <a:gdLst>
                <a:gd name="T0" fmla="*/ 2147483646 w 369"/>
                <a:gd name="T1" fmla="*/ 2147483646 h 353"/>
                <a:gd name="T2" fmla="*/ 2147483646 w 369"/>
                <a:gd name="T3" fmla="*/ 2147483646 h 353"/>
                <a:gd name="T4" fmla="*/ 2147483646 w 369"/>
                <a:gd name="T5" fmla="*/ 2147483646 h 353"/>
                <a:gd name="T6" fmla="*/ 2147483646 w 369"/>
                <a:gd name="T7" fmla="*/ 2147483646 h 353"/>
                <a:gd name="T8" fmla="*/ 2147483646 w 369"/>
                <a:gd name="T9" fmla="*/ 2147483646 h 353"/>
                <a:gd name="T10" fmla="*/ 2147483646 w 369"/>
                <a:gd name="T11" fmla="*/ 2147483646 h 353"/>
                <a:gd name="T12" fmla="*/ 2147483646 w 369"/>
                <a:gd name="T13" fmla="*/ 2147483646 h 353"/>
                <a:gd name="T14" fmla="*/ 2147483646 w 369"/>
                <a:gd name="T15" fmla="*/ 2147483646 h 353"/>
                <a:gd name="T16" fmla="*/ 2147483646 w 369"/>
                <a:gd name="T17" fmla="*/ 2147483646 h 353"/>
                <a:gd name="T18" fmla="*/ 2147483646 w 369"/>
                <a:gd name="T19" fmla="*/ 2147483646 h 353"/>
                <a:gd name="T20" fmla="*/ 2147483646 w 369"/>
                <a:gd name="T21" fmla="*/ 2147483646 h 353"/>
                <a:gd name="T22" fmla="*/ 2147483646 w 369"/>
                <a:gd name="T23" fmla="*/ 2147483646 h 353"/>
                <a:gd name="T24" fmla="*/ 2147483646 w 369"/>
                <a:gd name="T25" fmla="*/ 2147483646 h 353"/>
                <a:gd name="T26" fmla="*/ 2147483646 w 369"/>
                <a:gd name="T27" fmla="*/ 0 h 353"/>
                <a:gd name="T28" fmla="*/ 2147483646 w 369"/>
                <a:gd name="T29" fmla="*/ 2147483646 h 353"/>
                <a:gd name="T30" fmla="*/ 2147483646 w 369"/>
                <a:gd name="T31" fmla="*/ 2147483646 h 353"/>
                <a:gd name="T32" fmla="*/ 2147483646 w 369"/>
                <a:gd name="T33" fmla="*/ 2147483646 h 353"/>
                <a:gd name="T34" fmla="*/ 2147483646 w 369"/>
                <a:gd name="T35" fmla="*/ 2147483646 h 353"/>
                <a:gd name="T36" fmla="*/ 2147483646 w 369"/>
                <a:gd name="T37" fmla="*/ 2147483646 h 353"/>
                <a:gd name="T38" fmla="*/ 2147483646 w 369"/>
                <a:gd name="T39" fmla="*/ 2147483646 h 353"/>
                <a:gd name="T40" fmla="*/ 2147483646 w 369"/>
                <a:gd name="T41" fmla="*/ 2147483646 h 353"/>
                <a:gd name="T42" fmla="*/ 2147483646 w 369"/>
                <a:gd name="T43" fmla="*/ 2147483646 h 353"/>
                <a:gd name="T44" fmla="*/ 2147483646 w 369"/>
                <a:gd name="T45" fmla="*/ 2147483646 h 353"/>
                <a:gd name="T46" fmla="*/ 2147483646 w 369"/>
                <a:gd name="T47" fmla="*/ 2147483646 h 353"/>
                <a:gd name="T48" fmla="*/ 2147483646 w 369"/>
                <a:gd name="T49" fmla="*/ 2147483646 h 353"/>
                <a:gd name="T50" fmla="*/ 2147483646 w 369"/>
                <a:gd name="T51" fmla="*/ 2147483646 h 353"/>
                <a:gd name="T52" fmla="*/ 2147483646 w 369"/>
                <a:gd name="T53" fmla="*/ 2147483646 h 353"/>
                <a:gd name="T54" fmla="*/ 2147483646 w 369"/>
                <a:gd name="T55" fmla="*/ 2147483646 h 353"/>
                <a:gd name="T56" fmla="*/ 2147483646 w 369"/>
                <a:gd name="T57" fmla="*/ 2147483646 h 353"/>
                <a:gd name="T58" fmla="*/ 2147483646 w 369"/>
                <a:gd name="T59" fmla="*/ 2147483646 h 353"/>
                <a:gd name="T60" fmla="*/ 2147483646 w 369"/>
                <a:gd name="T61" fmla="*/ 2147483646 h 353"/>
                <a:gd name="T62" fmla="*/ 2147483646 w 369"/>
                <a:gd name="T63" fmla="*/ 2147483646 h 353"/>
                <a:gd name="T64" fmla="*/ 2147483646 w 369"/>
                <a:gd name="T65" fmla="*/ 2147483646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9" h="353">
                  <a:moveTo>
                    <a:pt x="48" y="344"/>
                  </a:moveTo>
                  <a:lnTo>
                    <a:pt x="48" y="320"/>
                  </a:lnTo>
                  <a:lnTo>
                    <a:pt x="64" y="296"/>
                  </a:lnTo>
                  <a:lnTo>
                    <a:pt x="32" y="264"/>
                  </a:lnTo>
                  <a:lnTo>
                    <a:pt x="56" y="224"/>
                  </a:lnTo>
                  <a:lnTo>
                    <a:pt x="56" y="192"/>
                  </a:lnTo>
                  <a:lnTo>
                    <a:pt x="8" y="200"/>
                  </a:lnTo>
                  <a:lnTo>
                    <a:pt x="8" y="160"/>
                  </a:lnTo>
                  <a:lnTo>
                    <a:pt x="0" y="152"/>
                  </a:lnTo>
                  <a:lnTo>
                    <a:pt x="16" y="136"/>
                  </a:lnTo>
                  <a:lnTo>
                    <a:pt x="32" y="144"/>
                  </a:lnTo>
                  <a:lnTo>
                    <a:pt x="48" y="136"/>
                  </a:lnTo>
                  <a:lnTo>
                    <a:pt x="96" y="136"/>
                  </a:lnTo>
                  <a:lnTo>
                    <a:pt x="104" y="120"/>
                  </a:lnTo>
                  <a:lnTo>
                    <a:pt x="112" y="112"/>
                  </a:lnTo>
                  <a:lnTo>
                    <a:pt x="168" y="112"/>
                  </a:lnTo>
                  <a:lnTo>
                    <a:pt x="160" y="80"/>
                  </a:lnTo>
                  <a:lnTo>
                    <a:pt x="136" y="80"/>
                  </a:lnTo>
                  <a:lnTo>
                    <a:pt x="128" y="56"/>
                  </a:lnTo>
                  <a:lnTo>
                    <a:pt x="144" y="40"/>
                  </a:lnTo>
                  <a:lnTo>
                    <a:pt x="168" y="48"/>
                  </a:lnTo>
                  <a:lnTo>
                    <a:pt x="184" y="40"/>
                  </a:lnTo>
                  <a:lnTo>
                    <a:pt x="192" y="56"/>
                  </a:lnTo>
                  <a:lnTo>
                    <a:pt x="208" y="48"/>
                  </a:lnTo>
                  <a:lnTo>
                    <a:pt x="208" y="24"/>
                  </a:lnTo>
                  <a:lnTo>
                    <a:pt x="232" y="40"/>
                  </a:lnTo>
                  <a:lnTo>
                    <a:pt x="240" y="8"/>
                  </a:lnTo>
                  <a:lnTo>
                    <a:pt x="248" y="0"/>
                  </a:lnTo>
                  <a:lnTo>
                    <a:pt x="264" y="16"/>
                  </a:lnTo>
                  <a:lnTo>
                    <a:pt x="288" y="16"/>
                  </a:lnTo>
                  <a:lnTo>
                    <a:pt x="312" y="72"/>
                  </a:lnTo>
                  <a:lnTo>
                    <a:pt x="320" y="72"/>
                  </a:lnTo>
                  <a:lnTo>
                    <a:pt x="328" y="88"/>
                  </a:lnTo>
                  <a:lnTo>
                    <a:pt x="344" y="88"/>
                  </a:lnTo>
                  <a:lnTo>
                    <a:pt x="352" y="72"/>
                  </a:lnTo>
                  <a:lnTo>
                    <a:pt x="360" y="64"/>
                  </a:lnTo>
                  <a:lnTo>
                    <a:pt x="368" y="88"/>
                  </a:lnTo>
                  <a:lnTo>
                    <a:pt x="360" y="96"/>
                  </a:lnTo>
                  <a:lnTo>
                    <a:pt x="360" y="112"/>
                  </a:lnTo>
                  <a:lnTo>
                    <a:pt x="360" y="128"/>
                  </a:lnTo>
                  <a:lnTo>
                    <a:pt x="336" y="152"/>
                  </a:lnTo>
                  <a:lnTo>
                    <a:pt x="336" y="168"/>
                  </a:lnTo>
                  <a:lnTo>
                    <a:pt x="360" y="168"/>
                  </a:lnTo>
                  <a:lnTo>
                    <a:pt x="368" y="184"/>
                  </a:lnTo>
                  <a:lnTo>
                    <a:pt x="360" y="192"/>
                  </a:lnTo>
                  <a:lnTo>
                    <a:pt x="360" y="208"/>
                  </a:lnTo>
                  <a:lnTo>
                    <a:pt x="360" y="232"/>
                  </a:lnTo>
                  <a:lnTo>
                    <a:pt x="368" y="232"/>
                  </a:lnTo>
                  <a:lnTo>
                    <a:pt x="368" y="248"/>
                  </a:lnTo>
                  <a:lnTo>
                    <a:pt x="344" y="256"/>
                  </a:lnTo>
                  <a:lnTo>
                    <a:pt x="344" y="272"/>
                  </a:lnTo>
                  <a:lnTo>
                    <a:pt x="344" y="280"/>
                  </a:lnTo>
                  <a:lnTo>
                    <a:pt x="320" y="272"/>
                  </a:lnTo>
                  <a:lnTo>
                    <a:pt x="312" y="288"/>
                  </a:lnTo>
                  <a:lnTo>
                    <a:pt x="280" y="288"/>
                  </a:lnTo>
                  <a:lnTo>
                    <a:pt x="272" y="312"/>
                  </a:lnTo>
                  <a:lnTo>
                    <a:pt x="248" y="320"/>
                  </a:lnTo>
                  <a:lnTo>
                    <a:pt x="232" y="304"/>
                  </a:lnTo>
                  <a:lnTo>
                    <a:pt x="224" y="280"/>
                  </a:lnTo>
                  <a:lnTo>
                    <a:pt x="208" y="288"/>
                  </a:lnTo>
                  <a:lnTo>
                    <a:pt x="208" y="304"/>
                  </a:lnTo>
                  <a:lnTo>
                    <a:pt x="192" y="304"/>
                  </a:lnTo>
                  <a:lnTo>
                    <a:pt x="152" y="328"/>
                  </a:lnTo>
                  <a:lnTo>
                    <a:pt x="144" y="352"/>
                  </a:lnTo>
                  <a:lnTo>
                    <a:pt x="96" y="328"/>
                  </a:lnTo>
                  <a:lnTo>
                    <a:pt x="80" y="328"/>
                  </a:lnTo>
                  <a:lnTo>
                    <a:pt x="48" y="344"/>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28" name="Freeform 22"/>
            <p:cNvSpPr/>
            <p:nvPr/>
          </p:nvSpPr>
          <p:spPr bwMode="invGray">
            <a:xfrm>
              <a:off x="3470267" y="4864152"/>
              <a:ext cx="1090557" cy="1166402"/>
            </a:xfrm>
            <a:custGeom>
              <a:avLst/>
              <a:gdLst>
                <a:gd name="T0" fmla="*/ 2147483646 w 569"/>
                <a:gd name="T1" fmla="*/ 2147483646 h 617"/>
                <a:gd name="T2" fmla="*/ 2147483646 w 569"/>
                <a:gd name="T3" fmla="*/ 2147483646 h 617"/>
                <a:gd name="T4" fmla="*/ 2147483646 w 569"/>
                <a:gd name="T5" fmla="*/ 2147483646 h 617"/>
                <a:gd name="T6" fmla="*/ 2147483646 w 569"/>
                <a:gd name="T7" fmla="*/ 2147483646 h 617"/>
                <a:gd name="T8" fmla="*/ 2147483646 w 569"/>
                <a:gd name="T9" fmla="*/ 2147483646 h 617"/>
                <a:gd name="T10" fmla="*/ 2147483646 w 569"/>
                <a:gd name="T11" fmla="*/ 2147483646 h 617"/>
                <a:gd name="T12" fmla="*/ 2147483646 w 569"/>
                <a:gd name="T13" fmla="*/ 2147483646 h 617"/>
                <a:gd name="T14" fmla="*/ 2147483646 w 569"/>
                <a:gd name="T15" fmla="*/ 2147483646 h 617"/>
                <a:gd name="T16" fmla="*/ 2147483646 w 569"/>
                <a:gd name="T17" fmla="*/ 2147483646 h 617"/>
                <a:gd name="T18" fmla="*/ 2147483646 w 569"/>
                <a:gd name="T19" fmla="*/ 2147483646 h 617"/>
                <a:gd name="T20" fmla="*/ 2147483646 w 569"/>
                <a:gd name="T21" fmla="*/ 2147483646 h 617"/>
                <a:gd name="T22" fmla="*/ 2147483646 w 569"/>
                <a:gd name="T23" fmla="*/ 2147483646 h 617"/>
                <a:gd name="T24" fmla="*/ 2147483646 w 569"/>
                <a:gd name="T25" fmla="*/ 2147483646 h 617"/>
                <a:gd name="T26" fmla="*/ 2147483646 w 569"/>
                <a:gd name="T27" fmla="*/ 2147483646 h 617"/>
                <a:gd name="T28" fmla="*/ 2147483646 w 569"/>
                <a:gd name="T29" fmla="*/ 2147483646 h 617"/>
                <a:gd name="T30" fmla="*/ 2147483646 w 569"/>
                <a:gd name="T31" fmla="*/ 2147483646 h 617"/>
                <a:gd name="T32" fmla="*/ 2147483646 w 569"/>
                <a:gd name="T33" fmla="*/ 2147483646 h 617"/>
                <a:gd name="T34" fmla="*/ 2147483646 w 569"/>
                <a:gd name="T35" fmla="*/ 2147483646 h 617"/>
                <a:gd name="T36" fmla="*/ 2147483646 w 569"/>
                <a:gd name="T37" fmla="*/ 2147483646 h 617"/>
                <a:gd name="T38" fmla="*/ 2147483646 w 569"/>
                <a:gd name="T39" fmla="*/ 2147483646 h 617"/>
                <a:gd name="T40" fmla="*/ 2147483646 w 569"/>
                <a:gd name="T41" fmla="*/ 2147483646 h 617"/>
                <a:gd name="T42" fmla="*/ 2147483646 w 569"/>
                <a:gd name="T43" fmla="*/ 2147483646 h 617"/>
                <a:gd name="T44" fmla="*/ 2147483646 w 569"/>
                <a:gd name="T45" fmla="*/ 2147483646 h 617"/>
                <a:gd name="T46" fmla="*/ 2147483646 w 569"/>
                <a:gd name="T47" fmla="*/ 2147483646 h 617"/>
                <a:gd name="T48" fmla="*/ 2147483646 w 569"/>
                <a:gd name="T49" fmla="*/ 2147483646 h 617"/>
                <a:gd name="T50" fmla="*/ 2147483646 w 569"/>
                <a:gd name="T51" fmla="*/ 0 h 617"/>
                <a:gd name="T52" fmla="*/ 2147483646 w 569"/>
                <a:gd name="T53" fmla="*/ 0 h 617"/>
                <a:gd name="T54" fmla="*/ 2147483646 w 569"/>
                <a:gd name="T55" fmla="*/ 2147483646 h 617"/>
                <a:gd name="T56" fmla="*/ 2147483646 w 569"/>
                <a:gd name="T57" fmla="*/ 2147483646 h 617"/>
                <a:gd name="T58" fmla="*/ 2147483646 w 569"/>
                <a:gd name="T59" fmla="*/ 2147483646 h 617"/>
                <a:gd name="T60" fmla="*/ 2147483646 w 569"/>
                <a:gd name="T61" fmla="*/ 2147483646 h 617"/>
                <a:gd name="T62" fmla="*/ 2147483646 w 569"/>
                <a:gd name="T63" fmla="*/ 2147483646 h 617"/>
                <a:gd name="T64" fmla="*/ 2147483646 w 569"/>
                <a:gd name="T65" fmla="*/ 2147483646 h 617"/>
                <a:gd name="T66" fmla="*/ 2147483646 w 569"/>
                <a:gd name="T67" fmla="*/ 2147483646 h 617"/>
                <a:gd name="T68" fmla="*/ 0 w 569"/>
                <a:gd name="T69" fmla="*/ 2147483646 h 617"/>
                <a:gd name="T70" fmla="*/ 2147483646 w 569"/>
                <a:gd name="T71" fmla="*/ 2147483646 h 617"/>
                <a:gd name="T72" fmla="*/ 2147483646 w 569"/>
                <a:gd name="T73" fmla="*/ 2147483646 h 617"/>
                <a:gd name="T74" fmla="*/ 2147483646 w 569"/>
                <a:gd name="T75" fmla="*/ 2147483646 h 617"/>
                <a:gd name="T76" fmla="*/ 2147483646 w 569"/>
                <a:gd name="T77" fmla="*/ 2147483646 h 617"/>
                <a:gd name="T78" fmla="*/ 2147483646 w 569"/>
                <a:gd name="T79" fmla="*/ 2147483646 h 617"/>
                <a:gd name="T80" fmla="*/ 2147483646 w 569"/>
                <a:gd name="T81" fmla="*/ 2147483646 h 617"/>
                <a:gd name="T82" fmla="*/ 2147483646 w 569"/>
                <a:gd name="T83" fmla="*/ 2147483646 h 617"/>
                <a:gd name="T84" fmla="*/ 2147483646 w 569"/>
                <a:gd name="T85" fmla="*/ 2147483646 h 617"/>
                <a:gd name="T86" fmla="*/ 2147483646 w 569"/>
                <a:gd name="T87" fmla="*/ 2147483646 h 617"/>
                <a:gd name="T88" fmla="*/ 2147483646 w 569"/>
                <a:gd name="T89" fmla="*/ 2147483646 h 617"/>
                <a:gd name="T90" fmla="*/ 2147483646 w 569"/>
                <a:gd name="T91" fmla="*/ 2147483646 h 617"/>
                <a:gd name="T92" fmla="*/ 2147483646 w 569"/>
                <a:gd name="T93" fmla="*/ 2147483646 h 617"/>
                <a:gd name="T94" fmla="*/ 2147483646 w 569"/>
                <a:gd name="T95" fmla="*/ 2147483646 h 617"/>
                <a:gd name="T96" fmla="*/ 2147483646 w 569"/>
                <a:gd name="T97" fmla="*/ 2147483646 h 617"/>
                <a:gd name="T98" fmla="*/ 2147483646 w 569"/>
                <a:gd name="T99" fmla="*/ 2147483646 h 617"/>
                <a:gd name="T100" fmla="*/ 2147483646 w 569"/>
                <a:gd name="T101" fmla="*/ 2147483646 h 617"/>
                <a:gd name="T102" fmla="*/ 2147483646 w 569"/>
                <a:gd name="T103" fmla="*/ 2147483646 h 617"/>
                <a:gd name="T104" fmla="*/ 2147483646 w 569"/>
                <a:gd name="T105" fmla="*/ 2147483646 h 617"/>
                <a:gd name="T106" fmla="*/ 2147483646 w 569"/>
                <a:gd name="T107" fmla="*/ 2147483646 h 617"/>
                <a:gd name="T108" fmla="*/ 2147483646 w 569"/>
                <a:gd name="T109" fmla="*/ 2147483646 h 6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9" h="617">
                  <a:moveTo>
                    <a:pt x="520" y="464"/>
                  </a:moveTo>
                  <a:lnTo>
                    <a:pt x="528" y="448"/>
                  </a:lnTo>
                  <a:lnTo>
                    <a:pt x="568" y="448"/>
                  </a:lnTo>
                  <a:lnTo>
                    <a:pt x="560" y="416"/>
                  </a:lnTo>
                  <a:lnTo>
                    <a:pt x="552" y="400"/>
                  </a:lnTo>
                  <a:lnTo>
                    <a:pt x="528" y="408"/>
                  </a:lnTo>
                  <a:lnTo>
                    <a:pt x="504" y="400"/>
                  </a:lnTo>
                  <a:lnTo>
                    <a:pt x="496" y="384"/>
                  </a:lnTo>
                  <a:lnTo>
                    <a:pt x="464" y="384"/>
                  </a:lnTo>
                  <a:lnTo>
                    <a:pt x="464" y="360"/>
                  </a:lnTo>
                  <a:lnTo>
                    <a:pt x="464" y="344"/>
                  </a:lnTo>
                  <a:lnTo>
                    <a:pt x="480" y="320"/>
                  </a:lnTo>
                  <a:lnTo>
                    <a:pt x="448" y="288"/>
                  </a:lnTo>
                  <a:lnTo>
                    <a:pt x="472" y="248"/>
                  </a:lnTo>
                  <a:lnTo>
                    <a:pt x="472" y="216"/>
                  </a:lnTo>
                  <a:lnTo>
                    <a:pt x="424" y="224"/>
                  </a:lnTo>
                  <a:lnTo>
                    <a:pt x="424" y="184"/>
                  </a:lnTo>
                  <a:lnTo>
                    <a:pt x="416" y="176"/>
                  </a:lnTo>
                  <a:lnTo>
                    <a:pt x="432" y="160"/>
                  </a:lnTo>
                  <a:lnTo>
                    <a:pt x="448" y="168"/>
                  </a:lnTo>
                  <a:lnTo>
                    <a:pt x="464" y="152"/>
                  </a:lnTo>
                  <a:lnTo>
                    <a:pt x="512" y="160"/>
                  </a:lnTo>
                  <a:lnTo>
                    <a:pt x="528" y="136"/>
                  </a:lnTo>
                  <a:lnTo>
                    <a:pt x="512" y="112"/>
                  </a:lnTo>
                  <a:lnTo>
                    <a:pt x="488" y="128"/>
                  </a:lnTo>
                  <a:lnTo>
                    <a:pt x="464" y="112"/>
                  </a:lnTo>
                  <a:lnTo>
                    <a:pt x="464" y="64"/>
                  </a:lnTo>
                  <a:lnTo>
                    <a:pt x="432" y="64"/>
                  </a:lnTo>
                  <a:lnTo>
                    <a:pt x="424" y="96"/>
                  </a:lnTo>
                  <a:lnTo>
                    <a:pt x="408" y="96"/>
                  </a:lnTo>
                  <a:lnTo>
                    <a:pt x="408" y="120"/>
                  </a:lnTo>
                  <a:lnTo>
                    <a:pt x="384" y="144"/>
                  </a:lnTo>
                  <a:lnTo>
                    <a:pt x="368" y="144"/>
                  </a:lnTo>
                  <a:lnTo>
                    <a:pt x="368" y="240"/>
                  </a:lnTo>
                  <a:lnTo>
                    <a:pt x="344" y="240"/>
                  </a:lnTo>
                  <a:lnTo>
                    <a:pt x="336" y="224"/>
                  </a:lnTo>
                  <a:lnTo>
                    <a:pt x="320" y="240"/>
                  </a:lnTo>
                  <a:lnTo>
                    <a:pt x="288" y="240"/>
                  </a:lnTo>
                  <a:lnTo>
                    <a:pt x="288" y="232"/>
                  </a:lnTo>
                  <a:lnTo>
                    <a:pt x="272" y="224"/>
                  </a:lnTo>
                  <a:lnTo>
                    <a:pt x="272" y="192"/>
                  </a:lnTo>
                  <a:lnTo>
                    <a:pt x="232" y="104"/>
                  </a:lnTo>
                  <a:lnTo>
                    <a:pt x="216" y="104"/>
                  </a:lnTo>
                  <a:lnTo>
                    <a:pt x="216" y="112"/>
                  </a:lnTo>
                  <a:lnTo>
                    <a:pt x="200" y="88"/>
                  </a:lnTo>
                  <a:lnTo>
                    <a:pt x="208" y="72"/>
                  </a:lnTo>
                  <a:lnTo>
                    <a:pt x="176" y="32"/>
                  </a:lnTo>
                  <a:lnTo>
                    <a:pt x="160" y="40"/>
                  </a:lnTo>
                  <a:lnTo>
                    <a:pt x="152" y="80"/>
                  </a:lnTo>
                  <a:lnTo>
                    <a:pt x="136" y="80"/>
                  </a:lnTo>
                  <a:lnTo>
                    <a:pt x="136" y="64"/>
                  </a:lnTo>
                  <a:lnTo>
                    <a:pt x="136" y="0"/>
                  </a:lnTo>
                  <a:lnTo>
                    <a:pt x="120" y="16"/>
                  </a:lnTo>
                  <a:lnTo>
                    <a:pt x="112" y="0"/>
                  </a:lnTo>
                  <a:lnTo>
                    <a:pt x="96" y="16"/>
                  </a:lnTo>
                  <a:lnTo>
                    <a:pt x="96" y="32"/>
                  </a:lnTo>
                  <a:lnTo>
                    <a:pt x="104" y="64"/>
                  </a:lnTo>
                  <a:lnTo>
                    <a:pt x="88" y="64"/>
                  </a:lnTo>
                  <a:lnTo>
                    <a:pt x="72" y="64"/>
                  </a:lnTo>
                  <a:lnTo>
                    <a:pt x="80" y="96"/>
                  </a:lnTo>
                  <a:lnTo>
                    <a:pt x="80" y="112"/>
                  </a:lnTo>
                  <a:lnTo>
                    <a:pt x="104" y="112"/>
                  </a:lnTo>
                  <a:lnTo>
                    <a:pt x="104" y="168"/>
                  </a:lnTo>
                  <a:lnTo>
                    <a:pt x="88" y="240"/>
                  </a:lnTo>
                  <a:lnTo>
                    <a:pt x="40" y="272"/>
                  </a:lnTo>
                  <a:lnTo>
                    <a:pt x="24" y="280"/>
                  </a:lnTo>
                  <a:lnTo>
                    <a:pt x="16" y="288"/>
                  </a:lnTo>
                  <a:lnTo>
                    <a:pt x="8" y="312"/>
                  </a:lnTo>
                  <a:lnTo>
                    <a:pt x="8" y="360"/>
                  </a:lnTo>
                  <a:lnTo>
                    <a:pt x="0" y="376"/>
                  </a:lnTo>
                  <a:lnTo>
                    <a:pt x="32" y="376"/>
                  </a:lnTo>
                  <a:lnTo>
                    <a:pt x="48" y="368"/>
                  </a:lnTo>
                  <a:lnTo>
                    <a:pt x="88" y="376"/>
                  </a:lnTo>
                  <a:lnTo>
                    <a:pt x="80" y="392"/>
                  </a:lnTo>
                  <a:lnTo>
                    <a:pt x="72" y="392"/>
                  </a:lnTo>
                  <a:lnTo>
                    <a:pt x="88" y="408"/>
                  </a:lnTo>
                  <a:lnTo>
                    <a:pt x="80" y="432"/>
                  </a:lnTo>
                  <a:lnTo>
                    <a:pt x="96" y="448"/>
                  </a:lnTo>
                  <a:lnTo>
                    <a:pt x="120" y="448"/>
                  </a:lnTo>
                  <a:lnTo>
                    <a:pt x="120" y="464"/>
                  </a:lnTo>
                  <a:lnTo>
                    <a:pt x="112" y="472"/>
                  </a:lnTo>
                  <a:lnTo>
                    <a:pt x="112" y="504"/>
                  </a:lnTo>
                  <a:lnTo>
                    <a:pt x="96" y="504"/>
                  </a:lnTo>
                  <a:lnTo>
                    <a:pt x="104" y="528"/>
                  </a:lnTo>
                  <a:lnTo>
                    <a:pt x="144" y="528"/>
                  </a:lnTo>
                  <a:lnTo>
                    <a:pt x="144" y="560"/>
                  </a:lnTo>
                  <a:lnTo>
                    <a:pt x="160" y="568"/>
                  </a:lnTo>
                  <a:lnTo>
                    <a:pt x="200" y="576"/>
                  </a:lnTo>
                  <a:lnTo>
                    <a:pt x="216" y="560"/>
                  </a:lnTo>
                  <a:lnTo>
                    <a:pt x="224" y="568"/>
                  </a:lnTo>
                  <a:lnTo>
                    <a:pt x="216" y="592"/>
                  </a:lnTo>
                  <a:lnTo>
                    <a:pt x="232" y="600"/>
                  </a:lnTo>
                  <a:lnTo>
                    <a:pt x="264" y="616"/>
                  </a:lnTo>
                  <a:lnTo>
                    <a:pt x="264" y="592"/>
                  </a:lnTo>
                  <a:lnTo>
                    <a:pt x="264" y="520"/>
                  </a:lnTo>
                  <a:lnTo>
                    <a:pt x="272" y="512"/>
                  </a:lnTo>
                  <a:lnTo>
                    <a:pt x="320" y="512"/>
                  </a:lnTo>
                  <a:lnTo>
                    <a:pt x="328" y="504"/>
                  </a:lnTo>
                  <a:lnTo>
                    <a:pt x="344" y="504"/>
                  </a:lnTo>
                  <a:lnTo>
                    <a:pt x="352" y="512"/>
                  </a:lnTo>
                  <a:lnTo>
                    <a:pt x="376" y="504"/>
                  </a:lnTo>
                  <a:lnTo>
                    <a:pt x="384" y="512"/>
                  </a:lnTo>
                  <a:lnTo>
                    <a:pt x="392" y="504"/>
                  </a:lnTo>
                  <a:lnTo>
                    <a:pt x="416" y="520"/>
                  </a:lnTo>
                  <a:lnTo>
                    <a:pt x="416" y="504"/>
                  </a:lnTo>
                  <a:lnTo>
                    <a:pt x="440" y="504"/>
                  </a:lnTo>
                  <a:lnTo>
                    <a:pt x="480" y="496"/>
                  </a:lnTo>
                  <a:lnTo>
                    <a:pt x="488" y="472"/>
                  </a:lnTo>
                  <a:lnTo>
                    <a:pt x="504" y="464"/>
                  </a:lnTo>
                  <a:lnTo>
                    <a:pt x="520" y="464"/>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29" name="Freeform 23"/>
            <p:cNvSpPr/>
            <p:nvPr/>
          </p:nvSpPr>
          <p:spPr bwMode="invGray">
            <a:xfrm>
              <a:off x="1434242" y="3515021"/>
              <a:ext cx="2318231" cy="1485753"/>
            </a:xfrm>
            <a:custGeom>
              <a:avLst/>
              <a:gdLst>
                <a:gd name="T0" fmla="*/ 2147483646 w 1209"/>
                <a:gd name="T1" fmla="*/ 2147483646 h 785"/>
                <a:gd name="T2" fmla="*/ 2147483646 w 1209"/>
                <a:gd name="T3" fmla="*/ 2147483646 h 785"/>
                <a:gd name="T4" fmla="*/ 2147483646 w 1209"/>
                <a:gd name="T5" fmla="*/ 2147483646 h 785"/>
                <a:gd name="T6" fmla="*/ 2147483646 w 1209"/>
                <a:gd name="T7" fmla="*/ 2147483646 h 785"/>
                <a:gd name="T8" fmla="*/ 2147483646 w 1209"/>
                <a:gd name="T9" fmla="*/ 2147483646 h 785"/>
                <a:gd name="T10" fmla="*/ 2147483646 w 1209"/>
                <a:gd name="T11" fmla="*/ 2147483646 h 785"/>
                <a:gd name="T12" fmla="*/ 2147483646 w 1209"/>
                <a:gd name="T13" fmla="*/ 2147483646 h 785"/>
                <a:gd name="T14" fmla="*/ 2147483646 w 1209"/>
                <a:gd name="T15" fmla="*/ 2147483646 h 785"/>
                <a:gd name="T16" fmla="*/ 2147483646 w 1209"/>
                <a:gd name="T17" fmla="*/ 2147483646 h 785"/>
                <a:gd name="T18" fmla="*/ 2147483646 w 1209"/>
                <a:gd name="T19" fmla="*/ 2147483646 h 785"/>
                <a:gd name="T20" fmla="*/ 2147483646 w 1209"/>
                <a:gd name="T21" fmla="*/ 2147483646 h 785"/>
                <a:gd name="T22" fmla="*/ 2147483646 w 1209"/>
                <a:gd name="T23" fmla="*/ 2147483646 h 785"/>
                <a:gd name="T24" fmla="*/ 2147483646 w 1209"/>
                <a:gd name="T25" fmla="*/ 2147483646 h 785"/>
                <a:gd name="T26" fmla="*/ 2147483646 w 1209"/>
                <a:gd name="T27" fmla="*/ 2147483646 h 785"/>
                <a:gd name="T28" fmla="*/ 2147483646 w 1209"/>
                <a:gd name="T29" fmla="*/ 2147483646 h 785"/>
                <a:gd name="T30" fmla="*/ 2147483646 w 1209"/>
                <a:gd name="T31" fmla="*/ 2147483646 h 785"/>
                <a:gd name="T32" fmla="*/ 2147483646 w 1209"/>
                <a:gd name="T33" fmla="*/ 2147483646 h 785"/>
                <a:gd name="T34" fmla="*/ 2147483646 w 1209"/>
                <a:gd name="T35" fmla="*/ 2147483646 h 785"/>
                <a:gd name="T36" fmla="*/ 2147483646 w 1209"/>
                <a:gd name="T37" fmla="*/ 2147483646 h 785"/>
                <a:gd name="T38" fmla="*/ 2147483646 w 1209"/>
                <a:gd name="T39" fmla="*/ 2147483646 h 785"/>
                <a:gd name="T40" fmla="*/ 2147483646 w 1209"/>
                <a:gd name="T41" fmla="*/ 2147483646 h 785"/>
                <a:gd name="T42" fmla="*/ 2147483646 w 1209"/>
                <a:gd name="T43" fmla="*/ 2147483646 h 785"/>
                <a:gd name="T44" fmla="*/ 2147483646 w 1209"/>
                <a:gd name="T45" fmla="*/ 2147483646 h 785"/>
                <a:gd name="T46" fmla="*/ 2147483646 w 1209"/>
                <a:gd name="T47" fmla="*/ 2147483646 h 785"/>
                <a:gd name="T48" fmla="*/ 2147483646 w 1209"/>
                <a:gd name="T49" fmla="*/ 2147483646 h 785"/>
                <a:gd name="T50" fmla="*/ 2147483646 w 1209"/>
                <a:gd name="T51" fmla="*/ 2147483646 h 785"/>
                <a:gd name="T52" fmla="*/ 2147483646 w 1209"/>
                <a:gd name="T53" fmla="*/ 2147483646 h 785"/>
                <a:gd name="T54" fmla="*/ 2147483646 w 1209"/>
                <a:gd name="T55" fmla="*/ 2147483646 h 785"/>
                <a:gd name="T56" fmla="*/ 2147483646 w 1209"/>
                <a:gd name="T57" fmla="*/ 2147483646 h 785"/>
                <a:gd name="T58" fmla="*/ 0 w 1209"/>
                <a:gd name="T59" fmla="*/ 2147483646 h 785"/>
                <a:gd name="T60" fmla="*/ 2147483646 w 1209"/>
                <a:gd name="T61" fmla="*/ 2147483646 h 785"/>
                <a:gd name="T62" fmla="*/ 2147483646 w 1209"/>
                <a:gd name="T63" fmla="*/ 2147483646 h 785"/>
                <a:gd name="T64" fmla="*/ 2147483646 w 1209"/>
                <a:gd name="T65" fmla="*/ 2147483646 h 785"/>
                <a:gd name="T66" fmla="*/ 2147483646 w 1209"/>
                <a:gd name="T67" fmla="*/ 2147483646 h 785"/>
                <a:gd name="T68" fmla="*/ 2147483646 w 1209"/>
                <a:gd name="T69" fmla="*/ 2147483646 h 785"/>
                <a:gd name="T70" fmla="*/ 2147483646 w 1209"/>
                <a:gd name="T71" fmla="*/ 2147483646 h 785"/>
                <a:gd name="T72" fmla="*/ 2147483646 w 1209"/>
                <a:gd name="T73" fmla="*/ 2147483646 h 785"/>
                <a:gd name="T74" fmla="*/ 2147483646 w 1209"/>
                <a:gd name="T75" fmla="*/ 2147483646 h 785"/>
                <a:gd name="T76" fmla="*/ 2147483646 w 1209"/>
                <a:gd name="T77" fmla="*/ 2147483646 h 785"/>
                <a:gd name="T78" fmla="*/ 2147483646 w 1209"/>
                <a:gd name="T79" fmla="*/ 2147483646 h 785"/>
                <a:gd name="T80" fmla="*/ 2147483646 w 1209"/>
                <a:gd name="T81" fmla="*/ 2147483646 h 785"/>
                <a:gd name="T82" fmla="*/ 2147483646 w 1209"/>
                <a:gd name="T83" fmla="*/ 2147483646 h 785"/>
                <a:gd name="T84" fmla="*/ 2147483646 w 1209"/>
                <a:gd name="T85" fmla="*/ 2147483646 h 785"/>
                <a:gd name="T86" fmla="*/ 2147483646 w 1209"/>
                <a:gd name="T87" fmla="*/ 2147483646 h 785"/>
                <a:gd name="T88" fmla="*/ 2147483646 w 1209"/>
                <a:gd name="T89" fmla="*/ 2147483646 h 785"/>
                <a:gd name="T90" fmla="*/ 2147483646 w 1209"/>
                <a:gd name="T91" fmla="*/ 2147483646 h 785"/>
                <a:gd name="T92" fmla="*/ 2147483646 w 1209"/>
                <a:gd name="T93" fmla="*/ 2147483646 h 785"/>
                <a:gd name="T94" fmla="*/ 2147483646 w 1209"/>
                <a:gd name="T95" fmla="*/ 2147483646 h 785"/>
                <a:gd name="T96" fmla="*/ 2147483646 w 1209"/>
                <a:gd name="T97" fmla="*/ 2147483646 h 785"/>
                <a:gd name="T98" fmla="*/ 2147483646 w 1209"/>
                <a:gd name="T99" fmla="*/ 2147483646 h 785"/>
                <a:gd name="T100" fmla="*/ 2147483646 w 1209"/>
                <a:gd name="T101" fmla="*/ 2147483646 h 785"/>
                <a:gd name="T102" fmla="*/ 2147483646 w 1209"/>
                <a:gd name="T103" fmla="*/ 2147483646 h 785"/>
                <a:gd name="T104" fmla="*/ 2147483646 w 1209"/>
                <a:gd name="T105" fmla="*/ 2147483646 h 785"/>
                <a:gd name="T106" fmla="*/ 2147483646 w 1209"/>
                <a:gd name="T107" fmla="*/ 2147483646 h 785"/>
                <a:gd name="T108" fmla="*/ 2147483646 w 1209"/>
                <a:gd name="T109" fmla="*/ 2147483646 h 785"/>
                <a:gd name="T110" fmla="*/ 2147483646 w 1209"/>
                <a:gd name="T111" fmla="*/ 2147483646 h 785"/>
                <a:gd name="T112" fmla="*/ 2147483646 w 1209"/>
                <a:gd name="T113" fmla="*/ 2147483646 h 785"/>
                <a:gd name="T114" fmla="*/ 2147483646 w 1209"/>
                <a:gd name="T115" fmla="*/ 2147483646 h 785"/>
                <a:gd name="T116" fmla="*/ 2147483646 w 1209"/>
                <a:gd name="T117" fmla="*/ 2147483646 h 785"/>
                <a:gd name="T118" fmla="*/ 2147483646 w 1209"/>
                <a:gd name="T119" fmla="*/ 2147483646 h 785"/>
                <a:gd name="T120" fmla="*/ 2147483646 w 1209"/>
                <a:gd name="T121" fmla="*/ 2147483646 h 785"/>
                <a:gd name="T122" fmla="*/ 2147483646 w 1209"/>
                <a:gd name="T123" fmla="*/ 2147483646 h 7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209" h="785">
                  <a:moveTo>
                    <a:pt x="1200" y="712"/>
                  </a:moveTo>
                  <a:lnTo>
                    <a:pt x="1184" y="728"/>
                  </a:lnTo>
                  <a:lnTo>
                    <a:pt x="1176" y="712"/>
                  </a:lnTo>
                  <a:lnTo>
                    <a:pt x="1160" y="728"/>
                  </a:lnTo>
                  <a:lnTo>
                    <a:pt x="1168" y="776"/>
                  </a:lnTo>
                  <a:lnTo>
                    <a:pt x="1160" y="784"/>
                  </a:lnTo>
                  <a:lnTo>
                    <a:pt x="1136" y="776"/>
                  </a:lnTo>
                  <a:lnTo>
                    <a:pt x="1112" y="760"/>
                  </a:lnTo>
                  <a:lnTo>
                    <a:pt x="1112" y="744"/>
                  </a:lnTo>
                  <a:lnTo>
                    <a:pt x="1088" y="752"/>
                  </a:lnTo>
                  <a:lnTo>
                    <a:pt x="1024" y="728"/>
                  </a:lnTo>
                  <a:lnTo>
                    <a:pt x="1024" y="720"/>
                  </a:lnTo>
                  <a:lnTo>
                    <a:pt x="1040" y="712"/>
                  </a:lnTo>
                  <a:lnTo>
                    <a:pt x="1040" y="696"/>
                  </a:lnTo>
                  <a:lnTo>
                    <a:pt x="1024" y="688"/>
                  </a:lnTo>
                  <a:lnTo>
                    <a:pt x="1032" y="680"/>
                  </a:lnTo>
                  <a:lnTo>
                    <a:pt x="1016" y="656"/>
                  </a:lnTo>
                  <a:lnTo>
                    <a:pt x="1000" y="664"/>
                  </a:lnTo>
                  <a:lnTo>
                    <a:pt x="984" y="672"/>
                  </a:lnTo>
                  <a:lnTo>
                    <a:pt x="976" y="680"/>
                  </a:lnTo>
                  <a:lnTo>
                    <a:pt x="960" y="680"/>
                  </a:lnTo>
                  <a:lnTo>
                    <a:pt x="928" y="648"/>
                  </a:lnTo>
                  <a:lnTo>
                    <a:pt x="864" y="696"/>
                  </a:lnTo>
                  <a:lnTo>
                    <a:pt x="832" y="696"/>
                  </a:lnTo>
                  <a:lnTo>
                    <a:pt x="824" y="720"/>
                  </a:lnTo>
                  <a:lnTo>
                    <a:pt x="808" y="720"/>
                  </a:lnTo>
                  <a:lnTo>
                    <a:pt x="760" y="744"/>
                  </a:lnTo>
                  <a:lnTo>
                    <a:pt x="728" y="736"/>
                  </a:lnTo>
                  <a:lnTo>
                    <a:pt x="712" y="712"/>
                  </a:lnTo>
                  <a:lnTo>
                    <a:pt x="656" y="712"/>
                  </a:lnTo>
                  <a:lnTo>
                    <a:pt x="664" y="688"/>
                  </a:lnTo>
                  <a:lnTo>
                    <a:pt x="632" y="680"/>
                  </a:lnTo>
                  <a:lnTo>
                    <a:pt x="600" y="680"/>
                  </a:lnTo>
                  <a:lnTo>
                    <a:pt x="584" y="704"/>
                  </a:lnTo>
                  <a:lnTo>
                    <a:pt x="552" y="728"/>
                  </a:lnTo>
                  <a:lnTo>
                    <a:pt x="536" y="728"/>
                  </a:lnTo>
                  <a:lnTo>
                    <a:pt x="544" y="680"/>
                  </a:lnTo>
                  <a:lnTo>
                    <a:pt x="456" y="672"/>
                  </a:lnTo>
                  <a:lnTo>
                    <a:pt x="424" y="640"/>
                  </a:lnTo>
                  <a:lnTo>
                    <a:pt x="408" y="640"/>
                  </a:lnTo>
                  <a:lnTo>
                    <a:pt x="392" y="648"/>
                  </a:lnTo>
                  <a:lnTo>
                    <a:pt x="360" y="624"/>
                  </a:lnTo>
                  <a:lnTo>
                    <a:pt x="336" y="600"/>
                  </a:lnTo>
                  <a:lnTo>
                    <a:pt x="320" y="592"/>
                  </a:lnTo>
                  <a:lnTo>
                    <a:pt x="280" y="544"/>
                  </a:lnTo>
                  <a:lnTo>
                    <a:pt x="272" y="520"/>
                  </a:lnTo>
                  <a:lnTo>
                    <a:pt x="264" y="512"/>
                  </a:lnTo>
                  <a:lnTo>
                    <a:pt x="248" y="512"/>
                  </a:lnTo>
                  <a:lnTo>
                    <a:pt x="224" y="464"/>
                  </a:lnTo>
                  <a:lnTo>
                    <a:pt x="208" y="456"/>
                  </a:lnTo>
                  <a:lnTo>
                    <a:pt x="192" y="424"/>
                  </a:lnTo>
                  <a:lnTo>
                    <a:pt x="160" y="384"/>
                  </a:lnTo>
                  <a:lnTo>
                    <a:pt x="144" y="384"/>
                  </a:lnTo>
                  <a:lnTo>
                    <a:pt x="120" y="408"/>
                  </a:lnTo>
                  <a:lnTo>
                    <a:pt x="96" y="376"/>
                  </a:lnTo>
                  <a:lnTo>
                    <a:pt x="64" y="328"/>
                  </a:lnTo>
                  <a:lnTo>
                    <a:pt x="40" y="304"/>
                  </a:lnTo>
                  <a:lnTo>
                    <a:pt x="32" y="272"/>
                  </a:lnTo>
                  <a:lnTo>
                    <a:pt x="8" y="280"/>
                  </a:lnTo>
                  <a:lnTo>
                    <a:pt x="0" y="256"/>
                  </a:lnTo>
                  <a:lnTo>
                    <a:pt x="8" y="248"/>
                  </a:lnTo>
                  <a:lnTo>
                    <a:pt x="16" y="176"/>
                  </a:lnTo>
                  <a:lnTo>
                    <a:pt x="32" y="168"/>
                  </a:lnTo>
                  <a:lnTo>
                    <a:pt x="48" y="192"/>
                  </a:lnTo>
                  <a:lnTo>
                    <a:pt x="64" y="184"/>
                  </a:lnTo>
                  <a:lnTo>
                    <a:pt x="80" y="184"/>
                  </a:lnTo>
                  <a:lnTo>
                    <a:pt x="72" y="144"/>
                  </a:lnTo>
                  <a:lnTo>
                    <a:pt x="80" y="128"/>
                  </a:lnTo>
                  <a:lnTo>
                    <a:pt x="56" y="120"/>
                  </a:lnTo>
                  <a:lnTo>
                    <a:pt x="56" y="96"/>
                  </a:lnTo>
                  <a:lnTo>
                    <a:pt x="64" y="56"/>
                  </a:lnTo>
                  <a:lnTo>
                    <a:pt x="80" y="48"/>
                  </a:lnTo>
                  <a:lnTo>
                    <a:pt x="120" y="56"/>
                  </a:lnTo>
                  <a:lnTo>
                    <a:pt x="152" y="40"/>
                  </a:lnTo>
                  <a:lnTo>
                    <a:pt x="176" y="0"/>
                  </a:lnTo>
                  <a:lnTo>
                    <a:pt x="208" y="8"/>
                  </a:lnTo>
                  <a:lnTo>
                    <a:pt x="272" y="32"/>
                  </a:lnTo>
                  <a:lnTo>
                    <a:pt x="288" y="16"/>
                  </a:lnTo>
                  <a:lnTo>
                    <a:pt x="336" y="24"/>
                  </a:lnTo>
                  <a:lnTo>
                    <a:pt x="344" y="56"/>
                  </a:lnTo>
                  <a:lnTo>
                    <a:pt x="408" y="72"/>
                  </a:lnTo>
                  <a:lnTo>
                    <a:pt x="432" y="56"/>
                  </a:lnTo>
                  <a:lnTo>
                    <a:pt x="504" y="56"/>
                  </a:lnTo>
                  <a:lnTo>
                    <a:pt x="528" y="40"/>
                  </a:lnTo>
                  <a:lnTo>
                    <a:pt x="640" y="32"/>
                  </a:lnTo>
                  <a:lnTo>
                    <a:pt x="664" y="56"/>
                  </a:lnTo>
                  <a:lnTo>
                    <a:pt x="696" y="64"/>
                  </a:lnTo>
                  <a:lnTo>
                    <a:pt x="712" y="72"/>
                  </a:lnTo>
                  <a:lnTo>
                    <a:pt x="720" y="88"/>
                  </a:lnTo>
                  <a:lnTo>
                    <a:pt x="704" y="96"/>
                  </a:lnTo>
                  <a:lnTo>
                    <a:pt x="728" y="104"/>
                  </a:lnTo>
                  <a:lnTo>
                    <a:pt x="728" y="136"/>
                  </a:lnTo>
                  <a:lnTo>
                    <a:pt x="704" y="168"/>
                  </a:lnTo>
                  <a:lnTo>
                    <a:pt x="712" y="184"/>
                  </a:lnTo>
                  <a:lnTo>
                    <a:pt x="704" y="232"/>
                  </a:lnTo>
                  <a:lnTo>
                    <a:pt x="696" y="248"/>
                  </a:lnTo>
                  <a:lnTo>
                    <a:pt x="712" y="296"/>
                  </a:lnTo>
                  <a:lnTo>
                    <a:pt x="736" y="320"/>
                  </a:lnTo>
                  <a:lnTo>
                    <a:pt x="784" y="320"/>
                  </a:lnTo>
                  <a:lnTo>
                    <a:pt x="832" y="368"/>
                  </a:lnTo>
                  <a:lnTo>
                    <a:pt x="864" y="376"/>
                  </a:lnTo>
                  <a:lnTo>
                    <a:pt x="936" y="416"/>
                  </a:lnTo>
                  <a:lnTo>
                    <a:pt x="968" y="400"/>
                  </a:lnTo>
                  <a:lnTo>
                    <a:pt x="992" y="424"/>
                  </a:lnTo>
                  <a:lnTo>
                    <a:pt x="1016" y="448"/>
                  </a:lnTo>
                  <a:lnTo>
                    <a:pt x="1008" y="480"/>
                  </a:lnTo>
                  <a:lnTo>
                    <a:pt x="1040" y="480"/>
                  </a:lnTo>
                  <a:lnTo>
                    <a:pt x="1040" y="496"/>
                  </a:lnTo>
                  <a:lnTo>
                    <a:pt x="1064" y="496"/>
                  </a:lnTo>
                  <a:lnTo>
                    <a:pt x="1056" y="472"/>
                  </a:lnTo>
                  <a:lnTo>
                    <a:pt x="1072" y="472"/>
                  </a:lnTo>
                  <a:lnTo>
                    <a:pt x="1080" y="480"/>
                  </a:lnTo>
                  <a:lnTo>
                    <a:pt x="1096" y="480"/>
                  </a:lnTo>
                  <a:lnTo>
                    <a:pt x="1096" y="464"/>
                  </a:lnTo>
                  <a:lnTo>
                    <a:pt x="1120" y="464"/>
                  </a:lnTo>
                  <a:lnTo>
                    <a:pt x="1136" y="440"/>
                  </a:lnTo>
                  <a:lnTo>
                    <a:pt x="1152" y="432"/>
                  </a:lnTo>
                  <a:lnTo>
                    <a:pt x="1176" y="456"/>
                  </a:lnTo>
                  <a:lnTo>
                    <a:pt x="1176" y="480"/>
                  </a:lnTo>
                  <a:lnTo>
                    <a:pt x="1208" y="536"/>
                  </a:lnTo>
                  <a:lnTo>
                    <a:pt x="1192" y="544"/>
                  </a:lnTo>
                  <a:lnTo>
                    <a:pt x="1208" y="576"/>
                  </a:lnTo>
                  <a:lnTo>
                    <a:pt x="1208" y="608"/>
                  </a:lnTo>
                  <a:lnTo>
                    <a:pt x="1200" y="712"/>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30" name="Freeform 36"/>
            <p:cNvSpPr/>
            <p:nvPr/>
          </p:nvSpPr>
          <p:spPr bwMode="invGray">
            <a:xfrm>
              <a:off x="1243649" y="1752611"/>
              <a:ext cx="2437809" cy="1953679"/>
            </a:xfrm>
            <a:custGeom>
              <a:avLst/>
              <a:gdLst>
                <a:gd name="T0" fmla="*/ 2147483646 w 1273"/>
                <a:gd name="T1" fmla="*/ 2147483646 h 1033"/>
                <a:gd name="T2" fmla="*/ 2147483646 w 1273"/>
                <a:gd name="T3" fmla="*/ 2147483646 h 1033"/>
                <a:gd name="T4" fmla="*/ 2147483646 w 1273"/>
                <a:gd name="T5" fmla="*/ 2147483646 h 1033"/>
                <a:gd name="T6" fmla="*/ 2147483646 w 1273"/>
                <a:gd name="T7" fmla="*/ 2147483646 h 1033"/>
                <a:gd name="T8" fmla="*/ 2147483646 w 1273"/>
                <a:gd name="T9" fmla="*/ 2147483646 h 1033"/>
                <a:gd name="T10" fmla="*/ 2147483646 w 1273"/>
                <a:gd name="T11" fmla="*/ 2147483646 h 1033"/>
                <a:gd name="T12" fmla="*/ 2147483646 w 1273"/>
                <a:gd name="T13" fmla="*/ 2147483646 h 1033"/>
                <a:gd name="T14" fmla="*/ 2147483646 w 1273"/>
                <a:gd name="T15" fmla="*/ 2147483646 h 1033"/>
                <a:gd name="T16" fmla="*/ 2147483646 w 1273"/>
                <a:gd name="T17" fmla="*/ 2147483646 h 1033"/>
                <a:gd name="T18" fmla="*/ 2147483646 w 1273"/>
                <a:gd name="T19" fmla="*/ 2147483646 h 1033"/>
                <a:gd name="T20" fmla="*/ 2147483646 w 1273"/>
                <a:gd name="T21" fmla="*/ 2147483646 h 1033"/>
                <a:gd name="T22" fmla="*/ 2147483646 w 1273"/>
                <a:gd name="T23" fmla="*/ 2147483646 h 1033"/>
                <a:gd name="T24" fmla="*/ 2147483646 w 1273"/>
                <a:gd name="T25" fmla="*/ 2147483646 h 1033"/>
                <a:gd name="T26" fmla="*/ 2147483646 w 1273"/>
                <a:gd name="T27" fmla="*/ 2147483646 h 1033"/>
                <a:gd name="T28" fmla="*/ 2147483646 w 1273"/>
                <a:gd name="T29" fmla="*/ 2147483646 h 1033"/>
                <a:gd name="T30" fmla="*/ 2147483646 w 1273"/>
                <a:gd name="T31" fmla="*/ 2147483646 h 1033"/>
                <a:gd name="T32" fmla="*/ 2147483646 w 1273"/>
                <a:gd name="T33" fmla="*/ 2147483646 h 1033"/>
                <a:gd name="T34" fmla="*/ 2147483646 w 1273"/>
                <a:gd name="T35" fmla="*/ 2147483646 h 1033"/>
                <a:gd name="T36" fmla="*/ 2147483646 w 1273"/>
                <a:gd name="T37" fmla="*/ 2147483646 h 1033"/>
                <a:gd name="T38" fmla="*/ 2147483646 w 1273"/>
                <a:gd name="T39" fmla="*/ 2147483646 h 1033"/>
                <a:gd name="T40" fmla="*/ 2147483646 w 1273"/>
                <a:gd name="T41" fmla="*/ 2147483646 h 1033"/>
                <a:gd name="T42" fmla="*/ 2147483646 w 1273"/>
                <a:gd name="T43" fmla="*/ 2147483646 h 1033"/>
                <a:gd name="T44" fmla="*/ 2147483646 w 1273"/>
                <a:gd name="T45" fmla="*/ 2147483646 h 1033"/>
                <a:gd name="T46" fmla="*/ 2147483646 w 1273"/>
                <a:gd name="T47" fmla="*/ 2147483646 h 1033"/>
                <a:gd name="T48" fmla="*/ 2147483646 w 1273"/>
                <a:gd name="T49" fmla="*/ 2147483646 h 1033"/>
                <a:gd name="T50" fmla="*/ 0 w 1273"/>
                <a:gd name="T51" fmla="*/ 2147483646 h 1033"/>
                <a:gd name="T52" fmla="*/ 2147483646 w 1273"/>
                <a:gd name="T53" fmla="*/ 2147483646 h 1033"/>
                <a:gd name="T54" fmla="*/ 2147483646 w 1273"/>
                <a:gd name="T55" fmla="*/ 2147483646 h 1033"/>
                <a:gd name="T56" fmla="*/ 2147483646 w 1273"/>
                <a:gd name="T57" fmla="*/ 2147483646 h 1033"/>
                <a:gd name="T58" fmla="*/ 0 w 1273"/>
                <a:gd name="T59" fmla="*/ 2147483646 h 1033"/>
                <a:gd name="T60" fmla="*/ 2147483646 w 1273"/>
                <a:gd name="T61" fmla="*/ 2147483646 h 1033"/>
                <a:gd name="T62" fmla="*/ 2147483646 w 1273"/>
                <a:gd name="T63" fmla="*/ 2147483646 h 1033"/>
                <a:gd name="T64" fmla="*/ 2147483646 w 1273"/>
                <a:gd name="T65" fmla="*/ 2147483646 h 1033"/>
                <a:gd name="T66" fmla="*/ 2147483646 w 1273"/>
                <a:gd name="T67" fmla="*/ 2147483646 h 1033"/>
                <a:gd name="T68" fmla="*/ 2147483646 w 1273"/>
                <a:gd name="T69" fmla="*/ 2147483646 h 1033"/>
                <a:gd name="T70" fmla="*/ 2147483646 w 1273"/>
                <a:gd name="T71" fmla="*/ 2147483646 h 1033"/>
                <a:gd name="T72" fmla="*/ 2147483646 w 1273"/>
                <a:gd name="T73" fmla="*/ 2147483646 h 1033"/>
                <a:gd name="T74" fmla="*/ 2147483646 w 1273"/>
                <a:gd name="T75" fmla="*/ 2147483646 h 1033"/>
                <a:gd name="T76" fmla="*/ 2147483646 w 1273"/>
                <a:gd name="T77" fmla="*/ 2147483646 h 1033"/>
                <a:gd name="T78" fmla="*/ 2147483646 w 1273"/>
                <a:gd name="T79" fmla="*/ 2147483646 h 1033"/>
                <a:gd name="T80" fmla="*/ 2147483646 w 1273"/>
                <a:gd name="T81" fmla="*/ 2147483646 h 1033"/>
                <a:gd name="T82" fmla="*/ 2147483646 w 1273"/>
                <a:gd name="T83" fmla="*/ 2147483646 h 1033"/>
                <a:gd name="T84" fmla="*/ 2147483646 w 1273"/>
                <a:gd name="T85" fmla="*/ 2147483646 h 1033"/>
                <a:gd name="T86" fmla="*/ 2147483646 w 1273"/>
                <a:gd name="T87" fmla="*/ 2147483646 h 1033"/>
                <a:gd name="T88" fmla="*/ 2147483646 w 1273"/>
                <a:gd name="T89" fmla="*/ 0 h 1033"/>
                <a:gd name="T90" fmla="*/ 2147483646 w 1273"/>
                <a:gd name="T91" fmla="*/ 2147483646 h 1033"/>
                <a:gd name="T92" fmla="*/ 2147483646 w 1273"/>
                <a:gd name="T93" fmla="*/ 2147483646 h 1033"/>
                <a:gd name="T94" fmla="*/ 2147483646 w 1273"/>
                <a:gd name="T95" fmla="*/ 2147483646 h 1033"/>
                <a:gd name="T96" fmla="*/ 2147483646 w 1273"/>
                <a:gd name="T97" fmla="*/ 2147483646 h 1033"/>
                <a:gd name="T98" fmla="*/ 2147483646 w 1273"/>
                <a:gd name="T99" fmla="*/ 2147483646 h 1033"/>
                <a:gd name="T100" fmla="*/ 2147483646 w 1273"/>
                <a:gd name="T101" fmla="*/ 2147483646 h 1033"/>
                <a:gd name="T102" fmla="*/ 2147483646 w 1273"/>
                <a:gd name="T103" fmla="*/ 2147483646 h 1033"/>
                <a:gd name="T104" fmla="*/ 2147483646 w 1273"/>
                <a:gd name="T105" fmla="*/ 2147483646 h 1033"/>
                <a:gd name="T106" fmla="*/ 2147483646 w 1273"/>
                <a:gd name="T107" fmla="*/ 2147483646 h 1033"/>
                <a:gd name="T108" fmla="*/ 2147483646 w 1273"/>
                <a:gd name="T109" fmla="*/ 2147483646 h 10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73" h="1033">
                  <a:moveTo>
                    <a:pt x="1272" y="568"/>
                  </a:moveTo>
                  <a:lnTo>
                    <a:pt x="1256" y="576"/>
                  </a:lnTo>
                  <a:lnTo>
                    <a:pt x="1256" y="600"/>
                  </a:lnTo>
                  <a:lnTo>
                    <a:pt x="1240" y="632"/>
                  </a:lnTo>
                  <a:lnTo>
                    <a:pt x="1208" y="632"/>
                  </a:lnTo>
                  <a:lnTo>
                    <a:pt x="1176" y="632"/>
                  </a:lnTo>
                  <a:lnTo>
                    <a:pt x="1176" y="648"/>
                  </a:lnTo>
                  <a:lnTo>
                    <a:pt x="1152" y="664"/>
                  </a:lnTo>
                  <a:lnTo>
                    <a:pt x="1112" y="680"/>
                  </a:lnTo>
                  <a:lnTo>
                    <a:pt x="1080" y="720"/>
                  </a:lnTo>
                  <a:lnTo>
                    <a:pt x="1064" y="712"/>
                  </a:lnTo>
                  <a:lnTo>
                    <a:pt x="1048" y="728"/>
                  </a:lnTo>
                  <a:lnTo>
                    <a:pt x="1040" y="816"/>
                  </a:lnTo>
                  <a:lnTo>
                    <a:pt x="936" y="824"/>
                  </a:lnTo>
                  <a:lnTo>
                    <a:pt x="888" y="840"/>
                  </a:lnTo>
                  <a:lnTo>
                    <a:pt x="880" y="880"/>
                  </a:lnTo>
                  <a:lnTo>
                    <a:pt x="920" y="928"/>
                  </a:lnTo>
                  <a:lnTo>
                    <a:pt x="920" y="944"/>
                  </a:lnTo>
                  <a:lnTo>
                    <a:pt x="888" y="968"/>
                  </a:lnTo>
                  <a:lnTo>
                    <a:pt x="888" y="992"/>
                  </a:lnTo>
                  <a:lnTo>
                    <a:pt x="896" y="1000"/>
                  </a:lnTo>
                  <a:lnTo>
                    <a:pt x="896" y="1032"/>
                  </a:lnTo>
                  <a:lnTo>
                    <a:pt x="840" y="1008"/>
                  </a:lnTo>
                  <a:lnTo>
                    <a:pt x="840" y="1016"/>
                  </a:lnTo>
                  <a:lnTo>
                    <a:pt x="816" y="1016"/>
                  </a:lnTo>
                  <a:lnTo>
                    <a:pt x="808" y="1000"/>
                  </a:lnTo>
                  <a:lnTo>
                    <a:pt x="760" y="976"/>
                  </a:lnTo>
                  <a:lnTo>
                    <a:pt x="736" y="960"/>
                  </a:lnTo>
                  <a:lnTo>
                    <a:pt x="624" y="968"/>
                  </a:lnTo>
                  <a:lnTo>
                    <a:pt x="600" y="984"/>
                  </a:lnTo>
                  <a:lnTo>
                    <a:pt x="528" y="984"/>
                  </a:lnTo>
                  <a:lnTo>
                    <a:pt x="512" y="992"/>
                  </a:lnTo>
                  <a:lnTo>
                    <a:pt x="440" y="984"/>
                  </a:lnTo>
                  <a:lnTo>
                    <a:pt x="432" y="952"/>
                  </a:lnTo>
                  <a:lnTo>
                    <a:pt x="384" y="944"/>
                  </a:lnTo>
                  <a:lnTo>
                    <a:pt x="368" y="960"/>
                  </a:lnTo>
                  <a:lnTo>
                    <a:pt x="296" y="928"/>
                  </a:lnTo>
                  <a:lnTo>
                    <a:pt x="272" y="928"/>
                  </a:lnTo>
                  <a:lnTo>
                    <a:pt x="248" y="968"/>
                  </a:lnTo>
                  <a:lnTo>
                    <a:pt x="216" y="984"/>
                  </a:lnTo>
                  <a:lnTo>
                    <a:pt x="176" y="976"/>
                  </a:lnTo>
                  <a:lnTo>
                    <a:pt x="152" y="944"/>
                  </a:lnTo>
                  <a:lnTo>
                    <a:pt x="152" y="872"/>
                  </a:lnTo>
                  <a:lnTo>
                    <a:pt x="104" y="864"/>
                  </a:lnTo>
                  <a:lnTo>
                    <a:pt x="72" y="816"/>
                  </a:lnTo>
                  <a:lnTo>
                    <a:pt x="56" y="800"/>
                  </a:lnTo>
                  <a:lnTo>
                    <a:pt x="48" y="784"/>
                  </a:lnTo>
                  <a:lnTo>
                    <a:pt x="64" y="776"/>
                  </a:lnTo>
                  <a:lnTo>
                    <a:pt x="64" y="752"/>
                  </a:lnTo>
                  <a:lnTo>
                    <a:pt x="40" y="712"/>
                  </a:lnTo>
                  <a:lnTo>
                    <a:pt x="16" y="704"/>
                  </a:lnTo>
                  <a:lnTo>
                    <a:pt x="0" y="688"/>
                  </a:lnTo>
                  <a:lnTo>
                    <a:pt x="16" y="680"/>
                  </a:lnTo>
                  <a:lnTo>
                    <a:pt x="32" y="688"/>
                  </a:lnTo>
                  <a:lnTo>
                    <a:pt x="40" y="672"/>
                  </a:lnTo>
                  <a:lnTo>
                    <a:pt x="32" y="616"/>
                  </a:lnTo>
                  <a:lnTo>
                    <a:pt x="48" y="592"/>
                  </a:lnTo>
                  <a:lnTo>
                    <a:pt x="24" y="568"/>
                  </a:lnTo>
                  <a:lnTo>
                    <a:pt x="0" y="568"/>
                  </a:lnTo>
                  <a:lnTo>
                    <a:pt x="0" y="520"/>
                  </a:lnTo>
                  <a:lnTo>
                    <a:pt x="48" y="464"/>
                  </a:lnTo>
                  <a:lnTo>
                    <a:pt x="88" y="464"/>
                  </a:lnTo>
                  <a:lnTo>
                    <a:pt x="112" y="448"/>
                  </a:lnTo>
                  <a:lnTo>
                    <a:pt x="136" y="456"/>
                  </a:lnTo>
                  <a:lnTo>
                    <a:pt x="144" y="448"/>
                  </a:lnTo>
                  <a:lnTo>
                    <a:pt x="152" y="480"/>
                  </a:lnTo>
                  <a:lnTo>
                    <a:pt x="168" y="472"/>
                  </a:lnTo>
                  <a:lnTo>
                    <a:pt x="200" y="480"/>
                  </a:lnTo>
                  <a:lnTo>
                    <a:pt x="208" y="456"/>
                  </a:lnTo>
                  <a:lnTo>
                    <a:pt x="304" y="456"/>
                  </a:lnTo>
                  <a:lnTo>
                    <a:pt x="320" y="432"/>
                  </a:lnTo>
                  <a:lnTo>
                    <a:pt x="416" y="424"/>
                  </a:lnTo>
                  <a:lnTo>
                    <a:pt x="424" y="408"/>
                  </a:lnTo>
                  <a:lnTo>
                    <a:pt x="424" y="376"/>
                  </a:lnTo>
                  <a:lnTo>
                    <a:pt x="464" y="352"/>
                  </a:lnTo>
                  <a:lnTo>
                    <a:pt x="472" y="232"/>
                  </a:lnTo>
                  <a:lnTo>
                    <a:pt x="456" y="224"/>
                  </a:lnTo>
                  <a:lnTo>
                    <a:pt x="456" y="200"/>
                  </a:lnTo>
                  <a:lnTo>
                    <a:pt x="576" y="208"/>
                  </a:lnTo>
                  <a:lnTo>
                    <a:pt x="592" y="224"/>
                  </a:lnTo>
                  <a:lnTo>
                    <a:pt x="608" y="176"/>
                  </a:lnTo>
                  <a:lnTo>
                    <a:pt x="664" y="96"/>
                  </a:lnTo>
                  <a:lnTo>
                    <a:pt x="744" y="136"/>
                  </a:lnTo>
                  <a:lnTo>
                    <a:pt x="784" y="128"/>
                  </a:lnTo>
                  <a:lnTo>
                    <a:pt x="792" y="104"/>
                  </a:lnTo>
                  <a:lnTo>
                    <a:pt x="784" y="80"/>
                  </a:lnTo>
                  <a:lnTo>
                    <a:pt x="816" y="48"/>
                  </a:lnTo>
                  <a:lnTo>
                    <a:pt x="840" y="40"/>
                  </a:lnTo>
                  <a:lnTo>
                    <a:pt x="872" y="24"/>
                  </a:lnTo>
                  <a:lnTo>
                    <a:pt x="880" y="0"/>
                  </a:lnTo>
                  <a:lnTo>
                    <a:pt x="928" y="8"/>
                  </a:lnTo>
                  <a:lnTo>
                    <a:pt x="928" y="16"/>
                  </a:lnTo>
                  <a:lnTo>
                    <a:pt x="912" y="32"/>
                  </a:lnTo>
                  <a:lnTo>
                    <a:pt x="928" y="48"/>
                  </a:lnTo>
                  <a:lnTo>
                    <a:pt x="936" y="72"/>
                  </a:lnTo>
                  <a:lnTo>
                    <a:pt x="960" y="112"/>
                  </a:lnTo>
                  <a:lnTo>
                    <a:pt x="984" y="120"/>
                  </a:lnTo>
                  <a:lnTo>
                    <a:pt x="1024" y="144"/>
                  </a:lnTo>
                  <a:lnTo>
                    <a:pt x="1024" y="200"/>
                  </a:lnTo>
                  <a:lnTo>
                    <a:pt x="1040" y="248"/>
                  </a:lnTo>
                  <a:lnTo>
                    <a:pt x="1008" y="304"/>
                  </a:lnTo>
                  <a:lnTo>
                    <a:pt x="1016" y="336"/>
                  </a:lnTo>
                  <a:lnTo>
                    <a:pt x="1048" y="360"/>
                  </a:lnTo>
                  <a:lnTo>
                    <a:pt x="1112" y="368"/>
                  </a:lnTo>
                  <a:lnTo>
                    <a:pt x="1160" y="392"/>
                  </a:lnTo>
                  <a:lnTo>
                    <a:pt x="1208" y="440"/>
                  </a:lnTo>
                  <a:lnTo>
                    <a:pt x="1232" y="440"/>
                  </a:lnTo>
                  <a:lnTo>
                    <a:pt x="1232" y="480"/>
                  </a:lnTo>
                  <a:lnTo>
                    <a:pt x="1248" y="520"/>
                  </a:lnTo>
                  <a:lnTo>
                    <a:pt x="1272" y="568"/>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31" name="Freeform 15"/>
            <p:cNvSpPr/>
            <p:nvPr/>
          </p:nvSpPr>
          <p:spPr bwMode="gray">
            <a:xfrm>
              <a:off x="5775183" y="4018695"/>
              <a:ext cx="689204" cy="606406"/>
            </a:xfrm>
            <a:custGeom>
              <a:avLst/>
              <a:gdLst>
                <a:gd name="T0" fmla="*/ 2147483646 w 361"/>
                <a:gd name="T1" fmla="*/ 0 h 321"/>
                <a:gd name="T2" fmla="*/ 2147483646 w 361"/>
                <a:gd name="T3" fmla="*/ 0 h 321"/>
                <a:gd name="T4" fmla="*/ 2147483646 w 361"/>
                <a:gd name="T5" fmla="*/ 2147483646 h 321"/>
                <a:gd name="T6" fmla="*/ 2147483646 w 361"/>
                <a:gd name="T7" fmla="*/ 2147483646 h 321"/>
                <a:gd name="T8" fmla="*/ 2147483646 w 361"/>
                <a:gd name="T9" fmla="*/ 2147483646 h 321"/>
                <a:gd name="T10" fmla="*/ 2147483646 w 361"/>
                <a:gd name="T11" fmla="*/ 2147483646 h 321"/>
                <a:gd name="T12" fmla="*/ 2147483646 w 361"/>
                <a:gd name="T13" fmla="*/ 2147483646 h 321"/>
                <a:gd name="T14" fmla="*/ 2147483646 w 361"/>
                <a:gd name="T15" fmla="*/ 2147483646 h 321"/>
                <a:gd name="T16" fmla="*/ 2147483646 w 361"/>
                <a:gd name="T17" fmla="*/ 2147483646 h 321"/>
                <a:gd name="T18" fmla="*/ 2147483646 w 361"/>
                <a:gd name="T19" fmla="*/ 2147483646 h 321"/>
                <a:gd name="T20" fmla="*/ 2147483646 w 361"/>
                <a:gd name="T21" fmla="*/ 2147483646 h 321"/>
                <a:gd name="T22" fmla="*/ 0 w 361"/>
                <a:gd name="T23" fmla="*/ 2147483646 h 321"/>
                <a:gd name="T24" fmla="*/ 2147483646 w 361"/>
                <a:gd name="T25" fmla="*/ 2147483646 h 321"/>
                <a:gd name="T26" fmla="*/ 2147483646 w 361"/>
                <a:gd name="T27" fmla="*/ 2147483646 h 321"/>
                <a:gd name="T28" fmla="*/ 2147483646 w 361"/>
                <a:gd name="T29" fmla="*/ 2147483646 h 321"/>
                <a:gd name="T30" fmla="*/ 2147483646 w 361"/>
                <a:gd name="T31" fmla="*/ 2147483646 h 321"/>
                <a:gd name="T32" fmla="*/ 2147483646 w 361"/>
                <a:gd name="T33" fmla="*/ 2147483646 h 321"/>
                <a:gd name="T34" fmla="*/ 2147483646 w 361"/>
                <a:gd name="T35" fmla="*/ 2147483646 h 321"/>
                <a:gd name="T36" fmla="*/ 2147483646 w 361"/>
                <a:gd name="T37" fmla="*/ 2147483646 h 321"/>
                <a:gd name="T38" fmla="*/ 2147483646 w 361"/>
                <a:gd name="T39" fmla="*/ 2147483646 h 321"/>
                <a:gd name="T40" fmla="*/ 2147483646 w 361"/>
                <a:gd name="T41" fmla="*/ 2147483646 h 321"/>
                <a:gd name="T42" fmla="*/ 2147483646 w 361"/>
                <a:gd name="T43" fmla="*/ 2147483646 h 321"/>
                <a:gd name="T44" fmla="*/ 2147483646 w 361"/>
                <a:gd name="T45" fmla="*/ 2147483646 h 321"/>
                <a:gd name="T46" fmla="*/ 2147483646 w 361"/>
                <a:gd name="T47" fmla="*/ 2147483646 h 321"/>
                <a:gd name="T48" fmla="*/ 2147483646 w 361"/>
                <a:gd name="T49" fmla="*/ 2147483646 h 321"/>
                <a:gd name="T50" fmla="*/ 2147483646 w 361"/>
                <a:gd name="T51" fmla="*/ 2147483646 h 321"/>
                <a:gd name="T52" fmla="*/ 2147483646 w 361"/>
                <a:gd name="T53" fmla="*/ 2147483646 h 321"/>
                <a:gd name="T54" fmla="*/ 2147483646 w 361"/>
                <a:gd name="T55" fmla="*/ 2147483646 h 321"/>
                <a:gd name="T56" fmla="*/ 2147483646 w 361"/>
                <a:gd name="T57" fmla="*/ 2147483646 h 321"/>
                <a:gd name="T58" fmla="*/ 2147483646 w 361"/>
                <a:gd name="T59" fmla="*/ 2147483646 h 321"/>
                <a:gd name="T60" fmla="*/ 2147483646 w 361"/>
                <a:gd name="T61" fmla="*/ 2147483646 h 321"/>
                <a:gd name="T62" fmla="*/ 2147483646 w 361"/>
                <a:gd name="T63" fmla="*/ 2147483646 h 321"/>
                <a:gd name="T64" fmla="*/ 2147483646 w 361"/>
                <a:gd name="T65" fmla="*/ 2147483646 h 321"/>
                <a:gd name="T66" fmla="*/ 2147483646 w 361"/>
                <a:gd name="T67" fmla="*/ 2147483646 h 321"/>
                <a:gd name="T68" fmla="*/ 2147483646 w 361"/>
                <a:gd name="T69" fmla="*/ 2147483646 h 321"/>
                <a:gd name="T70" fmla="*/ 2147483646 w 361"/>
                <a:gd name="T71" fmla="*/ 2147483646 h 321"/>
                <a:gd name="T72" fmla="*/ 2147483646 w 361"/>
                <a:gd name="T73" fmla="*/ 2147483646 h 321"/>
                <a:gd name="T74" fmla="*/ 2147483646 w 361"/>
                <a:gd name="T75" fmla="*/ 2147483646 h 321"/>
                <a:gd name="T76" fmla="*/ 2147483646 w 361"/>
                <a:gd name="T77" fmla="*/ 2147483646 h 321"/>
                <a:gd name="T78" fmla="*/ 2147483646 w 361"/>
                <a:gd name="T79" fmla="*/ 2147483646 h 321"/>
                <a:gd name="T80" fmla="*/ 2147483646 w 361"/>
                <a:gd name="T81" fmla="*/ 2147483646 h 321"/>
                <a:gd name="T82" fmla="*/ 2147483646 w 361"/>
                <a:gd name="T83" fmla="*/ 2147483646 h 321"/>
                <a:gd name="T84" fmla="*/ 2147483646 w 361"/>
                <a:gd name="T85" fmla="*/ 2147483646 h 321"/>
                <a:gd name="T86" fmla="*/ 2147483646 w 361"/>
                <a:gd name="T87" fmla="*/ 2147483646 h 321"/>
                <a:gd name="T88" fmla="*/ 2147483646 w 361"/>
                <a:gd name="T89" fmla="*/ 2147483646 h 321"/>
                <a:gd name="T90" fmla="*/ 2147483646 w 361"/>
                <a:gd name="T91" fmla="*/ 2147483646 h 321"/>
                <a:gd name="T92" fmla="*/ 2147483646 w 361"/>
                <a:gd name="T93" fmla="*/ 2147483646 h 321"/>
                <a:gd name="T94" fmla="*/ 2147483646 w 361"/>
                <a:gd name="T95" fmla="*/ 2147483646 h 321"/>
                <a:gd name="T96" fmla="*/ 2147483646 w 361"/>
                <a:gd name="T97" fmla="*/ 2147483646 h 321"/>
                <a:gd name="T98" fmla="*/ 2147483646 w 361"/>
                <a:gd name="T99" fmla="*/ 0 h 3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61" h="321">
                  <a:moveTo>
                    <a:pt x="168" y="0"/>
                  </a:moveTo>
                  <a:lnTo>
                    <a:pt x="152" y="0"/>
                  </a:lnTo>
                  <a:lnTo>
                    <a:pt x="120" y="48"/>
                  </a:lnTo>
                  <a:lnTo>
                    <a:pt x="96" y="56"/>
                  </a:lnTo>
                  <a:lnTo>
                    <a:pt x="96" y="40"/>
                  </a:lnTo>
                  <a:lnTo>
                    <a:pt x="80" y="40"/>
                  </a:lnTo>
                  <a:lnTo>
                    <a:pt x="64" y="56"/>
                  </a:lnTo>
                  <a:lnTo>
                    <a:pt x="32" y="40"/>
                  </a:lnTo>
                  <a:lnTo>
                    <a:pt x="24" y="32"/>
                  </a:lnTo>
                  <a:lnTo>
                    <a:pt x="8" y="24"/>
                  </a:lnTo>
                  <a:lnTo>
                    <a:pt x="8" y="40"/>
                  </a:lnTo>
                  <a:lnTo>
                    <a:pt x="0" y="48"/>
                  </a:lnTo>
                  <a:lnTo>
                    <a:pt x="32" y="56"/>
                  </a:lnTo>
                  <a:lnTo>
                    <a:pt x="40" y="80"/>
                  </a:lnTo>
                  <a:lnTo>
                    <a:pt x="56" y="80"/>
                  </a:lnTo>
                  <a:lnTo>
                    <a:pt x="80" y="112"/>
                  </a:lnTo>
                  <a:lnTo>
                    <a:pt x="104" y="104"/>
                  </a:lnTo>
                  <a:lnTo>
                    <a:pt x="104" y="144"/>
                  </a:lnTo>
                  <a:lnTo>
                    <a:pt x="136" y="184"/>
                  </a:lnTo>
                  <a:lnTo>
                    <a:pt x="152" y="184"/>
                  </a:lnTo>
                  <a:lnTo>
                    <a:pt x="160" y="168"/>
                  </a:lnTo>
                  <a:lnTo>
                    <a:pt x="184" y="192"/>
                  </a:lnTo>
                  <a:lnTo>
                    <a:pt x="168" y="208"/>
                  </a:lnTo>
                  <a:lnTo>
                    <a:pt x="160" y="200"/>
                  </a:lnTo>
                  <a:lnTo>
                    <a:pt x="144" y="192"/>
                  </a:lnTo>
                  <a:lnTo>
                    <a:pt x="144" y="224"/>
                  </a:lnTo>
                  <a:lnTo>
                    <a:pt x="136" y="240"/>
                  </a:lnTo>
                  <a:lnTo>
                    <a:pt x="160" y="272"/>
                  </a:lnTo>
                  <a:lnTo>
                    <a:pt x="160" y="296"/>
                  </a:lnTo>
                  <a:lnTo>
                    <a:pt x="200" y="296"/>
                  </a:lnTo>
                  <a:lnTo>
                    <a:pt x="216" y="312"/>
                  </a:lnTo>
                  <a:lnTo>
                    <a:pt x="240" y="304"/>
                  </a:lnTo>
                  <a:lnTo>
                    <a:pt x="272" y="320"/>
                  </a:lnTo>
                  <a:lnTo>
                    <a:pt x="296" y="296"/>
                  </a:lnTo>
                  <a:lnTo>
                    <a:pt x="320" y="256"/>
                  </a:lnTo>
                  <a:lnTo>
                    <a:pt x="288" y="240"/>
                  </a:lnTo>
                  <a:lnTo>
                    <a:pt x="320" y="232"/>
                  </a:lnTo>
                  <a:lnTo>
                    <a:pt x="328" y="240"/>
                  </a:lnTo>
                  <a:lnTo>
                    <a:pt x="360" y="232"/>
                  </a:lnTo>
                  <a:lnTo>
                    <a:pt x="360" y="224"/>
                  </a:lnTo>
                  <a:lnTo>
                    <a:pt x="320" y="200"/>
                  </a:lnTo>
                  <a:lnTo>
                    <a:pt x="320" y="184"/>
                  </a:lnTo>
                  <a:lnTo>
                    <a:pt x="304" y="176"/>
                  </a:lnTo>
                  <a:lnTo>
                    <a:pt x="288" y="168"/>
                  </a:lnTo>
                  <a:lnTo>
                    <a:pt x="272" y="128"/>
                  </a:lnTo>
                  <a:lnTo>
                    <a:pt x="232" y="64"/>
                  </a:lnTo>
                  <a:lnTo>
                    <a:pt x="232" y="40"/>
                  </a:lnTo>
                  <a:lnTo>
                    <a:pt x="192" y="32"/>
                  </a:lnTo>
                  <a:lnTo>
                    <a:pt x="176" y="24"/>
                  </a:lnTo>
                  <a:lnTo>
                    <a:pt x="168" y="0"/>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32" name="Freeform 17"/>
            <p:cNvSpPr/>
            <p:nvPr/>
          </p:nvSpPr>
          <p:spPr bwMode="gray">
            <a:xfrm>
              <a:off x="6032438" y="4575543"/>
              <a:ext cx="459183" cy="561854"/>
            </a:xfrm>
            <a:custGeom>
              <a:avLst/>
              <a:gdLst>
                <a:gd name="T0" fmla="*/ 2147483646 w 241"/>
                <a:gd name="T1" fmla="*/ 2147483646 h 297"/>
                <a:gd name="T2" fmla="*/ 2147483646 w 241"/>
                <a:gd name="T3" fmla="*/ 0 h 297"/>
                <a:gd name="T4" fmla="*/ 2147483646 w 241"/>
                <a:gd name="T5" fmla="*/ 2147483646 h 297"/>
                <a:gd name="T6" fmla="*/ 2147483646 w 241"/>
                <a:gd name="T7" fmla="*/ 2147483646 h 297"/>
                <a:gd name="T8" fmla="*/ 2147483646 w 241"/>
                <a:gd name="T9" fmla="*/ 2147483646 h 297"/>
                <a:gd name="T10" fmla="*/ 2147483646 w 241"/>
                <a:gd name="T11" fmla="*/ 2147483646 h 297"/>
                <a:gd name="T12" fmla="*/ 2147483646 w 241"/>
                <a:gd name="T13" fmla="*/ 2147483646 h 297"/>
                <a:gd name="T14" fmla="*/ 2147483646 w 241"/>
                <a:gd name="T15" fmla="*/ 2147483646 h 297"/>
                <a:gd name="T16" fmla="*/ 2147483646 w 241"/>
                <a:gd name="T17" fmla="*/ 2147483646 h 297"/>
                <a:gd name="T18" fmla="*/ 2147483646 w 241"/>
                <a:gd name="T19" fmla="*/ 2147483646 h 297"/>
                <a:gd name="T20" fmla="*/ 2147483646 w 241"/>
                <a:gd name="T21" fmla="*/ 2147483646 h 297"/>
                <a:gd name="T22" fmla="*/ 2147483646 w 241"/>
                <a:gd name="T23" fmla="*/ 2147483646 h 297"/>
                <a:gd name="T24" fmla="*/ 2147483646 w 241"/>
                <a:gd name="T25" fmla="*/ 2147483646 h 297"/>
                <a:gd name="T26" fmla="*/ 2147483646 w 241"/>
                <a:gd name="T27" fmla="*/ 2147483646 h 297"/>
                <a:gd name="T28" fmla="*/ 2147483646 w 241"/>
                <a:gd name="T29" fmla="*/ 2147483646 h 297"/>
                <a:gd name="T30" fmla="*/ 2147483646 w 241"/>
                <a:gd name="T31" fmla="*/ 2147483646 h 297"/>
                <a:gd name="T32" fmla="*/ 0 w 241"/>
                <a:gd name="T33" fmla="*/ 2147483646 h 297"/>
                <a:gd name="T34" fmla="*/ 0 w 241"/>
                <a:gd name="T35" fmla="*/ 2147483646 h 297"/>
                <a:gd name="T36" fmla="*/ 2147483646 w 241"/>
                <a:gd name="T37" fmla="*/ 2147483646 h 297"/>
                <a:gd name="T38" fmla="*/ 2147483646 w 241"/>
                <a:gd name="T39" fmla="*/ 2147483646 h 297"/>
                <a:gd name="T40" fmla="*/ 2147483646 w 241"/>
                <a:gd name="T41" fmla="*/ 2147483646 h 297"/>
                <a:gd name="T42" fmla="*/ 2147483646 w 241"/>
                <a:gd name="T43" fmla="*/ 2147483646 h 297"/>
                <a:gd name="T44" fmla="*/ 2147483646 w 241"/>
                <a:gd name="T45" fmla="*/ 2147483646 h 297"/>
                <a:gd name="T46" fmla="*/ 2147483646 w 241"/>
                <a:gd name="T47" fmla="*/ 2147483646 h 297"/>
                <a:gd name="T48" fmla="*/ 2147483646 w 241"/>
                <a:gd name="T49" fmla="*/ 2147483646 h 297"/>
                <a:gd name="T50" fmla="*/ 2147483646 w 241"/>
                <a:gd name="T51" fmla="*/ 2147483646 h 297"/>
                <a:gd name="T52" fmla="*/ 2147483646 w 241"/>
                <a:gd name="T53" fmla="*/ 2147483646 h 297"/>
                <a:gd name="T54" fmla="*/ 2147483646 w 241"/>
                <a:gd name="T55" fmla="*/ 2147483646 h 297"/>
                <a:gd name="T56" fmla="*/ 2147483646 w 241"/>
                <a:gd name="T57" fmla="*/ 2147483646 h 297"/>
                <a:gd name="T58" fmla="*/ 2147483646 w 241"/>
                <a:gd name="T59" fmla="*/ 2147483646 h 297"/>
                <a:gd name="T60" fmla="*/ 2147483646 w 241"/>
                <a:gd name="T61" fmla="*/ 2147483646 h 297"/>
                <a:gd name="T62" fmla="*/ 2147483646 w 241"/>
                <a:gd name="T63" fmla="*/ 2147483646 h 297"/>
                <a:gd name="T64" fmla="*/ 2147483646 w 241"/>
                <a:gd name="T65" fmla="*/ 2147483646 h 297"/>
                <a:gd name="T66" fmla="*/ 2147483646 w 241"/>
                <a:gd name="T67" fmla="*/ 2147483646 h 297"/>
                <a:gd name="T68" fmla="*/ 2147483646 w 241"/>
                <a:gd name="T69" fmla="*/ 2147483646 h 297"/>
                <a:gd name="T70" fmla="*/ 2147483646 w 241"/>
                <a:gd name="T71" fmla="*/ 2147483646 h 297"/>
                <a:gd name="T72" fmla="*/ 2147483646 w 241"/>
                <a:gd name="T73" fmla="*/ 2147483646 h 297"/>
                <a:gd name="T74" fmla="*/ 2147483646 w 241"/>
                <a:gd name="T75" fmla="*/ 2147483646 h 297"/>
                <a:gd name="T76" fmla="*/ 2147483646 w 241"/>
                <a:gd name="T77" fmla="*/ 2147483646 h 297"/>
                <a:gd name="T78" fmla="*/ 2147483646 w 241"/>
                <a:gd name="T79" fmla="*/ 2147483646 h 297"/>
                <a:gd name="T80" fmla="*/ 2147483646 w 241"/>
                <a:gd name="T81" fmla="*/ 2147483646 h 297"/>
                <a:gd name="T82" fmla="*/ 2147483646 w 241"/>
                <a:gd name="T83" fmla="*/ 2147483646 h 297"/>
                <a:gd name="T84" fmla="*/ 2147483646 w 241"/>
                <a:gd name="T85" fmla="*/ 2147483646 h 297"/>
                <a:gd name="T86" fmla="*/ 2147483646 w 241"/>
                <a:gd name="T87" fmla="*/ 2147483646 h 297"/>
                <a:gd name="T88" fmla="*/ 2147483646 w 241"/>
                <a:gd name="T89" fmla="*/ 2147483646 h 297"/>
                <a:gd name="T90" fmla="*/ 2147483646 w 241"/>
                <a:gd name="T91" fmla="*/ 2147483646 h 297"/>
                <a:gd name="T92" fmla="*/ 2147483646 w 241"/>
                <a:gd name="T93" fmla="*/ 2147483646 h 297"/>
                <a:gd name="T94" fmla="*/ 2147483646 w 241"/>
                <a:gd name="T95" fmla="*/ 2147483646 h 297"/>
                <a:gd name="T96" fmla="*/ 2147483646 w 241"/>
                <a:gd name="T97" fmla="*/ 2147483646 h 297"/>
                <a:gd name="T98" fmla="*/ 2147483646 w 241"/>
                <a:gd name="T99" fmla="*/ 2147483646 h 297"/>
                <a:gd name="T100" fmla="*/ 2147483646 w 241"/>
                <a:gd name="T101" fmla="*/ 2147483646 h 297"/>
                <a:gd name="T102" fmla="*/ 2147483646 w 241"/>
                <a:gd name="T103" fmla="*/ 2147483646 h 297"/>
                <a:gd name="T104" fmla="*/ 2147483646 w 241"/>
                <a:gd name="T105" fmla="*/ 2147483646 h 297"/>
                <a:gd name="T106" fmla="*/ 2147483646 w 241"/>
                <a:gd name="T107" fmla="*/ 2147483646 h 297"/>
                <a:gd name="T108" fmla="*/ 2147483646 w 241"/>
                <a:gd name="T109" fmla="*/ 2147483646 h 297"/>
                <a:gd name="T110" fmla="*/ 2147483646 w 241"/>
                <a:gd name="T111" fmla="*/ 2147483646 h 297"/>
                <a:gd name="T112" fmla="*/ 2147483646 w 241"/>
                <a:gd name="T113" fmla="*/ 2147483646 h 2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1" h="297">
                  <a:moveTo>
                    <a:pt x="184" y="16"/>
                  </a:moveTo>
                  <a:lnTo>
                    <a:pt x="160" y="0"/>
                  </a:lnTo>
                  <a:lnTo>
                    <a:pt x="136" y="24"/>
                  </a:lnTo>
                  <a:lnTo>
                    <a:pt x="104" y="8"/>
                  </a:lnTo>
                  <a:lnTo>
                    <a:pt x="80" y="16"/>
                  </a:lnTo>
                  <a:lnTo>
                    <a:pt x="72" y="32"/>
                  </a:lnTo>
                  <a:lnTo>
                    <a:pt x="64" y="48"/>
                  </a:lnTo>
                  <a:lnTo>
                    <a:pt x="72" y="72"/>
                  </a:lnTo>
                  <a:lnTo>
                    <a:pt x="56" y="72"/>
                  </a:lnTo>
                  <a:lnTo>
                    <a:pt x="48" y="64"/>
                  </a:lnTo>
                  <a:lnTo>
                    <a:pt x="40" y="64"/>
                  </a:lnTo>
                  <a:lnTo>
                    <a:pt x="40" y="80"/>
                  </a:lnTo>
                  <a:lnTo>
                    <a:pt x="40" y="96"/>
                  </a:lnTo>
                  <a:lnTo>
                    <a:pt x="40" y="112"/>
                  </a:lnTo>
                  <a:lnTo>
                    <a:pt x="8" y="136"/>
                  </a:lnTo>
                  <a:lnTo>
                    <a:pt x="0" y="144"/>
                  </a:lnTo>
                  <a:lnTo>
                    <a:pt x="0" y="176"/>
                  </a:lnTo>
                  <a:lnTo>
                    <a:pt x="24" y="192"/>
                  </a:lnTo>
                  <a:lnTo>
                    <a:pt x="24" y="232"/>
                  </a:lnTo>
                  <a:lnTo>
                    <a:pt x="48" y="232"/>
                  </a:lnTo>
                  <a:lnTo>
                    <a:pt x="48" y="248"/>
                  </a:lnTo>
                  <a:lnTo>
                    <a:pt x="56" y="264"/>
                  </a:lnTo>
                  <a:lnTo>
                    <a:pt x="64" y="288"/>
                  </a:lnTo>
                  <a:lnTo>
                    <a:pt x="88" y="288"/>
                  </a:lnTo>
                  <a:lnTo>
                    <a:pt x="104" y="264"/>
                  </a:lnTo>
                  <a:lnTo>
                    <a:pt x="112" y="264"/>
                  </a:lnTo>
                  <a:lnTo>
                    <a:pt x="112" y="280"/>
                  </a:lnTo>
                  <a:lnTo>
                    <a:pt x="120" y="288"/>
                  </a:lnTo>
                  <a:lnTo>
                    <a:pt x="136" y="288"/>
                  </a:lnTo>
                  <a:lnTo>
                    <a:pt x="136" y="280"/>
                  </a:lnTo>
                  <a:lnTo>
                    <a:pt x="152" y="280"/>
                  </a:lnTo>
                  <a:lnTo>
                    <a:pt x="152" y="288"/>
                  </a:lnTo>
                  <a:lnTo>
                    <a:pt x="160" y="296"/>
                  </a:lnTo>
                  <a:lnTo>
                    <a:pt x="176" y="288"/>
                  </a:lnTo>
                  <a:lnTo>
                    <a:pt x="184" y="256"/>
                  </a:lnTo>
                  <a:lnTo>
                    <a:pt x="184" y="224"/>
                  </a:lnTo>
                  <a:lnTo>
                    <a:pt x="200" y="224"/>
                  </a:lnTo>
                  <a:lnTo>
                    <a:pt x="200" y="216"/>
                  </a:lnTo>
                  <a:lnTo>
                    <a:pt x="200" y="200"/>
                  </a:lnTo>
                  <a:lnTo>
                    <a:pt x="216" y="216"/>
                  </a:lnTo>
                  <a:lnTo>
                    <a:pt x="232" y="192"/>
                  </a:lnTo>
                  <a:lnTo>
                    <a:pt x="216" y="176"/>
                  </a:lnTo>
                  <a:lnTo>
                    <a:pt x="216" y="168"/>
                  </a:lnTo>
                  <a:lnTo>
                    <a:pt x="232" y="160"/>
                  </a:lnTo>
                  <a:lnTo>
                    <a:pt x="224" y="136"/>
                  </a:lnTo>
                  <a:lnTo>
                    <a:pt x="216" y="128"/>
                  </a:lnTo>
                  <a:lnTo>
                    <a:pt x="240" y="136"/>
                  </a:lnTo>
                  <a:lnTo>
                    <a:pt x="240" y="104"/>
                  </a:lnTo>
                  <a:lnTo>
                    <a:pt x="216" y="120"/>
                  </a:lnTo>
                  <a:lnTo>
                    <a:pt x="240" y="80"/>
                  </a:lnTo>
                  <a:lnTo>
                    <a:pt x="200" y="56"/>
                  </a:lnTo>
                  <a:lnTo>
                    <a:pt x="176" y="56"/>
                  </a:lnTo>
                  <a:lnTo>
                    <a:pt x="160" y="72"/>
                  </a:lnTo>
                  <a:lnTo>
                    <a:pt x="152" y="48"/>
                  </a:lnTo>
                  <a:lnTo>
                    <a:pt x="160" y="40"/>
                  </a:lnTo>
                  <a:lnTo>
                    <a:pt x="184" y="16"/>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33" name="Freeform 37"/>
            <p:cNvSpPr/>
            <p:nvPr/>
          </p:nvSpPr>
          <p:spPr bwMode="invGray">
            <a:xfrm>
              <a:off x="6324213" y="5349159"/>
              <a:ext cx="243939" cy="488419"/>
            </a:xfrm>
            <a:custGeom>
              <a:avLst/>
              <a:gdLst>
                <a:gd name="T0" fmla="*/ 2147483646 w 129"/>
                <a:gd name="T1" fmla="*/ 2147483646 h 257"/>
                <a:gd name="T2" fmla="*/ 2147483646 w 129"/>
                <a:gd name="T3" fmla="*/ 2147483646 h 257"/>
                <a:gd name="T4" fmla="*/ 2147483646 w 129"/>
                <a:gd name="T5" fmla="*/ 2147483646 h 257"/>
                <a:gd name="T6" fmla="*/ 2147483646 w 129"/>
                <a:gd name="T7" fmla="*/ 2147483646 h 257"/>
                <a:gd name="T8" fmla="*/ 2147483646 w 129"/>
                <a:gd name="T9" fmla="*/ 2147483646 h 257"/>
                <a:gd name="T10" fmla="*/ 2147483646 w 129"/>
                <a:gd name="T11" fmla="*/ 2147483646 h 257"/>
                <a:gd name="T12" fmla="*/ 2147483646 w 129"/>
                <a:gd name="T13" fmla="*/ 2147483646 h 257"/>
                <a:gd name="T14" fmla="*/ 2147483646 w 129"/>
                <a:gd name="T15" fmla="*/ 2147483646 h 257"/>
                <a:gd name="T16" fmla="*/ 2147483646 w 129"/>
                <a:gd name="T17" fmla="*/ 2147483646 h 257"/>
                <a:gd name="T18" fmla="*/ 2147483646 w 129"/>
                <a:gd name="T19" fmla="*/ 0 h 257"/>
                <a:gd name="T20" fmla="*/ 2147483646 w 129"/>
                <a:gd name="T21" fmla="*/ 2147483646 h 257"/>
                <a:gd name="T22" fmla="*/ 2147483646 w 129"/>
                <a:gd name="T23" fmla="*/ 2147483646 h 257"/>
                <a:gd name="T24" fmla="*/ 2147483646 w 129"/>
                <a:gd name="T25" fmla="*/ 2147483646 h 257"/>
                <a:gd name="T26" fmla="*/ 2147483646 w 129"/>
                <a:gd name="T27" fmla="*/ 2147483646 h 257"/>
                <a:gd name="T28" fmla="*/ 2147483646 w 129"/>
                <a:gd name="T29" fmla="*/ 2147483646 h 257"/>
                <a:gd name="T30" fmla="*/ 0 w 129"/>
                <a:gd name="T31" fmla="*/ 2147483646 h 257"/>
                <a:gd name="T32" fmla="*/ 2147483646 w 129"/>
                <a:gd name="T33" fmla="*/ 2147483646 h 257"/>
                <a:gd name="T34" fmla="*/ 2147483646 w 129"/>
                <a:gd name="T35" fmla="*/ 2147483646 h 257"/>
                <a:gd name="T36" fmla="*/ 2147483646 w 129"/>
                <a:gd name="T37" fmla="*/ 2147483646 h 2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9" h="257">
                  <a:moveTo>
                    <a:pt x="24" y="232"/>
                  </a:moveTo>
                  <a:lnTo>
                    <a:pt x="32" y="248"/>
                  </a:lnTo>
                  <a:lnTo>
                    <a:pt x="56" y="256"/>
                  </a:lnTo>
                  <a:lnTo>
                    <a:pt x="64" y="224"/>
                  </a:lnTo>
                  <a:lnTo>
                    <a:pt x="104" y="184"/>
                  </a:lnTo>
                  <a:lnTo>
                    <a:pt x="104" y="128"/>
                  </a:lnTo>
                  <a:lnTo>
                    <a:pt x="120" y="96"/>
                  </a:lnTo>
                  <a:lnTo>
                    <a:pt x="128" y="72"/>
                  </a:lnTo>
                  <a:lnTo>
                    <a:pt x="112" y="56"/>
                  </a:lnTo>
                  <a:lnTo>
                    <a:pt x="104" y="0"/>
                  </a:lnTo>
                  <a:lnTo>
                    <a:pt x="64" y="24"/>
                  </a:lnTo>
                  <a:lnTo>
                    <a:pt x="48" y="24"/>
                  </a:lnTo>
                  <a:lnTo>
                    <a:pt x="56" y="40"/>
                  </a:lnTo>
                  <a:lnTo>
                    <a:pt x="24" y="72"/>
                  </a:lnTo>
                  <a:lnTo>
                    <a:pt x="24" y="112"/>
                  </a:lnTo>
                  <a:lnTo>
                    <a:pt x="0" y="136"/>
                  </a:lnTo>
                  <a:lnTo>
                    <a:pt x="8" y="168"/>
                  </a:lnTo>
                  <a:lnTo>
                    <a:pt x="16" y="224"/>
                  </a:lnTo>
                  <a:lnTo>
                    <a:pt x="24" y="232"/>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34" name="Freeform 13"/>
            <p:cNvSpPr/>
            <p:nvPr/>
          </p:nvSpPr>
          <p:spPr bwMode="gray">
            <a:xfrm>
              <a:off x="5755018" y="3304970"/>
              <a:ext cx="65370" cy="76850"/>
            </a:xfrm>
            <a:custGeom>
              <a:avLst/>
              <a:gdLst>
                <a:gd name="T0" fmla="*/ 2147483646 w 33"/>
                <a:gd name="T1" fmla="*/ 2147483646 h 41"/>
                <a:gd name="T2" fmla="*/ 2147483646 w 33"/>
                <a:gd name="T3" fmla="*/ 2147483646 h 41"/>
                <a:gd name="T4" fmla="*/ 2147483646 w 33"/>
                <a:gd name="T5" fmla="*/ 2147483646 h 41"/>
                <a:gd name="T6" fmla="*/ 0 w 33"/>
                <a:gd name="T7" fmla="*/ 0 h 41"/>
                <a:gd name="T8" fmla="*/ 2147483646 w 33"/>
                <a:gd name="T9" fmla="*/ 2147483646 h 41"/>
                <a:gd name="T10" fmla="*/ 2147483646 w 33"/>
                <a:gd name="T11" fmla="*/ 2147483646 h 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41">
                  <a:moveTo>
                    <a:pt x="32" y="40"/>
                  </a:moveTo>
                  <a:lnTo>
                    <a:pt x="8" y="40"/>
                  </a:lnTo>
                  <a:lnTo>
                    <a:pt x="8" y="24"/>
                  </a:lnTo>
                  <a:lnTo>
                    <a:pt x="0" y="0"/>
                  </a:lnTo>
                  <a:lnTo>
                    <a:pt x="24" y="8"/>
                  </a:lnTo>
                  <a:lnTo>
                    <a:pt x="32" y="40"/>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35" name="Freeform 11"/>
            <p:cNvSpPr/>
            <p:nvPr/>
          </p:nvSpPr>
          <p:spPr bwMode="gray">
            <a:xfrm>
              <a:off x="5616311" y="3170055"/>
              <a:ext cx="216836" cy="242502"/>
            </a:xfrm>
            <a:custGeom>
              <a:avLst/>
              <a:gdLst>
                <a:gd name="T0" fmla="*/ 2147483646 w 113"/>
                <a:gd name="T1" fmla="*/ 2147483646 h 129"/>
                <a:gd name="T2" fmla="*/ 2147483646 w 113"/>
                <a:gd name="T3" fmla="*/ 2147483646 h 129"/>
                <a:gd name="T4" fmla="*/ 2147483646 w 113"/>
                <a:gd name="T5" fmla="*/ 2147483646 h 129"/>
                <a:gd name="T6" fmla="*/ 2147483646 w 113"/>
                <a:gd name="T7" fmla="*/ 2147483646 h 129"/>
                <a:gd name="T8" fmla="*/ 2147483646 w 113"/>
                <a:gd name="T9" fmla="*/ 0 h 129"/>
                <a:gd name="T10" fmla="*/ 2147483646 w 113"/>
                <a:gd name="T11" fmla="*/ 0 h 129"/>
                <a:gd name="T12" fmla="*/ 2147483646 w 113"/>
                <a:gd name="T13" fmla="*/ 2147483646 h 129"/>
                <a:gd name="T14" fmla="*/ 2147483646 w 113"/>
                <a:gd name="T15" fmla="*/ 2147483646 h 129"/>
                <a:gd name="T16" fmla="*/ 0 w 113"/>
                <a:gd name="T17" fmla="*/ 2147483646 h 129"/>
                <a:gd name="T18" fmla="*/ 0 w 113"/>
                <a:gd name="T19" fmla="*/ 2147483646 h 129"/>
                <a:gd name="T20" fmla="*/ 2147483646 w 113"/>
                <a:gd name="T21" fmla="*/ 2147483646 h 129"/>
                <a:gd name="T22" fmla="*/ 2147483646 w 113"/>
                <a:gd name="T23" fmla="*/ 2147483646 h 129"/>
                <a:gd name="T24" fmla="*/ 2147483646 w 113"/>
                <a:gd name="T25" fmla="*/ 2147483646 h 129"/>
                <a:gd name="T26" fmla="*/ 2147483646 w 113"/>
                <a:gd name="T27" fmla="*/ 2147483646 h 129"/>
                <a:gd name="T28" fmla="*/ 2147483646 w 113"/>
                <a:gd name="T29" fmla="*/ 2147483646 h 129"/>
                <a:gd name="T30" fmla="*/ 2147483646 w 113"/>
                <a:gd name="T31" fmla="*/ 2147483646 h 129"/>
                <a:gd name="T32" fmla="*/ 2147483646 w 113"/>
                <a:gd name="T33" fmla="*/ 2147483646 h 1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3" h="129">
                  <a:moveTo>
                    <a:pt x="112" y="64"/>
                  </a:moveTo>
                  <a:lnTo>
                    <a:pt x="96" y="40"/>
                  </a:lnTo>
                  <a:lnTo>
                    <a:pt x="112" y="16"/>
                  </a:lnTo>
                  <a:lnTo>
                    <a:pt x="80" y="16"/>
                  </a:lnTo>
                  <a:lnTo>
                    <a:pt x="72" y="0"/>
                  </a:lnTo>
                  <a:lnTo>
                    <a:pt x="56" y="0"/>
                  </a:lnTo>
                  <a:lnTo>
                    <a:pt x="48" y="32"/>
                  </a:lnTo>
                  <a:lnTo>
                    <a:pt x="32" y="32"/>
                  </a:lnTo>
                  <a:lnTo>
                    <a:pt x="0" y="88"/>
                  </a:lnTo>
                  <a:lnTo>
                    <a:pt x="0" y="120"/>
                  </a:lnTo>
                  <a:lnTo>
                    <a:pt x="32" y="120"/>
                  </a:lnTo>
                  <a:lnTo>
                    <a:pt x="48" y="128"/>
                  </a:lnTo>
                  <a:lnTo>
                    <a:pt x="80" y="112"/>
                  </a:lnTo>
                  <a:lnTo>
                    <a:pt x="80" y="96"/>
                  </a:lnTo>
                  <a:lnTo>
                    <a:pt x="72" y="80"/>
                  </a:lnTo>
                  <a:lnTo>
                    <a:pt x="96" y="80"/>
                  </a:lnTo>
                  <a:lnTo>
                    <a:pt x="112" y="64"/>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36" name="Freeform 12"/>
            <p:cNvSpPr/>
            <p:nvPr/>
          </p:nvSpPr>
          <p:spPr bwMode="gray">
            <a:xfrm>
              <a:off x="5755019" y="3289597"/>
              <a:ext cx="170600" cy="228839"/>
            </a:xfrm>
            <a:custGeom>
              <a:avLst/>
              <a:gdLst>
                <a:gd name="T0" fmla="*/ 2147483646 w 89"/>
                <a:gd name="T1" fmla="*/ 2147483646 h 121"/>
                <a:gd name="T2" fmla="*/ 2147483646 w 89"/>
                <a:gd name="T3" fmla="*/ 2147483646 h 121"/>
                <a:gd name="T4" fmla="*/ 2147483646 w 89"/>
                <a:gd name="T5" fmla="*/ 2147483646 h 121"/>
                <a:gd name="T6" fmla="*/ 2147483646 w 89"/>
                <a:gd name="T7" fmla="*/ 2147483646 h 121"/>
                <a:gd name="T8" fmla="*/ 2147483646 w 89"/>
                <a:gd name="T9" fmla="*/ 0 h 121"/>
                <a:gd name="T10" fmla="*/ 2147483646 w 89"/>
                <a:gd name="T11" fmla="*/ 2147483646 h 121"/>
                <a:gd name="T12" fmla="*/ 2147483646 w 89"/>
                <a:gd name="T13" fmla="*/ 2147483646 h 121"/>
                <a:gd name="T14" fmla="*/ 2147483646 w 89"/>
                <a:gd name="T15" fmla="*/ 2147483646 h 121"/>
                <a:gd name="T16" fmla="*/ 0 w 89"/>
                <a:gd name="T17" fmla="*/ 2147483646 h 121"/>
                <a:gd name="T18" fmla="*/ 2147483646 w 89"/>
                <a:gd name="T19" fmla="*/ 2147483646 h 121"/>
                <a:gd name="T20" fmla="*/ 2147483646 w 89"/>
                <a:gd name="T21" fmla="*/ 2147483646 h 121"/>
                <a:gd name="T22" fmla="*/ 2147483646 w 89"/>
                <a:gd name="T23" fmla="*/ 2147483646 h 121"/>
                <a:gd name="T24" fmla="*/ 2147483646 w 89"/>
                <a:gd name="T25" fmla="*/ 2147483646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9" h="121">
                  <a:moveTo>
                    <a:pt x="88" y="80"/>
                  </a:moveTo>
                  <a:lnTo>
                    <a:pt x="80" y="56"/>
                  </a:lnTo>
                  <a:lnTo>
                    <a:pt x="56" y="40"/>
                  </a:lnTo>
                  <a:lnTo>
                    <a:pt x="48" y="8"/>
                  </a:lnTo>
                  <a:lnTo>
                    <a:pt x="32" y="0"/>
                  </a:lnTo>
                  <a:lnTo>
                    <a:pt x="24" y="8"/>
                  </a:lnTo>
                  <a:lnTo>
                    <a:pt x="32" y="48"/>
                  </a:lnTo>
                  <a:lnTo>
                    <a:pt x="8" y="48"/>
                  </a:lnTo>
                  <a:lnTo>
                    <a:pt x="0" y="112"/>
                  </a:lnTo>
                  <a:lnTo>
                    <a:pt x="16" y="120"/>
                  </a:lnTo>
                  <a:lnTo>
                    <a:pt x="56" y="112"/>
                  </a:lnTo>
                  <a:lnTo>
                    <a:pt x="56" y="80"/>
                  </a:lnTo>
                  <a:lnTo>
                    <a:pt x="88" y="80"/>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37" name="Freeform 16"/>
            <p:cNvSpPr/>
            <p:nvPr/>
          </p:nvSpPr>
          <p:spPr bwMode="invGray">
            <a:xfrm>
              <a:off x="6338552" y="4502101"/>
              <a:ext cx="122767" cy="104175"/>
            </a:xfrm>
            <a:custGeom>
              <a:avLst/>
              <a:gdLst>
                <a:gd name="T0" fmla="*/ 2147483646 w 65"/>
                <a:gd name="T1" fmla="*/ 0 h 57"/>
                <a:gd name="T2" fmla="*/ 0 w 65"/>
                <a:gd name="T3" fmla="*/ 2147483646 h 57"/>
                <a:gd name="T4" fmla="*/ 2147483646 w 65"/>
                <a:gd name="T5" fmla="*/ 2147483646 h 57"/>
                <a:gd name="T6" fmla="*/ 2147483646 w 65"/>
                <a:gd name="T7" fmla="*/ 2147483646 h 57"/>
                <a:gd name="T8" fmla="*/ 2147483646 w 65"/>
                <a:gd name="T9" fmla="*/ 2147483646 h 57"/>
                <a:gd name="T10" fmla="*/ 2147483646 w 65"/>
                <a:gd name="T11" fmla="*/ 0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57">
                  <a:moveTo>
                    <a:pt x="24" y="0"/>
                  </a:moveTo>
                  <a:lnTo>
                    <a:pt x="0" y="40"/>
                  </a:lnTo>
                  <a:lnTo>
                    <a:pt x="24" y="56"/>
                  </a:lnTo>
                  <a:lnTo>
                    <a:pt x="64" y="40"/>
                  </a:lnTo>
                  <a:lnTo>
                    <a:pt x="64" y="24"/>
                  </a:lnTo>
                  <a:lnTo>
                    <a:pt x="24" y="0"/>
                  </a:lnTo>
                </a:path>
              </a:pathLst>
            </a:custGeom>
            <a:grpFill/>
            <a:ln w="12700" cap="rnd" cmpd="sng">
              <a:solidFill>
                <a:srgbClr val="0070C0"/>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grpSp>
      <p:sp>
        <p:nvSpPr>
          <p:cNvPr id="38" name="Line 548"/>
          <p:cNvSpPr>
            <a:spLocks noChangeShapeType="1"/>
          </p:cNvSpPr>
          <p:nvPr/>
        </p:nvSpPr>
        <p:spPr bwMode="auto">
          <a:xfrm flipV="1">
            <a:off x="6269293" y="3646024"/>
            <a:ext cx="1701528" cy="0"/>
          </a:xfrm>
          <a:prstGeom prst="line">
            <a:avLst/>
          </a:prstGeom>
          <a:noFill/>
          <a:ln w="12700">
            <a:solidFill>
              <a:schemeClr val="bg1">
                <a:lumMod val="50000"/>
              </a:schemeClr>
            </a:solidFill>
            <a:prstDash val="dash"/>
            <a:round/>
            <a:headEnd type="oval" w="med" len="med"/>
            <a:tailEnd type="oval" w="med" len="med"/>
          </a:ln>
          <a:extLst>
            <a:ext uri="{909E8E84-426E-40DD-AFC4-6F175D3DCCD1}">
              <a14:hiddenFill xmlns:a14="http://schemas.microsoft.com/office/drawing/2010/main">
                <a:noFill/>
              </a14:hiddenFill>
            </a:ext>
          </a:extLst>
        </p:spPr>
        <p:txBody>
          <a:bodyPr lIns="86416" tIns="43208" rIns="86416" bIns="43208"/>
          <a:lstStyle/>
          <a:p>
            <a:endParaRPr lang="zh-CN" altLang="en-US" sz="2395">
              <a:latin typeface="微软雅黑" panose="020B0503020204020204" pitchFamily="34" charset="-122"/>
              <a:ea typeface="微软雅黑" panose="020B0503020204020204" pitchFamily="34" charset="-122"/>
            </a:endParaRPr>
          </a:p>
        </p:txBody>
      </p:sp>
      <p:sp>
        <p:nvSpPr>
          <p:cNvPr id="39" name="Line 548"/>
          <p:cNvSpPr>
            <a:spLocks noChangeShapeType="1"/>
          </p:cNvSpPr>
          <p:nvPr/>
        </p:nvSpPr>
        <p:spPr bwMode="auto">
          <a:xfrm flipV="1">
            <a:off x="6269293" y="4055597"/>
            <a:ext cx="1701528" cy="0"/>
          </a:xfrm>
          <a:prstGeom prst="line">
            <a:avLst/>
          </a:prstGeom>
          <a:noFill/>
          <a:ln w="12700">
            <a:solidFill>
              <a:schemeClr val="bg1">
                <a:lumMod val="50000"/>
              </a:schemeClr>
            </a:solidFill>
            <a:prstDash val="dash"/>
            <a:round/>
            <a:headEnd type="oval" w="med" len="med"/>
            <a:tailEnd type="oval" w="med" len="med"/>
          </a:ln>
          <a:extLst>
            <a:ext uri="{909E8E84-426E-40DD-AFC4-6F175D3DCCD1}">
              <a14:hiddenFill xmlns:a14="http://schemas.microsoft.com/office/drawing/2010/main">
                <a:noFill/>
              </a14:hiddenFill>
            </a:ext>
          </a:extLst>
        </p:spPr>
        <p:txBody>
          <a:bodyPr lIns="86416" tIns="43208" rIns="86416" bIns="43208"/>
          <a:lstStyle/>
          <a:p>
            <a:endParaRPr lang="zh-CN" altLang="en-US" sz="2395">
              <a:latin typeface="微软雅黑" panose="020B0503020204020204" pitchFamily="34" charset="-122"/>
              <a:ea typeface="微软雅黑" panose="020B0503020204020204" pitchFamily="34" charset="-122"/>
            </a:endParaRPr>
          </a:p>
        </p:txBody>
      </p:sp>
      <p:sp>
        <p:nvSpPr>
          <p:cNvPr id="40" name="Line 548"/>
          <p:cNvSpPr>
            <a:spLocks noChangeShapeType="1"/>
          </p:cNvSpPr>
          <p:nvPr/>
        </p:nvSpPr>
        <p:spPr bwMode="auto">
          <a:xfrm flipV="1">
            <a:off x="6269293" y="4463671"/>
            <a:ext cx="1701528" cy="0"/>
          </a:xfrm>
          <a:prstGeom prst="line">
            <a:avLst/>
          </a:prstGeom>
          <a:noFill/>
          <a:ln w="12700">
            <a:solidFill>
              <a:schemeClr val="bg1">
                <a:lumMod val="50000"/>
              </a:schemeClr>
            </a:solidFill>
            <a:prstDash val="dash"/>
            <a:round/>
            <a:headEnd type="oval" w="med" len="med"/>
            <a:tailEnd type="oval" w="med" len="med"/>
          </a:ln>
          <a:extLst>
            <a:ext uri="{909E8E84-426E-40DD-AFC4-6F175D3DCCD1}">
              <a14:hiddenFill xmlns:a14="http://schemas.microsoft.com/office/drawing/2010/main">
                <a:noFill/>
              </a14:hiddenFill>
            </a:ext>
          </a:extLst>
        </p:spPr>
        <p:txBody>
          <a:bodyPr lIns="86416" tIns="43208" rIns="86416" bIns="43208"/>
          <a:lstStyle/>
          <a:p>
            <a:endParaRPr lang="zh-CN" altLang="en-US" sz="2395">
              <a:latin typeface="微软雅黑" panose="020B0503020204020204" pitchFamily="34" charset="-122"/>
              <a:ea typeface="微软雅黑" panose="020B0503020204020204" pitchFamily="34" charset="-122"/>
            </a:endParaRPr>
          </a:p>
        </p:txBody>
      </p:sp>
      <p:sp>
        <p:nvSpPr>
          <p:cNvPr id="41" name="Line 548"/>
          <p:cNvSpPr>
            <a:spLocks noChangeShapeType="1"/>
          </p:cNvSpPr>
          <p:nvPr/>
        </p:nvSpPr>
        <p:spPr bwMode="auto">
          <a:xfrm flipV="1">
            <a:off x="6201773" y="4939256"/>
            <a:ext cx="1769048" cy="0"/>
          </a:xfrm>
          <a:prstGeom prst="line">
            <a:avLst/>
          </a:prstGeom>
          <a:noFill/>
          <a:ln w="12700">
            <a:solidFill>
              <a:schemeClr val="bg1">
                <a:lumMod val="50000"/>
              </a:schemeClr>
            </a:solidFill>
            <a:prstDash val="dash"/>
            <a:round/>
            <a:headEnd type="oval" w="med" len="med"/>
            <a:tailEnd type="oval" w="med" len="med"/>
          </a:ln>
          <a:extLst>
            <a:ext uri="{909E8E84-426E-40DD-AFC4-6F175D3DCCD1}">
              <a14:hiddenFill xmlns:a14="http://schemas.microsoft.com/office/drawing/2010/main">
                <a:noFill/>
              </a14:hiddenFill>
            </a:ext>
          </a:extLst>
        </p:spPr>
        <p:txBody>
          <a:bodyPr lIns="86416" tIns="43208" rIns="86416" bIns="43208"/>
          <a:lstStyle/>
          <a:p>
            <a:endParaRPr lang="zh-CN" altLang="en-US" sz="2395">
              <a:latin typeface="微软雅黑" panose="020B0503020204020204" pitchFamily="34" charset="-122"/>
              <a:ea typeface="微软雅黑" panose="020B0503020204020204" pitchFamily="34" charset="-122"/>
            </a:endParaRPr>
          </a:p>
        </p:txBody>
      </p:sp>
      <p:sp>
        <p:nvSpPr>
          <p:cNvPr id="42" name="Rectangle 23"/>
          <p:cNvSpPr>
            <a:spLocks noChangeArrowheads="1"/>
          </p:cNvSpPr>
          <p:nvPr/>
        </p:nvSpPr>
        <p:spPr bwMode="auto">
          <a:xfrm>
            <a:off x="6746441" y="3257454"/>
            <a:ext cx="1293401" cy="40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416" tIns="43208" rIns="86416" bIns="43208">
            <a:spAutoFit/>
          </a:bodyPr>
          <a:lstStyle/>
          <a:p>
            <a:pPr>
              <a:lnSpc>
                <a:spcPct val="150000"/>
              </a:lnSpc>
            </a:pPr>
            <a:r>
              <a:rPr lang="zh-CN" altLang="en-US" sz="1385">
                <a:latin typeface="微软雅黑" panose="020B0503020204020204" pitchFamily="34" charset="-122"/>
                <a:ea typeface="微软雅黑" panose="020B0503020204020204" pitchFamily="34" charset="-122"/>
              </a:rPr>
              <a:t>添加文本内容</a:t>
            </a:r>
            <a:endParaRPr lang="zh-CN" altLang="en-US" sz="1385">
              <a:latin typeface="微软雅黑" panose="020B0503020204020204" pitchFamily="34" charset="-122"/>
              <a:ea typeface="微软雅黑" panose="020B0503020204020204" pitchFamily="34" charset="-122"/>
            </a:endParaRPr>
          </a:p>
        </p:txBody>
      </p:sp>
      <p:sp>
        <p:nvSpPr>
          <p:cNvPr id="43" name="Rectangle 24"/>
          <p:cNvSpPr>
            <a:spLocks noChangeArrowheads="1"/>
          </p:cNvSpPr>
          <p:nvPr/>
        </p:nvSpPr>
        <p:spPr bwMode="auto">
          <a:xfrm>
            <a:off x="6746441" y="3715036"/>
            <a:ext cx="1293401" cy="40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416" tIns="43208" rIns="86416" bIns="43208">
            <a:spAutoFit/>
          </a:bodyPr>
          <a:lstStyle/>
          <a:p>
            <a:pPr>
              <a:lnSpc>
                <a:spcPct val="150000"/>
              </a:lnSpc>
            </a:pPr>
            <a:r>
              <a:rPr lang="zh-CN" altLang="en-US" sz="1385">
                <a:latin typeface="微软雅黑" panose="020B0503020204020204" pitchFamily="34" charset="-122"/>
                <a:ea typeface="微软雅黑" panose="020B0503020204020204" pitchFamily="34" charset="-122"/>
              </a:rPr>
              <a:t>添加文本内容</a:t>
            </a:r>
            <a:endParaRPr lang="zh-CN" altLang="en-US" sz="1385">
              <a:latin typeface="微软雅黑" panose="020B0503020204020204" pitchFamily="34" charset="-122"/>
              <a:ea typeface="微软雅黑" panose="020B0503020204020204" pitchFamily="34" charset="-122"/>
            </a:endParaRPr>
          </a:p>
        </p:txBody>
      </p:sp>
      <p:sp>
        <p:nvSpPr>
          <p:cNvPr id="44" name="Rectangle 25"/>
          <p:cNvSpPr>
            <a:spLocks noChangeArrowheads="1"/>
          </p:cNvSpPr>
          <p:nvPr/>
        </p:nvSpPr>
        <p:spPr bwMode="auto">
          <a:xfrm>
            <a:off x="6746441" y="4123109"/>
            <a:ext cx="1293401" cy="40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416" tIns="43208" rIns="86416" bIns="43208">
            <a:spAutoFit/>
          </a:bodyPr>
          <a:lstStyle/>
          <a:p>
            <a:pPr>
              <a:lnSpc>
                <a:spcPct val="150000"/>
              </a:lnSpc>
            </a:pPr>
            <a:r>
              <a:rPr lang="zh-CN" altLang="en-US" sz="1385">
                <a:latin typeface="微软雅黑" panose="020B0503020204020204" pitchFamily="34" charset="-122"/>
                <a:ea typeface="微软雅黑" panose="020B0503020204020204" pitchFamily="34" charset="-122"/>
              </a:rPr>
              <a:t>添加文本内容</a:t>
            </a:r>
            <a:endParaRPr lang="zh-CN" altLang="en-US" sz="1385">
              <a:latin typeface="微软雅黑" panose="020B0503020204020204" pitchFamily="34" charset="-122"/>
              <a:ea typeface="微软雅黑" panose="020B0503020204020204" pitchFamily="34" charset="-122"/>
            </a:endParaRPr>
          </a:p>
        </p:txBody>
      </p:sp>
      <p:sp>
        <p:nvSpPr>
          <p:cNvPr id="45" name="Rectangle 26"/>
          <p:cNvSpPr>
            <a:spLocks noChangeArrowheads="1"/>
          </p:cNvSpPr>
          <p:nvPr/>
        </p:nvSpPr>
        <p:spPr bwMode="auto">
          <a:xfrm>
            <a:off x="6746441" y="4598696"/>
            <a:ext cx="1293401" cy="40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416" tIns="43208" rIns="86416" bIns="43208">
            <a:spAutoFit/>
          </a:bodyPr>
          <a:lstStyle/>
          <a:p>
            <a:pPr>
              <a:lnSpc>
                <a:spcPct val="150000"/>
              </a:lnSpc>
            </a:pPr>
            <a:r>
              <a:rPr lang="zh-CN" altLang="en-US" sz="1385">
                <a:latin typeface="微软雅黑" panose="020B0503020204020204" pitchFamily="34" charset="-122"/>
                <a:ea typeface="微软雅黑" panose="020B0503020204020204" pitchFamily="34" charset="-122"/>
              </a:rPr>
              <a:t>添加文本内容</a:t>
            </a:r>
            <a:endParaRPr lang="zh-CN" altLang="en-US" sz="1385">
              <a:latin typeface="微软雅黑" panose="020B0503020204020204" pitchFamily="34" charset="-122"/>
              <a:ea typeface="微软雅黑" panose="020B0503020204020204" pitchFamily="34" charset="-122"/>
            </a:endParaRPr>
          </a:p>
        </p:txBody>
      </p:sp>
      <p:pic>
        <p:nvPicPr>
          <p:cNvPr id="46" name="圆角矩形 53"/>
          <p:cNvPicPr>
            <a:picLocks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rot="2724228">
            <a:off x="5307508" y="3173426"/>
            <a:ext cx="204037" cy="198061"/>
          </a:xfrm>
          <a:prstGeom prst="rect">
            <a:avLst/>
          </a:prstGeom>
          <a:noFill/>
          <a:extLst>
            <a:ext uri="{909E8E84-426E-40DD-AFC4-6F175D3DCCD1}">
              <a14:hiddenFill xmlns:a14="http://schemas.microsoft.com/office/drawing/2010/main">
                <a:solidFill>
                  <a:srgbClr val="FFFFFF"/>
                </a:solidFill>
              </a14:hiddenFill>
            </a:ext>
          </a:extLst>
        </p:spPr>
      </p:pic>
      <p:pic>
        <p:nvPicPr>
          <p:cNvPr id="47" name="圆角矩形 53"/>
          <p:cNvPicPr>
            <a:picLocks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rot="2724228">
            <a:off x="5450052" y="4262623"/>
            <a:ext cx="204037" cy="198061"/>
          </a:xfrm>
          <a:prstGeom prst="rect">
            <a:avLst/>
          </a:prstGeom>
          <a:noFill/>
          <a:extLst>
            <a:ext uri="{909E8E84-426E-40DD-AFC4-6F175D3DCCD1}">
              <a14:hiddenFill xmlns:a14="http://schemas.microsoft.com/office/drawing/2010/main">
                <a:solidFill>
                  <a:srgbClr val="FFFFFF"/>
                </a:solidFill>
              </a14:hiddenFill>
            </a:ext>
          </a:extLst>
        </p:spPr>
      </p:pic>
      <p:pic>
        <p:nvPicPr>
          <p:cNvPr id="48" name="圆角矩形 53"/>
          <p:cNvPicPr>
            <a:picLocks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rot="2724228">
            <a:off x="5789157" y="4534171"/>
            <a:ext cx="204037" cy="198061"/>
          </a:xfrm>
          <a:prstGeom prst="rect">
            <a:avLst/>
          </a:prstGeom>
          <a:noFill/>
          <a:extLst>
            <a:ext uri="{909E8E84-426E-40DD-AFC4-6F175D3DCCD1}">
              <a14:hiddenFill xmlns:a14="http://schemas.microsoft.com/office/drawing/2010/main">
                <a:solidFill>
                  <a:srgbClr val="FFFFFF"/>
                </a:solidFill>
              </a14:hiddenFill>
            </a:ext>
          </a:extLst>
        </p:spPr>
      </p:pic>
      <p:pic>
        <p:nvPicPr>
          <p:cNvPr id="49" name="圆角矩形 53"/>
          <p:cNvPicPr>
            <a:picLocks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rot="2724228">
            <a:off x="5381031" y="5215294"/>
            <a:ext cx="204037" cy="198061"/>
          </a:xfrm>
          <a:prstGeom prst="rect">
            <a:avLst/>
          </a:prstGeom>
          <a:noFill/>
          <a:extLst>
            <a:ext uri="{909E8E84-426E-40DD-AFC4-6F175D3DCCD1}">
              <a14:hiddenFill xmlns:a14="http://schemas.microsoft.com/office/drawing/2010/main">
                <a:solidFill>
                  <a:srgbClr val="FFFFFF"/>
                </a:solidFill>
              </a14:hiddenFill>
            </a:ext>
          </a:extLst>
        </p:spPr>
      </p:pic>
      <p:sp>
        <p:nvSpPr>
          <p:cNvPr id="50" name="Line 548"/>
          <p:cNvSpPr>
            <a:spLocks noChangeShapeType="1"/>
          </p:cNvSpPr>
          <p:nvPr/>
        </p:nvSpPr>
        <p:spPr bwMode="auto">
          <a:xfrm>
            <a:off x="5453039" y="3306964"/>
            <a:ext cx="816253" cy="339061"/>
          </a:xfrm>
          <a:prstGeom prst="line">
            <a:avLst/>
          </a:prstGeom>
          <a:noFill/>
          <a:ln w="12700">
            <a:solidFill>
              <a:schemeClr val="bg1">
                <a:lumMod val="50000"/>
              </a:schemeClr>
            </a:solidFill>
            <a:prstDash val="dash"/>
            <a:round/>
            <a:headEnd type="oval" w="med" len="med"/>
            <a:tailEnd type="oval" w="med" len="med"/>
          </a:ln>
          <a:extLst>
            <a:ext uri="{909E8E84-426E-40DD-AFC4-6F175D3DCCD1}">
              <a14:hiddenFill xmlns:a14="http://schemas.microsoft.com/office/drawing/2010/main">
                <a:noFill/>
              </a14:hiddenFill>
            </a:ext>
          </a:extLst>
        </p:spPr>
        <p:txBody>
          <a:bodyPr lIns="86416" tIns="43208" rIns="86416" bIns="43208"/>
          <a:lstStyle/>
          <a:p>
            <a:endParaRPr lang="zh-CN" altLang="en-US" sz="2395">
              <a:latin typeface="微软雅黑" panose="020B0503020204020204" pitchFamily="34" charset="-122"/>
              <a:ea typeface="微软雅黑" panose="020B0503020204020204" pitchFamily="34" charset="-122"/>
            </a:endParaRPr>
          </a:p>
        </p:txBody>
      </p:sp>
      <p:sp>
        <p:nvSpPr>
          <p:cNvPr id="51" name="Line 548"/>
          <p:cNvSpPr>
            <a:spLocks noChangeShapeType="1"/>
          </p:cNvSpPr>
          <p:nvPr/>
        </p:nvSpPr>
        <p:spPr bwMode="auto">
          <a:xfrm flipV="1">
            <a:off x="5588081" y="4055598"/>
            <a:ext cx="681211" cy="339061"/>
          </a:xfrm>
          <a:prstGeom prst="line">
            <a:avLst/>
          </a:prstGeom>
          <a:noFill/>
          <a:ln w="12700">
            <a:solidFill>
              <a:schemeClr val="bg1">
                <a:lumMod val="50000"/>
              </a:schemeClr>
            </a:solidFill>
            <a:prstDash val="dash"/>
            <a:round/>
            <a:headEnd type="oval" w="med" len="med"/>
            <a:tailEnd type="oval" w="med" len="med"/>
          </a:ln>
          <a:extLst>
            <a:ext uri="{909E8E84-426E-40DD-AFC4-6F175D3DCCD1}">
              <a14:hiddenFill xmlns:a14="http://schemas.microsoft.com/office/drawing/2010/main">
                <a:noFill/>
              </a14:hiddenFill>
            </a:ext>
          </a:extLst>
        </p:spPr>
        <p:txBody>
          <a:bodyPr lIns="86416" tIns="43208" rIns="86416" bIns="43208"/>
          <a:lstStyle/>
          <a:p>
            <a:endParaRPr lang="zh-CN" altLang="en-US" sz="2395">
              <a:latin typeface="微软雅黑" panose="020B0503020204020204" pitchFamily="34" charset="-122"/>
              <a:ea typeface="微软雅黑" panose="020B0503020204020204" pitchFamily="34" charset="-122"/>
            </a:endParaRPr>
          </a:p>
        </p:txBody>
      </p:sp>
      <p:sp>
        <p:nvSpPr>
          <p:cNvPr id="52" name="Line 548"/>
          <p:cNvSpPr>
            <a:spLocks noChangeShapeType="1"/>
          </p:cNvSpPr>
          <p:nvPr/>
        </p:nvSpPr>
        <p:spPr bwMode="auto">
          <a:xfrm flipV="1">
            <a:off x="5520562" y="4939257"/>
            <a:ext cx="681211" cy="408073"/>
          </a:xfrm>
          <a:prstGeom prst="line">
            <a:avLst/>
          </a:prstGeom>
          <a:noFill/>
          <a:ln w="12700">
            <a:solidFill>
              <a:schemeClr val="bg1">
                <a:lumMod val="50000"/>
              </a:schemeClr>
            </a:solidFill>
            <a:prstDash val="dash"/>
            <a:round/>
            <a:headEnd type="oval" w="med" len="med"/>
            <a:tailEnd type="oval" w="med" len="med"/>
          </a:ln>
          <a:extLst>
            <a:ext uri="{909E8E84-426E-40DD-AFC4-6F175D3DCCD1}">
              <a14:hiddenFill xmlns:a14="http://schemas.microsoft.com/office/drawing/2010/main">
                <a:noFill/>
              </a14:hiddenFill>
            </a:ext>
          </a:extLst>
        </p:spPr>
        <p:txBody>
          <a:bodyPr lIns="86416" tIns="43208" rIns="86416" bIns="43208"/>
          <a:lstStyle/>
          <a:p>
            <a:endParaRPr lang="zh-CN" altLang="en-US" sz="2395">
              <a:latin typeface="微软雅黑" panose="020B0503020204020204" pitchFamily="34" charset="-122"/>
              <a:ea typeface="微软雅黑" panose="020B0503020204020204" pitchFamily="34" charset="-122"/>
            </a:endParaRPr>
          </a:p>
        </p:txBody>
      </p:sp>
      <p:sp>
        <p:nvSpPr>
          <p:cNvPr id="53" name="Line 548"/>
          <p:cNvSpPr>
            <a:spLocks noChangeShapeType="1"/>
          </p:cNvSpPr>
          <p:nvPr/>
        </p:nvSpPr>
        <p:spPr bwMode="auto">
          <a:xfrm flipV="1">
            <a:off x="5928687" y="4463671"/>
            <a:ext cx="340606" cy="204037"/>
          </a:xfrm>
          <a:prstGeom prst="line">
            <a:avLst/>
          </a:prstGeom>
          <a:noFill/>
          <a:ln w="12700">
            <a:solidFill>
              <a:schemeClr val="bg1">
                <a:lumMod val="50000"/>
              </a:schemeClr>
            </a:solidFill>
            <a:prstDash val="dash"/>
            <a:round/>
            <a:headEnd type="oval" w="med" len="med"/>
            <a:tailEnd type="oval" w="med" len="med"/>
          </a:ln>
          <a:extLst>
            <a:ext uri="{909E8E84-426E-40DD-AFC4-6F175D3DCCD1}">
              <a14:hiddenFill xmlns:a14="http://schemas.microsoft.com/office/drawing/2010/main">
                <a:noFill/>
              </a14:hiddenFill>
            </a:ext>
          </a:extLst>
        </p:spPr>
        <p:txBody>
          <a:bodyPr lIns="86416" tIns="43208" rIns="86416" bIns="43208"/>
          <a:lstStyle/>
          <a:p>
            <a:endParaRPr lang="zh-CN" altLang="en-US" sz="2395">
              <a:latin typeface="微软雅黑" panose="020B0503020204020204" pitchFamily="34" charset="-122"/>
              <a:ea typeface="微软雅黑" panose="020B0503020204020204" pitchFamily="34" charset="-122"/>
            </a:endParaRPr>
          </a:p>
        </p:txBody>
      </p:sp>
      <p:sp>
        <p:nvSpPr>
          <p:cNvPr id="54" name="Freeform 12"/>
          <p:cNvSpPr/>
          <p:nvPr/>
        </p:nvSpPr>
        <p:spPr bwMode="gray">
          <a:xfrm>
            <a:off x="5636886" y="3502300"/>
            <a:ext cx="145878" cy="195652"/>
          </a:xfrm>
          <a:custGeom>
            <a:avLst/>
            <a:gdLst>
              <a:gd name="T0" fmla="*/ 2147483646 w 89"/>
              <a:gd name="T1" fmla="*/ 2147483646 h 121"/>
              <a:gd name="T2" fmla="*/ 2147483646 w 89"/>
              <a:gd name="T3" fmla="*/ 2147483646 h 121"/>
              <a:gd name="T4" fmla="*/ 2147483646 w 89"/>
              <a:gd name="T5" fmla="*/ 2147483646 h 121"/>
              <a:gd name="T6" fmla="*/ 2147483646 w 89"/>
              <a:gd name="T7" fmla="*/ 2147483646 h 121"/>
              <a:gd name="T8" fmla="*/ 2147483646 w 89"/>
              <a:gd name="T9" fmla="*/ 0 h 121"/>
              <a:gd name="T10" fmla="*/ 2147483646 w 89"/>
              <a:gd name="T11" fmla="*/ 2147483646 h 121"/>
              <a:gd name="T12" fmla="*/ 2147483646 w 89"/>
              <a:gd name="T13" fmla="*/ 2147483646 h 121"/>
              <a:gd name="T14" fmla="*/ 2147483646 w 89"/>
              <a:gd name="T15" fmla="*/ 2147483646 h 121"/>
              <a:gd name="T16" fmla="*/ 0 w 89"/>
              <a:gd name="T17" fmla="*/ 2147483646 h 121"/>
              <a:gd name="T18" fmla="*/ 2147483646 w 89"/>
              <a:gd name="T19" fmla="*/ 2147483646 h 121"/>
              <a:gd name="T20" fmla="*/ 2147483646 w 89"/>
              <a:gd name="T21" fmla="*/ 2147483646 h 121"/>
              <a:gd name="T22" fmla="*/ 2147483646 w 89"/>
              <a:gd name="T23" fmla="*/ 2147483646 h 121"/>
              <a:gd name="T24" fmla="*/ 2147483646 w 89"/>
              <a:gd name="T25" fmla="*/ 2147483646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9" h="121">
                <a:moveTo>
                  <a:pt x="88" y="80"/>
                </a:moveTo>
                <a:lnTo>
                  <a:pt x="80" y="56"/>
                </a:lnTo>
                <a:lnTo>
                  <a:pt x="56" y="40"/>
                </a:lnTo>
                <a:lnTo>
                  <a:pt x="48" y="8"/>
                </a:lnTo>
                <a:lnTo>
                  <a:pt x="32" y="0"/>
                </a:lnTo>
                <a:lnTo>
                  <a:pt x="24" y="8"/>
                </a:lnTo>
                <a:lnTo>
                  <a:pt x="32" y="48"/>
                </a:lnTo>
                <a:lnTo>
                  <a:pt x="8" y="48"/>
                </a:lnTo>
                <a:lnTo>
                  <a:pt x="0" y="112"/>
                </a:lnTo>
                <a:lnTo>
                  <a:pt x="16" y="120"/>
                </a:lnTo>
                <a:lnTo>
                  <a:pt x="56" y="112"/>
                </a:lnTo>
                <a:lnTo>
                  <a:pt x="56" y="80"/>
                </a:lnTo>
                <a:lnTo>
                  <a:pt x="88" y="80"/>
                </a:lnTo>
              </a:path>
            </a:pathLst>
          </a:custGeom>
          <a:solidFill>
            <a:srgbClr val="0070C0"/>
          </a:solidFill>
          <a:ln w="12700" cap="rnd" cmpd="sng">
            <a:solidFill>
              <a:schemeClr val="bg1"/>
            </a:solidFill>
            <a:prstDash val="solid"/>
            <a:round/>
          </a:ln>
          <a:effectLst/>
        </p:spPr>
        <p:txBody>
          <a:bodyPr/>
          <a:lstStyle/>
          <a:p>
            <a:pPr>
              <a:defRPr/>
            </a:pPr>
            <a:endParaRPr lang="zh-CN" altLang="en-US" sz="1260">
              <a:latin typeface="微软雅黑" panose="020B0503020204020204" pitchFamily="34" charset="-122"/>
              <a:ea typeface="微软雅黑" panose="020B0503020204020204" pitchFamily="34" charset="-122"/>
            </a:endParaRPr>
          </a:p>
        </p:txBody>
      </p:sp>
      <p:sp>
        <p:nvSpPr>
          <p:cNvPr id="55" name="TextBox 54"/>
          <p:cNvSpPr txBox="1"/>
          <p:nvPr/>
        </p:nvSpPr>
        <p:spPr>
          <a:xfrm>
            <a:off x="8418282" y="1894089"/>
            <a:ext cx="1698039" cy="3696653"/>
          </a:xfrm>
          <a:prstGeom prst="rect">
            <a:avLst/>
          </a:prstGeom>
          <a:noFill/>
          <a:ln>
            <a:noFill/>
          </a:ln>
        </p:spPr>
        <p:txBody>
          <a:bodyPr wrap="square" rtlCol="0">
            <a:spAutoFit/>
          </a:bodyPr>
          <a:lstStyle/>
          <a:p>
            <a:pPr>
              <a:lnSpc>
                <a:spcPct val="130000"/>
              </a:lnSpc>
              <a:defRPr/>
            </a:pPr>
            <a:r>
              <a:rPr lang="zh-CN" altLang="en-US" sz="1385" dirty="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385" dirty="0">
                <a:latin typeface="微软雅黑" panose="020B0503020204020204" pitchFamily="34" charset="-122"/>
                <a:ea typeface="微软雅黑" panose="020B0503020204020204" pitchFamily="34" charset="-122"/>
              </a:rPr>
              <a:t>……</a:t>
            </a:r>
            <a:endParaRPr lang="en-US" altLang="zh-CN" sz="1385" dirty="0">
              <a:latin typeface="微软雅黑" panose="020B0503020204020204" pitchFamily="34" charset="-122"/>
              <a:ea typeface="微软雅黑" panose="020B0503020204020204" pitchFamily="34" charset="-122"/>
            </a:endParaRPr>
          </a:p>
          <a:p>
            <a:pPr>
              <a:lnSpc>
                <a:spcPct val="130000"/>
              </a:lnSpc>
              <a:defRPr/>
            </a:pPr>
            <a:endParaRPr lang="en-US" altLang="zh-CN" sz="1385" dirty="0">
              <a:latin typeface="微软雅黑" panose="020B0503020204020204" pitchFamily="34" charset="-122"/>
              <a:ea typeface="微软雅黑" panose="020B0503020204020204" pitchFamily="34" charset="-122"/>
            </a:endParaRPr>
          </a:p>
          <a:p>
            <a:pPr>
              <a:lnSpc>
                <a:spcPct val="130000"/>
              </a:lnSpc>
              <a:defRPr/>
            </a:pPr>
            <a:r>
              <a:rPr lang="zh-CN" altLang="en-US" sz="1385" dirty="0">
                <a:latin typeface="微软雅黑" panose="020B0503020204020204" pitchFamily="34" charset="-122"/>
                <a:ea typeface="微软雅黑" panose="020B0503020204020204" pitchFamily="34" charset="-122"/>
              </a:rPr>
              <a:t>点击输入简要文字内容，文字内容需概括精炼，不用多余的文字修饰，言简意赅的说明分项内容</a:t>
            </a:r>
            <a:r>
              <a:rPr lang="en-US" altLang="zh-CN" sz="1385" dirty="0">
                <a:latin typeface="微软雅黑" panose="020B0503020204020204" pitchFamily="34" charset="-122"/>
                <a:ea typeface="微软雅黑" panose="020B0503020204020204" pitchFamily="34" charset="-122"/>
              </a:rPr>
              <a:t>……</a:t>
            </a:r>
            <a:endParaRPr lang="en-US" altLang="zh-CN" sz="1385"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Tm="0">
        <p14:doors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trips(downLeft)">
                                      <p:cBhvr>
                                        <p:cTn id="11" dur="2000"/>
                                        <p:tgtEl>
                                          <p:spTgt spid="3"/>
                                        </p:tgtEl>
                                      </p:cBhvr>
                                    </p:animEffect>
                                  </p:childTnLst>
                                </p:cTn>
                              </p:par>
                            </p:childTnLst>
                          </p:cTn>
                        </p:par>
                        <p:par>
                          <p:cTn id="12" fill="hold">
                            <p:stCondLst>
                              <p:cond delay="2500"/>
                            </p:stCondLst>
                            <p:childTnLst>
                              <p:par>
                                <p:cTn id="13" presetID="29" presetClass="entr" presetSubtype="0"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000" fill="hold"/>
                                        <p:tgtEl>
                                          <p:spTgt spid="46"/>
                                        </p:tgtEl>
                                        <p:attrNameLst>
                                          <p:attrName>ppt_x</p:attrName>
                                        </p:attrNameLst>
                                      </p:cBhvr>
                                      <p:tavLst>
                                        <p:tav tm="0">
                                          <p:val>
                                            <p:strVal val="#ppt_x-.2"/>
                                          </p:val>
                                        </p:tav>
                                        <p:tav tm="100000">
                                          <p:val>
                                            <p:strVal val="#ppt_x"/>
                                          </p:val>
                                        </p:tav>
                                      </p:tavLst>
                                    </p:anim>
                                    <p:anim calcmode="lin" valueType="num">
                                      <p:cBhvr>
                                        <p:cTn id="16" dur="1000" fill="hold"/>
                                        <p:tgtEl>
                                          <p:spTgt spid="46"/>
                                        </p:tgtEl>
                                        <p:attrNameLst>
                                          <p:attrName>ppt_y</p:attrName>
                                        </p:attrNameLst>
                                      </p:cBhvr>
                                      <p:tavLst>
                                        <p:tav tm="0">
                                          <p:val>
                                            <p:strVal val="#ppt_y"/>
                                          </p:val>
                                        </p:tav>
                                        <p:tav tm="100000">
                                          <p:val>
                                            <p:strVal val="#ppt_y"/>
                                          </p:val>
                                        </p:tav>
                                      </p:tavLst>
                                    </p:anim>
                                    <p:animEffect transition="in" filter="wipe(right)" prLst="gradientSize: 0.1">
                                      <p:cBhvr>
                                        <p:cTn id="17" dur="1000"/>
                                        <p:tgtEl>
                                          <p:spTgt spid="46"/>
                                        </p:tgtEl>
                                      </p:cBhvr>
                                    </p:animEffect>
                                  </p:childTnLst>
                                </p:cTn>
                              </p:par>
                              <p:par>
                                <p:cTn id="18" presetID="29" presetClass="entr" presetSubtype="0" fill="hold" nodeType="withEffect">
                                  <p:stCondLst>
                                    <p:cond delay="0"/>
                                  </p:stCondLst>
                                  <p:childTnLst>
                                    <p:set>
                                      <p:cBhvr>
                                        <p:cTn id="19" dur="1" fill="hold">
                                          <p:stCondLst>
                                            <p:cond delay="0"/>
                                          </p:stCondLst>
                                        </p:cTn>
                                        <p:tgtEl>
                                          <p:spTgt spid="47"/>
                                        </p:tgtEl>
                                        <p:attrNameLst>
                                          <p:attrName>style.visibility</p:attrName>
                                        </p:attrNameLst>
                                      </p:cBhvr>
                                      <p:to>
                                        <p:strVal val="visible"/>
                                      </p:to>
                                    </p:set>
                                    <p:anim calcmode="lin" valueType="num">
                                      <p:cBhvr>
                                        <p:cTn id="20" dur="1000" fill="hold"/>
                                        <p:tgtEl>
                                          <p:spTgt spid="47"/>
                                        </p:tgtEl>
                                        <p:attrNameLst>
                                          <p:attrName>ppt_x</p:attrName>
                                        </p:attrNameLst>
                                      </p:cBhvr>
                                      <p:tavLst>
                                        <p:tav tm="0">
                                          <p:val>
                                            <p:strVal val="#ppt_x-.2"/>
                                          </p:val>
                                        </p:tav>
                                        <p:tav tm="100000">
                                          <p:val>
                                            <p:strVal val="#ppt_x"/>
                                          </p:val>
                                        </p:tav>
                                      </p:tavLst>
                                    </p:anim>
                                    <p:anim calcmode="lin" valueType="num">
                                      <p:cBhvr>
                                        <p:cTn id="21" dur="1000" fill="hold"/>
                                        <p:tgtEl>
                                          <p:spTgt spid="47"/>
                                        </p:tgtEl>
                                        <p:attrNameLst>
                                          <p:attrName>ppt_y</p:attrName>
                                        </p:attrNameLst>
                                      </p:cBhvr>
                                      <p:tavLst>
                                        <p:tav tm="0">
                                          <p:val>
                                            <p:strVal val="#ppt_y"/>
                                          </p:val>
                                        </p:tav>
                                        <p:tav tm="100000">
                                          <p:val>
                                            <p:strVal val="#ppt_y"/>
                                          </p:val>
                                        </p:tav>
                                      </p:tavLst>
                                    </p:anim>
                                    <p:animEffect transition="in" filter="wipe(right)" prLst="gradientSize: 0.1">
                                      <p:cBhvr>
                                        <p:cTn id="22" dur="1000"/>
                                        <p:tgtEl>
                                          <p:spTgt spid="47"/>
                                        </p:tgtEl>
                                      </p:cBhvr>
                                    </p:animEffect>
                                  </p:childTnLst>
                                </p:cTn>
                              </p:par>
                              <p:par>
                                <p:cTn id="23" presetID="29"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p:cTn id="25" dur="1000" fill="hold"/>
                                        <p:tgtEl>
                                          <p:spTgt spid="49"/>
                                        </p:tgtEl>
                                        <p:attrNameLst>
                                          <p:attrName>ppt_x</p:attrName>
                                        </p:attrNameLst>
                                      </p:cBhvr>
                                      <p:tavLst>
                                        <p:tav tm="0">
                                          <p:val>
                                            <p:strVal val="#ppt_x-.2"/>
                                          </p:val>
                                        </p:tav>
                                        <p:tav tm="100000">
                                          <p:val>
                                            <p:strVal val="#ppt_x"/>
                                          </p:val>
                                        </p:tav>
                                      </p:tavLst>
                                    </p:anim>
                                    <p:anim calcmode="lin" valueType="num">
                                      <p:cBhvr>
                                        <p:cTn id="26" dur="1000" fill="hold"/>
                                        <p:tgtEl>
                                          <p:spTgt spid="49"/>
                                        </p:tgtEl>
                                        <p:attrNameLst>
                                          <p:attrName>ppt_y</p:attrName>
                                        </p:attrNameLst>
                                      </p:cBhvr>
                                      <p:tavLst>
                                        <p:tav tm="0">
                                          <p:val>
                                            <p:strVal val="#ppt_y"/>
                                          </p:val>
                                        </p:tav>
                                        <p:tav tm="100000">
                                          <p:val>
                                            <p:strVal val="#ppt_y"/>
                                          </p:val>
                                        </p:tav>
                                      </p:tavLst>
                                    </p:anim>
                                    <p:animEffect transition="in" filter="wipe(right)" prLst="gradientSize: 0.1">
                                      <p:cBhvr>
                                        <p:cTn id="27" dur="1000"/>
                                        <p:tgtEl>
                                          <p:spTgt spid="49"/>
                                        </p:tgtEl>
                                      </p:cBhvr>
                                    </p:animEffect>
                                  </p:childTnLst>
                                </p:cTn>
                              </p:par>
                              <p:par>
                                <p:cTn id="28" presetID="29" presetClass="entr" presetSubtype="0"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p:cTn id="30" dur="1000" fill="hold"/>
                                        <p:tgtEl>
                                          <p:spTgt spid="48"/>
                                        </p:tgtEl>
                                        <p:attrNameLst>
                                          <p:attrName>ppt_x</p:attrName>
                                        </p:attrNameLst>
                                      </p:cBhvr>
                                      <p:tavLst>
                                        <p:tav tm="0">
                                          <p:val>
                                            <p:strVal val="#ppt_x-.2"/>
                                          </p:val>
                                        </p:tav>
                                        <p:tav tm="100000">
                                          <p:val>
                                            <p:strVal val="#ppt_x"/>
                                          </p:val>
                                        </p:tav>
                                      </p:tavLst>
                                    </p:anim>
                                    <p:anim calcmode="lin" valueType="num">
                                      <p:cBhvr>
                                        <p:cTn id="31" dur="1000" fill="hold"/>
                                        <p:tgtEl>
                                          <p:spTgt spid="48"/>
                                        </p:tgtEl>
                                        <p:attrNameLst>
                                          <p:attrName>ppt_y</p:attrName>
                                        </p:attrNameLst>
                                      </p:cBhvr>
                                      <p:tavLst>
                                        <p:tav tm="0">
                                          <p:val>
                                            <p:strVal val="#ppt_y"/>
                                          </p:val>
                                        </p:tav>
                                        <p:tav tm="100000">
                                          <p:val>
                                            <p:strVal val="#ppt_y"/>
                                          </p:val>
                                        </p:tav>
                                      </p:tavLst>
                                    </p:anim>
                                    <p:animEffect transition="in" filter="wipe(right)" prLst="gradientSize: 0.1">
                                      <p:cBhvr>
                                        <p:cTn id="32" dur="1000"/>
                                        <p:tgtEl>
                                          <p:spTgt spid="48"/>
                                        </p:tgtEl>
                                      </p:cBhvr>
                                    </p:animEffect>
                                  </p:childTnLst>
                                </p:cTn>
                              </p:par>
                            </p:childTnLst>
                          </p:cTn>
                        </p:par>
                        <p:par>
                          <p:cTn id="33" fill="hold">
                            <p:stCondLst>
                              <p:cond delay="3500"/>
                            </p:stCondLst>
                            <p:childTnLst>
                              <p:par>
                                <p:cTn id="34" presetID="18" presetClass="entr" presetSubtype="6" fill="hold" grpId="0" nodeType="after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strips(downRight)">
                                      <p:cBhvr>
                                        <p:cTn id="36" dur="500"/>
                                        <p:tgtEl>
                                          <p:spTgt spid="50"/>
                                        </p:tgtEl>
                                      </p:cBhvr>
                                    </p:animEffect>
                                  </p:childTnLst>
                                </p:cTn>
                              </p:par>
                              <p:par>
                                <p:cTn id="37" presetID="18" presetClass="entr" presetSubtype="6"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strips(downRight)">
                                      <p:cBhvr>
                                        <p:cTn id="39" dur="500"/>
                                        <p:tgtEl>
                                          <p:spTgt spid="38"/>
                                        </p:tgtEl>
                                      </p:cBhvr>
                                    </p:animEffect>
                                  </p:childTnLst>
                                </p:cTn>
                              </p:par>
                            </p:childTnLst>
                          </p:cTn>
                        </p:par>
                        <p:par>
                          <p:cTn id="40" fill="hold">
                            <p:stCondLst>
                              <p:cond delay="4000"/>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42"/>
                                        </p:tgtEl>
                                        <p:attrNameLst>
                                          <p:attrName>style.visibility</p:attrName>
                                        </p:attrNameLst>
                                      </p:cBhvr>
                                      <p:to>
                                        <p:strVal val="visible"/>
                                      </p:to>
                                    </p:set>
                                    <p:anim calcmode="lin" valueType="num">
                                      <p:cBhvr>
                                        <p:cTn id="43" dur="500" fill="hold"/>
                                        <p:tgtEl>
                                          <p:spTgt spid="42"/>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42"/>
                                        </p:tgtEl>
                                        <p:attrNameLst>
                                          <p:attrName>ppt_y</p:attrName>
                                        </p:attrNameLst>
                                      </p:cBhvr>
                                      <p:tavLst>
                                        <p:tav tm="0">
                                          <p:val>
                                            <p:strVal val="#ppt_y"/>
                                          </p:val>
                                        </p:tav>
                                        <p:tav tm="100000">
                                          <p:val>
                                            <p:strVal val="#ppt_y"/>
                                          </p:val>
                                        </p:tav>
                                      </p:tavLst>
                                    </p:anim>
                                    <p:anim calcmode="lin" valueType="num">
                                      <p:cBhvr>
                                        <p:cTn id="45" dur="500" fill="hold"/>
                                        <p:tgtEl>
                                          <p:spTgt spid="42"/>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42"/>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42"/>
                                        </p:tgtEl>
                                      </p:cBhvr>
                                    </p:animEffect>
                                  </p:childTnLst>
                                </p:cTn>
                              </p:par>
                            </p:childTnLst>
                          </p:cTn>
                        </p:par>
                        <p:par>
                          <p:cTn id="48" fill="hold">
                            <p:stCondLst>
                              <p:cond delay="4250"/>
                            </p:stCondLst>
                            <p:childTnLst>
                              <p:par>
                                <p:cTn id="49" presetID="18" presetClass="entr" presetSubtype="6" fill="hold" grpId="0" nodeType="after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strips(downRight)">
                                      <p:cBhvr>
                                        <p:cTn id="51" dur="500"/>
                                        <p:tgtEl>
                                          <p:spTgt spid="51"/>
                                        </p:tgtEl>
                                      </p:cBhvr>
                                    </p:animEffect>
                                  </p:childTnLst>
                                </p:cTn>
                              </p:par>
                              <p:par>
                                <p:cTn id="52" presetID="18" presetClass="entr" presetSubtype="6"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strips(downRight)">
                                      <p:cBhvr>
                                        <p:cTn id="54" dur="500"/>
                                        <p:tgtEl>
                                          <p:spTgt spid="39"/>
                                        </p:tgtEl>
                                      </p:cBhvr>
                                    </p:animEffect>
                                  </p:childTnLst>
                                </p:cTn>
                              </p:par>
                            </p:childTnLst>
                          </p:cTn>
                        </p:par>
                        <p:par>
                          <p:cTn id="55" fill="hold">
                            <p:stCondLst>
                              <p:cond delay="475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43">
                                            <p:txEl>
                                              <p:pRg st="0" end="0"/>
                                            </p:txEl>
                                          </p:spTgt>
                                        </p:tgtEl>
                                        <p:attrNameLst>
                                          <p:attrName>style.visibility</p:attrName>
                                        </p:attrNameLst>
                                      </p:cBhvr>
                                      <p:to>
                                        <p:strVal val="visible"/>
                                      </p:to>
                                    </p:set>
                                    <p:anim calcmode="lin" valueType="num">
                                      <p:cBhvr>
                                        <p:cTn id="58" dur="500" fill="hold"/>
                                        <p:tgtEl>
                                          <p:spTgt spid="4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4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4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4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43">
                                            <p:txEl>
                                              <p:pRg st="0" end="0"/>
                                            </p:txEl>
                                          </p:spTgt>
                                        </p:tgtEl>
                                      </p:cBhvr>
                                    </p:animEffect>
                                  </p:childTnLst>
                                </p:cTn>
                              </p:par>
                            </p:childTnLst>
                          </p:cTn>
                        </p:par>
                        <p:par>
                          <p:cTn id="63" fill="hold">
                            <p:stCondLst>
                              <p:cond delay="5500"/>
                            </p:stCondLst>
                            <p:childTnLst>
                              <p:par>
                                <p:cTn id="64" presetID="18" presetClass="entr" presetSubtype="6" fill="hold" grpId="0" nodeType="afterEffect">
                                  <p:stCondLst>
                                    <p:cond delay="0"/>
                                  </p:stCondLst>
                                  <p:childTnLst>
                                    <p:set>
                                      <p:cBhvr>
                                        <p:cTn id="65" dur="1" fill="hold">
                                          <p:stCondLst>
                                            <p:cond delay="0"/>
                                          </p:stCondLst>
                                        </p:cTn>
                                        <p:tgtEl>
                                          <p:spTgt spid="53"/>
                                        </p:tgtEl>
                                        <p:attrNameLst>
                                          <p:attrName>style.visibility</p:attrName>
                                        </p:attrNameLst>
                                      </p:cBhvr>
                                      <p:to>
                                        <p:strVal val="visible"/>
                                      </p:to>
                                    </p:set>
                                    <p:animEffect transition="in" filter="strips(downRight)">
                                      <p:cBhvr>
                                        <p:cTn id="66" dur="500"/>
                                        <p:tgtEl>
                                          <p:spTgt spid="53"/>
                                        </p:tgtEl>
                                      </p:cBhvr>
                                    </p:animEffect>
                                  </p:childTnLst>
                                </p:cTn>
                              </p:par>
                              <p:par>
                                <p:cTn id="67" presetID="18" presetClass="entr" presetSubtype="6"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strips(downRight)">
                                      <p:cBhvr>
                                        <p:cTn id="69" dur="500"/>
                                        <p:tgtEl>
                                          <p:spTgt spid="40"/>
                                        </p:tgtEl>
                                      </p:cBhvr>
                                    </p:animEffect>
                                  </p:childTnLst>
                                </p:cTn>
                              </p:par>
                            </p:childTnLst>
                          </p:cTn>
                        </p:par>
                        <p:par>
                          <p:cTn id="70" fill="hold">
                            <p:stCondLst>
                              <p:cond delay="6000"/>
                            </p:stCondLst>
                            <p:childTnLst>
                              <p:par>
                                <p:cTn id="71" presetID="41" presetClass="entr" presetSubtype="0" fill="hold" grpId="0" nodeType="afterEffect">
                                  <p:stCondLst>
                                    <p:cond delay="0"/>
                                  </p:stCondLst>
                                  <p:iterate type="lt">
                                    <p:tmPct val="10000"/>
                                  </p:iterate>
                                  <p:childTnLst>
                                    <p:set>
                                      <p:cBhvr>
                                        <p:cTn id="72" dur="1" fill="hold">
                                          <p:stCondLst>
                                            <p:cond delay="0"/>
                                          </p:stCondLst>
                                        </p:cTn>
                                        <p:tgtEl>
                                          <p:spTgt spid="44"/>
                                        </p:tgtEl>
                                        <p:attrNameLst>
                                          <p:attrName>style.visibility</p:attrName>
                                        </p:attrNameLst>
                                      </p:cBhvr>
                                      <p:to>
                                        <p:strVal val="visible"/>
                                      </p:to>
                                    </p:set>
                                    <p:anim calcmode="lin" valueType="num">
                                      <p:cBhvr>
                                        <p:cTn id="73" dur="5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74" dur="500" fill="hold"/>
                                        <p:tgtEl>
                                          <p:spTgt spid="44"/>
                                        </p:tgtEl>
                                        <p:attrNameLst>
                                          <p:attrName>ppt_y</p:attrName>
                                        </p:attrNameLst>
                                      </p:cBhvr>
                                      <p:tavLst>
                                        <p:tav tm="0">
                                          <p:val>
                                            <p:strVal val="#ppt_y"/>
                                          </p:val>
                                        </p:tav>
                                        <p:tav tm="100000">
                                          <p:val>
                                            <p:strVal val="#ppt_y"/>
                                          </p:val>
                                        </p:tav>
                                      </p:tavLst>
                                    </p:anim>
                                    <p:anim calcmode="lin" valueType="num">
                                      <p:cBhvr>
                                        <p:cTn id="75" dur="5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76" dur="5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77" dur="500" tmFilter="0,0; .5, 1; 1, 1"/>
                                        <p:tgtEl>
                                          <p:spTgt spid="44"/>
                                        </p:tgtEl>
                                      </p:cBhvr>
                                    </p:animEffect>
                                  </p:childTnLst>
                                </p:cTn>
                              </p:par>
                            </p:childTnLst>
                          </p:cTn>
                        </p:par>
                        <p:par>
                          <p:cTn id="78" fill="hold">
                            <p:stCondLst>
                              <p:cond delay="6750"/>
                            </p:stCondLst>
                            <p:childTnLst>
                              <p:par>
                                <p:cTn id="79" presetID="18" presetClass="entr" presetSubtype="6" fill="hold" grpId="0" nodeType="after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strips(downRight)">
                                      <p:cBhvr>
                                        <p:cTn id="81" dur="500"/>
                                        <p:tgtEl>
                                          <p:spTgt spid="52"/>
                                        </p:tgtEl>
                                      </p:cBhvr>
                                    </p:animEffect>
                                  </p:childTnLst>
                                </p:cTn>
                              </p:par>
                              <p:par>
                                <p:cTn id="82" presetID="18" presetClass="entr" presetSubtype="6" fill="hold" grpId="0"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strips(downRight)">
                                      <p:cBhvr>
                                        <p:cTn id="84" dur="500"/>
                                        <p:tgtEl>
                                          <p:spTgt spid="41"/>
                                        </p:tgtEl>
                                      </p:cBhvr>
                                    </p:animEffect>
                                  </p:childTnLst>
                                </p:cTn>
                              </p:par>
                            </p:childTnLst>
                          </p:cTn>
                        </p:par>
                        <p:par>
                          <p:cTn id="85" fill="hold">
                            <p:stCondLst>
                              <p:cond delay="7250"/>
                            </p:stCondLst>
                            <p:childTnLst>
                              <p:par>
                                <p:cTn id="86" presetID="41" presetClass="entr" presetSubtype="0" fill="hold" grpId="0" nodeType="afterEffect">
                                  <p:stCondLst>
                                    <p:cond delay="0"/>
                                  </p:stCondLst>
                                  <p:iterate type="lt">
                                    <p:tmPct val="10000"/>
                                  </p:iterate>
                                  <p:childTnLst>
                                    <p:set>
                                      <p:cBhvr>
                                        <p:cTn id="87" dur="1" fill="hold">
                                          <p:stCondLst>
                                            <p:cond delay="0"/>
                                          </p:stCondLst>
                                        </p:cTn>
                                        <p:tgtEl>
                                          <p:spTgt spid="45"/>
                                        </p:tgtEl>
                                        <p:attrNameLst>
                                          <p:attrName>style.visibility</p:attrName>
                                        </p:attrNameLst>
                                      </p:cBhvr>
                                      <p:to>
                                        <p:strVal val="visible"/>
                                      </p:to>
                                    </p:set>
                                    <p:anim calcmode="lin" valueType="num">
                                      <p:cBhvr>
                                        <p:cTn id="88"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9" dur="500" fill="hold"/>
                                        <p:tgtEl>
                                          <p:spTgt spid="45"/>
                                        </p:tgtEl>
                                        <p:attrNameLst>
                                          <p:attrName>ppt_y</p:attrName>
                                        </p:attrNameLst>
                                      </p:cBhvr>
                                      <p:tavLst>
                                        <p:tav tm="0">
                                          <p:val>
                                            <p:strVal val="#ppt_y"/>
                                          </p:val>
                                        </p:tav>
                                        <p:tav tm="100000">
                                          <p:val>
                                            <p:strVal val="#ppt_y"/>
                                          </p:val>
                                        </p:tav>
                                      </p:tavLst>
                                    </p:anim>
                                    <p:anim calcmode="lin" valueType="num">
                                      <p:cBhvr>
                                        <p:cTn id="90"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91"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92" dur="500" tmFilter="0,0; .5, 1; 1, 1"/>
                                        <p:tgtEl>
                                          <p:spTgt spid="45"/>
                                        </p:tgtEl>
                                      </p:cBhvr>
                                    </p:animEffect>
                                  </p:childTnLst>
                                </p:cTn>
                              </p:par>
                            </p:childTnLst>
                          </p:cTn>
                        </p:par>
                        <p:par>
                          <p:cTn id="93" fill="hold">
                            <p:stCondLst>
                              <p:cond delay="8000"/>
                            </p:stCondLst>
                            <p:childTnLst>
                              <p:par>
                                <p:cTn id="94" presetID="22" presetClass="entr" presetSubtype="1" fill="hold" grpId="0" nodeType="afterEffect">
                                  <p:stCondLst>
                                    <p:cond delay="0"/>
                                  </p:stCondLst>
                                  <p:childTnLst>
                                    <p:set>
                                      <p:cBhvr>
                                        <p:cTn id="95" dur="1" fill="hold">
                                          <p:stCondLst>
                                            <p:cond delay="0"/>
                                          </p:stCondLst>
                                        </p:cTn>
                                        <p:tgtEl>
                                          <p:spTgt spid="55"/>
                                        </p:tgtEl>
                                        <p:attrNameLst>
                                          <p:attrName>style.visibility</p:attrName>
                                        </p:attrNameLst>
                                      </p:cBhvr>
                                      <p:to>
                                        <p:strVal val="visible"/>
                                      </p:to>
                                    </p:set>
                                    <p:animEffect transition="in" filter="wipe(up)">
                                      <p:cBhvr>
                                        <p:cTn id="96"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8" grpId="0" animBg="1"/>
      <p:bldP spid="39" grpId="0" animBg="1"/>
      <p:bldP spid="40" grpId="0" animBg="1"/>
      <p:bldP spid="41" grpId="0" animBg="1"/>
      <p:bldP spid="42" grpId="0"/>
      <p:bldP spid="44" grpId="0"/>
      <p:bldP spid="45" grpId="0"/>
      <p:bldP spid="50" grpId="0" animBg="1"/>
      <p:bldP spid="51" grpId="0" animBg="1"/>
      <p:bldP spid="52" grpId="0" animBg="1"/>
      <p:bldP spid="53" grpId="0" animBg="1"/>
      <p:bldP spid="5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5905053" y="2178241"/>
            <a:ext cx="3672408" cy="1822450"/>
          </a:xfrm>
          <a:prstGeom prst="rect">
            <a:avLst/>
          </a:prstGeom>
          <a:noFill/>
        </p:spPr>
        <p:txBody>
          <a:bodyPr wrap="square" rtlCol="0">
            <a:spAutoFit/>
          </a:bodyPr>
          <a:lstStyle/>
          <a:p>
            <a:pPr marL="457200" indent="-457200">
              <a:lnSpc>
                <a:spcPct val="150000"/>
              </a:lnSpc>
              <a:buFont typeface="Wingdings" panose="05000000000000000000" pitchFamily="2" charset="2"/>
              <a:buChar char="n"/>
            </a:pPr>
            <a:r>
              <a:rPr lang="en-US" altLang="zh-CN" sz="2500" b="1" dirty="0">
                <a:latin typeface="微软雅黑" panose="020B0503020204020204" pitchFamily="34" charset="-122"/>
                <a:ea typeface="微软雅黑" panose="020B0503020204020204" pitchFamily="34" charset="-122"/>
              </a:rPr>
              <a:t>20XX</a:t>
            </a:r>
            <a:r>
              <a:rPr lang="zh-CN" altLang="zh-CN" sz="2500" b="1" dirty="0">
                <a:latin typeface="微软雅黑" panose="020B0503020204020204" pitchFamily="34" charset="-122"/>
                <a:ea typeface="微软雅黑" panose="020B0503020204020204" pitchFamily="34" charset="-122"/>
              </a:rPr>
              <a:t>年工作计划 </a:t>
            </a:r>
            <a:endParaRPr lang="zh-CN" altLang="zh-CN" sz="2500" b="1" dirty="0">
              <a:latin typeface="微软雅黑" panose="020B0503020204020204" pitchFamily="34" charset="-122"/>
              <a:ea typeface="微软雅黑" panose="020B0503020204020204" pitchFamily="34" charset="-122"/>
            </a:endParaRPr>
          </a:p>
          <a:p>
            <a:pPr marL="457200" indent="-457200">
              <a:lnSpc>
                <a:spcPct val="150000"/>
              </a:lnSpc>
              <a:buFont typeface="Wingdings" panose="05000000000000000000" pitchFamily="2" charset="2"/>
              <a:buChar char="n"/>
            </a:pPr>
            <a:r>
              <a:rPr lang="zh-CN" altLang="zh-CN" sz="2500" b="1" dirty="0" smtClean="0">
                <a:latin typeface="微软雅黑" panose="020B0503020204020204" pitchFamily="34" charset="-122"/>
                <a:ea typeface="微软雅黑" panose="020B0503020204020204" pitchFamily="34" charset="-122"/>
              </a:rPr>
              <a:t>年度</a:t>
            </a:r>
            <a:r>
              <a:rPr lang="zh-CN" altLang="zh-CN" sz="2500" b="1" dirty="0">
                <a:latin typeface="微软雅黑" panose="020B0503020204020204" pitchFamily="34" charset="-122"/>
                <a:ea typeface="微软雅黑" panose="020B0503020204020204" pitchFamily="34" charset="-122"/>
              </a:rPr>
              <a:t>销售目标</a:t>
            </a:r>
            <a:endParaRPr lang="zh-CN" altLang="zh-CN" sz="2500" b="1" dirty="0">
              <a:latin typeface="微软雅黑" panose="020B0503020204020204" pitchFamily="34" charset="-122"/>
              <a:ea typeface="微软雅黑" panose="020B0503020204020204" pitchFamily="34" charset="-122"/>
            </a:endParaRPr>
          </a:p>
          <a:p>
            <a:pPr marL="457200" indent="-457200">
              <a:lnSpc>
                <a:spcPct val="150000"/>
              </a:lnSpc>
              <a:buFont typeface="Wingdings" panose="05000000000000000000" pitchFamily="2" charset="2"/>
              <a:buChar char="n"/>
            </a:pPr>
            <a:r>
              <a:rPr lang="zh-CN" altLang="zh-CN" sz="2500" b="1" dirty="0" smtClean="0">
                <a:latin typeface="微软雅黑" panose="020B0503020204020204" pitchFamily="34" charset="-122"/>
                <a:ea typeface="微软雅黑" panose="020B0503020204020204" pitchFamily="34" charset="-122"/>
              </a:rPr>
              <a:t>销售</a:t>
            </a:r>
            <a:r>
              <a:rPr lang="zh-CN" altLang="zh-CN" sz="2500" b="1" dirty="0">
                <a:latin typeface="微软雅黑" panose="020B0503020204020204" pitchFamily="34" charset="-122"/>
                <a:ea typeface="微软雅黑" panose="020B0503020204020204" pitchFamily="34" charset="-122"/>
              </a:rPr>
              <a:t>计划策略分析</a:t>
            </a:r>
            <a:endParaRPr lang="zh-CN" altLang="zh-CN" sz="2500" b="1" dirty="0">
              <a:latin typeface="微软雅黑" panose="020B0503020204020204" pitchFamily="34" charset="-122"/>
              <a:ea typeface="微软雅黑" panose="020B0503020204020204" pitchFamily="34" charset="-122"/>
            </a:endParaRPr>
          </a:p>
        </p:txBody>
      </p:sp>
      <p:grpSp>
        <p:nvGrpSpPr>
          <p:cNvPr id="37" name="组合 24"/>
          <p:cNvGrpSpPr/>
          <p:nvPr/>
        </p:nvGrpSpPr>
        <p:grpSpPr bwMode="auto">
          <a:xfrm>
            <a:off x="2498781" y="1773610"/>
            <a:ext cx="2518237" cy="2520280"/>
            <a:chOff x="2848131" y="1860029"/>
            <a:chExt cx="3807502" cy="3807502"/>
          </a:xfrm>
        </p:grpSpPr>
        <p:sp>
          <p:nvSpPr>
            <p:cNvPr id="38" name="椭圆 37"/>
            <p:cNvSpPr/>
            <p:nvPr/>
          </p:nvSpPr>
          <p:spPr>
            <a:xfrm>
              <a:off x="2848131" y="1860029"/>
              <a:ext cx="3807502" cy="380750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2" name="椭圆 41"/>
            <p:cNvSpPr/>
            <p:nvPr/>
          </p:nvSpPr>
          <p:spPr>
            <a:xfrm>
              <a:off x="2937682" y="1968815"/>
              <a:ext cx="3628400" cy="362854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57" name="文本框 29"/>
          <p:cNvSpPr txBox="1">
            <a:spLocks noChangeArrowheads="1"/>
          </p:cNvSpPr>
          <p:nvPr/>
        </p:nvSpPr>
        <p:spPr bwMode="auto">
          <a:xfrm>
            <a:off x="2996829" y="1983244"/>
            <a:ext cx="13949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8800" dirty="0" smtClean="0">
                <a:solidFill>
                  <a:srgbClr val="0066CC"/>
                </a:solidFill>
                <a:latin typeface="Impact" panose="020B0806030902050204" pitchFamily="34" charset="0"/>
                <a:ea typeface="微软雅黑" panose="020B0503020204020204" pitchFamily="34" charset="-122"/>
              </a:rPr>
              <a:t>05</a:t>
            </a:r>
            <a:endParaRPr lang="zh-CN" altLang="en-US" sz="8800" dirty="0">
              <a:solidFill>
                <a:srgbClr val="0066CC"/>
              </a:solidFill>
              <a:latin typeface="Impact" panose="020B0806030902050204" pitchFamily="34" charset="0"/>
              <a:ea typeface="微软雅黑" panose="020B0503020204020204" pitchFamily="34" charset="-122"/>
            </a:endParaRPr>
          </a:p>
        </p:txBody>
      </p:sp>
      <p:sp>
        <p:nvSpPr>
          <p:cNvPr id="63" name="文本框 33"/>
          <p:cNvSpPr txBox="1"/>
          <p:nvPr/>
        </p:nvSpPr>
        <p:spPr>
          <a:xfrm>
            <a:off x="2435867" y="3225383"/>
            <a:ext cx="2605090" cy="891540"/>
          </a:xfrm>
          <a:prstGeom prst="rect">
            <a:avLst/>
          </a:prstGeom>
          <a:noFill/>
        </p:spPr>
        <p:txBody>
          <a:bodyPr wrap="square" rtlCol="0">
            <a:spAutoFit/>
          </a:bodyPr>
          <a:lstStyle/>
          <a:p>
            <a:pPr algn="ctr"/>
            <a:r>
              <a:rPr lang="en-US" altLang="zh-CN" sz="2600" dirty="0" smtClean="0">
                <a:solidFill>
                  <a:srgbClr val="0066CC"/>
                </a:solidFill>
                <a:latin typeface="微软雅黑" panose="020B0503020204020204" pitchFamily="34" charset="-122"/>
                <a:ea typeface="微软雅黑" panose="020B0503020204020204" pitchFamily="34" charset="-122"/>
              </a:rPr>
              <a:t>20XX</a:t>
            </a:r>
            <a:r>
              <a:rPr lang="zh-CN" altLang="en-US" sz="2600" dirty="0" smtClean="0">
                <a:solidFill>
                  <a:srgbClr val="0066CC"/>
                </a:solidFill>
                <a:latin typeface="微软雅黑" panose="020B0503020204020204" pitchFamily="34" charset="-122"/>
                <a:ea typeface="微软雅黑" panose="020B0503020204020204" pitchFamily="34" charset="-122"/>
              </a:rPr>
              <a:t>年度</a:t>
            </a:r>
            <a:endParaRPr lang="en-US" altLang="zh-CN" sz="2600" dirty="0" smtClean="0">
              <a:solidFill>
                <a:srgbClr val="0066CC"/>
              </a:solidFill>
              <a:latin typeface="微软雅黑" panose="020B0503020204020204" pitchFamily="34" charset="-122"/>
              <a:ea typeface="微软雅黑" panose="020B0503020204020204" pitchFamily="34" charset="-122"/>
            </a:endParaRPr>
          </a:p>
          <a:p>
            <a:pPr algn="ctr"/>
            <a:r>
              <a:rPr lang="zh-CN" altLang="en-US" sz="2600" dirty="0">
                <a:solidFill>
                  <a:srgbClr val="0066CC"/>
                </a:solidFill>
                <a:latin typeface="微软雅黑" panose="020B0503020204020204" pitchFamily="34" charset="-122"/>
                <a:ea typeface="微软雅黑" panose="020B0503020204020204" pitchFamily="34" charset="-122"/>
              </a:rPr>
              <a:t>工作计划</a:t>
            </a:r>
            <a:endParaRPr lang="zh-CN" altLang="en-US" sz="2600" dirty="0">
              <a:solidFill>
                <a:srgbClr val="0066CC"/>
              </a:solidFill>
              <a:latin typeface="微软雅黑" panose="020B0503020204020204" pitchFamily="34" charset="-122"/>
              <a:ea typeface="微软雅黑" panose="020B0503020204020204" pitchFamily="34" charset="-122"/>
            </a:endParaRPr>
          </a:p>
        </p:txBody>
      </p:sp>
      <p:cxnSp>
        <p:nvCxnSpPr>
          <p:cNvPr id="70" name="直接连接符 69"/>
          <p:cNvCxnSpPr/>
          <p:nvPr/>
        </p:nvCxnSpPr>
        <p:spPr>
          <a:xfrm>
            <a:off x="5473005" y="1629594"/>
            <a:ext cx="0" cy="2808312"/>
          </a:xfrm>
          <a:prstGeom prst="line">
            <a:avLst/>
          </a:prstGeom>
          <a:ln w="19050">
            <a:solidFill>
              <a:srgbClr val="0066CC"/>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wipe(left)">
                                      <p:cBhvr>
                                        <p:cTn id="13" dur="500"/>
                                        <p:tgtEl>
                                          <p:spTgt spid="57"/>
                                        </p:tgtEl>
                                      </p:cBhvr>
                                    </p:animEffect>
                                  </p:childTnLst>
                                </p:cTn>
                              </p:par>
                            </p:childTnLst>
                          </p:cTn>
                        </p:par>
                        <p:par>
                          <p:cTn id="14" fill="hold">
                            <p:stCondLst>
                              <p:cond delay="1000"/>
                            </p:stCondLst>
                            <p:childTnLst>
                              <p:par>
                                <p:cTn id="15" presetID="26" presetClass="emph" presetSubtype="0" fill="hold" grpId="1" nodeType="afterEffect">
                                  <p:stCondLst>
                                    <p:cond delay="0"/>
                                  </p:stCondLst>
                                  <p:childTnLst>
                                    <p:animEffect transition="out" filter="fade">
                                      <p:cBhvr>
                                        <p:cTn id="16" dur="500" tmFilter="0, 0; .2, .5; .8, .5; 1, 0"/>
                                        <p:tgtEl>
                                          <p:spTgt spid="57"/>
                                        </p:tgtEl>
                                      </p:cBhvr>
                                    </p:animEffect>
                                    <p:animScale>
                                      <p:cBhvr>
                                        <p:cTn id="17" dur="250" autoRev="1" fill="hold"/>
                                        <p:tgtEl>
                                          <p:spTgt spid="57"/>
                                        </p:tgtEl>
                                      </p:cBhvr>
                                      <p:by x="105000" y="105000"/>
                                    </p:animScale>
                                  </p:childTnLst>
                                </p:cTn>
                              </p:par>
                            </p:childTnLst>
                          </p:cTn>
                        </p:par>
                        <p:par>
                          <p:cTn id="18" fill="hold">
                            <p:stCondLst>
                              <p:cond delay="1500"/>
                            </p:stCondLst>
                            <p:childTnLst>
                              <p:par>
                                <p:cTn id="19" presetID="56" presetClass="entr" presetSubtype="0" fill="hold" grpId="0" nodeType="afterEffect">
                                  <p:stCondLst>
                                    <p:cond delay="0"/>
                                  </p:stCondLst>
                                  <p:iterate type="lt">
                                    <p:tmPct val="10000"/>
                                  </p:iterate>
                                  <p:childTnLst>
                                    <p:set>
                                      <p:cBhvr>
                                        <p:cTn id="20" dur="1" fill="hold">
                                          <p:stCondLst>
                                            <p:cond delay="0"/>
                                          </p:stCondLst>
                                        </p:cTn>
                                        <p:tgtEl>
                                          <p:spTgt spid="63"/>
                                        </p:tgtEl>
                                        <p:attrNameLst>
                                          <p:attrName>style.visibility</p:attrName>
                                        </p:attrNameLst>
                                      </p:cBhvr>
                                      <p:to>
                                        <p:strVal val="visible"/>
                                      </p:to>
                                    </p:set>
                                    <p:anim by="(-#ppt_w*2)" calcmode="lin" valueType="num">
                                      <p:cBhvr rctx="PPT">
                                        <p:cTn id="21" dur="250" autoRev="1" fill="hold">
                                          <p:stCondLst>
                                            <p:cond delay="0"/>
                                          </p:stCondLst>
                                        </p:cTn>
                                        <p:tgtEl>
                                          <p:spTgt spid="63"/>
                                        </p:tgtEl>
                                        <p:attrNameLst>
                                          <p:attrName>ppt_w</p:attrName>
                                        </p:attrNameLst>
                                      </p:cBhvr>
                                    </p:anim>
                                    <p:anim by="(#ppt_w*0.50)" calcmode="lin" valueType="num">
                                      <p:cBhvr>
                                        <p:cTn id="22" dur="250" decel="50000" autoRev="1" fill="hold">
                                          <p:stCondLst>
                                            <p:cond delay="0"/>
                                          </p:stCondLst>
                                        </p:cTn>
                                        <p:tgtEl>
                                          <p:spTgt spid="63"/>
                                        </p:tgtEl>
                                        <p:attrNameLst>
                                          <p:attrName>ppt_x</p:attrName>
                                        </p:attrNameLst>
                                      </p:cBhvr>
                                    </p:anim>
                                    <p:anim from="(-#ppt_h/2)" to="(#ppt_y)" calcmode="lin" valueType="num">
                                      <p:cBhvr>
                                        <p:cTn id="23" dur="500" fill="hold">
                                          <p:stCondLst>
                                            <p:cond delay="0"/>
                                          </p:stCondLst>
                                        </p:cTn>
                                        <p:tgtEl>
                                          <p:spTgt spid="63"/>
                                        </p:tgtEl>
                                        <p:attrNameLst>
                                          <p:attrName>ppt_y</p:attrName>
                                        </p:attrNameLst>
                                      </p:cBhvr>
                                    </p:anim>
                                    <p:animRot by="21600000">
                                      <p:cBhvr>
                                        <p:cTn id="24" dur="500" fill="hold">
                                          <p:stCondLst>
                                            <p:cond delay="0"/>
                                          </p:stCondLst>
                                        </p:cTn>
                                        <p:tgtEl>
                                          <p:spTgt spid="63"/>
                                        </p:tgtEl>
                                        <p:attrNameLst>
                                          <p:attrName>r</p:attrName>
                                        </p:attrNameLst>
                                      </p:cBhvr>
                                    </p:animRot>
                                  </p:childTnLst>
                                </p:cTn>
                              </p:par>
                            </p:childTnLst>
                          </p:cTn>
                        </p:par>
                        <p:par>
                          <p:cTn id="25" fill="hold">
                            <p:stCondLst>
                              <p:cond delay="2450"/>
                            </p:stCondLst>
                            <p:childTnLst>
                              <p:par>
                                <p:cTn id="26" presetID="22" presetClass="entr" presetSubtype="1" fill="hold" nodeType="after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wipe(up)">
                                      <p:cBhvr>
                                        <p:cTn id="28" dur="500"/>
                                        <p:tgtEl>
                                          <p:spTgt spid="70"/>
                                        </p:tgtEl>
                                      </p:cBhvr>
                                    </p:animEffect>
                                  </p:childTnLst>
                                </p:cTn>
                              </p:par>
                            </p:childTnLst>
                          </p:cTn>
                        </p:par>
                        <p:par>
                          <p:cTn id="29" fill="hold">
                            <p:stCondLst>
                              <p:cond delay="2950"/>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35"/>
                                        </p:tgtEl>
                                        <p:attrNameLst>
                                          <p:attrName>style.visibility</p:attrName>
                                        </p:attrNameLst>
                                      </p:cBhvr>
                                      <p:to>
                                        <p:strVal val="visible"/>
                                      </p:to>
                                    </p:set>
                                    <p:anim calcmode="lin" valueType="num">
                                      <p:cBhvr>
                                        <p:cTn id="32"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35"/>
                                        </p:tgtEl>
                                        <p:attrNameLst>
                                          <p:attrName>ppt_y</p:attrName>
                                        </p:attrNameLst>
                                      </p:cBhvr>
                                      <p:tavLst>
                                        <p:tav tm="0">
                                          <p:val>
                                            <p:strVal val="#ppt_y"/>
                                          </p:val>
                                        </p:tav>
                                        <p:tav tm="100000">
                                          <p:val>
                                            <p:strVal val="#ppt_y"/>
                                          </p:val>
                                        </p:tav>
                                      </p:tavLst>
                                    </p:anim>
                                    <p:anim calcmode="lin" valueType="num">
                                      <p:cBhvr>
                                        <p:cTn id="34"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7" grpId="0"/>
      <p:bldP spid="57" grpId="1"/>
      <p:bldP spid="6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092288" y="435537"/>
            <a:ext cx="4086375" cy="480131"/>
          </a:xfrm>
          <a:prstGeom prst="rect">
            <a:avLst/>
          </a:prstGeom>
        </p:spPr>
        <p:txBody>
          <a:bodyPr wrap="none">
            <a:spAutoFit/>
          </a:bodyPr>
          <a:lstStyle/>
          <a:p>
            <a:r>
              <a:rPr lang="zh-CN" altLang="en-US" sz="2520" b="1" dirty="0">
                <a:latin typeface="微软雅黑" panose="020B0503020204020204" pitchFamily="34" charset="-122"/>
                <a:ea typeface="微软雅黑" panose="020B0503020204020204" pitchFamily="34" charset="-122"/>
              </a:rPr>
              <a:t>明年工作计划</a:t>
            </a:r>
            <a:r>
              <a:rPr lang="en-US" altLang="zh-CN" sz="1765" dirty="0">
                <a:latin typeface="微软雅黑" panose="020B0503020204020204" pitchFamily="34" charset="-122"/>
                <a:ea typeface="微软雅黑" panose="020B0503020204020204" pitchFamily="34" charset="-122"/>
              </a:rPr>
              <a:t>(</a:t>
            </a:r>
            <a:r>
              <a:rPr lang="zh-CN" altLang="en-US" sz="1765" dirty="0">
                <a:latin typeface="微软雅黑" panose="020B0503020204020204" pitchFamily="34" charset="-122"/>
                <a:ea typeface="微软雅黑" panose="020B0503020204020204" pitchFamily="34" charset="-122"/>
              </a:rPr>
              <a:t>此处添加文本内容</a:t>
            </a:r>
            <a:r>
              <a:rPr lang="en-US" altLang="zh-CN" sz="1765" dirty="0">
                <a:latin typeface="微软雅黑" panose="020B0503020204020204" pitchFamily="34" charset="-122"/>
                <a:ea typeface="微软雅黑" panose="020B0503020204020204" pitchFamily="34" charset="-122"/>
              </a:rPr>
              <a:t>)</a:t>
            </a:r>
            <a:endParaRPr lang="zh-CN" altLang="en-US" sz="2520" dirty="0">
              <a:latin typeface="微软雅黑" panose="020B0503020204020204" pitchFamily="34" charset="-122"/>
              <a:ea typeface="微软雅黑" panose="020B0503020204020204" pitchFamily="34" charset="-122"/>
            </a:endParaRPr>
          </a:p>
        </p:txBody>
      </p:sp>
      <p:sp>
        <p:nvSpPr>
          <p:cNvPr id="90" name="TextBox 89"/>
          <p:cNvSpPr txBox="1"/>
          <p:nvPr/>
        </p:nvSpPr>
        <p:spPr>
          <a:xfrm>
            <a:off x="1677962" y="1433623"/>
            <a:ext cx="8640935" cy="529147"/>
          </a:xfrm>
          <a:prstGeom prst="rect">
            <a:avLst/>
          </a:prstGeom>
          <a:noFill/>
        </p:spPr>
        <p:txBody>
          <a:bodyPr wrap="square" lIns="101625" tIns="50814" rIns="101625" bIns="50814" rtlCol="0">
            <a:spAutoFit/>
          </a:bodyPr>
          <a:lstStyle/>
          <a:p>
            <a:r>
              <a:rPr lang="zh-CN" altLang="en-US" sz="1385" dirty="0">
                <a:latin typeface="微软雅黑" panose="020B0503020204020204" pitchFamily="34" charset="-122"/>
                <a:ea typeface="微软雅黑" panose="020B0503020204020204" pitchFamily="34" charset="-122"/>
                <a:cs typeface="方正兰亭细黑_GBK_M" pitchFamily="2" charset="2"/>
              </a:rPr>
              <a:t>单击此处添加文本内容单击此处添加文本内容单击此处添加文本内容单击此处添加文本内容单击此处添加文本内容单击此处添加文本内容单击此处添加文本内容</a:t>
            </a:r>
            <a:endParaRPr lang="en-US" altLang="zh-CN" sz="1385" dirty="0">
              <a:latin typeface="微软雅黑" panose="020B0503020204020204" pitchFamily="34" charset="-122"/>
              <a:ea typeface="微软雅黑" panose="020B0503020204020204" pitchFamily="34" charset="-122"/>
              <a:cs typeface="方正兰亭细黑_GBK_M" pitchFamily="2" charset="2"/>
            </a:endParaRPr>
          </a:p>
        </p:txBody>
      </p:sp>
      <p:grpSp>
        <p:nvGrpSpPr>
          <p:cNvPr id="91" name="组合 90"/>
          <p:cNvGrpSpPr/>
          <p:nvPr/>
        </p:nvGrpSpPr>
        <p:grpSpPr>
          <a:xfrm>
            <a:off x="1706887" y="4860805"/>
            <a:ext cx="1912719" cy="610046"/>
            <a:chOff x="695368" y="3811490"/>
            <a:chExt cx="1721136" cy="548848"/>
          </a:xfrm>
        </p:grpSpPr>
        <p:grpSp>
          <p:nvGrpSpPr>
            <p:cNvPr id="92" name="组合 91"/>
            <p:cNvGrpSpPr/>
            <p:nvPr/>
          </p:nvGrpSpPr>
          <p:grpSpPr>
            <a:xfrm>
              <a:off x="695368" y="3811490"/>
              <a:ext cx="1721136" cy="548848"/>
              <a:chOff x="4304043" y="1286668"/>
              <a:chExt cx="3837944" cy="2757793"/>
            </a:xfrm>
            <a:effectLst>
              <a:outerShdw blurRad="381000" dist="254000" dir="8100000" algn="tr" rotWithShape="0">
                <a:prstClr val="black">
                  <a:alpha val="40000"/>
                </a:prstClr>
              </a:outerShdw>
            </a:effectLst>
          </p:grpSpPr>
          <p:sp>
            <p:nvSpPr>
              <p:cNvPr id="94" name="圆角矩形 9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latin typeface="微软雅黑" panose="020B0503020204020204" pitchFamily="34" charset="-122"/>
                  <a:ea typeface="微软雅黑" panose="020B0503020204020204" pitchFamily="34" charset="-122"/>
                </a:endParaRPr>
              </a:p>
            </p:txBody>
          </p:sp>
          <p:sp>
            <p:nvSpPr>
              <p:cNvPr id="95" name="圆角矩形 94"/>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latin typeface="微软雅黑" panose="020B0503020204020204" pitchFamily="34" charset="-122"/>
                  <a:ea typeface="微软雅黑" panose="020B0503020204020204" pitchFamily="34" charset="-122"/>
                </a:endParaRPr>
              </a:p>
            </p:txBody>
          </p:sp>
        </p:grpSp>
        <p:sp>
          <p:nvSpPr>
            <p:cNvPr id="93" name="椭圆 92"/>
            <p:cNvSpPr/>
            <p:nvPr/>
          </p:nvSpPr>
          <p:spPr>
            <a:xfrm>
              <a:off x="825405" y="3951961"/>
              <a:ext cx="279463" cy="279463"/>
            </a:xfrm>
            <a:prstGeom prst="ellipse">
              <a:avLst/>
            </a:prstGeom>
            <a:solidFill>
              <a:srgbClr val="0070C0"/>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latin typeface="微软雅黑" panose="020B0503020204020204" pitchFamily="34" charset="-122"/>
                <a:ea typeface="微软雅黑" panose="020B0503020204020204" pitchFamily="34" charset="-122"/>
              </a:endParaRPr>
            </a:p>
          </p:txBody>
        </p:sp>
      </p:grpSp>
      <p:grpSp>
        <p:nvGrpSpPr>
          <p:cNvPr id="96" name="组合 95"/>
          <p:cNvGrpSpPr/>
          <p:nvPr/>
        </p:nvGrpSpPr>
        <p:grpSpPr>
          <a:xfrm>
            <a:off x="3350027" y="4276186"/>
            <a:ext cx="1912719" cy="610046"/>
            <a:chOff x="2173927" y="3285519"/>
            <a:chExt cx="1721136" cy="548848"/>
          </a:xfrm>
        </p:grpSpPr>
        <p:grpSp>
          <p:nvGrpSpPr>
            <p:cNvPr id="97" name="组合 96"/>
            <p:cNvGrpSpPr/>
            <p:nvPr/>
          </p:nvGrpSpPr>
          <p:grpSpPr>
            <a:xfrm>
              <a:off x="2173927" y="3285519"/>
              <a:ext cx="1721136" cy="548848"/>
              <a:chOff x="4304043" y="1286668"/>
              <a:chExt cx="3837944" cy="2757793"/>
            </a:xfrm>
            <a:effectLst>
              <a:outerShdw blurRad="381000" dist="254000" dir="8100000" algn="tr" rotWithShape="0">
                <a:prstClr val="black">
                  <a:alpha val="40000"/>
                </a:prstClr>
              </a:outerShdw>
            </a:effectLst>
          </p:grpSpPr>
          <p:sp>
            <p:nvSpPr>
              <p:cNvPr id="99" name="圆角矩形 98"/>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latin typeface="微软雅黑" panose="020B0503020204020204" pitchFamily="34" charset="-122"/>
                  <a:ea typeface="微软雅黑" panose="020B0503020204020204" pitchFamily="34" charset="-122"/>
                </a:endParaRPr>
              </a:p>
            </p:txBody>
          </p:sp>
          <p:sp>
            <p:nvSpPr>
              <p:cNvPr id="100" name="圆角矩形 99"/>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latin typeface="微软雅黑" panose="020B0503020204020204" pitchFamily="34" charset="-122"/>
                  <a:ea typeface="微软雅黑" panose="020B0503020204020204" pitchFamily="34" charset="-122"/>
                </a:endParaRPr>
              </a:p>
            </p:txBody>
          </p:sp>
        </p:grpSp>
        <p:sp>
          <p:nvSpPr>
            <p:cNvPr id="98" name="椭圆 97"/>
            <p:cNvSpPr/>
            <p:nvPr/>
          </p:nvSpPr>
          <p:spPr>
            <a:xfrm>
              <a:off x="2307128" y="3420211"/>
              <a:ext cx="279463" cy="279463"/>
            </a:xfrm>
            <a:prstGeom prst="ellipse">
              <a:avLst/>
            </a:prstGeom>
            <a:solidFill>
              <a:srgbClr val="0070C0"/>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latin typeface="微软雅黑" panose="020B0503020204020204" pitchFamily="34" charset="-122"/>
                <a:ea typeface="微软雅黑" panose="020B0503020204020204" pitchFamily="34" charset="-122"/>
              </a:endParaRPr>
            </a:p>
          </p:txBody>
        </p:sp>
      </p:grpSp>
      <p:grpSp>
        <p:nvGrpSpPr>
          <p:cNvPr id="101" name="组合 100"/>
          <p:cNvGrpSpPr/>
          <p:nvPr/>
        </p:nvGrpSpPr>
        <p:grpSpPr>
          <a:xfrm>
            <a:off x="5029552" y="3691565"/>
            <a:ext cx="1912719" cy="610046"/>
            <a:chOff x="3685227" y="2759547"/>
            <a:chExt cx="1721136" cy="548848"/>
          </a:xfrm>
        </p:grpSpPr>
        <p:grpSp>
          <p:nvGrpSpPr>
            <p:cNvPr id="102" name="组合 101"/>
            <p:cNvGrpSpPr/>
            <p:nvPr/>
          </p:nvGrpSpPr>
          <p:grpSpPr>
            <a:xfrm>
              <a:off x="3685227" y="2759547"/>
              <a:ext cx="1721136" cy="548848"/>
              <a:chOff x="4304043" y="1286668"/>
              <a:chExt cx="3837944" cy="2757793"/>
            </a:xfrm>
            <a:effectLst>
              <a:outerShdw blurRad="381000" dist="254000" dir="8100000" algn="tr" rotWithShape="0">
                <a:prstClr val="black">
                  <a:alpha val="40000"/>
                </a:prstClr>
              </a:outerShdw>
            </a:effectLst>
          </p:grpSpPr>
          <p:sp>
            <p:nvSpPr>
              <p:cNvPr id="104" name="圆角矩形 10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latin typeface="微软雅黑" panose="020B0503020204020204" pitchFamily="34" charset="-122"/>
                  <a:ea typeface="微软雅黑" panose="020B0503020204020204" pitchFamily="34" charset="-122"/>
                </a:endParaRPr>
              </a:p>
            </p:txBody>
          </p:sp>
          <p:sp>
            <p:nvSpPr>
              <p:cNvPr id="105" name="圆角矩形 104"/>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latin typeface="微软雅黑" panose="020B0503020204020204" pitchFamily="34" charset="-122"/>
                  <a:ea typeface="微软雅黑" panose="020B0503020204020204" pitchFamily="34" charset="-122"/>
                </a:endParaRPr>
              </a:p>
            </p:txBody>
          </p:sp>
        </p:grpSp>
        <p:sp>
          <p:nvSpPr>
            <p:cNvPr id="103" name="椭圆 102"/>
            <p:cNvSpPr/>
            <p:nvPr/>
          </p:nvSpPr>
          <p:spPr>
            <a:xfrm>
              <a:off x="3829063" y="2894239"/>
              <a:ext cx="279463" cy="279463"/>
            </a:xfrm>
            <a:prstGeom prst="ellipse">
              <a:avLst/>
            </a:prstGeom>
            <a:solidFill>
              <a:srgbClr val="0070C0"/>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latin typeface="微软雅黑" panose="020B0503020204020204" pitchFamily="34" charset="-122"/>
                <a:ea typeface="微软雅黑" panose="020B0503020204020204" pitchFamily="34" charset="-122"/>
              </a:endParaRPr>
            </a:p>
          </p:txBody>
        </p:sp>
      </p:grpSp>
      <p:grpSp>
        <p:nvGrpSpPr>
          <p:cNvPr id="106" name="组合 105"/>
          <p:cNvGrpSpPr/>
          <p:nvPr/>
        </p:nvGrpSpPr>
        <p:grpSpPr>
          <a:xfrm>
            <a:off x="6718077" y="3106945"/>
            <a:ext cx="1912719" cy="610046"/>
            <a:chOff x="5204626" y="2233575"/>
            <a:chExt cx="1721136" cy="548848"/>
          </a:xfrm>
        </p:grpSpPr>
        <p:grpSp>
          <p:nvGrpSpPr>
            <p:cNvPr id="107" name="组合 106"/>
            <p:cNvGrpSpPr/>
            <p:nvPr/>
          </p:nvGrpSpPr>
          <p:grpSpPr>
            <a:xfrm>
              <a:off x="5204626" y="2233575"/>
              <a:ext cx="1721136" cy="548848"/>
              <a:chOff x="4304043" y="1286668"/>
              <a:chExt cx="3837944" cy="2757793"/>
            </a:xfrm>
            <a:effectLst>
              <a:outerShdw blurRad="381000" dist="254000" dir="8100000" algn="tr" rotWithShape="0">
                <a:prstClr val="black">
                  <a:alpha val="40000"/>
                </a:prstClr>
              </a:outerShdw>
            </a:effectLst>
          </p:grpSpPr>
          <p:sp>
            <p:nvSpPr>
              <p:cNvPr id="109" name="圆角矩形 108"/>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latin typeface="微软雅黑" panose="020B0503020204020204" pitchFamily="34" charset="-122"/>
                  <a:ea typeface="微软雅黑" panose="020B0503020204020204" pitchFamily="34" charset="-122"/>
                </a:endParaRPr>
              </a:p>
            </p:txBody>
          </p:sp>
          <p:sp>
            <p:nvSpPr>
              <p:cNvPr id="110" name="圆角矩形 109"/>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latin typeface="微软雅黑" panose="020B0503020204020204" pitchFamily="34" charset="-122"/>
                  <a:ea typeface="微软雅黑" panose="020B0503020204020204" pitchFamily="34" charset="-122"/>
                </a:endParaRPr>
              </a:p>
            </p:txBody>
          </p:sp>
        </p:grpSp>
        <p:sp>
          <p:nvSpPr>
            <p:cNvPr id="108" name="椭圆 107"/>
            <p:cNvSpPr/>
            <p:nvPr/>
          </p:nvSpPr>
          <p:spPr>
            <a:xfrm>
              <a:off x="5384889" y="2368267"/>
              <a:ext cx="279463" cy="279463"/>
            </a:xfrm>
            <a:prstGeom prst="ellipse">
              <a:avLst/>
            </a:prstGeom>
            <a:solidFill>
              <a:srgbClr val="0070C0"/>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latin typeface="微软雅黑" panose="020B0503020204020204" pitchFamily="34" charset="-122"/>
                <a:ea typeface="微软雅黑" panose="020B0503020204020204" pitchFamily="34" charset="-122"/>
              </a:endParaRPr>
            </a:p>
          </p:txBody>
        </p:sp>
      </p:grpSp>
      <p:grpSp>
        <p:nvGrpSpPr>
          <p:cNvPr id="111" name="组合 110"/>
          <p:cNvGrpSpPr/>
          <p:nvPr/>
        </p:nvGrpSpPr>
        <p:grpSpPr>
          <a:xfrm>
            <a:off x="8406178" y="2522323"/>
            <a:ext cx="1912719" cy="610046"/>
            <a:chOff x="6723643" y="1707603"/>
            <a:chExt cx="1721136" cy="548848"/>
          </a:xfrm>
        </p:grpSpPr>
        <p:grpSp>
          <p:nvGrpSpPr>
            <p:cNvPr id="112" name="组合 111"/>
            <p:cNvGrpSpPr/>
            <p:nvPr/>
          </p:nvGrpSpPr>
          <p:grpSpPr>
            <a:xfrm>
              <a:off x="6723643" y="1707603"/>
              <a:ext cx="1721136" cy="548848"/>
              <a:chOff x="4304043" y="1286668"/>
              <a:chExt cx="3837944" cy="2757793"/>
            </a:xfrm>
            <a:effectLst>
              <a:outerShdw blurRad="381000" dist="254000" dir="8100000" algn="tr" rotWithShape="0">
                <a:prstClr val="black">
                  <a:alpha val="40000"/>
                </a:prstClr>
              </a:outerShdw>
            </a:effectLst>
          </p:grpSpPr>
          <p:sp>
            <p:nvSpPr>
              <p:cNvPr id="114" name="圆角矩形 11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rgbClr val="0070C0"/>
                  </a:solidFill>
                  <a:latin typeface="微软雅黑" panose="020B0503020204020204" pitchFamily="34" charset="-122"/>
                  <a:ea typeface="微软雅黑" panose="020B0503020204020204" pitchFamily="34" charset="-122"/>
                </a:endParaRPr>
              </a:p>
            </p:txBody>
          </p:sp>
          <p:sp>
            <p:nvSpPr>
              <p:cNvPr id="115" name="圆角矩形 114"/>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rgbClr val="0070C0"/>
                  </a:solidFill>
                  <a:latin typeface="微软雅黑" panose="020B0503020204020204" pitchFamily="34" charset="-122"/>
                  <a:ea typeface="微软雅黑" panose="020B0503020204020204" pitchFamily="34" charset="-122"/>
                </a:endParaRPr>
              </a:p>
            </p:txBody>
          </p:sp>
        </p:grpSp>
        <p:sp>
          <p:nvSpPr>
            <p:cNvPr id="113" name="椭圆 112"/>
            <p:cNvSpPr/>
            <p:nvPr/>
          </p:nvSpPr>
          <p:spPr>
            <a:xfrm>
              <a:off x="6904288" y="1842295"/>
              <a:ext cx="279463" cy="279463"/>
            </a:xfrm>
            <a:prstGeom prst="ellipse">
              <a:avLst/>
            </a:prstGeom>
            <a:solidFill>
              <a:srgbClr val="0070C0"/>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rgbClr val="0070C0"/>
                </a:solidFill>
                <a:latin typeface="微软雅黑" panose="020B0503020204020204" pitchFamily="34" charset="-122"/>
                <a:ea typeface="微软雅黑" panose="020B0503020204020204" pitchFamily="34" charset="-122"/>
              </a:endParaRPr>
            </a:p>
          </p:txBody>
        </p:sp>
      </p:grpSp>
      <p:sp>
        <p:nvSpPr>
          <p:cNvPr id="116" name="TextBox 115"/>
          <p:cNvSpPr txBox="1"/>
          <p:nvPr/>
        </p:nvSpPr>
        <p:spPr>
          <a:xfrm>
            <a:off x="2161972" y="5007725"/>
            <a:ext cx="1109329" cy="374105"/>
          </a:xfrm>
          <a:prstGeom prst="rect">
            <a:avLst/>
          </a:prstGeom>
          <a:noFill/>
          <a:effectLst/>
        </p:spPr>
        <p:txBody>
          <a:bodyPr wrap="none" lIns="101625" tIns="50814" rIns="101625" bIns="50814" rtlCol="0">
            <a:spAutoFit/>
          </a:bodyPr>
          <a:lstStyle/>
          <a:p>
            <a:r>
              <a:rPr lang="zh-CN" altLang="en-US" sz="1765" dirty="0">
                <a:solidFill>
                  <a:srgbClr val="0070C0"/>
                </a:solidFill>
                <a:latin typeface="微软雅黑" panose="020B0503020204020204" pitchFamily="34" charset="-122"/>
                <a:ea typeface="微软雅黑" panose="020B0503020204020204" pitchFamily="34" charset="-122"/>
              </a:rPr>
              <a:t>添加标题</a:t>
            </a:r>
            <a:endParaRPr lang="zh-CN" altLang="en-US" sz="1765" dirty="0">
              <a:solidFill>
                <a:srgbClr val="0070C0"/>
              </a:solidFill>
              <a:latin typeface="微软雅黑" panose="020B0503020204020204" pitchFamily="34" charset="-122"/>
              <a:ea typeface="微软雅黑" panose="020B0503020204020204" pitchFamily="34" charset="-122"/>
            </a:endParaRPr>
          </a:p>
        </p:txBody>
      </p:sp>
      <p:sp>
        <p:nvSpPr>
          <p:cNvPr id="117" name="TextBox 116"/>
          <p:cNvSpPr txBox="1"/>
          <p:nvPr/>
        </p:nvSpPr>
        <p:spPr>
          <a:xfrm>
            <a:off x="3857505" y="4393054"/>
            <a:ext cx="1109329" cy="374105"/>
          </a:xfrm>
          <a:prstGeom prst="rect">
            <a:avLst/>
          </a:prstGeom>
          <a:noFill/>
          <a:effectLst/>
        </p:spPr>
        <p:txBody>
          <a:bodyPr wrap="none" lIns="101625" tIns="50814" rIns="101625" bIns="50814" rtlCol="0">
            <a:spAutoFit/>
          </a:bodyPr>
          <a:lstStyle/>
          <a:p>
            <a:r>
              <a:rPr lang="zh-CN" altLang="en-US" sz="1765" dirty="0">
                <a:solidFill>
                  <a:srgbClr val="0070C0"/>
                </a:solidFill>
                <a:latin typeface="微软雅黑" panose="020B0503020204020204" pitchFamily="34" charset="-122"/>
                <a:ea typeface="微软雅黑" panose="020B0503020204020204" pitchFamily="34" charset="-122"/>
              </a:rPr>
              <a:t>添加标题</a:t>
            </a:r>
            <a:endParaRPr lang="zh-CN" altLang="en-US" sz="1765" dirty="0">
              <a:solidFill>
                <a:srgbClr val="0070C0"/>
              </a:solidFill>
              <a:latin typeface="微软雅黑" panose="020B0503020204020204" pitchFamily="34" charset="-122"/>
              <a:ea typeface="微软雅黑" panose="020B0503020204020204" pitchFamily="34" charset="-122"/>
            </a:endParaRPr>
          </a:p>
        </p:txBody>
      </p:sp>
      <p:sp>
        <p:nvSpPr>
          <p:cNvPr id="118" name="TextBox 117"/>
          <p:cNvSpPr txBox="1"/>
          <p:nvPr/>
        </p:nvSpPr>
        <p:spPr>
          <a:xfrm>
            <a:off x="5499971" y="3836669"/>
            <a:ext cx="1109329" cy="374105"/>
          </a:xfrm>
          <a:prstGeom prst="rect">
            <a:avLst/>
          </a:prstGeom>
          <a:noFill/>
          <a:effectLst/>
        </p:spPr>
        <p:txBody>
          <a:bodyPr wrap="none" lIns="101625" tIns="50814" rIns="101625" bIns="50814" rtlCol="0">
            <a:spAutoFit/>
          </a:bodyPr>
          <a:lstStyle/>
          <a:p>
            <a:r>
              <a:rPr lang="zh-CN" altLang="en-US" sz="1765" dirty="0">
                <a:solidFill>
                  <a:srgbClr val="0070C0"/>
                </a:solidFill>
                <a:latin typeface="微软雅黑" panose="020B0503020204020204" pitchFamily="34" charset="-122"/>
                <a:ea typeface="微软雅黑" panose="020B0503020204020204" pitchFamily="34" charset="-122"/>
              </a:rPr>
              <a:t>添加标题</a:t>
            </a:r>
            <a:endParaRPr lang="zh-CN" altLang="en-US" sz="1765" dirty="0">
              <a:solidFill>
                <a:srgbClr val="0070C0"/>
              </a:solidFill>
              <a:latin typeface="微软雅黑" panose="020B0503020204020204" pitchFamily="34" charset="-122"/>
              <a:ea typeface="微软雅黑" panose="020B0503020204020204" pitchFamily="34" charset="-122"/>
            </a:endParaRPr>
          </a:p>
        </p:txBody>
      </p:sp>
      <p:sp>
        <p:nvSpPr>
          <p:cNvPr id="119" name="TextBox 118"/>
          <p:cNvSpPr txBox="1"/>
          <p:nvPr/>
        </p:nvSpPr>
        <p:spPr>
          <a:xfrm>
            <a:off x="7243115" y="3242609"/>
            <a:ext cx="1109329" cy="374105"/>
          </a:xfrm>
          <a:prstGeom prst="rect">
            <a:avLst/>
          </a:prstGeom>
          <a:noFill/>
          <a:effectLst/>
        </p:spPr>
        <p:txBody>
          <a:bodyPr wrap="none" lIns="101625" tIns="50814" rIns="101625" bIns="50814" rtlCol="0">
            <a:spAutoFit/>
          </a:bodyPr>
          <a:lstStyle/>
          <a:p>
            <a:r>
              <a:rPr lang="zh-CN" altLang="en-US" sz="1765" dirty="0">
                <a:solidFill>
                  <a:srgbClr val="0070C0"/>
                </a:solidFill>
                <a:latin typeface="微软雅黑" panose="020B0503020204020204" pitchFamily="34" charset="-122"/>
                <a:ea typeface="微软雅黑" panose="020B0503020204020204" pitchFamily="34" charset="-122"/>
              </a:rPr>
              <a:t>添加标题</a:t>
            </a:r>
            <a:endParaRPr lang="zh-CN" altLang="en-US" sz="1765" dirty="0">
              <a:solidFill>
                <a:srgbClr val="0070C0"/>
              </a:solidFill>
              <a:latin typeface="微软雅黑" panose="020B0503020204020204" pitchFamily="34" charset="-122"/>
              <a:ea typeface="微软雅黑" panose="020B0503020204020204" pitchFamily="34" charset="-122"/>
            </a:endParaRPr>
          </a:p>
        </p:txBody>
      </p:sp>
      <p:sp>
        <p:nvSpPr>
          <p:cNvPr id="120" name="TextBox 119"/>
          <p:cNvSpPr txBox="1"/>
          <p:nvPr/>
        </p:nvSpPr>
        <p:spPr>
          <a:xfrm>
            <a:off x="8954900" y="2655946"/>
            <a:ext cx="1109329" cy="374105"/>
          </a:xfrm>
          <a:prstGeom prst="rect">
            <a:avLst/>
          </a:prstGeom>
          <a:noFill/>
          <a:effectLst/>
        </p:spPr>
        <p:txBody>
          <a:bodyPr wrap="none" lIns="101625" tIns="50814" rIns="101625" bIns="50814" rtlCol="0">
            <a:spAutoFit/>
          </a:bodyPr>
          <a:lstStyle/>
          <a:p>
            <a:r>
              <a:rPr lang="zh-CN" altLang="en-US" sz="1765" dirty="0">
                <a:solidFill>
                  <a:srgbClr val="0070C0"/>
                </a:solidFill>
                <a:latin typeface="微软雅黑" panose="020B0503020204020204" pitchFamily="34" charset="-122"/>
                <a:ea typeface="微软雅黑" panose="020B0503020204020204" pitchFamily="34" charset="-122"/>
              </a:rPr>
              <a:t>添加标题</a:t>
            </a:r>
            <a:endParaRPr lang="zh-CN" altLang="en-US" sz="1765" dirty="0">
              <a:solidFill>
                <a:srgbClr val="0070C0"/>
              </a:solidFill>
              <a:latin typeface="微软雅黑" panose="020B0503020204020204" pitchFamily="34" charset="-122"/>
              <a:ea typeface="微软雅黑" panose="020B0503020204020204" pitchFamily="34" charset="-122"/>
            </a:endParaRPr>
          </a:p>
        </p:txBody>
      </p:sp>
      <p:grpSp>
        <p:nvGrpSpPr>
          <p:cNvPr id="121" name="组合 120"/>
          <p:cNvGrpSpPr/>
          <p:nvPr/>
        </p:nvGrpSpPr>
        <p:grpSpPr>
          <a:xfrm>
            <a:off x="1677959" y="2453292"/>
            <a:ext cx="484012" cy="484095"/>
            <a:chOff x="304800" y="673100"/>
            <a:chExt cx="4000500" cy="4000500"/>
          </a:xfrm>
          <a:effectLst>
            <a:outerShdw blurRad="444500" dist="254000" dir="8100000" algn="tr" rotWithShape="0">
              <a:prstClr val="black">
                <a:alpha val="50000"/>
              </a:prstClr>
            </a:outerShdw>
          </a:effectLst>
        </p:grpSpPr>
        <p:sp>
          <p:nvSpPr>
            <p:cNvPr id="122" name="同心圆 12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solidFill>
                <a:latin typeface="微软雅黑" panose="020B0503020204020204" pitchFamily="34" charset="-122"/>
                <a:ea typeface="微软雅黑" panose="020B0503020204020204" pitchFamily="34" charset="-122"/>
              </a:endParaRPr>
            </a:p>
          </p:txBody>
        </p:sp>
        <p:sp>
          <p:nvSpPr>
            <p:cNvPr id="123" name="椭圆 12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latin typeface="微软雅黑" panose="020B0503020204020204" pitchFamily="34" charset="-122"/>
                <a:ea typeface="微软雅黑" panose="020B0503020204020204" pitchFamily="34" charset="-122"/>
              </a:endParaRPr>
            </a:p>
          </p:txBody>
        </p:sp>
      </p:grpSp>
      <p:sp>
        <p:nvSpPr>
          <p:cNvPr id="124" name="椭圆 123"/>
          <p:cNvSpPr/>
          <p:nvPr/>
        </p:nvSpPr>
        <p:spPr>
          <a:xfrm>
            <a:off x="9161750" y="5216406"/>
            <a:ext cx="556663" cy="556762"/>
          </a:xfrm>
          <a:prstGeom prst="ellipse">
            <a:avLst/>
          </a:prstGeom>
          <a:solidFill>
            <a:srgbClr val="0070C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625" tIns="50814" rIns="101625" bIns="50814" rtlCol="0" anchor="ctr"/>
          <a:lstStyle/>
          <a:p>
            <a:pPr algn="ctr"/>
            <a:endParaRPr lang="zh-CN" altLang="en-US" sz="2395">
              <a:latin typeface="微软雅黑" panose="020B0503020204020204" pitchFamily="34" charset="-122"/>
              <a:ea typeface="微软雅黑" panose="020B0503020204020204" pitchFamily="34" charset="-122"/>
            </a:endParaRPr>
          </a:p>
        </p:txBody>
      </p:sp>
      <p:sp>
        <p:nvSpPr>
          <p:cNvPr id="125" name="椭圆 124"/>
          <p:cNvSpPr/>
          <p:nvPr/>
        </p:nvSpPr>
        <p:spPr>
          <a:xfrm>
            <a:off x="9860672" y="4414703"/>
            <a:ext cx="305363" cy="30541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625" tIns="50814" rIns="101625" bIns="50814" rtlCol="0" anchor="ctr"/>
          <a:lstStyle/>
          <a:p>
            <a:pPr algn="ctr"/>
            <a:endParaRPr lang="zh-CN" altLang="en-US" sz="2395">
              <a:latin typeface="微软雅黑" panose="020B0503020204020204" pitchFamily="34" charset="-122"/>
              <a:ea typeface="微软雅黑" panose="020B0503020204020204" pitchFamily="34" charset="-122"/>
            </a:endParaRPr>
          </a:p>
        </p:txBody>
      </p:sp>
      <p:grpSp>
        <p:nvGrpSpPr>
          <p:cNvPr id="126" name="组合 125"/>
          <p:cNvGrpSpPr/>
          <p:nvPr/>
        </p:nvGrpSpPr>
        <p:grpSpPr>
          <a:xfrm>
            <a:off x="2487269" y="2889600"/>
            <a:ext cx="430323" cy="430397"/>
            <a:chOff x="304800" y="673100"/>
            <a:chExt cx="4000500" cy="4000500"/>
          </a:xfrm>
          <a:effectLst>
            <a:outerShdw blurRad="317500" dist="190500" dir="8100000" algn="tr" rotWithShape="0">
              <a:prstClr val="black">
                <a:alpha val="50000"/>
              </a:prstClr>
            </a:outerShdw>
          </a:effectLst>
        </p:grpSpPr>
        <p:sp>
          <p:nvSpPr>
            <p:cNvPr id="127" name="同心圆 1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solidFill>
                <a:latin typeface="微软雅黑" panose="020B0503020204020204" pitchFamily="34" charset="-122"/>
                <a:ea typeface="微软雅黑" panose="020B0503020204020204" pitchFamily="34" charset="-122"/>
              </a:endParaRPr>
            </a:p>
          </p:txBody>
        </p:sp>
        <p:sp>
          <p:nvSpPr>
            <p:cNvPr id="128" name="椭圆 12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latin typeface="微软雅黑" panose="020B0503020204020204" pitchFamily="34" charset="-122"/>
                <a:ea typeface="微软雅黑" panose="020B0503020204020204" pitchFamily="34" charset="-122"/>
              </a:endParaRPr>
            </a:p>
          </p:txBody>
        </p:sp>
      </p:grpSp>
      <p:grpSp>
        <p:nvGrpSpPr>
          <p:cNvPr id="129" name="组合 128"/>
          <p:cNvGrpSpPr/>
          <p:nvPr/>
        </p:nvGrpSpPr>
        <p:grpSpPr>
          <a:xfrm>
            <a:off x="8483143" y="5571399"/>
            <a:ext cx="244241" cy="244283"/>
            <a:chOff x="304800" y="673100"/>
            <a:chExt cx="4000500" cy="4000500"/>
          </a:xfrm>
          <a:effectLst>
            <a:outerShdw blurRad="381000" dist="152400" dir="8100000" algn="tr" rotWithShape="0">
              <a:prstClr val="black">
                <a:alpha val="70000"/>
              </a:prstClr>
            </a:outerShdw>
          </a:effectLst>
        </p:grpSpPr>
        <p:sp>
          <p:nvSpPr>
            <p:cNvPr id="130" name="同心圆 12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solidFill>
                <a:latin typeface="微软雅黑" panose="020B0503020204020204" pitchFamily="34" charset="-122"/>
                <a:ea typeface="微软雅黑" panose="020B0503020204020204" pitchFamily="34" charset="-122"/>
              </a:endParaRPr>
            </a:p>
          </p:txBody>
        </p:sp>
        <p:sp>
          <p:nvSpPr>
            <p:cNvPr id="131" name="椭圆 130"/>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latin typeface="微软雅黑" panose="020B0503020204020204" pitchFamily="34" charset="-122"/>
                <a:ea typeface="微软雅黑" panose="020B0503020204020204" pitchFamily="34" charset="-122"/>
              </a:endParaRPr>
            </a:p>
          </p:txBody>
        </p:sp>
      </p:grpSp>
      <p:grpSp>
        <p:nvGrpSpPr>
          <p:cNvPr id="132" name="组合 131"/>
          <p:cNvGrpSpPr/>
          <p:nvPr/>
        </p:nvGrpSpPr>
        <p:grpSpPr>
          <a:xfrm>
            <a:off x="8630123" y="4831024"/>
            <a:ext cx="319968" cy="320024"/>
            <a:chOff x="304800" y="673100"/>
            <a:chExt cx="4000500" cy="4000500"/>
          </a:xfrm>
          <a:effectLst>
            <a:outerShdw blurRad="381000" dist="152400" dir="8100000" algn="tr" rotWithShape="0">
              <a:prstClr val="black">
                <a:alpha val="70000"/>
              </a:prstClr>
            </a:outerShdw>
          </a:effectLst>
        </p:grpSpPr>
        <p:sp>
          <p:nvSpPr>
            <p:cNvPr id="133" name="同心圆 13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solidFill>
                <a:latin typeface="微软雅黑" panose="020B0503020204020204" pitchFamily="34" charset="-122"/>
                <a:ea typeface="微软雅黑" panose="020B0503020204020204" pitchFamily="34" charset="-122"/>
              </a:endParaRPr>
            </a:p>
          </p:txBody>
        </p:sp>
        <p:sp>
          <p:nvSpPr>
            <p:cNvPr id="134" name="椭圆 133"/>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latin typeface="微软雅黑" panose="020B0503020204020204" pitchFamily="34" charset="-122"/>
                <a:ea typeface="微软雅黑" panose="020B0503020204020204" pitchFamily="34" charset="-122"/>
              </a:endParaRPr>
            </a:p>
          </p:txBody>
        </p:sp>
      </p:grpSp>
      <p:sp>
        <p:nvSpPr>
          <p:cNvPr id="135" name="椭圆 134"/>
          <p:cNvSpPr/>
          <p:nvPr/>
        </p:nvSpPr>
        <p:spPr>
          <a:xfrm>
            <a:off x="2681959" y="2529638"/>
            <a:ext cx="305363" cy="30541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625" tIns="50814" rIns="101625" bIns="50814" rtlCol="0" anchor="ctr"/>
          <a:lstStyle/>
          <a:p>
            <a:pPr algn="ctr"/>
            <a:endParaRPr lang="zh-CN" altLang="en-US" sz="2395">
              <a:latin typeface="微软雅黑" panose="020B0503020204020204" pitchFamily="34" charset="-122"/>
              <a:ea typeface="微软雅黑" panose="020B0503020204020204" pitchFamily="34" charset="-122"/>
            </a:endParaRPr>
          </a:p>
        </p:txBody>
      </p:sp>
      <p:sp>
        <p:nvSpPr>
          <p:cNvPr id="136" name="椭圆 135"/>
          <p:cNvSpPr/>
          <p:nvPr/>
        </p:nvSpPr>
        <p:spPr>
          <a:xfrm>
            <a:off x="1786858" y="3243643"/>
            <a:ext cx="152681" cy="152710"/>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625" tIns="50814" rIns="101625" bIns="50814" rtlCol="0" anchor="ctr"/>
          <a:lstStyle/>
          <a:p>
            <a:pPr algn="ctr"/>
            <a:endParaRPr lang="zh-CN" altLang="en-US" sz="2395">
              <a:latin typeface="微软雅黑" panose="020B0503020204020204" pitchFamily="34" charset="-122"/>
              <a:ea typeface="微软雅黑" panose="020B0503020204020204" pitchFamily="34" charset="-122"/>
            </a:endParaRPr>
          </a:p>
        </p:txBody>
      </p:sp>
      <p:grpSp>
        <p:nvGrpSpPr>
          <p:cNvPr id="137" name="组合 136"/>
          <p:cNvGrpSpPr/>
          <p:nvPr/>
        </p:nvGrpSpPr>
        <p:grpSpPr>
          <a:xfrm>
            <a:off x="9847757" y="4891829"/>
            <a:ext cx="453834" cy="453912"/>
            <a:chOff x="304800" y="673100"/>
            <a:chExt cx="4000500" cy="4000500"/>
          </a:xfrm>
          <a:effectLst>
            <a:outerShdw blurRad="317500" dist="190500" dir="8100000" algn="tr" rotWithShape="0">
              <a:prstClr val="black">
                <a:alpha val="50000"/>
              </a:prstClr>
            </a:outerShdw>
          </a:effectLst>
        </p:grpSpPr>
        <p:sp>
          <p:nvSpPr>
            <p:cNvPr id="138" name="同心圆 13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solidFill>
                <a:latin typeface="微软雅黑" panose="020B0503020204020204" pitchFamily="34" charset="-122"/>
                <a:ea typeface="微软雅黑" panose="020B0503020204020204" pitchFamily="34" charset="-122"/>
              </a:endParaRPr>
            </a:p>
          </p:txBody>
        </p:sp>
        <p:sp>
          <p:nvSpPr>
            <p:cNvPr id="139" name="椭圆 13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latin typeface="微软雅黑" panose="020B0503020204020204" pitchFamily="34" charset="-122"/>
                <a:ea typeface="微软雅黑" panose="020B0503020204020204" pitchFamily="34" charset="-122"/>
              </a:endParaRPr>
            </a:p>
          </p:txBody>
        </p:sp>
      </p:grpSp>
      <p:sp>
        <p:nvSpPr>
          <p:cNvPr id="140" name="椭圆 139"/>
          <p:cNvSpPr/>
          <p:nvPr/>
        </p:nvSpPr>
        <p:spPr>
          <a:xfrm>
            <a:off x="7867210" y="5510266"/>
            <a:ext cx="305363" cy="30541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625" tIns="50814" rIns="101625" bIns="50814" rtlCol="0" anchor="ctr"/>
          <a:lstStyle/>
          <a:p>
            <a:pPr algn="ctr"/>
            <a:endParaRPr lang="zh-CN" altLang="en-US" sz="2395">
              <a:latin typeface="微软雅黑" panose="020B0503020204020204" pitchFamily="34" charset="-122"/>
              <a:ea typeface="微软雅黑" panose="020B0503020204020204" pitchFamily="34" charset="-122"/>
            </a:endParaRPr>
          </a:p>
        </p:txBody>
      </p:sp>
      <p:sp>
        <p:nvSpPr>
          <p:cNvPr id="141" name="椭圆 140"/>
          <p:cNvSpPr/>
          <p:nvPr/>
        </p:nvSpPr>
        <p:spPr>
          <a:xfrm>
            <a:off x="2161972" y="3621465"/>
            <a:ext cx="152681" cy="152710"/>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625" tIns="50814" rIns="101625" bIns="50814" rtlCol="0" anchor="ctr"/>
          <a:lstStyle/>
          <a:p>
            <a:pPr algn="ctr"/>
            <a:endParaRPr lang="zh-CN" altLang="en-US" sz="2395">
              <a:latin typeface="微软雅黑" panose="020B0503020204020204" pitchFamily="34" charset="-122"/>
              <a:ea typeface="微软雅黑" panose="020B0503020204020204" pitchFamily="34" charset="-122"/>
            </a:endParaRPr>
          </a:p>
        </p:txBody>
      </p:sp>
      <p:grpSp>
        <p:nvGrpSpPr>
          <p:cNvPr id="142" name="组合 141"/>
          <p:cNvGrpSpPr/>
          <p:nvPr/>
        </p:nvGrpSpPr>
        <p:grpSpPr>
          <a:xfrm>
            <a:off x="3510329" y="2982659"/>
            <a:ext cx="244241" cy="244283"/>
            <a:chOff x="304800" y="673100"/>
            <a:chExt cx="4000500" cy="4000500"/>
          </a:xfrm>
          <a:effectLst>
            <a:outerShdw blurRad="381000" dist="152400" dir="8100000" algn="tr" rotWithShape="0">
              <a:prstClr val="black">
                <a:alpha val="70000"/>
              </a:prstClr>
            </a:outerShdw>
          </a:effectLst>
        </p:grpSpPr>
        <p:sp>
          <p:nvSpPr>
            <p:cNvPr id="143" name="同心圆 14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solidFill>
                <a:latin typeface="微软雅黑" panose="020B0503020204020204" pitchFamily="34" charset="-122"/>
                <a:ea typeface="微软雅黑" panose="020B0503020204020204" pitchFamily="34" charset="-122"/>
              </a:endParaRPr>
            </a:p>
          </p:txBody>
        </p:sp>
        <p:sp>
          <p:nvSpPr>
            <p:cNvPr id="144" name="椭圆 143"/>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latin typeface="微软雅黑" panose="020B0503020204020204" pitchFamily="34" charset="-122"/>
                <a:ea typeface="微软雅黑" panose="020B0503020204020204" pitchFamily="34" charset="-122"/>
              </a:endParaRPr>
            </a:p>
          </p:txBody>
        </p:sp>
      </p:grpSp>
      <p:sp>
        <p:nvSpPr>
          <p:cNvPr id="145" name="椭圆 144"/>
          <p:cNvSpPr/>
          <p:nvPr/>
        </p:nvSpPr>
        <p:spPr>
          <a:xfrm>
            <a:off x="10040676" y="5817666"/>
            <a:ext cx="152681" cy="152710"/>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625" tIns="50814" rIns="101625" bIns="50814" rtlCol="0" anchor="ctr"/>
          <a:lstStyle/>
          <a:p>
            <a:pPr algn="ctr"/>
            <a:endParaRPr lang="zh-CN" altLang="en-US" sz="2395">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8" presetClass="entr" presetSubtype="3"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strips(upRight)">
                                          <p:cBhvr>
                                            <p:cTn id="11" dur="500"/>
                                            <p:tgtEl>
                                              <p:spTgt spid="90"/>
                                            </p:tgtEl>
                                          </p:cBhvr>
                                        </p:animEffect>
                                      </p:childTnLst>
                                    </p:cTn>
                                  </p:par>
                                </p:childTnLst>
                              </p:cTn>
                            </p:par>
                            <p:par>
                              <p:cTn id="12" fill="hold">
                                <p:stCondLst>
                                  <p:cond delay="1000"/>
                                </p:stCondLst>
                                <p:childTnLst>
                                  <p:par>
                                    <p:cTn id="13" presetID="2" presetClass="entr" presetSubtype="8" fill="hold" nodeType="afterEffect" p14:presetBounceEnd="44000">
                                      <p:stCondLst>
                                        <p:cond delay="0"/>
                                      </p:stCondLst>
                                      <p:childTnLst>
                                        <p:set>
                                          <p:cBhvr>
                                            <p:cTn id="14" dur="1" fill="hold">
                                              <p:stCondLst>
                                                <p:cond delay="0"/>
                                              </p:stCondLst>
                                            </p:cTn>
                                            <p:tgtEl>
                                              <p:spTgt spid="91"/>
                                            </p:tgtEl>
                                            <p:attrNameLst>
                                              <p:attrName>style.visibility</p:attrName>
                                            </p:attrNameLst>
                                          </p:cBhvr>
                                          <p:to>
                                            <p:strVal val="visible"/>
                                          </p:to>
                                        </p:set>
                                        <p:anim calcmode="lin" valueType="num" p14:bounceEnd="44000">
                                          <p:cBhvr additive="base">
                                            <p:cTn id="15" dur="500" fill="hold"/>
                                            <p:tgtEl>
                                              <p:spTgt spid="91"/>
                                            </p:tgtEl>
                                            <p:attrNameLst>
                                              <p:attrName>ppt_x</p:attrName>
                                            </p:attrNameLst>
                                          </p:cBhvr>
                                          <p:tavLst>
                                            <p:tav tm="0">
                                              <p:val>
                                                <p:strVal val="0-#ppt_w/2"/>
                                              </p:val>
                                            </p:tav>
                                            <p:tav tm="100000">
                                              <p:val>
                                                <p:strVal val="#ppt_x"/>
                                              </p:val>
                                            </p:tav>
                                          </p:tavLst>
                                        </p:anim>
                                        <p:anim calcmode="lin" valueType="num" p14:bounceEnd="44000">
                                          <p:cBhvr additive="base">
                                            <p:cTn id="16" dur="500" fill="hold"/>
                                            <p:tgtEl>
                                              <p:spTgt spid="9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44000">
                                      <p:stCondLst>
                                        <p:cond delay="300"/>
                                      </p:stCondLst>
                                      <p:childTnLst>
                                        <p:set>
                                          <p:cBhvr>
                                            <p:cTn id="18" dur="1" fill="hold">
                                              <p:stCondLst>
                                                <p:cond delay="0"/>
                                              </p:stCondLst>
                                            </p:cTn>
                                            <p:tgtEl>
                                              <p:spTgt spid="96"/>
                                            </p:tgtEl>
                                            <p:attrNameLst>
                                              <p:attrName>style.visibility</p:attrName>
                                            </p:attrNameLst>
                                          </p:cBhvr>
                                          <p:to>
                                            <p:strVal val="visible"/>
                                          </p:to>
                                        </p:set>
                                        <p:anim calcmode="lin" valueType="num" p14:bounceEnd="44000">
                                          <p:cBhvr additive="base">
                                            <p:cTn id="19" dur="500" fill="hold"/>
                                            <p:tgtEl>
                                              <p:spTgt spid="96"/>
                                            </p:tgtEl>
                                            <p:attrNameLst>
                                              <p:attrName>ppt_x</p:attrName>
                                            </p:attrNameLst>
                                          </p:cBhvr>
                                          <p:tavLst>
                                            <p:tav tm="0">
                                              <p:val>
                                                <p:strVal val="0-#ppt_w/2"/>
                                              </p:val>
                                            </p:tav>
                                            <p:tav tm="100000">
                                              <p:val>
                                                <p:strVal val="#ppt_x"/>
                                              </p:val>
                                            </p:tav>
                                          </p:tavLst>
                                        </p:anim>
                                        <p:anim calcmode="lin" valueType="num" p14:bounceEnd="44000">
                                          <p:cBhvr additive="base">
                                            <p:cTn id="20" dur="500" fill="hold"/>
                                            <p:tgtEl>
                                              <p:spTgt spid="9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44000">
                                      <p:stCondLst>
                                        <p:cond delay="600"/>
                                      </p:stCondLst>
                                      <p:childTnLst>
                                        <p:set>
                                          <p:cBhvr>
                                            <p:cTn id="22" dur="1" fill="hold">
                                              <p:stCondLst>
                                                <p:cond delay="0"/>
                                              </p:stCondLst>
                                            </p:cTn>
                                            <p:tgtEl>
                                              <p:spTgt spid="101"/>
                                            </p:tgtEl>
                                            <p:attrNameLst>
                                              <p:attrName>style.visibility</p:attrName>
                                            </p:attrNameLst>
                                          </p:cBhvr>
                                          <p:to>
                                            <p:strVal val="visible"/>
                                          </p:to>
                                        </p:set>
                                        <p:anim calcmode="lin" valueType="num" p14:bounceEnd="44000">
                                          <p:cBhvr additive="base">
                                            <p:cTn id="23" dur="500" fill="hold"/>
                                            <p:tgtEl>
                                              <p:spTgt spid="101"/>
                                            </p:tgtEl>
                                            <p:attrNameLst>
                                              <p:attrName>ppt_x</p:attrName>
                                            </p:attrNameLst>
                                          </p:cBhvr>
                                          <p:tavLst>
                                            <p:tav tm="0">
                                              <p:val>
                                                <p:strVal val="0-#ppt_w/2"/>
                                              </p:val>
                                            </p:tav>
                                            <p:tav tm="100000">
                                              <p:val>
                                                <p:strVal val="#ppt_x"/>
                                              </p:val>
                                            </p:tav>
                                          </p:tavLst>
                                        </p:anim>
                                        <p:anim calcmode="lin" valueType="num" p14:bounceEnd="44000">
                                          <p:cBhvr additive="base">
                                            <p:cTn id="24" dur="500" fill="hold"/>
                                            <p:tgtEl>
                                              <p:spTgt spid="101"/>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14:presetBounceEnd="44000">
                                      <p:stCondLst>
                                        <p:cond delay="900"/>
                                      </p:stCondLst>
                                      <p:childTnLst>
                                        <p:set>
                                          <p:cBhvr>
                                            <p:cTn id="26" dur="1" fill="hold">
                                              <p:stCondLst>
                                                <p:cond delay="0"/>
                                              </p:stCondLst>
                                            </p:cTn>
                                            <p:tgtEl>
                                              <p:spTgt spid="106"/>
                                            </p:tgtEl>
                                            <p:attrNameLst>
                                              <p:attrName>style.visibility</p:attrName>
                                            </p:attrNameLst>
                                          </p:cBhvr>
                                          <p:to>
                                            <p:strVal val="visible"/>
                                          </p:to>
                                        </p:set>
                                        <p:anim calcmode="lin" valueType="num" p14:bounceEnd="44000">
                                          <p:cBhvr additive="base">
                                            <p:cTn id="27" dur="500" fill="hold"/>
                                            <p:tgtEl>
                                              <p:spTgt spid="106"/>
                                            </p:tgtEl>
                                            <p:attrNameLst>
                                              <p:attrName>ppt_x</p:attrName>
                                            </p:attrNameLst>
                                          </p:cBhvr>
                                          <p:tavLst>
                                            <p:tav tm="0">
                                              <p:val>
                                                <p:strVal val="0-#ppt_w/2"/>
                                              </p:val>
                                            </p:tav>
                                            <p:tav tm="100000">
                                              <p:val>
                                                <p:strVal val="#ppt_x"/>
                                              </p:val>
                                            </p:tav>
                                          </p:tavLst>
                                        </p:anim>
                                        <p:anim calcmode="lin" valueType="num" p14:bounceEnd="44000">
                                          <p:cBhvr additive="base">
                                            <p:cTn id="28" dur="500" fill="hold"/>
                                            <p:tgtEl>
                                              <p:spTgt spid="106"/>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14:presetBounceEnd="44000">
                                      <p:stCondLst>
                                        <p:cond delay="1200"/>
                                      </p:stCondLst>
                                      <p:childTnLst>
                                        <p:set>
                                          <p:cBhvr>
                                            <p:cTn id="30" dur="1" fill="hold">
                                              <p:stCondLst>
                                                <p:cond delay="0"/>
                                              </p:stCondLst>
                                            </p:cTn>
                                            <p:tgtEl>
                                              <p:spTgt spid="111"/>
                                            </p:tgtEl>
                                            <p:attrNameLst>
                                              <p:attrName>style.visibility</p:attrName>
                                            </p:attrNameLst>
                                          </p:cBhvr>
                                          <p:to>
                                            <p:strVal val="visible"/>
                                          </p:to>
                                        </p:set>
                                        <p:anim calcmode="lin" valueType="num" p14:bounceEnd="44000">
                                          <p:cBhvr additive="base">
                                            <p:cTn id="31" dur="500" fill="hold"/>
                                            <p:tgtEl>
                                              <p:spTgt spid="111"/>
                                            </p:tgtEl>
                                            <p:attrNameLst>
                                              <p:attrName>ppt_x</p:attrName>
                                            </p:attrNameLst>
                                          </p:cBhvr>
                                          <p:tavLst>
                                            <p:tav tm="0">
                                              <p:val>
                                                <p:strVal val="0-#ppt_w/2"/>
                                              </p:val>
                                            </p:tav>
                                            <p:tav tm="100000">
                                              <p:val>
                                                <p:strVal val="#ppt_x"/>
                                              </p:val>
                                            </p:tav>
                                          </p:tavLst>
                                        </p:anim>
                                        <p:anim calcmode="lin" valueType="num" p14:bounceEnd="44000">
                                          <p:cBhvr additive="base">
                                            <p:cTn id="32" dur="500" fill="hold"/>
                                            <p:tgtEl>
                                              <p:spTgt spid="111"/>
                                            </p:tgtEl>
                                            <p:attrNameLst>
                                              <p:attrName>ppt_y</p:attrName>
                                            </p:attrNameLst>
                                          </p:cBhvr>
                                          <p:tavLst>
                                            <p:tav tm="0">
                                              <p:val>
                                                <p:strVal val="#ppt_y"/>
                                              </p:val>
                                            </p:tav>
                                            <p:tav tm="100000">
                                              <p:val>
                                                <p:strVal val="#ppt_y"/>
                                              </p:val>
                                            </p:tav>
                                          </p:tavLst>
                                        </p:anim>
                                      </p:childTnLst>
                                    </p:cTn>
                                  </p:par>
                                  <p:par>
                                    <p:cTn id="33" presetID="12" presetClass="entr" presetSubtype="2" fill="hold" grpId="0" nodeType="withEffect">
                                      <p:stCondLst>
                                        <p:cond delay="30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500"/>
                                            <p:tgtEl>
                                              <p:spTgt spid="116"/>
                                            </p:tgtEl>
                                            <p:attrNameLst>
                                              <p:attrName>ppt_x</p:attrName>
                                            </p:attrNameLst>
                                          </p:cBhvr>
                                          <p:tavLst>
                                            <p:tav tm="0">
                                              <p:val>
                                                <p:strVal val="#ppt_x+#ppt_w*1.125000"/>
                                              </p:val>
                                            </p:tav>
                                            <p:tav tm="100000">
                                              <p:val>
                                                <p:strVal val="#ppt_x"/>
                                              </p:val>
                                            </p:tav>
                                          </p:tavLst>
                                        </p:anim>
                                        <p:animEffect transition="in" filter="wipe(left)">
                                          <p:cBhvr>
                                            <p:cTn id="36" dur="500"/>
                                            <p:tgtEl>
                                              <p:spTgt spid="116"/>
                                            </p:tgtEl>
                                          </p:cBhvr>
                                        </p:animEffect>
                                      </p:childTnLst>
                                    </p:cTn>
                                  </p:par>
                                  <p:par>
                                    <p:cTn id="37" presetID="12" presetClass="entr" presetSubtype="2" fill="hold" grpId="0" nodeType="withEffect">
                                      <p:stCondLst>
                                        <p:cond delay="600"/>
                                      </p:stCondLst>
                                      <p:childTnLst>
                                        <p:set>
                                          <p:cBhvr>
                                            <p:cTn id="38" dur="1" fill="hold">
                                              <p:stCondLst>
                                                <p:cond delay="0"/>
                                              </p:stCondLst>
                                            </p:cTn>
                                            <p:tgtEl>
                                              <p:spTgt spid="117"/>
                                            </p:tgtEl>
                                            <p:attrNameLst>
                                              <p:attrName>style.visibility</p:attrName>
                                            </p:attrNameLst>
                                          </p:cBhvr>
                                          <p:to>
                                            <p:strVal val="visible"/>
                                          </p:to>
                                        </p:set>
                                        <p:anim calcmode="lin" valueType="num">
                                          <p:cBhvr additive="base">
                                            <p:cTn id="39" dur="500"/>
                                            <p:tgtEl>
                                              <p:spTgt spid="117"/>
                                            </p:tgtEl>
                                            <p:attrNameLst>
                                              <p:attrName>ppt_x</p:attrName>
                                            </p:attrNameLst>
                                          </p:cBhvr>
                                          <p:tavLst>
                                            <p:tav tm="0">
                                              <p:val>
                                                <p:strVal val="#ppt_x+#ppt_w*1.125000"/>
                                              </p:val>
                                            </p:tav>
                                            <p:tav tm="100000">
                                              <p:val>
                                                <p:strVal val="#ppt_x"/>
                                              </p:val>
                                            </p:tav>
                                          </p:tavLst>
                                        </p:anim>
                                        <p:animEffect transition="in" filter="wipe(left)">
                                          <p:cBhvr>
                                            <p:cTn id="40" dur="500"/>
                                            <p:tgtEl>
                                              <p:spTgt spid="117"/>
                                            </p:tgtEl>
                                          </p:cBhvr>
                                        </p:animEffect>
                                      </p:childTnLst>
                                    </p:cTn>
                                  </p:par>
                                  <p:par>
                                    <p:cTn id="41" presetID="12" presetClass="entr" presetSubtype="2" fill="hold" grpId="0" nodeType="withEffect">
                                      <p:stCondLst>
                                        <p:cond delay="900"/>
                                      </p:stCondLst>
                                      <p:childTnLst>
                                        <p:set>
                                          <p:cBhvr>
                                            <p:cTn id="42" dur="1" fill="hold">
                                              <p:stCondLst>
                                                <p:cond delay="0"/>
                                              </p:stCondLst>
                                            </p:cTn>
                                            <p:tgtEl>
                                              <p:spTgt spid="118"/>
                                            </p:tgtEl>
                                            <p:attrNameLst>
                                              <p:attrName>style.visibility</p:attrName>
                                            </p:attrNameLst>
                                          </p:cBhvr>
                                          <p:to>
                                            <p:strVal val="visible"/>
                                          </p:to>
                                        </p:set>
                                        <p:anim calcmode="lin" valueType="num">
                                          <p:cBhvr additive="base">
                                            <p:cTn id="43" dur="500"/>
                                            <p:tgtEl>
                                              <p:spTgt spid="118"/>
                                            </p:tgtEl>
                                            <p:attrNameLst>
                                              <p:attrName>ppt_x</p:attrName>
                                            </p:attrNameLst>
                                          </p:cBhvr>
                                          <p:tavLst>
                                            <p:tav tm="0">
                                              <p:val>
                                                <p:strVal val="#ppt_x+#ppt_w*1.125000"/>
                                              </p:val>
                                            </p:tav>
                                            <p:tav tm="100000">
                                              <p:val>
                                                <p:strVal val="#ppt_x"/>
                                              </p:val>
                                            </p:tav>
                                          </p:tavLst>
                                        </p:anim>
                                        <p:animEffect transition="in" filter="wipe(left)">
                                          <p:cBhvr>
                                            <p:cTn id="44" dur="500"/>
                                            <p:tgtEl>
                                              <p:spTgt spid="118"/>
                                            </p:tgtEl>
                                          </p:cBhvr>
                                        </p:animEffect>
                                      </p:childTnLst>
                                    </p:cTn>
                                  </p:par>
                                  <p:par>
                                    <p:cTn id="45" presetID="12" presetClass="entr" presetSubtype="2" fill="hold" grpId="0" nodeType="withEffect">
                                      <p:stCondLst>
                                        <p:cond delay="1200"/>
                                      </p:stCondLst>
                                      <p:childTnLst>
                                        <p:set>
                                          <p:cBhvr>
                                            <p:cTn id="46" dur="1" fill="hold">
                                              <p:stCondLst>
                                                <p:cond delay="0"/>
                                              </p:stCondLst>
                                            </p:cTn>
                                            <p:tgtEl>
                                              <p:spTgt spid="119"/>
                                            </p:tgtEl>
                                            <p:attrNameLst>
                                              <p:attrName>style.visibility</p:attrName>
                                            </p:attrNameLst>
                                          </p:cBhvr>
                                          <p:to>
                                            <p:strVal val="visible"/>
                                          </p:to>
                                        </p:set>
                                        <p:anim calcmode="lin" valueType="num">
                                          <p:cBhvr additive="base">
                                            <p:cTn id="47" dur="500"/>
                                            <p:tgtEl>
                                              <p:spTgt spid="119"/>
                                            </p:tgtEl>
                                            <p:attrNameLst>
                                              <p:attrName>ppt_x</p:attrName>
                                            </p:attrNameLst>
                                          </p:cBhvr>
                                          <p:tavLst>
                                            <p:tav tm="0">
                                              <p:val>
                                                <p:strVal val="#ppt_x+#ppt_w*1.125000"/>
                                              </p:val>
                                            </p:tav>
                                            <p:tav tm="100000">
                                              <p:val>
                                                <p:strVal val="#ppt_x"/>
                                              </p:val>
                                            </p:tav>
                                          </p:tavLst>
                                        </p:anim>
                                        <p:animEffect transition="in" filter="wipe(left)">
                                          <p:cBhvr>
                                            <p:cTn id="48" dur="500"/>
                                            <p:tgtEl>
                                              <p:spTgt spid="119"/>
                                            </p:tgtEl>
                                          </p:cBhvr>
                                        </p:animEffect>
                                      </p:childTnLst>
                                    </p:cTn>
                                  </p:par>
                                  <p:par>
                                    <p:cTn id="49" presetID="12" presetClass="entr" presetSubtype="2" fill="hold" grpId="0" nodeType="withEffect">
                                      <p:stCondLst>
                                        <p:cond delay="1500"/>
                                      </p:stCondLst>
                                      <p:childTnLst>
                                        <p:set>
                                          <p:cBhvr>
                                            <p:cTn id="50" dur="1" fill="hold">
                                              <p:stCondLst>
                                                <p:cond delay="0"/>
                                              </p:stCondLst>
                                            </p:cTn>
                                            <p:tgtEl>
                                              <p:spTgt spid="120"/>
                                            </p:tgtEl>
                                            <p:attrNameLst>
                                              <p:attrName>style.visibility</p:attrName>
                                            </p:attrNameLst>
                                          </p:cBhvr>
                                          <p:to>
                                            <p:strVal val="visible"/>
                                          </p:to>
                                        </p:set>
                                        <p:anim calcmode="lin" valueType="num">
                                          <p:cBhvr additive="base">
                                            <p:cTn id="51" dur="500"/>
                                            <p:tgtEl>
                                              <p:spTgt spid="120"/>
                                            </p:tgtEl>
                                            <p:attrNameLst>
                                              <p:attrName>ppt_x</p:attrName>
                                            </p:attrNameLst>
                                          </p:cBhvr>
                                          <p:tavLst>
                                            <p:tav tm="0">
                                              <p:val>
                                                <p:strVal val="#ppt_x+#ppt_w*1.125000"/>
                                              </p:val>
                                            </p:tav>
                                            <p:tav tm="100000">
                                              <p:val>
                                                <p:strVal val="#ppt_x"/>
                                              </p:val>
                                            </p:tav>
                                          </p:tavLst>
                                        </p:anim>
                                        <p:animEffect transition="in" filter="wipe(left)">
                                          <p:cBhvr>
                                            <p:cTn id="52" dur="500"/>
                                            <p:tgtEl>
                                              <p:spTgt spid="120"/>
                                            </p:tgtEl>
                                          </p:cBhvr>
                                        </p:animEffect>
                                      </p:childTnLst>
                                    </p:cTn>
                                  </p:par>
                                </p:childTnLst>
                              </p:cTn>
                            </p:par>
                            <p:par>
                              <p:cTn id="53" fill="hold">
                                <p:stCondLst>
                                  <p:cond delay="1500"/>
                                </p:stCondLst>
                                <p:childTnLst>
                                  <p:par>
                                    <p:cTn id="54" presetID="53" presetClass="entr" presetSubtype="16" fill="hold" nodeType="afterEffect">
                                      <p:stCondLst>
                                        <p:cond delay="0"/>
                                      </p:stCondLst>
                                      <p:childTnLst>
                                        <p:set>
                                          <p:cBhvr>
                                            <p:cTn id="55" dur="1" fill="hold">
                                              <p:stCondLst>
                                                <p:cond delay="0"/>
                                              </p:stCondLst>
                                            </p:cTn>
                                            <p:tgtEl>
                                              <p:spTgt spid="121"/>
                                            </p:tgtEl>
                                            <p:attrNameLst>
                                              <p:attrName>style.visibility</p:attrName>
                                            </p:attrNameLst>
                                          </p:cBhvr>
                                          <p:to>
                                            <p:strVal val="visible"/>
                                          </p:to>
                                        </p:set>
                                        <p:anim calcmode="lin" valueType="num">
                                          <p:cBhvr>
                                            <p:cTn id="56" dur="500" fill="hold"/>
                                            <p:tgtEl>
                                              <p:spTgt spid="121"/>
                                            </p:tgtEl>
                                            <p:attrNameLst>
                                              <p:attrName>ppt_w</p:attrName>
                                            </p:attrNameLst>
                                          </p:cBhvr>
                                          <p:tavLst>
                                            <p:tav tm="0">
                                              <p:val>
                                                <p:fltVal val="0"/>
                                              </p:val>
                                            </p:tav>
                                            <p:tav tm="100000">
                                              <p:val>
                                                <p:strVal val="#ppt_w"/>
                                              </p:val>
                                            </p:tav>
                                          </p:tavLst>
                                        </p:anim>
                                        <p:anim calcmode="lin" valueType="num">
                                          <p:cBhvr>
                                            <p:cTn id="57" dur="500" fill="hold"/>
                                            <p:tgtEl>
                                              <p:spTgt spid="121"/>
                                            </p:tgtEl>
                                            <p:attrNameLst>
                                              <p:attrName>ppt_h</p:attrName>
                                            </p:attrNameLst>
                                          </p:cBhvr>
                                          <p:tavLst>
                                            <p:tav tm="0">
                                              <p:val>
                                                <p:fltVal val="0"/>
                                              </p:val>
                                            </p:tav>
                                            <p:tav tm="100000">
                                              <p:val>
                                                <p:strVal val="#ppt_h"/>
                                              </p:val>
                                            </p:tav>
                                          </p:tavLst>
                                        </p:anim>
                                        <p:animEffect transition="in" filter="fade">
                                          <p:cBhvr>
                                            <p:cTn id="58" dur="500"/>
                                            <p:tgtEl>
                                              <p:spTgt spid="121"/>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24"/>
                                            </p:tgtEl>
                                            <p:attrNameLst>
                                              <p:attrName>style.visibility</p:attrName>
                                            </p:attrNameLst>
                                          </p:cBhvr>
                                          <p:to>
                                            <p:strVal val="visible"/>
                                          </p:to>
                                        </p:set>
                                        <p:anim calcmode="lin" valueType="num">
                                          <p:cBhvr>
                                            <p:cTn id="61" dur="500" fill="hold"/>
                                            <p:tgtEl>
                                              <p:spTgt spid="124"/>
                                            </p:tgtEl>
                                            <p:attrNameLst>
                                              <p:attrName>ppt_w</p:attrName>
                                            </p:attrNameLst>
                                          </p:cBhvr>
                                          <p:tavLst>
                                            <p:tav tm="0">
                                              <p:val>
                                                <p:fltVal val="0"/>
                                              </p:val>
                                            </p:tav>
                                            <p:tav tm="100000">
                                              <p:val>
                                                <p:strVal val="#ppt_w"/>
                                              </p:val>
                                            </p:tav>
                                          </p:tavLst>
                                        </p:anim>
                                        <p:anim calcmode="lin" valueType="num">
                                          <p:cBhvr>
                                            <p:cTn id="62" dur="500" fill="hold"/>
                                            <p:tgtEl>
                                              <p:spTgt spid="124"/>
                                            </p:tgtEl>
                                            <p:attrNameLst>
                                              <p:attrName>ppt_h</p:attrName>
                                            </p:attrNameLst>
                                          </p:cBhvr>
                                          <p:tavLst>
                                            <p:tav tm="0">
                                              <p:val>
                                                <p:fltVal val="0"/>
                                              </p:val>
                                            </p:tav>
                                            <p:tav tm="100000">
                                              <p:val>
                                                <p:strVal val="#ppt_h"/>
                                              </p:val>
                                            </p:tav>
                                          </p:tavLst>
                                        </p:anim>
                                        <p:animEffect transition="in" filter="fade">
                                          <p:cBhvr>
                                            <p:cTn id="63" dur="500"/>
                                            <p:tgtEl>
                                              <p:spTgt spid="124"/>
                                            </p:tgtEl>
                                          </p:cBhvr>
                                        </p:animEffect>
                                      </p:childTnLst>
                                    </p:cTn>
                                  </p:par>
                                  <p:par>
                                    <p:cTn id="64" presetID="53" presetClass="entr" presetSubtype="16" fill="hold" grpId="0" nodeType="withEffect">
                                      <p:stCondLst>
                                        <p:cond delay="400"/>
                                      </p:stCondLst>
                                      <p:childTnLst>
                                        <p:set>
                                          <p:cBhvr>
                                            <p:cTn id="65" dur="1" fill="hold">
                                              <p:stCondLst>
                                                <p:cond delay="0"/>
                                              </p:stCondLst>
                                            </p:cTn>
                                            <p:tgtEl>
                                              <p:spTgt spid="125"/>
                                            </p:tgtEl>
                                            <p:attrNameLst>
                                              <p:attrName>style.visibility</p:attrName>
                                            </p:attrNameLst>
                                          </p:cBhvr>
                                          <p:to>
                                            <p:strVal val="visible"/>
                                          </p:to>
                                        </p:set>
                                        <p:anim calcmode="lin" valueType="num">
                                          <p:cBhvr>
                                            <p:cTn id="66" dur="500" fill="hold"/>
                                            <p:tgtEl>
                                              <p:spTgt spid="125"/>
                                            </p:tgtEl>
                                            <p:attrNameLst>
                                              <p:attrName>ppt_w</p:attrName>
                                            </p:attrNameLst>
                                          </p:cBhvr>
                                          <p:tavLst>
                                            <p:tav tm="0">
                                              <p:val>
                                                <p:fltVal val="0"/>
                                              </p:val>
                                            </p:tav>
                                            <p:tav tm="100000">
                                              <p:val>
                                                <p:strVal val="#ppt_w"/>
                                              </p:val>
                                            </p:tav>
                                          </p:tavLst>
                                        </p:anim>
                                        <p:anim calcmode="lin" valueType="num">
                                          <p:cBhvr>
                                            <p:cTn id="67" dur="500" fill="hold"/>
                                            <p:tgtEl>
                                              <p:spTgt spid="125"/>
                                            </p:tgtEl>
                                            <p:attrNameLst>
                                              <p:attrName>ppt_h</p:attrName>
                                            </p:attrNameLst>
                                          </p:cBhvr>
                                          <p:tavLst>
                                            <p:tav tm="0">
                                              <p:val>
                                                <p:fltVal val="0"/>
                                              </p:val>
                                            </p:tav>
                                            <p:tav tm="100000">
                                              <p:val>
                                                <p:strVal val="#ppt_h"/>
                                              </p:val>
                                            </p:tav>
                                          </p:tavLst>
                                        </p:anim>
                                        <p:animEffect transition="in" filter="fade">
                                          <p:cBhvr>
                                            <p:cTn id="68" dur="500"/>
                                            <p:tgtEl>
                                              <p:spTgt spid="125"/>
                                            </p:tgtEl>
                                          </p:cBhvr>
                                        </p:animEffect>
                                      </p:childTnLst>
                                    </p:cTn>
                                  </p:par>
                                  <p:par>
                                    <p:cTn id="69" presetID="53" presetClass="entr" presetSubtype="16" fill="hold" nodeType="withEffect">
                                      <p:stCondLst>
                                        <p:cond delay="0"/>
                                      </p:stCondLst>
                                      <p:childTnLst>
                                        <p:set>
                                          <p:cBhvr>
                                            <p:cTn id="70" dur="1" fill="hold">
                                              <p:stCondLst>
                                                <p:cond delay="0"/>
                                              </p:stCondLst>
                                            </p:cTn>
                                            <p:tgtEl>
                                              <p:spTgt spid="126"/>
                                            </p:tgtEl>
                                            <p:attrNameLst>
                                              <p:attrName>style.visibility</p:attrName>
                                            </p:attrNameLst>
                                          </p:cBhvr>
                                          <p:to>
                                            <p:strVal val="visible"/>
                                          </p:to>
                                        </p:set>
                                        <p:anim calcmode="lin" valueType="num">
                                          <p:cBhvr>
                                            <p:cTn id="71" dur="500" fill="hold"/>
                                            <p:tgtEl>
                                              <p:spTgt spid="126"/>
                                            </p:tgtEl>
                                            <p:attrNameLst>
                                              <p:attrName>ppt_w</p:attrName>
                                            </p:attrNameLst>
                                          </p:cBhvr>
                                          <p:tavLst>
                                            <p:tav tm="0">
                                              <p:val>
                                                <p:fltVal val="0"/>
                                              </p:val>
                                            </p:tav>
                                            <p:tav tm="100000">
                                              <p:val>
                                                <p:strVal val="#ppt_w"/>
                                              </p:val>
                                            </p:tav>
                                          </p:tavLst>
                                        </p:anim>
                                        <p:anim calcmode="lin" valueType="num">
                                          <p:cBhvr>
                                            <p:cTn id="72" dur="500" fill="hold"/>
                                            <p:tgtEl>
                                              <p:spTgt spid="126"/>
                                            </p:tgtEl>
                                            <p:attrNameLst>
                                              <p:attrName>ppt_h</p:attrName>
                                            </p:attrNameLst>
                                          </p:cBhvr>
                                          <p:tavLst>
                                            <p:tav tm="0">
                                              <p:val>
                                                <p:fltVal val="0"/>
                                              </p:val>
                                            </p:tav>
                                            <p:tav tm="100000">
                                              <p:val>
                                                <p:strVal val="#ppt_h"/>
                                              </p:val>
                                            </p:tav>
                                          </p:tavLst>
                                        </p:anim>
                                        <p:animEffect transition="in" filter="fade">
                                          <p:cBhvr>
                                            <p:cTn id="73" dur="500"/>
                                            <p:tgtEl>
                                              <p:spTgt spid="126"/>
                                            </p:tgtEl>
                                          </p:cBhvr>
                                        </p:animEffect>
                                      </p:childTnLst>
                                    </p:cTn>
                                  </p:par>
                                  <p:par>
                                    <p:cTn id="74" presetID="53" presetClass="entr" presetSubtype="16" fill="hold" nodeType="withEffect">
                                      <p:stCondLst>
                                        <p:cond delay="400"/>
                                      </p:stCondLst>
                                      <p:childTnLst>
                                        <p:set>
                                          <p:cBhvr>
                                            <p:cTn id="75" dur="1" fill="hold">
                                              <p:stCondLst>
                                                <p:cond delay="0"/>
                                              </p:stCondLst>
                                            </p:cTn>
                                            <p:tgtEl>
                                              <p:spTgt spid="129"/>
                                            </p:tgtEl>
                                            <p:attrNameLst>
                                              <p:attrName>style.visibility</p:attrName>
                                            </p:attrNameLst>
                                          </p:cBhvr>
                                          <p:to>
                                            <p:strVal val="visible"/>
                                          </p:to>
                                        </p:set>
                                        <p:anim calcmode="lin" valueType="num">
                                          <p:cBhvr>
                                            <p:cTn id="76" dur="500" fill="hold"/>
                                            <p:tgtEl>
                                              <p:spTgt spid="129"/>
                                            </p:tgtEl>
                                            <p:attrNameLst>
                                              <p:attrName>ppt_w</p:attrName>
                                            </p:attrNameLst>
                                          </p:cBhvr>
                                          <p:tavLst>
                                            <p:tav tm="0">
                                              <p:val>
                                                <p:fltVal val="0"/>
                                              </p:val>
                                            </p:tav>
                                            <p:tav tm="100000">
                                              <p:val>
                                                <p:strVal val="#ppt_w"/>
                                              </p:val>
                                            </p:tav>
                                          </p:tavLst>
                                        </p:anim>
                                        <p:anim calcmode="lin" valueType="num">
                                          <p:cBhvr>
                                            <p:cTn id="77" dur="500" fill="hold"/>
                                            <p:tgtEl>
                                              <p:spTgt spid="129"/>
                                            </p:tgtEl>
                                            <p:attrNameLst>
                                              <p:attrName>ppt_h</p:attrName>
                                            </p:attrNameLst>
                                          </p:cBhvr>
                                          <p:tavLst>
                                            <p:tav tm="0">
                                              <p:val>
                                                <p:fltVal val="0"/>
                                              </p:val>
                                            </p:tav>
                                            <p:tav tm="100000">
                                              <p:val>
                                                <p:strVal val="#ppt_h"/>
                                              </p:val>
                                            </p:tav>
                                          </p:tavLst>
                                        </p:anim>
                                        <p:animEffect transition="in" filter="fade">
                                          <p:cBhvr>
                                            <p:cTn id="78" dur="500"/>
                                            <p:tgtEl>
                                              <p:spTgt spid="129"/>
                                            </p:tgtEl>
                                          </p:cBhvr>
                                        </p:animEffect>
                                      </p:childTnLst>
                                    </p:cTn>
                                  </p:par>
                                  <p:par>
                                    <p:cTn id="79" presetID="53" presetClass="entr" presetSubtype="16" fill="hold" nodeType="withEffect">
                                      <p:stCondLst>
                                        <p:cond delay="200"/>
                                      </p:stCondLst>
                                      <p:childTnLst>
                                        <p:set>
                                          <p:cBhvr>
                                            <p:cTn id="80" dur="1" fill="hold">
                                              <p:stCondLst>
                                                <p:cond delay="0"/>
                                              </p:stCondLst>
                                            </p:cTn>
                                            <p:tgtEl>
                                              <p:spTgt spid="132"/>
                                            </p:tgtEl>
                                            <p:attrNameLst>
                                              <p:attrName>style.visibility</p:attrName>
                                            </p:attrNameLst>
                                          </p:cBhvr>
                                          <p:to>
                                            <p:strVal val="visible"/>
                                          </p:to>
                                        </p:set>
                                        <p:anim calcmode="lin" valueType="num">
                                          <p:cBhvr>
                                            <p:cTn id="81" dur="500" fill="hold"/>
                                            <p:tgtEl>
                                              <p:spTgt spid="132"/>
                                            </p:tgtEl>
                                            <p:attrNameLst>
                                              <p:attrName>ppt_w</p:attrName>
                                            </p:attrNameLst>
                                          </p:cBhvr>
                                          <p:tavLst>
                                            <p:tav tm="0">
                                              <p:val>
                                                <p:fltVal val="0"/>
                                              </p:val>
                                            </p:tav>
                                            <p:tav tm="100000">
                                              <p:val>
                                                <p:strVal val="#ppt_w"/>
                                              </p:val>
                                            </p:tav>
                                          </p:tavLst>
                                        </p:anim>
                                        <p:anim calcmode="lin" valueType="num">
                                          <p:cBhvr>
                                            <p:cTn id="82" dur="500" fill="hold"/>
                                            <p:tgtEl>
                                              <p:spTgt spid="132"/>
                                            </p:tgtEl>
                                            <p:attrNameLst>
                                              <p:attrName>ppt_h</p:attrName>
                                            </p:attrNameLst>
                                          </p:cBhvr>
                                          <p:tavLst>
                                            <p:tav tm="0">
                                              <p:val>
                                                <p:fltVal val="0"/>
                                              </p:val>
                                            </p:tav>
                                            <p:tav tm="100000">
                                              <p:val>
                                                <p:strVal val="#ppt_h"/>
                                              </p:val>
                                            </p:tav>
                                          </p:tavLst>
                                        </p:anim>
                                        <p:animEffect transition="in" filter="fade">
                                          <p:cBhvr>
                                            <p:cTn id="83" dur="500"/>
                                            <p:tgtEl>
                                              <p:spTgt spid="132"/>
                                            </p:tgtEl>
                                          </p:cBhvr>
                                        </p:animEffect>
                                      </p:childTnLst>
                                    </p:cTn>
                                  </p:par>
                                  <p:par>
                                    <p:cTn id="84" presetID="53" presetClass="entr" presetSubtype="16" fill="hold" grpId="0" nodeType="withEffect">
                                      <p:stCondLst>
                                        <p:cond delay="200"/>
                                      </p:stCondLst>
                                      <p:childTnLst>
                                        <p:set>
                                          <p:cBhvr>
                                            <p:cTn id="85" dur="1" fill="hold">
                                              <p:stCondLst>
                                                <p:cond delay="0"/>
                                              </p:stCondLst>
                                            </p:cTn>
                                            <p:tgtEl>
                                              <p:spTgt spid="135"/>
                                            </p:tgtEl>
                                            <p:attrNameLst>
                                              <p:attrName>style.visibility</p:attrName>
                                            </p:attrNameLst>
                                          </p:cBhvr>
                                          <p:to>
                                            <p:strVal val="visible"/>
                                          </p:to>
                                        </p:set>
                                        <p:anim calcmode="lin" valueType="num">
                                          <p:cBhvr>
                                            <p:cTn id="86" dur="500" fill="hold"/>
                                            <p:tgtEl>
                                              <p:spTgt spid="135"/>
                                            </p:tgtEl>
                                            <p:attrNameLst>
                                              <p:attrName>ppt_w</p:attrName>
                                            </p:attrNameLst>
                                          </p:cBhvr>
                                          <p:tavLst>
                                            <p:tav tm="0">
                                              <p:val>
                                                <p:fltVal val="0"/>
                                              </p:val>
                                            </p:tav>
                                            <p:tav tm="100000">
                                              <p:val>
                                                <p:strVal val="#ppt_w"/>
                                              </p:val>
                                            </p:tav>
                                          </p:tavLst>
                                        </p:anim>
                                        <p:anim calcmode="lin" valueType="num">
                                          <p:cBhvr>
                                            <p:cTn id="87" dur="500" fill="hold"/>
                                            <p:tgtEl>
                                              <p:spTgt spid="135"/>
                                            </p:tgtEl>
                                            <p:attrNameLst>
                                              <p:attrName>ppt_h</p:attrName>
                                            </p:attrNameLst>
                                          </p:cBhvr>
                                          <p:tavLst>
                                            <p:tav tm="0">
                                              <p:val>
                                                <p:fltVal val="0"/>
                                              </p:val>
                                            </p:tav>
                                            <p:tav tm="100000">
                                              <p:val>
                                                <p:strVal val="#ppt_h"/>
                                              </p:val>
                                            </p:tav>
                                          </p:tavLst>
                                        </p:anim>
                                        <p:animEffect transition="in" filter="fade">
                                          <p:cBhvr>
                                            <p:cTn id="88" dur="500"/>
                                            <p:tgtEl>
                                              <p:spTgt spid="135"/>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136"/>
                                            </p:tgtEl>
                                            <p:attrNameLst>
                                              <p:attrName>style.visibility</p:attrName>
                                            </p:attrNameLst>
                                          </p:cBhvr>
                                          <p:to>
                                            <p:strVal val="visible"/>
                                          </p:to>
                                        </p:set>
                                        <p:anim calcmode="lin" valueType="num">
                                          <p:cBhvr>
                                            <p:cTn id="91" dur="500" fill="hold"/>
                                            <p:tgtEl>
                                              <p:spTgt spid="136"/>
                                            </p:tgtEl>
                                            <p:attrNameLst>
                                              <p:attrName>ppt_w</p:attrName>
                                            </p:attrNameLst>
                                          </p:cBhvr>
                                          <p:tavLst>
                                            <p:tav tm="0">
                                              <p:val>
                                                <p:fltVal val="0"/>
                                              </p:val>
                                            </p:tav>
                                            <p:tav tm="100000">
                                              <p:val>
                                                <p:strVal val="#ppt_w"/>
                                              </p:val>
                                            </p:tav>
                                          </p:tavLst>
                                        </p:anim>
                                        <p:anim calcmode="lin" valueType="num">
                                          <p:cBhvr>
                                            <p:cTn id="92" dur="500" fill="hold"/>
                                            <p:tgtEl>
                                              <p:spTgt spid="136"/>
                                            </p:tgtEl>
                                            <p:attrNameLst>
                                              <p:attrName>ppt_h</p:attrName>
                                            </p:attrNameLst>
                                          </p:cBhvr>
                                          <p:tavLst>
                                            <p:tav tm="0">
                                              <p:val>
                                                <p:fltVal val="0"/>
                                              </p:val>
                                            </p:tav>
                                            <p:tav tm="100000">
                                              <p:val>
                                                <p:strVal val="#ppt_h"/>
                                              </p:val>
                                            </p:tav>
                                          </p:tavLst>
                                        </p:anim>
                                        <p:animEffect transition="in" filter="fade">
                                          <p:cBhvr>
                                            <p:cTn id="93" dur="500"/>
                                            <p:tgtEl>
                                              <p:spTgt spid="136"/>
                                            </p:tgtEl>
                                          </p:cBhvr>
                                        </p:animEffect>
                                      </p:childTnLst>
                                    </p:cTn>
                                  </p:par>
                                  <p:par>
                                    <p:cTn id="94" presetID="53" presetClass="entr" presetSubtype="16" fill="hold" nodeType="withEffect">
                                      <p:stCondLst>
                                        <p:cond delay="400"/>
                                      </p:stCondLst>
                                      <p:childTnLst>
                                        <p:set>
                                          <p:cBhvr>
                                            <p:cTn id="95" dur="1" fill="hold">
                                              <p:stCondLst>
                                                <p:cond delay="0"/>
                                              </p:stCondLst>
                                            </p:cTn>
                                            <p:tgtEl>
                                              <p:spTgt spid="137"/>
                                            </p:tgtEl>
                                            <p:attrNameLst>
                                              <p:attrName>style.visibility</p:attrName>
                                            </p:attrNameLst>
                                          </p:cBhvr>
                                          <p:to>
                                            <p:strVal val="visible"/>
                                          </p:to>
                                        </p:set>
                                        <p:anim calcmode="lin" valueType="num">
                                          <p:cBhvr>
                                            <p:cTn id="96" dur="500" fill="hold"/>
                                            <p:tgtEl>
                                              <p:spTgt spid="137"/>
                                            </p:tgtEl>
                                            <p:attrNameLst>
                                              <p:attrName>ppt_w</p:attrName>
                                            </p:attrNameLst>
                                          </p:cBhvr>
                                          <p:tavLst>
                                            <p:tav tm="0">
                                              <p:val>
                                                <p:fltVal val="0"/>
                                              </p:val>
                                            </p:tav>
                                            <p:tav tm="100000">
                                              <p:val>
                                                <p:strVal val="#ppt_w"/>
                                              </p:val>
                                            </p:tav>
                                          </p:tavLst>
                                        </p:anim>
                                        <p:anim calcmode="lin" valueType="num">
                                          <p:cBhvr>
                                            <p:cTn id="97" dur="500" fill="hold"/>
                                            <p:tgtEl>
                                              <p:spTgt spid="137"/>
                                            </p:tgtEl>
                                            <p:attrNameLst>
                                              <p:attrName>ppt_h</p:attrName>
                                            </p:attrNameLst>
                                          </p:cBhvr>
                                          <p:tavLst>
                                            <p:tav tm="0">
                                              <p:val>
                                                <p:fltVal val="0"/>
                                              </p:val>
                                            </p:tav>
                                            <p:tav tm="100000">
                                              <p:val>
                                                <p:strVal val="#ppt_h"/>
                                              </p:val>
                                            </p:tav>
                                          </p:tavLst>
                                        </p:anim>
                                        <p:animEffect transition="in" filter="fade">
                                          <p:cBhvr>
                                            <p:cTn id="98" dur="500"/>
                                            <p:tgtEl>
                                              <p:spTgt spid="137"/>
                                            </p:tgtEl>
                                          </p:cBhvr>
                                        </p:animEffect>
                                      </p:childTnLst>
                                    </p:cTn>
                                  </p:par>
                                  <p:par>
                                    <p:cTn id="99" presetID="53" presetClass="entr" presetSubtype="16" fill="hold" grpId="0" nodeType="withEffect">
                                      <p:stCondLst>
                                        <p:cond delay="400"/>
                                      </p:stCondLst>
                                      <p:childTnLst>
                                        <p:set>
                                          <p:cBhvr>
                                            <p:cTn id="100" dur="1" fill="hold">
                                              <p:stCondLst>
                                                <p:cond delay="0"/>
                                              </p:stCondLst>
                                            </p:cTn>
                                            <p:tgtEl>
                                              <p:spTgt spid="140"/>
                                            </p:tgtEl>
                                            <p:attrNameLst>
                                              <p:attrName>style.visibility</p:attrName>
                                            </p:attrNameLst>
                                          </p:cBhvr>
                                          <p:to>
                                            <p:strVal val="visible"/>
                                          </p:to>
                                        </p:set>
                                        <p:anim calcmode="lin" valueType="num">
                                          <p:cBhvr>
                                            <p:cTn id="101" dur="500" fill="hold"/>
                                            <p:tgtEl>
                                              <p:spTgt spid="140"/>
                                            </p:tgtEl>
                                            <p:attrNameLst>
                                              <p:attrName>ppt_w</p:attrName>
                                            </p:attrNameLst>
                                          </p:cBhvr>
                                          <p:tavLst>
                                            <p:tav tm="0">
                                              <p:val>
                                                <p:fltVal val="0"/>
                                              </p:val>
                                            </p:tav>
                                            <p:tav tm="100000">
                                              <p:val>
                                                <p:strVal val="#ppt_w"/>
                                              </p:val>
                                            </p:tav>
                                          </p:tavLst>
                                        </p:anim>
                                        <p:anim calcmode="lin" valueType="num">
                                          <p:cBhvr>
                                            <p:cTn id="102" dur="500" fill="hold"/>
                                            <p:tgtEl>
                                              <p:spTgt spid="140"/>
                                            </p:tgtEl>
                                            <p:attrNameLst>
                                              <p:attrName>ppt_h</p:attrName>
                                            </p:attrNameLst>
                                          </p:cBhvr>
                                          <p:tavLst>
                                            <p:tav tm="0">
                                              <p:val>
                                                <p:fltVal val="0"/>
                                              </p:val>
                                            </p:tav>
                                            <p:tav tm="100000">
                                              <p:val>
                                                <p:strVal val="#ppt_h"/>
                                              </p:val>
                                            </p:tav>
                                          </p:tavLst>
                                        </p:anim>
                                        <p:animEffect transition="in" filter="fade">
                                          <p:cBhvr>
                                            <p:cTn id="103" dur="500"/>
                                            <p:tgtEl>
                                              <p:spTgt spid="140"/>
                                            </p:tgtEl>
                                          </p:cBhvr>
                                        </p:animEffect>
                                      </p:childTnLst>
                                    </p:cTn>
                                  </p:par>
                                  <p:par>
                                    <p:cTn id="104" presetID="53" presetClass="entr" presetSubtype="16" fill="hold" grpId="0" nodeType="withEffect">
                                      <p:stCondLst>
                                        <p:cond delay="200"/>
                                      </p:stCondLst>
                                      <p:childTnLst>
                                        <p:set>
                                          <p:cBhvr>
                                            <p:cTn id="105" dur="1" fill="hold">
                                              <p:stCondLst>
                                                <p:cond delay="0"/>
                                              </p:stCondLst>
                                            </p:cTn>
                                            <p:tgtEl>
                                              <p:spTgt spid="141"/>
                                            </p:tgtEl>
                                            <p:attrNameLst>
                                              <p:attrName>style.visibility</p:attrName>
                                            </p:attrNameLst>
                                          </p:cBhvr>
                                          <p:to>
                                            <p:strVal val="visible"/>
                                          </p:to>
                                        </p:set>
                                        <p:anim calcmode="lin" valueType="num">
                                          <p:cBhvr>
                                            <p:cTn id="106" dur="500" fill="hold"/>
                                            <p:tgtEl>
                                              <p:spTgt spid="141"/>
                                            </p:tgtEl>
                                            <p:attrNameLst>
                                              <p:attrName>ppt_w</p:attrName>
                                            </p:attrNameLst>
                                          </p:cBhvr>
                                          <p:tavLst>
                                            <p:tav tm="0">
                                              <p:val>
                                                <p:fltVal val="0"/>
                                              </p:val>
                                            </p:tav>
                                            <p:tav tm="100000">
                                              <p:val>
                                                <p:strVal val="#ppt_w"/>
                                              </p:val>
                                            </p:tav>
                                          </p:tavLst>
                                        </p:anim>
                                        <p:anim calcmode="lin" valueType="num">
                                          <p:cBhvr>
                                            <p:cTn id="107" dur="500" fill="hold"/>
                                            <p:tgtEl>
                                              <p:spTgt spid="141"/>
                                            </p:tgtEl>
                                            <p:attrNameLst>
                                              <p:attrName>ppt_h</p:attrName>
                                            </p:attrNameLst>
                                          </p:cBhvr>
                                          <p:tavLst>
                                            <p:tav tm="0">
                                              <p:val>
                                                <p:fltVal val="0"/>
                                              </p:val>
                                            </p:tav>
                                            <p:tav tm="100000">
                                              <p:val>
                                                <p:strVal val="#ppt_h"/>
                                              </p:val>
                                            </p:tav>
                                          </p:tavLst>
                                        </p:anim>
                                        <p:animEffect transition="in" filter="fade">
                                          <p:cBhvr>
                                            <p:cTn id="108" dur="500"/>
                                            <p:tgtEl>
                                              <p:spTgt spid="141"/>
                                            </p:tgtEl>
                                          </p:cBhvr>
                                        </p:animEffect>
                                      </p:childTnLst>
                                    </p:cTn>
                                  </p:par>
                                  <p:par>
                                    <p:cTn id="109" presetID="53" presetClass="entr" presetSubtype="16" fill="hold" nodeType="withEffect">
                                      <p:stCondLst>
                                        <p:cond delay="400"/>
                                      </p:stCondLst>
                                      <p:childTnLst>
                                        <p:set>
                                          <p:cBhvr>
                                            <p:cTn id="110" dur="1" fill="hold">
                                              <p:stCondLst>
                                                <p:cond delay="0"/>
                                              </p:stCondLst>
                                            </p:cTn>
                                            <p:tgtEl>
                                              <p:spTgt spid="142"/>
                                            </p:tgtEl>
                                            <p:attrNameLst>
                                              <p:attrName>style.visibility</p:attrName>
                                            </p:attrNameLst>
                                          </p:cBhvr>
                                          <p:to>
                                            <p:strVal val="visible"/>
                                          </p:to>
                                        </p:set>
                                        <p:anim calcmode="lin" valueType="num">
                                          <p:cBhvr>
                                            <p:cTn id="111" dur="500" fill="hold"/>
                                            <p:tgtEl>
                                              <p:spTgt spid="142"/>
                                            </p:tgtEl>
                                            <p:attrNameLst>
                                              <p:attrName>ppt_w</p:attrName>
                                            </p:attrNameLst>
                                          </p:cBhvr>
                                          <p:tavLst>
                                            <p:tav tm="0">
                                              <p:val>
                                                <p:fltVal val="0"/>
                                              </p:val>
                                            </p:tav>
                                            <p:tav tm="100000">
                                              <p:val>
                                                <p:strVal val="#ppt_w"/>
                                              </p:val>
                                            </p:tav>
                                          </p:tavLst>
                                        </p:anim>
                                        <p:anim calcmode="lin" valueType="num">
                                          <p:cBhvr>
                                            <p:cTn id="112" dur="500" fill="hold"/>
                                            <p:tgtEl>
                                              <p:spTgt spid="142"/>
                                            </p:tgtEl>
                                            <p:attrNameLst>
                                              <p:attrName>ppt_h</p:attrName>
                                            </p:attrNameLst>
                                          </p:cBhvr>
                                          <p:tavLst>
                                            <p:tav tm="0">
                                              <p:val>
                                                <p:fltVal val="0"/>
                                              </p:val>
                                            </p:tav>
                                            <p:tav tm="100000">
                                              <p:val>
                                                <p:strVal val="#ppt_h"/>
                                              </p:val>
                                            </p:tav>
                                          </p:tavLst>
                                        </p:anim>
                                        <p:animEffect transition="in" filter="fade">
                                          <p:cBhvr>
                                            <p:cTn id="113" dur="500"/>
                                            <p:tgtEl>
                                              <p:spTgt spid="142"/>
                                            </p:tgtEl>
                                          </p:cBhvr>
                                        </p:animEffect>
                                      </p:childTnLst>
                                    </p:cTn>
                                  </p:par>
                                  <p:par>
                                    <p:cTn id="114" presetID="53" presetClass="entr" presetSubtype="16" fill="hold" grpId="0" nodeType="withEffect">
                                      <p:stCondLst>
                                        <p:cond delay="200"/>
                                      </p:stCondLst>
                                      <p:childTnLst>
                                        <p:set>
                                          <p:cBhvr>
                                            <p:cTn id="115" dur="1" fill="hold">
                                              <p:stCondLst>
                                                <p:cond delay="0"/>
                                              </p:stCondLst>
                                            </p:cTn>
                                            <p:tgtEl>
                                              <p:spTgt spid="145"/>
                                            </p:tgtEl>
                                            <p:attrNameLst>
                                              <p:attrName>style.visibility</p:attrName>
                                            </p:attrNameLst>
                                          </p:cBhvr>
                                          <p:to>
                                            <p:strVal val="visible"/>
                                          </p:to>
                                        </p:set>
                                        <p:anim calcmode="lin" valueType="num">
                                          <p:cBhvr>
                                            <p:cTn id="116" dur="500" fill="hold"/>
                                            <p:tgtEl>
                                              <p:spTgt spid="145"/>
                                            </p:tgtEl>
                                            <p:attrNameLst>
                                              <p:attrName>ppt_w</p:attrName>
                                            </p:attrNameLst>
                                          </p:cBhvr>
                                          <p:tavLst>
                                            <p:tav tm="0">
                                              <p:val>
                                                <p:fltVal val="0"/>
                                              </p:val>
                                            </p:tav>
                                            <p:tav tm="100000">
                                              <p:val>
                                                <p:strVal val="#ppt_w"/>
                                              </p:val>
                                            </p:tav>
                                          </p:tavLst>
                                        </p:anim>
                                        <p:anim calcmode="lin" valueType="num">
                                          <p:cBhvr>
                                            <p:cTn id="117" dur="500" fill="hold"/>
                                            <p:tgtEl>
                                              <p:spTgt spid="145"/>
                                            </p:tgtEl>
                                            <p:attrNameLst>
                                              <p:attrName>ppt_h</p:attrName>
                                            </p:attrNameLst>
                                          </p:cBhvr>
                                          <p:tavLst>
                                            <p:tav tm="0">
                                              <p:val>
                                                <p:fltVal val="0"/>
                                              </p:val>
                                            </p:tav>
                                            <p:tav tm="100000">
                                              <p:val>
                                                <p:strVal val="#ppt_h"/>
                                              </p:val>
                                            </p:tav>
                                          </p:tavLst>
                                        </p:anim>
                                        <p:animEffect transition="in" filter="fade">
                                          <p:cBhvr>
                                            <p:cTn id="118"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0" grpId="0"/>
          <p:bldP spid="116" grpId="0"/>
          <p:bldP spid="117" grpId="0"/>
          <p:bldP spid="118" grpId="0"/>
          <p:bldP spid="119" grpId="0"/>
          <p:bldP spid="120" grpId="0"/>
          <p:bldP spid="124" grpId="0" animBg="1"/>
          <p:bldP spid="125" grpId="0" animBg="1"/>
          <p:bldP spid="135" grpId="0" animBg="1"/>
          <p:bldP spid="136" grpId="0" animBg="1"/>
          <p:bldP spid="140" grpId="0" animBg="1"/>
          <p:bldP spid="141" grpId="0" animBg="1"/>
          <p:bldP spid="145"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8" presetClass="entr" presetSubtype="3"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strips(upRight)">
                                          <p:cBhvr>
                                            <p:cTn id="11" dur="500"/>
                                            <p:tgtEl>
                                              <p:spTgt spid="90"/>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91"/>
                                            </p:tgtEl>
                                            <p:attrNameLst>
                                              <p:attrName>style.visibility</p:attrName>
                                            </p:attrNameLst>
                                          </p:cBhvr>
                                          <p:to>
                                            <p:strVal val="visible"/>
                                          </p:to>
                                        </p:set>
                                        <p:anim calcmode="lin" valueType="num">
                                          <p:cBhvr additive="base">
                                            <p:cTn id="15" dur="500" fill="hold"/>
                                            <p:tgtEl>
                                              <p:spTgt spid="91"/>
                                            </p:tgtEl>
                                            <p:attrNameLst>
                                              <p:attrName>ppt_x</p:attrName>
                                            </p:attrNameLst>
                                          </p:cBhvr>
                                          <p:tavLst>
                                            <p:tav tm="0">
                                              <p:val>
                                                <p:strVal val="0-#ppt_w/2"/>
                                              </p:val>
                                            </p:tav>
                                            <p:tav tm="100000">
                                              <p:val>
                                                <p:strVal val="#ppt_x"/>
                                              </p:val>
                                            </p:tav>
                                          </p:tavLst>
                                        </p:anim>
                                        <p:anim calcmode="lin" valueType="num">
                                          <p:cBhvr additive="base">
                                            <p:cTn id="16" dur="500" fill="hold"/>
                                            <p:tgtEl>
                                              <p:spTgt spid="9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300"/>
                                      </p:stCondLst>
                                      <p:childTnLst>
                                        <p:set>
                                          <p:cBhvr>
                                            <p:cTn id="18" dur="1" fill="hold">
                                              <p:stCondLst>
                                                <p:cond delay="0"/>
                                              </p:stCondLst>
                                            </p:cTn>
                                            <p:tgtEl>
                                              <p:spTgt spid="96"/>
                                            </p:tgtEl>
                                            <p:attrNameLst>
                                              <p:attrName>style.visibility</p:attrName>
                                            </p:attrNameLst>
                                          </p:cBhvr>
                                          <p:to>
                                            <p:strVal val="visible"/>
                                          </p:to>
                                        </p:set>
                                        <p:anim calcmode="lin" valueType="num">
                                          <p:cBhvr additive="base">
                                            <p:cTn id="19" dur="500" fill="hold"/>
                                            <p:tgtEl>
                                              <p:spTgt spid="96"/>
                                            </p:tgtEl>
                                            <p:attrNameLst>
                                              <p:attrName>ppt_x</p:attrName>
                                            </p:attrNameLst>
                                          </p:cBhvr>
                                          <p:tavLst>
                                            <p:tav tm="0">
                                              <p:val>
                                                <p:strVal val="0-#ppt_w/2"/>
                                              </p:val>
                                            </p:tav>
                                            <p:tav tm="100000">
                                              <p:val>
                                                <p:strVal val="#ppt_x"/>
                                              </p:val>
                                            </p:tav>
                                          </p:tavLst>
                                        </p:anim>
                                        <p:anim calcmode="lin" valueType="num">
                                          <p:cBhvr additive="base">
                                            <p:cTn id="20" dur="500" fill="hold"/>
                                            <p:tgtEl>
                                              <p:spTgt spid="9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600"/>
                                      </p:stCondLst>
                                      <p:childTnLst>
                                        <p:set>
                                          <p:cBhvr>
                                            <p:cTn id="22" dur="1" fill="hold">
                                              <p:stCondLst>
                                                <p:cond delay="0"/>
                                              </p:stCondLst>
                                            </p:cTn>
                                            <p:tgtEl>
                                              <p:spTgt spid="101"/>
                                            </p:tgtEl>
                                            <p:attrNameLst>
                                              <p:attrName>style.visibility</p:attrName>
                                            </p:attrNameLst>
                                          </p:cBhvr>
                                          <p:to>
                                            <p:strVal val="visible"/>
                                          </p:to>
                                        </p:set>
                                        <p:anim calcmode="lin" valueType="num">
                                          <p:cBhvr additive="base">
                                            <p:cTn id="23" dur="500" fill="hold"/>
                                            <p:tgtEl>
                                              <p:spTgt spid="101"/>
                                            </p:tgtEl>
                                            <p:attrNameLst>
                                              <p:attrName>ppt_x</p:attrName>
                                            </p:attrNameLst>
                                          </p:cBhvr>
                                          <p:tavLst>
                                            <p:tav tm="0">
                                              <p:val>
                                                <p:strVal val="0-#ppt_w/2"/>
                                              </p:val>
                                            </p:tav>
                                            <p:tav tm="100000">
                                              <p:val>
                                                <p:strVal val="#ppt_x"/>
                                              </p:val>
                                            </p:tav>
                                          </p:tavLst>
                                        </p:anim>
                                        <p:anim calcmode="lin" valueType="num">
                                          <p:cBhvr additive="base">
                                            <p:cTn id="24" dur="500" fill="hold"/>
                                            <p:tgtEl>
                                              <p:spTgt spid="101"/>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900"/>
                                      </p:stCondLst>
                                      <p:childTnLst>
                                        <p:set>
                                          <p:cBhvr>
                                            <p:cTn id="26" dur="1" fill="hold">
                                              <p:stCondLst>
                                                <p:cond delay="0"/>
                                              </p:stCondLst>
                                            </p:cTn>
                                            <p:tgtEl>
                                              <p:spTgt spid="106"/>
                                            </p:tgtEl>
                                            <p:attrNameLst>
                                              <p:attrName>style.visibility</p:attrName>
                                            </p:attrNameLst>
                                          </p:cBhvr>
                                          <p:to>
                                            <p:strVal val="visible"/>
                                          </p:to>
                                        </p:set>
                                        <p:anim calcmode="lin" valueType="num">
                                          <p:cBhvr additive="base">
                                            <p:cTn id="27" dur="500" fill="hold"/>
                                            <p:tgtEl>
                                              <p:spTgt spid="106"/>
                                            </p:tgtEl>
                                            <p:attrNameLst>
                                              <p:attrName>ppt_x</p:attrName>
                                            </p:attrNameLst>
                                          </p:cBhvr>
                                          <p:tavLst>
                                            <p:tav tm="0">
                                              <p:val>
                                                <p:strVal val="0-#ppt_w/2"/>
                                              </p:val>
                                            </p:tav>
                                            <p:tav tm="100000">
                                              <p:val>
                                                <p:strVal val="#ppt_x"/>
                                              </p:val>
                                            </p:tav>
                                          </p:tavLst>
                                        </p:anim>
                                        <p:anim calcmode="lin" valueType="num">
                                          <p:cBhvr additive="base">
                                            <p:cTn id="28" dur="500" fill="hold"/>
                                            <p:tgtEl>
                                              <p:spTgt spid="106"/>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1200"/>
                                      </p:stCondLst>
                                      <p:childTnLst>
                                        <p:set>
                                          <p:cBhvr>
                                            <p:cTn id="30" dur="1" fill="hold">
                                              <p:stCondLst>
                                                <p:cond delay="0"/>
                                              </p:stCondLst>
                                            </p:cTn>
                                            <p:tgtEl>
                                              <p:spTgt spid="111"/>
                                            </p:tgtEl>
                                            <p:attrNameLst>
                                              <p:attrName>style.visibility</p:attrName>
                                            </p:attrNameLst>
                                          </p:cBhvr>
                                          <p:to>
                                            <p:strVal val="visible"/>
                                          </p:to>
                                        </p:set>
                                        <p:anim calcmode="lin" valueType="num">
                                          <p:cBhvr additive="base">
                                            <p:cTn id="31" dur="500" fill="hold"/>
                                            <p:tgtEl>
                                              <p:spTgt spid="111"/>
                                            </p:tgtEl>
                                            <p:attrNameLst>
                                              <p:attrName>ppt_x</p:attrName>
                                            </p:attrNameLst>
                                          </p:cBhvr>
                                          <p:tavLst>
                                            <p:tav tm="0">
                                              <p:val>
                                                <p:strVal val="0-#ppt_w/2"/>
                                              </p:val>
                                            </p:tav>
                                            <p:tav tm="100000">
                                              <p:val>
                                                <p:strVal val="#ppt_x"/>
                                              </p:val>
                                            </p:tav>
                                          </p:tavLst>
                                        </p:anim>
                                        <p:anim calcmode="lin" valueType="num">
                                          <p:cBhvr additive="base">
                                            <p:cTn id="32" dur="500" fill="hold"/>
                                            <p:tgtEl>
                                              <p:spTgt spid="111"/>
                                            </p:tgtEl>
                                            <p:attrNameLst>
                                              <p:attrName>ppt_y</p:attrName>
                                            </p:attrNameLst>
                                          </p:cBhvr>
                                          <p:tavLst>
                                            <p:tav tm="0">
                                              <p:val>
                                                <p:strVal val="#ppt_y"/>
                                              </p:val>
                                            </p:tav>
                                            <p:tav tm="100000">
                                              <p:val>
                                                <p:strVal val="#ppt_y"/>
                                              </p:val>
                                            </p:tav>
                                          </p:tavLst>
                                        </p:anim>
                                      </p:childTnLst>
                                    </p:cTn>
                                  </p:par>
                                  <p:par>
                                    <p:cTn id="33" presetID="12" presetClass="entr" presetSubtype="2" fill="hold" grpId="0" nodeType="withEffect">
                                      <p:stCondLst>
                                        <p:cond delay="30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500"/>
                                            <p:tgtEl>
                                              <p:spTgt spid="116"/>
                                            </p:tgtEl>
                                            <p:attrNameLst>
                                              <p:attrName>ppt_x</p:attrName>
                                            </p:attrNameLst>
                                          </p:cBhvr>
                                          <p:tavLst>
                                            <p:tav tm="0">
                                              <p:val>
                                                <p:strVal val="#ppt_x+#ppt_w*1.125000"/>
                                              </p:val>
                                            </p:tav>
                                            <p:tav tm="100000">
                                              <p:val>
                                                <p:strVal val="#ppt_x"/>
                                              </p:val>
                                            </p:tav>
                                          </p:tavLst>
                                        </p:anim>
                                        <p:animEffect transition="in" filter="wipe(left)">
                                          <p:cBhvr>
                                            <p:cTn id="36" dur="500"/>
                                            <p:tgtEl>
                                              <p:spTgt spid="116"/>
                                            </p:tgtEl>
                                          </p:cBhvr>
                                        </p:animEffect>
                                      </p:childTnLst>
                                    </p:cTn>
                                  </p:par>
                                  <p:par>
                                    <p:cTn id="37" presetID="12" presetClass="entr" presetSubtype="2" fill="hold" grpId="0" nodeType="withEffect">
                                      <p:stCondLst>
                                        <p:cond delay="600"/>
                                      </p:stCondLst>
                                      <p:childTnLst>
                                        <p:set>
                                          <p:cBhvr>
                                            <p:cTn id="38" dur="1" fill="hold">
                                              <p:stCondLst>
                                                <p:cond delay="0"/>
                                              </p:stCondLst>
                                            </p:cTn>
                                            <p:tgtEl>
                                              <p:spTgt spid="117"/>
                                            </p:tgtEl>
                                            <p:attrNameLst>
                                              <p:attrName>style.visibility</p:attrName>
                                            </p:attrNameLst>
                                          </p:cBhvr>
                                          <p:to>
                                            <p:strVal val="visible"/>
                                          </p:to>
                                        </p:set>
                                        <p:anim calcmode="lin" valueType="num">
                                          <p:cBhvr additive="base">
                                            <p:cTn id="39" dur="500"/>
                                            <p:tgtEl>
                                              <p:spTgt spid="117"/>
                                            </p:tgtEl>
                                            <p:attrNameLst>
                                              <p:attrName>ppt_x</p:attrName>
                                            </p:attrNameLst>
                                          </p:cBhvr>
                                          <p:tavLst>
                                            <p:tav tm="0">
                                              <p:val>
                                                <p:strVal val="#ppt_x+#ppt_w*1.125000"/>
                                              </p:val>
                                            </p:tav>
                                            <p:tav tm="100000">
                                              <p:val>
                                                <p:strVal val="#ppt_x"/>
                                              </p:val>
                                            </p:tav>
                                          </p:tavLst>
                                        </p:anim>
                                        <p:animEffect transition="in" filter="wipe(left)">
                                          <p:cBhvr>
                                            <p:cTn id="40" dur="500"/>
                                            <p:tgtEl>
                                              <p:spTgt spid="117"/>
                                            </p:tgtEl>
                                          </p:cBhvr>
                                        </p:animEffect>
                                      </p:childTnLst>
                                    </p:cTn>
                                  </p:par>
                                  <p:par>
                                    <p:cTn id="41" presetID="12" presetClass="entr" presetSubtype="2" fill="hold" grpId="0" nodeType="withEffect">
                                      <p:stCondLst>
                                        <p:cond delay="900"/>
                                      </p:stCondLst>
                                      <p:childTnLst>
                                        <p:set>
                                          <p:cBhvr>
                                            <p:cTn id="42" dur="1" fill="hold">
                                              <p:stCondLst>
                                                <p:cond delay="0"/>
                                              </p:stCondLst>
                                            </p:cTn>
                                            <p:tgtEl>
                                              <p:spTgt spid="118"/>
                                            </p:tgtEl>
                                            <p:attrNameLst>
                                              <p:attrName>style.visibility</p:attrName>
                                            </p:attrNameLst>
                                          </p:cBhvr>
                                          <p:to>
                                            <p:strVal val="visible"/>
                                          </p:to>
                                        </p:set>
                                        <p:anim calcmode="lin" valueType="num">
                                          <p:cBhvr additive="base">
                                            <p:cTn id="43" dur="500"/>
                                            <p:tgtEl>
                                              <p:spTgt spid="118"/>
                                            </p:tgtEl>
                                            <p:attrNameLst>
                                              <p:attrName>ppt_x</p:attrName>
                                            </p:attrNameLst>
                                          </p:cBhvr>
                                          <p:tavLst>
                                            <p:tav tm="0">
                                              <p:val>
                                                <p:strVal val="#ppt_x+#ppt_w*1.125000"/>
                                              </p:val>
                                            </p:tav>
                                            <p:tav tm="100000">
                                              <p:val>
                                                <p:strVal val="#ppt_x"/>
                                              </p:val>
                                            </p:tav>
                                          </p:tavLst>
                                        </p:anim>
                                        <p:animEffect transition="in" filter="wipe(left)">
                                          <p:cBhvr>
                                            <p:cTn id="44" dur="500"/>
                                            <p:tgtEl>
                                              <p:spTgt spid="118"/>
                                            </p:tgtEl>
                                          </p:cBhvr>
                                        </p:animEffect>
                                      </p:childTnLst>
                                    </p:cTn>
                                  </p:par>
                                  <p:par>
                                    <p:cTn id="45" presetID="12" presetClass="entr" presetSubtype="2" fill="hold" grpId="0" nodeType="withEffect">
                                      <p:stCondLst>
                                        <p:cond delay="1200"/>
                                      </p:stCondLst>
                                      <p:childTnLst>
                                        <p:set>
                                          <p:cBhvr>
                                            <p:cTn id="46" dur="1" fill="hold">
                                              <p:stCondLst>
                                                <p:cond delay="0"/>
                                              </p:stCondLst>
                                            </p:cTn>
                                            <p:tgtEl>
                                              <p:spTgt spid="119"/>
                                            </p:tgtEl>
                                            <p:attrNameLst>
                                              <p:attrName>style.visibility</p:attrName>
                                            </p:attrNameLst>
                                          </p:cBhvr>
                                          <p:to>
                                            <p:strVal val="visible"/>
                                          </p:to>
                                        </p:set>
                                        <p:anim calcmode="lin" valueType="num">
                                          <p:cBhvr additive="base">
                                            <p:cTn id="47" dur="500"/>
                                            <p:tgtEl>
                                              <p:spTgt spid="119"/>
                                            </p:tgtEl>
                                            <p:attrNameLst>
                                              <p:attrName>ppt_x</p:attrName>
                                            </p:attrNameLst>
                                          </p:cBhvr>
                                          <p:tavLst>
                                            <p:tav tm="0">
                                              <p:val>
                                                <p:strVal val="#ppt_x+#ppt_w*1.125000"/>
                                              </p:val>
                                            </p:tav>
                                            <p:tav tm="100000">
                                              <p:val>
                                                <p:strVal val="#ppt_x"/>
                                              </p:val>
                                            </p:tav>
                                          </p:tavLst>
                                        </p:anim>
                                        <p:animEffect transition="in" filter="wipe(left)">
                                          <p:cBhvr>
                                            <p:cTn id="48" dur="500"/>
                                            <p:tgtEl>
                                              <p:spTgt spid="119"/>
                                            </p:tgtEl>
                                          </p:cBhvr>
                                        </p:animEffect>
                                      </p:childTnLst>
                                    </p:cTn>
                                  </p:par>
                                  <p:par>
                                    <p:cTn id="49" presetID="12" presetClass="entr" presetSubtype="2" fill="hold" grpId="0" nodeType="withEffect">
                                      <p:stCondLst>
                                        <p:cond delay="1500"/>
                                      </p:stCondLst>
                                      <p:childTnLst>
                                        <p:set>
                                          <p:cBhvr>
                                            <p:cTn id="50" dur="1" fill="hold">
                                              <p:stCondLst>
                                                <p:cond delay="0"/>
                                              </p:stCondLst>
                                            </p:cTn>
                                            <p:tgtEl>
                                              <p:spTgt spid="120"/>
                                            </p:tgtEl>
                                            <p:attrNameLst>
                                              <p:attrName>style.visibility</p:attrName>
                                            </p:attrNameLst>
                                          </p:cBhvr>
                                          <p:to>
                                            <p:strVal val="visible"/>
                                          </p:to>
                                        </p:set>
                                        <p:anim calcmode="lin" valueType="num">
                                          <p:cBhvr additive="base">
                                            <p:cTn id="51" dur="500"/>
                                            <p:tgtEl>
                                              <p:spTgt spid="120"/>
                                            </p:tgtEl>
                                            <p:attrNameLst>
                                              <p:attrName>ppt_x</p:attrName>
                                            </p:attrNameLst>
                                          </p:cBhvr>
                                          <p:tavLst>
                                            <p:tav tm="0">
                                              <p:val>
                                                <p:strVal val="#ppt_x+#ppt_w*1.125000"/>
                                              </p:val>
                                            </p:tav>
                                            <p:tav tm="100000">
                                              <p:val>
                                                <p:strVal val="#ppt_x"/>
                                              </p:val>
                                            </p:tav>
                                          </p:tavLst>
                                        </p:anim>
                                        <p:animEffect transition="in" filter="wipe(left)">
                                          <p:cBhvr>
                                            <p:cTn id="52" dur="500"/>
                                            <p:tgtEl>
                                              <p:spTgt spid="120"/>
                                            </p:tgtEl>
                                          </p:cBhvr>
                                        </p:animEffect>
                                      </p:childTnLst>
                                    </p:cTn>
                                  </p:par>
                                </p:childTnLst>
                              </p:cTn>
                            </p:par>
                            <p:par>
                              <p:cTn id="53" fill="hold">
                                <p:stCondLst>
                                  <p:cond delay="1500"/>
                                </p:stCondLst>
                                <p:childTnLst>
                                  <p:par>
                                    <p:cTn id="54" presetID="53" presetClass="entr" presetSubtype="16" fill="hold" nodeType="afterEffect">
                                      <p:stCondLst>
                                        <p:cond delay="0"/>
                                      </p:stCondLst>
                                      <p:childTnLst>
                                        <p:set>
                                          <p:cBhvr>
                                            <p:cTn id="55" dur="1" fill="hold">
                                              <p:stCondLst>
                                                <p:cond delay="0"/>
                                              </p:stCondLst>
                                            </p:cTn>
                                            <p:tgtEl>
                                              <p:spTgt spid="121"/>
                                            </p:tgtEl>
                                            <p:attrNameLst>
                                              <p:attrName>style.visibility</p:attrName>
                                            </p:attrNameLst>
                                          </p:cBhvr>
                                          <p:to>
                                            <p:strVal val="visible"/>
                                          </p:to>
                                        </p:set>
                                        <p:anim calcmode="lin" valueType="num">
                                          <p:cBhvr>
                                            <p:cTn id="56" dur="500" fill="hold"/>
                                            <p:tgtEl>
                                              <p:spTgt spid="121"/>
                                            </p:tgtEl>
                                            <p:attrNameLst>
                                              <p:attrName>ppt_w</p:attrName>
                                            </p:attrNameLst>
                                          </p:cBhvr>
                                          <p:tavLst>
                                            <p:tav tm="0">
                                              <p:val>
                                                <p:fltVal val="0"/>
                                              </p:val>
                                            </p:tav>
                                            <p:tav tm="100000">
                                              <p:val>
                                                <p:strVal val="#ppt_w"/>
                                              </p:val>
                                            </p:tav>
                                          </p:tavLst>
                                        </p:anim>
                                        <p:anim calcmode="lin" valueType="num">
                                          <p:cBhvr>
                                            <p:cTn id="57" dur="500" fill="hold"/>
                                            <p:tgtEl>
                                              <p:spTgt spid="121"/>
                                            </p:tgtEl>
                                            <p:attrNameLst>
                                              <p:attrName>ppt_h</p:attrName>
                                            </p:attrNameLst>
                                          </p:cBhvr>
                                          <p:tavLst>
                                            <p:tav tm="0">
                                              <p:val>
                                                <p:fltVal val="0"/>
                                              </p:val>
                                            </p:tav>
                                            <p:tav tm="100000">
                                              <p:val>
                                                <p:strVal val="#ppt_h"/>
                                              </p:val>
                                            </p:tav>
                                          </p:tavLst>
                                        </p:anim>
                                        <p:animEffect transition="in" filter="fade">
                                          <p:cBhvr>
                                            <p:cTn id="58" dur="500"/>
                                            <p:tgtEl>
                                              <p:spTgt spid="121"/>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24"/>
                                            </p:tgtEl>
                                            <p:attrNameLst>
                                              <p:attrName>style.visibility</p:attrName>
                                            </p:attrNameLst>
                                          </p:cBhvr>
                                          <p:to>
                                            <p:strVal val="visible"/>
                                          </p:to>
                                        </p:set>
                                        <p:anim calcmode="lin" valueType="num">
                                          <p:cBhvr>
                                            <p:cTn id="61" dur="500" fill="hold"/>
                                            <p:tgtEl>
                                              <p:spTgt spid="124"/>
                                            </p:tgtEl>
                                            <p:attrNameLst>
                                              <p:attrName>ppt_w</p:attrName>
                                            </p:attrNameLst>
                                          </p:cBhvr>
                                          <p:tavLst>
                                            <p:tav tm="0">
                                              <p:val>
                                                <p:fltVal val="0"/>
                                              </p:val>
                                            </p:tav>
                                            <p:tav tm="100000">
                                              <p:val>
                                                <p:strVal val="#ppt_w"/>
                                              </p:val>
                                            </p:tav>
                                          </p:tavLst>
                                        </p:anim>
                                        <p:anim calcmode="lin" valueType="num">
                                          <p:cBhvr>
                                            <p:cTn id="62" dur="500" fill="hold"/>
                                            <p:tgtEl>
                                              <p:spTgt spid="124"/>
                                            </p:tgtEl>
                                            <p:attrNameLst>
                                              <p:attrName>ppt_h</p:attrName>
                                            </p:attrNameLst>
                                          </p:cBhvr>
                                          <p:tavLst>
                                            <p:tav tm="0">
                                              <p:val>
                                                <p:fltVal val="0"/>
                                              </p:val>
                                            </p:tav>
                                            <p:tav tm="100000">
                                              <p:val>
                                                <p:strVal val="#ppt_h"/>
                                              </p:val>
                                            </p:tav>
                                          </p:tavLst>
                                        </p:anim>
                                        <p:animEffect transition="in" filter="fade">
                                          <p:cBhvr>
                                            <p:cTn id="63" dur="500"/>
                                            <p:tgtEl>
                                              <p:spTgt spid="124"/>
                                            </p:tgtEl>
                                          </p:cBhvr>
                                        </p:animEffect>
                                      </p:childTnLst>
                                    </p:cTn>
                                  </p:par>
                                  <p:par>
                                    <p:cTn id="64" presetID="53" presetClass="entr" presetSubtype="16" fill="hold" grpId="0" nodeType="withEffect">
                                      <p:stCondLst>
                                        <p:cond delay="400"/>
                                      </p:stCondLst>
                                      <p:childTnLst>
                                        <p:set>
                                          <p:cBhvr>
                                            <p:cTn id="65" dur="1" fill="hold">
                                              <p:stCondLst>
                                                <p:cond delay="0"/>
                                              </p:stCondLst>
                                            </p:cTn>
                                            <p:tgtEl>
                                              <p:spTgt spid="125"/>
                                            </p:tgtEl>
                                            <p:attrNameLst>
                                              <p:attrName>style.visibility</p:attrName>
                                            </p:attrNameLst>
                                          </p:cBhvr>
                                          <p:to>
                                            <p:strVal val="visible"/>
                                          </p:to>
                                        </p:set>
                                        <p:anim calcmode="lin" valueType="num">
                                          <p:cBhvr>
                                            <p:cTn id="66" dur="500" fill="hold"/>
                                            <p:tgtEl>
                                              <p:spTgt spid="125"/>
                                            </p:tgtEl>
                                            <p:attrNameLst>
                                              <p:attrName>ppt_w</p:attrName>
                                            </p:attrNameLst>
                                          </p:cBhvr>
                                          <p:tavLst>
                                            <p:tav tm="0">
                                              <p:val>
                                                <p:fltVal val="0"/>
                                              </p:val>
                                            </p:tav>
                                            <p:tav tm="100000">
                                              <p:val>
                                                <p:strVal val="#ppt_w"/>
                                              </p:val>
                                            </p:tav>
                                          </p:tavLst>
                                        </p:anim>
                                        <p:anim calcmode="lin" valueType="num">
                                          <p:cBhvr>
                                            <p:cTn id="67" dur="500" fill="hold"/>
                                            <p:tgtEl>
                                              <p:spTgt spid="125"/>
                                            </p:tgtEl>
                                            <p:attrNameLst>
                                              <p:attrName>ppt_h</p:attrName>
                                            </p:attrNameLst>
                                          </p:cBhvr>
                                          <p:tavLst>
                                            <p:tav tm="0">
                                              <p:val>
                                                <p:fltVal val="0"/>
                                              </p:val>
                                            </p:tav>
                                            <p:tav tm="100000">
                                              <p:val>
                                                <p:strVal val="#ppt_h"/>
                                              </p:val>
                                            </p:tav>
                                          </p:tavLst>
                                        </p:anim>
                                        <p:animEffect transition="in" filter="fade">
                                          <p:cBhvr>
                                            <p:cTn id="68" dur="500"/>
                                            <p:tgtEl>
                                              <p:spTgt spid="125"/>
                                            </p:tgtEl>
                                          </p:cBhvr>
                                        </p:animEffect>
                                      </p:childTnLst>
                                    </p:cTn>
                                  </p:par>
                                  <p:par>
                                    <p:cTn id="69" presetID="53" presetClass="entr" presetSubtype="16" fill="hold" nodeType="withEffect">
                                      <p:stCondLst>
                                        <p:cond delay="0"/>
                                      </p:stCondLst>
                                      <p:childTnLst>
                                        <p:set>
                                          <p:cBhvr>
                                            <p:cTn id="70" dur="1" fill="hold">
                                              <p:stCondLst>
                                                <p:cond delay="0"/>
                                              </p:stCondLst>
                                            </p:cTn>
                                            <p:tgtEl>
                                              <p:spTgt spid="126"/>
                                            </p:tgtEl>
                                            <p:attrNameLst>
                                              <p:attrName>style.visibility</p:attrName>
                                            </p:attrNameLst>
                                          </p:cBhvr>
                                          <p:to>
                                            <p:strVal val="visible"/>
                                          </p:to>
                                        </p:set>
                                        <p:anim calcmode="lin" valueType="num">
                                          <p:cBhvr>
                                            <p:cTn id="71" dur="500" fill="hold"/>
                                            <p:tgtEl>
                                              <p:spTgt spid="126"/>
                                            </p:tgtEl>
                                            <p:attrNameLst>
                                              <p:attrName>ppt_w</p:attrName>
                                            </p:attrNameLst>
                                          </p:cBhvr>
                                          <p:tavLst>
                                            <p:tav tm="0">
                                              <p:val>
                                                <p:fltVal val="0"/>
                                              </p:val>
                                            </p:tav>
                                            <p:tav tm="100000">
                                              <p:val>
                                                <p:strVal val="#ppt_w"/>
                                              </p:val>
                                            </p:tav>
                                          </p:tavLst>
                                        </p:anim>
                                        <p:anim calcmode="lin" valueType="num">
                                          <p:cBhvr>
                                            <p:cTn id="72" dur="500" fill="hold"/>
                                            <p:tgtEl>
                                              <p:spTgt spid="126"/>
                                            </p:tgtEl>
                                            <p:attrNameLst>
                                              <p:attrName>ppt_h</p:attrName>
                                            </p:attrNameLst>
                                          </p:cBhvr>
                                          <p:tavLst>
                                            <p:tav tm="0">
                                              <p:val>
                                                <p:fltVal val="0"/>
                                              </p:val>
                                            </p:tav>
                                            <p:tav tm="100000">
                                              <p:val>
                                                <p:strVal val="#ppt_h"/>
                                              </p:val>
                                            </p:tav>
                                          </p:tavLst>
                                        </p:anim>
                                        <p:animEffect transition="in" filter="fade">
                                          <p:cBhvr>
                                            <p:cTn id="73" dur="500"/>
                                            <p:tgtEl>
                                              <p:spTgt spid="126"/>
                                            </p:tgtEl>
                                          </p:cBhvr>
                                        </p:animEffect>
                                      </p:childTnLst>
                                    </p:cTn>
                                  </p:par>
                                  <p:par>
                                    <p:cTn id="74" presetID="53" presetClass="entr" presetSubtype="16" fill="hold" nodeType="withEffect">
                                      <p:stCondLst>
                                        <p:cond delay="400"/>
                                      </p:stCondLst>
                                      <p:childTnLst>
                                        <p:set>
                                          <p:cBhvr>
                                            <p:cTn id="75" dur="1" fill="hold">
                                              <p:stCondLst>
                                                <p:cond delay="0"/>
                                              </p:stCondLst>
                                            </p:cTn>
                                            <p:tgtEl>
                                              <p:spTgt spid="129"/>
                                            </p:tgtEl>
                                            <p:attrNameLst>
                                              <p:attrName>style.visibility</p:attrName>
                                            </p:attrNameLst>
                                          </p:cBhvr>
                                          <p:to>
                                            <p:strVal val="visible"/>
                                          </p:to>
                                        </p:set>
                                        <p:anim calcmode="lin" valueType="num">
                                          <p:cBhvr>
                                            <p:cTn id="76" dur="500" fill="hold"/>
                                            <p:tgtEl>
                                              <p:spTgt spid="129"/>
                                            </p:tgtEl>
                                            <p:attrNameLst>
                                              <p:attrName>ppt_w</p:attrName>
                                            </p:attrNameLst>
                                          </p:cBhvr>
                                          <p:tavLst>
                                            <p:tav tm="0">
                                              <p:val>
                                                <p:fltVal val="0"/>
                                              </p:val>
                                            </p:tav>
                                            <p:tav tm="100000">
                                              <p:val>
                                                <p:strVal val="#ppt_w"/>
                                              </p:val>
                                            </p:tav>
                                          </p:tavLst>
                                        </p:anim>
                                        <p:anim calcmode="lin" valueType="num">
                                          <p:cBhvr>
                                            <p:cTn id="77" dur="500" fill="hold"/>
                                            <p:tgtEl>
                                              <p:spTgt spid="129"/>
                                            </p:tgtEl>
                                            <p:attrNameLst>
                                              <p:attrName>ppt_h</p:attrName>
                                            </p:attrNameLst>
                                          </p:cBhvr>
                                          <p:tavLst>
                                            <p:tav tm="0">
                                              <p:val>
                                                <p:fltVal val="0"/>
                                              </p:val>
                                            </p:tav>
                                            <p:tav tm="100000">
                                              <p:val>
                                                <p:strVal val="#ppt_h"/>
                                              </p:val>
                                            </p:tav>
                                          </p:tavLst>
                                        </p:anim>
                                        <p:animEffect transition="in" filter="fade">
                                          <p:cBhvr>
                                            <p:cTn id="78" dur="500"/>
                                            <p:tgtEl>
                                              <p:spTgt spid="129"/>
                                            </p:tgtEl>
                                          </p:cBhvr>
                                        </p:animEffect>
                                      </p:childTnLst>
                                    </p:cTn>
                                  </p:par>
                                  <p:par>
                                    <p:cTn id="79" presetID="53" presetClass="entr" presetSubtype="16" fill="hold" nodeType="withEffect">
                                      <p:stCondLst>
                                        <p:cond delay="200"/>
                                      </p:stCondLst>
                                      <p:childTnLst>
                                        <p:set>
                                          <p:cBhvr>
                                            <p:cTn id="80" dur="1" fill="hold">
                                              <p:stCondLst>
                                                <p:cond delay="0"/>
                                              </p:stCondLst>
                                            </p:cTn>
                                            <p:tgtEl>
                                              <p:spTgt spid="132"/>
                                            </p:tgtEl>
                                            <p:attrNameLst>
                                              <p:attrName>style.visibility</p:attrName>
                                            </p:attrNameLst>
                                          </p:cBhvr>
                                          <p:to>
                                            <p:strVal val="visible"/>
                                          </p:to>
                                        </p:set>
                                        <p:anim calcmode="lin" valueType="num">
                                          <p:cBhvr>
                                            <p:cTn id="81" dur="500" fill="hold"/>
                                            <p:tgtEl>
                                              <p:spTgt spid="132"/>
                                            </p:tgtEl>
                                            <p:attrNameLst>
                                              <p:attrName>ppt_w</p:attrName>
                                            </p:attrNameLst>
                                          </p:cBhvr>
                                          <p:tavLst>
                                            <p:tav tm="0">
                                              <p:val>
                                                <p:fltVal val="0"/>
                                              </p:val>
                                            </p:tav>
                                            <p:tav tm="100000">
                                              <p:val>
                                                <p:strVal val="#ppt_w"/>
                                              </p:val>
                                            </p:tav>
                                          </p:tavLst>
                                        </p:anim>
                                        <p:anim calcmode="lin" valueType="num">
                                          <p:cBhvr>
                                            <p:cTn id="82" dur="500" fill="hold"/>
                                            <p:tgtEl>
                                              <p:spTgt spid="132"/>
                                            </p:tgtEl>
                                            <p:attrNameLst>
                                              <p:attrName>ppt_h</p:attrName>
                                            </p:attrNameLst>
                                          </p:cBhvr>
                                          <p:tavLst>
                                            <p:tav tm="0">
                                              <p:val>
                                                <p:fltVal val="0"/>
                                              </p:val>
                                            </p:tav>
                                            <p:tav tm="100000">
                                              <p:val>
                                                <p:strVal val="#ppt_h"/>
                                              </p:val>
                                            </p:tav>
                                          </p:tavLst>
                                        </p:anim>
                                        <p:animEffect transition="in" filter="fade">
                                          <p:cBhvr>
                                            <p:cTn id="83" dur="500"/>
                                            <p:tgtEl>
                                              <p:spTgt spid="132"/>
                                            </p:tgtEl>
                                          </p:cBhvr>
                                        </p:animEffect>
                                      </p:childTnLst>
                                    </p:cTn>
                                  </p:par>
                                  <p:par>
                                    <p:cTn id="84" presetID="53" presetClass="entr" presetSubtype="16" fill="hold" grpId="0" nodeType="withEffect">
                                      <p:stCondLst>
                                        <p:cond delay="200"/>
                                      </p:stCondLst>
                                      <p:childTnLst>
                                        <p:set>
                                          <p:cBhvr>
                                            <p:cTn id="85" dur="1" fill="hold">
                                              <p:stCondLst>
                                                <p:cond delay="0"/>
                                              </p:stCondLst>
                                            </p:cTn>
                                            <p:tgtEl>
                                              <p:spTgt spid="135"/>
                                            </p:tgtEl>
                                            <p:attrNameLst>
                                              <p:attrName>style.visibility</p:attrName>
                                            </p:attrNameLst>
                                          </p:cBhvr>
                                          <p:to>
                                            <p:strVal val="visible"/>
                                          </p:to>
                                        </p:set>
                                        <p:anim calcmode="lin" valueType="num">
                                          <p:cBhvr>
                                            <p:cTn id="86" dur="500" fill="hold"/>
                                            <p:tgtEl>
                                              <p:spTgt spid="135"/>
                                            </p:tgtEl>
                                            <p:attrNameLst>
                                              <p:attrName>ppt_w</p:attrName>
                                            </p:attrNameLst>
                                          </p:cBhvr>
                                          <p:tavLst>
                                            <p:tav tm="0">
                                              <p:val>
                                                <p:fltVal val="0"/>
                                              </p:val>
                                            </p:tav>
                                            <p:tav tm="100000">
                                              <p:val>
                                                <p:strVal val="#ppt_w"/>
                                              </p:val>
                                            </p:tav>
                                          </p:tavLst>
                                        </p:anim>
                                        <p:anim calcmode="lin" valueType="num">
                                          <p:cBhvr>
                                            <p:cTn id="87" dur="500" fill="hold"/>
                                            <p:tgtEl>
                                              <p:spTgt spid="135"/>
                                            </p:tgtEl>
                                            <p:attrNameLst>
                                              <p:attrName>ppt_h</p:attrName>
                                            </p:attrNameLst>
                                          </p:cBhvr>
                                          <p:tavLst>
                                            <p:tav tm="0">
                                              <p:val>
                                                <p:fltVal val="0"/>
                                              </p:val>
                                            </p:tav>
                                            <p:tav tm="100000">
                                              <p:val>
                                                <p:strVal val="#ppt_h"/>
                                              </p:val>
                                            </p:tav>
                                          </p:tavLst>
                                        </p:anim>
                                        <p:animEffect transition="in" filter="fade">
                                          <p:cBhvr>
                                            <p:cTn id="88" dur="500"/>
                                            <p:tgtEl>
                                              <p:spTgt spid="135"/>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136"/>
                                            </p:tgtEl>
                                            <p:attrNameLst>
                                              <p:attrName>style.visibility</p:attrName>
                                            </p:attrNameLst>
                                          </p:cBhvr>
                                          <p:to>
                                            <p:strVal val="visible"/>
                                          </p:to>
                                        </p:set>
                                        <p:anim calcmode="lin" valueType="num">
                                          <p:cBhvr>
                                            <p:cTn id="91" dur="500" fill="hold"/>
                                            <p:tgtEl>
                                              <p:spTgt spid="136"/>
                                            </p:tgtEl>
                                            <p:attrNameLst>
                                              <p:attrName>ppt_w</p:attrName>
                                            </p:attrNameLst>
                                          </p:cBhvr>
                                          <p:tavLst>
                                            <p:tav tm="0">
                                              <p:val>
                                                <p:fltVal val="0"/>
                                              </p:val>
                                            </p:tav>
                                            <p:tav tm="100000">
                                              <p:val>
                                                <p:strVal val="#ppt_w"/>
                                              </p:val>
                                            </p:tav>
                                          </p:tavLst>
                                        </p:anim>
                                        <p:anim calcmode="lin" valueType="num">
                                          <p:cBhvr>
                                            <p:cTn id="92" dur="500" fill="hold"/>
                                            <p:tgtEl>
                                              <p:spTgt spid="136"/>
                                            </p:tgtEl>
                                            <p:attrNameLst>
                                              <p:attrName>ppt_h</p:attrName>
                                            </p:attrNameLst>
                                          </p:cBhvr>
                                          <p:tavLst>
                                            <p:tav tm="0">
                                              <p:val>
                                                <p:fltVal val="0"/>
                                              </p:val>
                                            </p:tav>
                                            <p:tav tm="100000">
                                              <p:val>
                                                <p:strVal val="#ppt_h"/>
                                              </p:val>
                                            </p:tav>
                                          </p:tavLst>
                                        </p:anim>
                                        <p:animEffect transition="in" filter="fade">
                                          <p:cBhvr>
                                            <p:cTn id="93" dur="500"/>
                                            <p:tgtEl>
                                              <p:spTgt spid="136"/>
                                            </p:tgtEl>
                                          </p:cBhvr>
                                        </p:animEffect>
                                      </p:childTnLst>
                                    </p:cTn>
                                  </p:par>
                                  <p:par>
                                    <p:cTn id="94" presetID="53" presetClass="entr" presetSubtype="16" fill="hold" nodeType="withEffect">
                                      <p:stCondLst>
                                        <p:cond delay="400"/>
                                      </p:stCondLst>
                                      <p:childTnLst>
                                        <p:set>
                                          <p:cBhvr>
                                            <p:cTn id="95" dur="1" fill="hold">
                                              <p:stCondLst>
                                                <p:cond delay="0"/>
                                              </p:stCondLst>
                                            </p:cTn>
                                            <p:tgtEl>
                                              <p:spTgt spid="137"/>
                                            </p:tgtEl>
                                            <p:attrNameLst>
                                              <p:attrName>style.visibility</p:attrName>
                                            </p:attrNameLst>
                                          </p:cBhvr>
                                          <p:to>
                                            <p:strVal val="visible"/>
                                          </p:to>
                                        </p:set>
                                        <p:anim calcmode="lin" valueType="num">
                                          <p:cBhvr>
                                            <p:cTn id="96" dur="500" fill="hold"/>
                                            <p:tgtEl>
                                              <p:spTgt spid="137"/>
                                            </p:tgtEl>
                                            <p:attrNameLst>
                                              <p:attrName>ppt_w</p:attrName>
                                            </p:attrNameLst>
                                          </p:cBhvr>
                                          <p:tavLst>
                                            <p:tav tm="0">
                                              <p:val>
                                                <p:fltVal val="0"/>
                                              </p:val>
                                            </p:tav>
                                            <p:tav tm="100000">
                                              <p:val>
                                                <p:strVal val="#ppt_w"/>
                                              </p:val>
                                            </p:tav>
                                          </p:tavLst>
                                        </p:anim>
                                        <p:anim calcmode="lin" valueType="num">
                                          <p:cBhvr>
                                            <p:cTn id="97" dur="500" fill="hold"/>
                                            <p:tgtEl>
                                              <p:spTgt spid="137"/>
                                            </p:tgtEl>
                                            <p:attrNameLst>
                                              <p:attrName>ppt_h</p:attrName>
                                            </p:attrNameLst>
                                          </p:cBhvr>
                                          <p:tavLst>
                                            <p:tav tm="0">
                                              <p:val>
                                                <p:fltVal val="0"/>
                                              </p:val>
                                            </p:tav>
                                            <p:tav tm="100000">
                                              <p:val>
                                                <p:strVal val="#ppt_h"/>
                                              </p:val>
                                            </p:tav>
                                          </p:tavLst>
                                        </p:anim>
                                        <p:animEffect transition="in" filter="fade">
                                          <p:cBhvr>
                                            <p:cTn id="98" dur="500"/>
                                            <p:tgtEl>
                                              <p:spTgt spid="137"/>
                                            </p:tgtEl>
                                          </p:cBhvr>
                                        </p:animEffect>
                                      </p:childTnLst>
                                    </p:cTn>
                                  </p:par>
                                  <p:par>
                                    <p:cTn id="99" presetID="53" presetClass="entr" presetSubtype="16" fill="hold" grpId="0" nodeType="withEffect">
                                      <p:stCondLst>
                                        <p:cond delay="400"/>
                                      </p:stCondLst>
                                      <p:childTnLst>
                                        <p:set>
                                          <p:cBhvr>
                                            <p:cTn id="100" dur="1" fill="hold">
                                              <p:stCondLst>
                                                <p:cond delay="0"/>
                                              </p:stCondLst>
                                            </p:cTn>
                                            <p:tgtEl>
                                              <p:spTgt spid="140"/>
                                            </p:tgtEl>
                                            <p:attrNameLst>
                                              <p:attrName>style.visibility</p:attrName>
                                            </p:attrNameLst>
                                          </p:cBhvr>
                                          <p:to>
                                            <p:strVal val="visible"/>
                                          </p:to>
                                        </p:set>
                                        <p:anim calcmode="lin" valueType="num">
                                          <p:cBhvr>
                                            <p:cTn id="101" dur="500" fill="hold"/>
                                            <p:tgtEl>
                                              <p:spTgt spid="140"/>
                                            </p:tgtEl>
                                            <p:attrNameLst>
                                              <p:attrName>ppt_w</p:attrName>
                                            </p:attrNameLst>
                                          </p:cBhvr>
                                          <p:tavLst>
                                            <p:tav tm="0">
                                              <p:val>
                                                <p:fltVal val="0"/>
                                              </p:val>
                                            </p:tav>
                                            <p:tav tm="100000">
                                              <p:val>
                                                <p:strVal val="#ppt_w"/>
                                              </p:val>
                                            </p:tav>
                                          </p:tavLst>
                                        </p:anim>
                                        <p:anim calcmode="lin" valueType="num">
                                          <p:cBhvr>
                                            <p:cTn id="102" dur="500" fill="hold"/>
                                            <p:tgtEl>
                                              <p:spTgt spid="140"/>
                                            </p:tgtEl>
                                            <p:attrNameLst>
                                              <p:attrName>ppt_h</p:attrName>
                                            </p:attrNameLst>
                                          </p:cBhvr>
                                          <p:tavLst>
                                            <p:tav tm="0">
                                              <p:val>
                                                <p:fltVal val="0"/>
                                              </p:val>
                                            </p:tav>
                                            <p:tav tm="100000">
                                              <p:val>
                                                <p:strVal val="#ppt_h"/>
                                              </p:val>
                                            </p:tav>
                                          </p:tavLst>
                                        </p:anim>
                                        <p:animEffect transition="in" filter="fade">
                                          <p:cBhvr>
                                            <p:cTn id="103" dur="500"/>
                                            <p:tgtEl>
                                              <p:spTgt spid="140"/>
                                            </p:tgtEl>
                                          </p:cBhvr>
                                        </p:animEffect>
                                      </p:childTnLst>
                                    </p:cTn>
                                  </p:par>
                                  <p:par>
                                    <p:cTn id="104" presetID="53" presetClass="entr" presetSubtype="16" fill="hold" grpId="0" nodeType="withEffect">
                                      <p:stCondLst>
                                        <p:cond delay="200"/>
                                      </p:stCondLst>
                                      <p:childTnLst>
                                        <p:set>
                                          <p:cBhvr>
                                            <p:cTn id="105" dur="1" fill="hold">
                                              <p:stCondLst>
                                                <p:cond delay="0"/>
                                              </p:stCondLst>
                                            </p:cTn>
                                            <p:tgtEl>
                                              <p:spTgt spid="141"/>
                                            </p:tgtEl>
                                            <p:attrNameLst>
                                              <p:attrName>style.visibility</p:attrName>
                                            </p:attrNameLst>
                                          </p:cBhvr>
                                          <p:to>
                                            <p:strVal val="visible"/>
                                          </p:to>
                                        </p:set>
                                        <p:anim calcmode="lin" valueType="num">
                                          <p:cBhvr>
                                            <p:cTn id="106" dur="500" fill="hold"/>
                                            <p:tgtEl>
                                              <p:spTgt spid="141"/>
                                            </p:tgtEl>
                                            <p:attrNameLst>
                                              <p:attrName>ppt_w</p:attrName>
                                            </p:attrNameLst>
                                          </p:cBhvr>
                                          <p:tavLst>
                                            <p:tav tm="0">
                                              <p:val>
                                                <p:fltVal val="0"/>
                                              </p:val>
                                            </p:tav>
                                            <p:tav tm="100000">
                                              <p:val>
                                                <p:strVal val="#ppt_w"/>
                                              </p:val>
                                            </p:tav>
                                          </p:tavLst>
                                        </p:anim>
                                        <p:anim calcmode="lin" valueType="num">
                                          <p:cBhvr>
                                            <p:cTn id="107" dur="500" fill="hold"/>
                                            <p:tgtEl>
                                              <p:spTgt spid="141"/>
                                            </p:tgtEl>
                                            <p:attrNameLst>
                                              <p:attrName>ppt_h</p:attrName>
                                            </p:attrNameLst>
                                          </p:cBhvr>
                                          <p:tavLst>
                                            <p:tav tm="0">
                                              <p:val>
                                                <p:fltVal val="0"/>
                                              </p:val>
                                            </p:tav>
                                            <p:tav tm="100000">
                                              <p:val>
                                                <p:strVal val="#ppt_h"/>
                                              </p:val>
                                            </p:tav>
                                          </p:tavLst>
                                        </p:anim>
                                        <p:animEffect transition="in" filter="fade">
                                          <p:cBhvr>
                                            <p:cTn id="108" dur="500"/>
                                            <p:tgtEl>
                                              <p:spTgt spid="141"/>
                                            </p:tgtEl>
                                          </p:cBhvr>
                                        </p:animEffect>
                                      </p:childTnLst>
                                    </p:cTn>
                                  </p:par>
                                  <p:par>
                                    <p:cTn id="109" presetID="53" presetClass="entr" presetSubtype="16" fill="hold" nodeType="withEffect">
                                      <p:stCondLst>
                                        <p:cond delay="400"/>
                                      </p:stCondLst>
                                      <p:childTnLst>
                                        <p:set>
                                          <p:cBhvr>
                                            <p:cTn id="110" dur="1" fill="hold">
                                              <p:stCondLst>
                                                <p:cond delay="0"/>
                                              </p:stCondLst>
                                            </p:cTn>
                                            <p:tgtEl>
                                              <p:spTgt spid="142"/>
                                            </p:tgtEl>
                                            <p:attrNameLst>
                                              <p:attrName>style.visibility</p:attrName>
                                            </p:attrNameLst>
                                          </p:cBhvr>
                                          <p:to>
                                            <p:strVal val="visible"/>
                                          </p:to>
                                        </p:set>
                                        <p:anim calcmode="lin" valueType="num">
                                          <p:cBhvr>
                                            <p:cTn id="111" dur="500" fill="hold"/>
                                            <p:tgtEl>
                                              <p:spTgt spid="142"/>
                                            </p:tgtEl>
                                            <p:attrNameLst>
                                              <p:attrName>ppt_w</p:attrName>
                                            </p:attrNameLst>
                                          </p:cBhvr>
                                          <p:tavLst>
                                            <p:tav tm="0">
                                              <p:val>
                                                <p:fltVal val="0"/>
                                              </p:val>
                                            </p:tav>
                                            <p:tav tm="100000">
                                              <p:val>
                                                <p:strVal val="#ppt_w"/>
                                              </p:val>
                                            </p:tav>
                                          </p:tavLst>
                                        </p:anim>
                                        <p:anim calcmode="lin" valueType="num">
                                          <p:cBhvr>
                                            <p:cTn id="112" dur="500" fill="hold"/>
                                            <p:tgtEl>
                                              <p:spTgt spid="142"/>
                                            </p:tgtEl>
                                            <p:attrNameLst>
                                              <p:attrName>ppt_h</p:attrName>
                                            </p:attrNameLst>
                                          </p:cBhvr>
                                          <p:tavLst>
                                            <p:tav tm="0">
                                              <p:val>
                                                <p:fltVal val="0"/>
                                              </p:val>
                                            </p:tav>
                                            <p:tav tm="100000">
                                              <p:val>
                                                <p:strVal val="#ppt_h"/>
                                              </p:val>
                                            </p:tav>
                                          </p:tavLst>
                                        </p:anim>
                                        <p:animEffect transition="in" filter="fade">
                                          <p:cBhvr>
                                            <p:cTn id="113" dur="500"/>
                                            <p:tgtEl>
                                              <p:spTgt spid="142"/>
                                            </p:tgtEl>
                                          </p:cBhvr>
                                        </p:animEffect>
                                      </p:childTnLst>
                                    </p:cTn>
                                  </p:par>
                                  <p:par>
                                    <p:cTn id="114" presetID="53" presetClass="entr" presetSubtype="16" fill="hold" grpId="0" nodeType="withEffect">
                                      <p:stCondLst>
                                        <p:cond delay="200"/>
                                      </p:stCondLst>
                                      <p:childTnLst>
                                        <p:set>
                                          <p:cBhvr>
                                            <p:cTn id="115" dur="1" fill="hold">
                                              <p:stCondLst>
                                                <p:cond delay="0"/>
                                              </p:stCondLst>
                                            </p:cTn>
                                            <p:tgtEl>
                                              <p:spTgt spid="145"/>
                                            </p:tgtEl>
                                            <p:attrNameLst>
                                              <p:attrName>style.visibility</p:attrName>
                                            </p:attrNameLst>
                                          </p:cBhvr>
                                          <p:to>
                                            <p:strVal val="visible"/>
                                          </p:to>
                                        </p:set>
                                        <p:anim calcmode="lin" valueType="num">
                                          <p:cBhvr>
                                            <p:cTn id="116" dur="500" fill="hold"/>
                                            <p:tgtEl>
                                              <p:spTgt spid="145"/>
                                            </p:tgtEl>
                                            <p:attrNameLst>
                                              <p:attrName>ppt_w</p:attrName>
                                            </p:attrNameLst>
                                          </p:cBhvr>
                                          <p:tavLst>
                                            <p:tav tm="0">
                                              <p:val>
                                                <p:fltVal val="0"/>
                                              </p:val>
                                            </p:tav>
                                            <p:tav tm="100000">
                                              <p:val>
                                                <p:strVal val="#ppt_w"/>
                                              </p:val>
                                            </p:tav>
                                          </p:tavLst>
                                        </p:anim>
                                        <p:anim calcmode="lin" valueType="num">
                                          <p:cBhvr>
                                            <p:cTn id="117" dur="500" fill="hold"/>
                                            <p:tgtEl>
                                              <p:spTgt spid="145"/>
                                            </p:tgtEl>
                                            <p:attrNameLst>
                                              <p:attrName>ppt_h</p:attrName>
                                            </p:attrNameLst>
                                          </p:cBhvr>
                                          <p:tavLst>
                                            <p:tav tm="0">
                                              <p:val>
                                                <p:fltVal val="0"/>
                                              </p:val>
                                            </p:tav>
                                            <p:tav tm="100000">
                                              <p:val>
                                                <p:strVal val="#ppt_h"/>
                                              </p:val>
                                            </p:tav>
                                          </p:tavLst>
                                        </p:anim>
                                        <p:animEffect transition="in" filter="fade">
                                          <p:cBhvr>
                                            <p:cTn id="118"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0" grpId="0"/>
          <p:bldP spid="116" grpId="0"/>
          <p:bldP spid="117" grpId="0"/>
          <p:bldP spid="118" grpId="0"/>
          <p:bldP spid="119" grpId="0"/>
          <p:bldP spid="120" grpId="0"/>
          <p:bldP spid="124" grpId="0" animBg="1"/>
          <p:bldP spid="125" grpId="0" animBg="1"/>
          <p:bldP spid="135" grpId="0" animBg="1"/>
          <p:bldP spid="136" grpId="0" animBg="1"/>
          <p:bldP spid="140" grpId="0" animBg="1"/>
          <p:bldP spid="141" grpId="0" animBg="1"/>
          <p:bldP spid="145"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092288" y="435537"/>
            <a:ext cx="4086375" cy="480131"/>
          </a:xfrm>
          <a:prstGeom prst="rect">
            <a:avLst/>
          </a:prstGeom>
        </p:spPr>
        <p:txBody>
          <a:bodyPr wrap="none">
            <a:spAutoFit/>
          </a:bodyPr>
          <a:lstStyle/>
          <a:p>
            <a:r>
              <a:rPr lang="zh-CN" altLang="en-US" sz="2520" b="1" dirty="0">
                <a:latin typeface="微软雅黑" panose="020B0503020204020204" pitchFamily="34" charset="-122"/>
                <a:ea typeface="微软雅黑" panose="020B0503020204020204" pitchFamily="34" charset="-122"/>
              </a:rPr>
              <a:t>明年工作计划</a:t>
            </a:r>
            <a:r>
              <a:rPr lang="en-US" altLang="zh-CN" sz="1765" dirty="0">
                <a:latin typeface="微软雅黑" panose="020B0503020204020204" pitchFamily="34" charset="-122"/>
                <a:ea typeface="微软雅黑" panose="020B0503020204020204" pitchFamily="34" charset="-122"/>
              </a:rPr>
              <a:t>(</a:t>
            </a:r>
            <a:r>
              <a:rPr lang="zh-CN" altLang="en-US" sz="1765" dirty="0">
                <a:latin typeface="微软雅黑" panose="020B0503020204020204" pitchFamily="34" charset="-122"/>
                <a:ea typeface="微软雅黑" panose="020B0503020204020204" pitchFamily="34" charset="-122"/>
              </a:rPr>
              <a:t>此处添加文本内容</a:t>
            </a:r>
            <a:r>
              <a:rPr lang="en-US" altLang="zh-CN" sz="1765" dirty="0">
                <a:latin typeface="微软雅黑" panose="020B0503020204020204" pitchFamily="34" charset="-122"/>
                <a:ea typeface="微软雅黑" panose="020B0503020204020204" pitchFamily="34" charset="-122"/>
              </a:rPr>
              <a:t>)</a:t>
            </a:r>
            <a:endParaRPr lang="zh-CN" altLang="en-US" sz="2520"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1870469" y="2115029"/>
            <a:ext cx="4906883" cy="1725311"/>
            <a:chOff x="1980253" y="2205769"/>
            <a:chExt cx="5194887" cy="1826048"/>
          </a:xfrm>
        </p:grpSpPr>
        <p:sp>
          <p:nvSpPr>
            <p:cNvPr id="4" name="圆角矩形 3"/>
            <p:cNvSpPr/>
            <p:nvPr/>
          </p:nvSpPr>
          <p:spPr>
            <a:xfrm>
              <a:off x="1980253" y="3815867"/>
              <a:ext cx="5194887" cy="215950"/>
            </a:xfrm>
            <a:prstGeom prst="roundRect">
              <a:avLst>
                <a:gd name="adj" fmla="val 50000"/>
              </a:avLst>
            </a:prstGeom>
            <a:gradFill>
              <a:gsLst>
                <a:gs pos="0">
                  <a:schemeClr val="bg1"/>
                </a:gs>
                <a:gs pos="51000">
                  <a:schemeClr val="bg1">
                    <a:lumMod val="95000"/>
                  </a:schemeClr>
                </a:gs>
                <a:gs pos="100000">
                  <a:schemeClr val="bg1">
                    <a:lumMod val="85000"/>
                  </a:schemeClr>
                </a:gs>
              </a:gsLst>
              <a:lin ang="189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217" tIns="68608" rIns="137217" bIns="68608" anchor="ctr"/>
            <a:lstStyle/>
            <a:p>
              <a:pPr algn="ctr">
                <a:defRPr/>
              </a:pPr>
              <a:endParaRPr lang="zh-CN" altLang="en-US" sz="2395">
                <a:solidFill>
                  <a:schemeClr val="tx1"/>
                </a:solidFill>
                <a:latin typeface="微软雅黑" panose="020B0503020204020204" pitchFamily="34" charset="-122"/>
                <a:ea typeface="微软雅黑" panose="020B0503020204020204" pitchFamily="34" charset="-122"/>
              </a:endParaRPr>
            </a:p>
          </p:txBody>
        </p:sp>
        <p:sp>
          <p:nvSpPr>
            <p:cNvPr id="5" name="圆角矩形 4"/>
            <p:cNvSpPr/>
            <p:nvPr/>
          </p:nvSpPr>
          <p:spPr>
            <a:xfrm>
              <a:off x="1980253" y="3287108"/>
              <a:ext cx="5194887" cy="215950"/>
            </a:xfrm>
            <a:prstGeom prst="roundRect">
              <a:avLst>
                <a:gd name="adj" fmla="val 50000"/>
              </a:avLst>
            </a:prstGeom>
            <a:gradFill>
              <a:gsLst>
                <a:gs pos="0">
                  <a:schemeClr val="bg1"/>
                </a:gs>
                <a:gs pos="51000">
                  <a:schemeClr val="bg1">
                    <a:lumMod val="95000"/>
                  </a:schemeClr>
                </a:gs>
                <a:gs pos="100000">
                  <a:schemeClr val="bg1">
                    <a:lumMod val="85000"/>
                  </a:schemeClr>
                </a:gs>
              </a:gsLst>
              <a:lin ang="189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217" tIns="68608" rIns="137217" bIns="68608" anchor="ctr"/>
            <a:lstStyle/>
            <a:p>
              <a:pPr algn="ctr">
                <a:defRPr/>
              </a:pPr>
              <a:endParaRPr lang="zh-CN" altLang="en-US" sz="2395">
                <a:solidFill>
                  <a:schemeClr val="tx1"/>
                </a:solidFill>
                <a:latin typeface="微软雅黑" panose="020B0503020204020204" pitchFamily="34" charset="-122"/>
                <a:ea typeface="微软雅黑" panose="020B0503020204020204" pitchFamily="34" charset="-122"/>
              </a:endParaRPr>
            </a:p>
          </p:txBody>
        </p:sp>
        <p:sp>
          <p:nvSpPr>
            <p:cNvPr id="6" name="圆角矩形 5"/>
            <p:cNvSpPr/>
            <p:nvPr/>
          </p:nvSpPr>
          <p:spPr>
            <a:xfrm>
              <a:off x="1980253" y="2737706"/>
              <a:ext cx="5194887" cy="217537"/>
            </a:xfrm>
            <a:prstGeom prst="roundRect">
              <a:avLst>
                <a:gd name="adj" fmla="val 50000"/>
              </a:avLst>
            </a:prstGeom>
            <a:gradFill>
              <a:gsLst>
                <a:gs pos="0">
                  <a:schemeClr val="bg1"/>
                </a:gs>
                <a:gs pos="51000">
                  <a:schemeClr val="bg1">
                    <a:lumMod val="95000"/>
                  </a:schemeClr>
                </a:gs>
                <a:gs pos="100000">
                  <a:schemeClr val="bg1">
                    <a:lumMod val="85000"/>
                  </a:schemeClr>
                </a:gs>
              </a:gsLst>
              <a:lin ang="189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217" tIns="68608" rIns="137217" bIns="68608" anchor="ctr"/>
            <a:lstStyle/>
            <a:p>
              <a:pPr algn="ctr">
                <a:defRPr/>
              </a:pPr>
              <a:endParaRPr lang="zh-CN" altLang="en-US" sz="2395">
                <a:solidFill>
                  <a:schemeClr val="tx1"/>
                </a:solidFill>
                <a:latin typeface="微软雅黑" panose="020B0503020204020204" pitchFamily="34" charset="-122"/>
                <a:ea typeface="微软雅黑" panose="020B0503020204020204" pitchFamily="34" charset="-122"/>
              </a:endParaRPr>
            </a:p>
          </p:txBody>
        </p:sp>
        <p:sp>
          <p:nvSpPr>
            <p:cNvPr id="7" name="圆角矩形 6"/>
            <p:cNvSpPr/>
            <p:nvPr/>
          </p:nvSpPr>
          <p:spPr>
            <a:xfrm>
              <a:off x="1980253" y="2205769"/>
              <a:ext cx="5194887" cy="215950"/>
            </a:xfrm>
            <a:prstGeom prst="roundRect">
              <a:avLst>
                <a:gd name="adj" fmla="val 50000"/>
              </a:avLst>
            </a:prstGeom>
            <a:gradFill>
              <a:gsLst>
                <a:gs pos="0">
                  <a:schemeClr val="bg1"/>
                </a:gs>
                <a:gs pos="51000">
                  <a:schemeClr val="bg1">
                    <a:lumMod val="95000"/>
                  </a:schemeClr>
                </a:gs>
                <a:gs pos="100000">
                  <a:schemeClr val="bg1">
                    <a:lumMod val="85000"/>
                  </a:schemeClr>
                </a:gs>
              </a:gsLst>
              <a:lin ang="189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217" tIns="68608" rIns="137217" bIns="68608" anchor="ctr"/>
            <a:lstStyle/>
            <a:p>
              <a:pPr algn="ctr">
                <a:defRPr/>
              </a:pPr>
              <a:endParaRPr lang="zh-CN" altLang="en-US" sz="2395">
                <a:solidFill>
                  <a:schemeClr val="tx1"/>
                </a:solidFill>
                <a:latin typeface="微软雅黑" panose="020B0503020204020204" pitchFamily="34" charset="-122"/>
                <a:ea typeface="微软雅黑" panose="020B0503020204020204" pitchFamily="34" charset="-122"/>
              </a:endParaRPr>
            </a:p>
          </p:txBody>
        </p:sp>
      </p:grpSp>
      <p:sp>
        <p:nvSpPr>
          <p:cNvPr id="8" name="文本框 8"/>
          <p:cNvSpPr txBox="1">
            <a:spLocks noChangeArrowheads="1"/>
          </p:cNvSpPr>
          <p:nvPr/>
        </p:nvSpPr>
        <p:spPr bwMode="auto">
          <a:xfrm>
            <a:off x="540226" y="2004009"/>
            <a:ext cx="1152208" cy="3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7" tIns="51428" rIns="102857" bIns="51428"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r>
              <a:rPr lang="zh-CN" altLang="en-US" sz="1765" dirty="0">
                <a:latin typeface="微软雅黑" panose="020B0503020204020204" pitchFamily="34" charset="-122"/>
                <a:ea typeface="微软雅黑" panose="020B0503020204020204" pitchFamily="34" charset="-122"/>
              </a:rPr>
              <a:t>输入标题</a:t>
            </a:r>
            <a:endParaRPr lang="zh-CN" altLang="en-US" sz="1765" dirty="0">
              <a:latin typeface="微软雅黑" panose="020B0503020204020204" pitchFamily="34" charset="-122"/>
              <a:ea typeface="微软雅黑" panose="020B0503020204020204" pitchFamily="34" charset="-122"/>
            </a:endParaRPr>
          </a:p>
        </p:txBody>
      </p:sp>
      <p:sp>
        <p:nvSpPr>
          <p:cNvPr id="9" name="文本框 9"/>
          <p:cNvSpPr txBox="1">
            <a:spLocks noChangeArrowheads="1"/>
          </p:cNvSpPr>
          <p:nvPr/>
        </p:nvSpPr>
        <p:spPr bwMode="auto">
          <a:xfrm>
            <a:off x="7303447" y="2029514"/>
            <a:ext cx="906163" cy="33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770" dirty="0">
                <a:ea typeface="微软雅黑" panose="020B0503020204020204" pitchFamily="34" charset="-122"/>
              </a:rPr>
              <a:t>40</a:t>
            </a:r>
            <a:r>
              <a:rPr lang="en-US" altLang="zh-CN" sz="1765" dirty="0">
                <a:ea typeface="微软雅黑" panose="020B0503020204020204" pitchFamily="34" charset="-122"/>
              </a:rPr>
              <a:t>%</a:t>
            </a:r>
            <a:endParaRPr lang="zh-CN" altLang="en-US" sz="1765" dirty="0">
              <a:ea typeface="微软雅黑" panose="020B0503020204020204" pitchFamily="34" charset="-122"/>
            </a:endParaRPr>
          </a:p>
        </p:txBody>
      </p:sp>
      <p:sp>
        <p:nvSpPr>
          <p:cNvPr id="10" name="文本框 23"/>
          <p:cNvSpPr txBox="1">
            <a:spLocks noChangeArrowheads="1"/>
          </p:cNvSpPr>
          <p:nvPr/>
        </p:nvSpPr>
        <p:spPr bwMode="auto">
          <a:xfrm>
            <a:off x="540226" y="2511100"/>
            <a:ext cx="1152208" cy="3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7" tIns="51428" rIns="102857" bIns="51428"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r>
              <a:rPr lang="zh-CN" altLang="en-US" sz="1765" dirty="0">
                <a:latin typeface="微软雅黑" panose="020B0503020204020204" pitchFamily="34" charset="-122"/>
                <a:ea typeface="微软雅黑" panose="020B0503020204020204" pitchFamily="34" charset="-122"/>
              </a:rPr>
              <a:t>输入标题</a:t>
            </a:r>
            <a:endParaRPr lang="zh-CN" altLang="en-US" sz="1765" dirty="0">
              <a:latin typeface="微软雅黑" panose="020B0503020204020204" pitchFamily="34" charset="-122"/>
              <a:ea typeface="微软雅黑" panose="020B0503020204020204" pitchFamily="34" charset="-122"/>
            </a:endParaRPr>
          </a:p>
        </p:txBody>
      </p:sp>
      <p:sp>
        <p:nvSpPr>
          <p:cNvPr id="11" name="文本框 24"/>
          <p:cNvSpPr txBox="1">
            <a:spLocks noChangeArrowheads="1"/>
          </p:cNvSpPr>
          <p:nvPr/>
        </p:nvSpPr>
        <p:spPr bwMode="auto">
          <a:xfrm>
            <a:off x="7303447" y="2536605"/>
            <a:ext cx="906163" cy="33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770">
                <a:ea typeface="微软雅黑" panose="020B0503020204020204" pitchFamily="34" charset="-122"/>
              </a:rPr>
              <a:t>50</a:t>
            </a:r>
            <a:r>
              <a:rPr lang="en-US" altLang="zh-CN" sz="1765">
                <a:ea typeface="微软雅黑" panose="020B0503020204020204" pitchFamily="34" charset="-122"/>
              </a:rPr>
              <a:t>%</a:t>
            </a:r>
            <a:endParaRPr lang="zh-CN" altLang="en-US" sz="1765">
              <a:ea typeface="微软雅黑" panose="020B0503020204020204" pitchFamily="34" charset="-122"/>
            </a:endParaRPr>
          </a:p>
        </p:txBody>
      </p:sp>
      <p:sp>
        <p:nvSpPr>
          <p:cNvPr id="13" name="文本框 27"/>
          <p:cNvSpPr txBox="1">
            <a:spLocks noChangeArrowheads="1"/>
          </p:cNvSpPr>
          <p:nvPr/>
        </p:nvSpPr>
        <p:spPr bwMode="auto">
          <a:xfrm>
            <a:off x="540226" y="3018193"/>
            <a:ext cx="1152208" cy="3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7" tIns="51428" rIns="102857" bIns="51428"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r>
              <a:rPr lang="zh-CN" altLang="en-US" sz="1765" dirty="0">
                <a:latin typeface="微软雅黑" panose="020B0503020204020204" pitchFamily="34" charset="-122"/>
                <a:ea typeface="微软雅黑" panose="020B0503020204020204" pitchFamily="34" charset="-122"/>
              </a:rPr>
              <a:t>输入标题</a:t>
            </a:r>
            <a:endParaRPr lang="zh-CN" altLang="en-US" sz="1765" dirty="0">
              <a:latin typeface="微软雅黑" panose="020B0503020204020204" pitchFamily="34" charset="-122"/>
              <a:ea typeface="微软雅黑" panose="020B0503020204020204" pitchFamily="34" charset="-122"/>
            </a:endParaRPr>
          </a:p>
        </p:txBody>
      </p:sp>
      <p:sp>
        <p:nvSpPr>
          <p:cNvPr id="14" name="文本框 28"/>
          <p:cNvSpPr txBox="1">
            <a:spLocks noChangeArrowheads="1"/>
          </p:cNvSpPr>
          <p:nvPr/>
        </p:nvSpPr>
        <p:spPr bwMode="auto">
          <a:xfrm>
            <a:off x="7303447" y="3045197"/>
            <a:ext cx="906163" cy="33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770">
                <a:ea typeface="微软雅黑" panose="020B0503020204020204" pitchFamily="34" charset="-122"/>
              </a:rPr>
              <a:t>80</a:t>
            </a:r>
            <a:r>
              <a:rPr lang="en-US" altLang="zh-CN" sz="1765">
                <a:ea typeface="微软雅黑" panose="020B0503020204020204" pitchFamily="34" charset="-122"/>
              </a:rPr>
              <a:t>%</a:t>
            </a:r>
            <a:endParaRPr lang="zh-CN" altLang="en-US" sz="1765">
              <a:ea typeface="微软雅黑" panose="020B0503020204020204" pitchFamily="34" charset="-122"/>
            </a:endParaRPr>
          </a:p>
        </p:txBody>
      </p:sp>
      <p:sp>
        <p:nvSpPr>
          <p:cNvPr id="15" name="文本框 31"/>
          <p:cNvSpPr txBox="1">
            <a:spLocks noChangeArrowheads="1"/>
          </p:cNvSpPr>
          <p:nvPr/>
        </p:nvSpPr>
        <p:spPr bwMode="auto">
          <a:xfrm>
            <a:off x="540226" y="3525284"/>
            <a:ext cx="1152208" cy="3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7" tIns="51428" rIns="102857" bIns="51428"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a:r>
              <a:rPr lang="zh-CN" altLang="en-US" sz="1765" dirty="0">
                <a:latin typeface="微软雅黑" panose="020B0503020204020204" pitchFamily="34" charset="-122"/>
                <a:ea typeface="微软雅黑" panose="020B0503020204020204" pitchFamily="34" charset="-122"/>
              </a:rPr>
              <a:t>输入标题</a:t>
            </a:r>
            <a:endParaRPr lang="zh-CN" altLang="en-US" sz="1765" dirty="0">
              <a:latin typeface="微软雅黑" panose="020B0503020204020204" pitchFamily="34" charset="-122"/>
              <a:ea typeface="微软雅黑" panose="020B0503020204020204" pitchFamily="34" charset="-122"/>
            </a:endParaRPr>
          </a:p>
        </p:txBody>
      </p:sp>
      <p:sp>
        <p:nvSpPr>
          <p:cNvPr id="16" name="文本框 32"/>
          <p:cNvSpPr txBox="1">
            <a:spLocks noChangeArrowheads="1"/>
          </p:cNvSpPr>
          <p:nvPr/>
        </p:nvSpPr>
        <p:spPr bwMode="auto">
          <a:xfrm>
            <a:off x="7303447" y="3552289"/>
            <a:ext cx="906163" cy="33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770">
                <a:ea typeface="微软雅黑" panose="020B0503020204020204" pitchFamily="34" charset="-122"/>
              </a:rPr>
              <a:t>20</a:t>
            </a:r>
            <a:r>
              <a:rPr lang="en-US" altLang="zh-CN" sz="1765">
                <a:ea typeface="微软雅黑" panose="020B0503020204020204" pitchFamily="34" charset="-122"/>
              </a:rPr>
              <a:t>%</a:t>
            </a:r>
            <a:endParaRPr lang="zh-CN" altLang="en-US" sz="1765">
              <a:ea typeface="微软雅黑" panose="020B0503020204020204" pitchFamily="34" charset="-122"/>
            </a:endParaRPr>
          </a:p>
        </p:txBody>
      </p:sp>
      <p:sp>
        <p:nvSpPr>
          <p:cNvPr id="17" name="矩形 16"/>
          <p:cNvSpPr/>
          <p:nvPr/>
        </p:nvSpPr>
        <p:spPr>
          <a:xfrm>
            <a:off x="503313" y="4292062"/>
            <a:ext cx="7549360" cy="1197215"/>
          </a:xfrm>
          <a:prstGeom prst="rect">
            <a:avLst/>
          </a:prstGeom>
        </p:spPr>
        <p:txBody>
          <a:bodyPr lIns="102857" tIns="51428" rIns="102857" bIns="51428"/>
          <a:lstStyle/>
          <a:p>
            <a:pPr algn="just">
              <a:lnSpc>
                <a:spcPct val="130000"/>
              </a:lnSpc>
              <a:spcBef>
                <a:spcPts val="675"/>
              </a:spcBef>
              <a:spcAft>
                <a:spcPts val="675"/>
              </a:spcAft>
              <a:buClr>
                <a:srgbClr val="00B050"/>
              </a:buClr>
              <a:buSzPct val="80000"/>
              <a:defRPr/>
            </a:pPr>
            <a:r>
              <a:rPr lang="zh-CN" altLang="en-US" sz="1765" dirty="0">
                <a:latin typeface="微软雅黑" panose="020B0503020204020204" pitchFamily="34" charset="-122"/>
                <a:ea typeface="微软雅黑" panose="020B0503020204020204" pitchFamily="34" charset="-122"/>
              </a:rPr>
              <a:t>请在此处输入您的文本或者复制您的文本粘贴到此处，请在此处输入您的文本或者复制您的文本粘贴到此处。请在此处输入您的文本或者复制您的文本粘贴到此处。</a:t>
            </a:r>
            <a:endParaRPr lang="zh-CN" altLang="en-US" sz="1765" dirty="0">
              <a:latin typeface="微软雅黑" panose="020B0503020204020204" pitchFamily="34" charset="-122"/>
              <a:ea typeface="微软雅黑" panose="020B0503020204020204" pitchFamily="34" charset="-122"/>
            </a:endParaRPr>
          </a:p>
        </p:txBody>
      </p:sp>
      <p:grpSp>
        <p:nvGrpSpPr>
          <p:cNvPr id="18" name="组合 17"/>
          <p:cNvGrpSpPr/>
          <p:nvPr/>
        </p:nvGrpSpPr>
        <p:grpSpPr>
          <a:xfrm>
            <a:off x="1870467" y="2115029"/>
            <a:ext cx="4216759" cy="1725311"/>
            <a:chOff x="1980252" y="2205769"/>
            <a:chExt cx="4464257" cy="1826048"/>
          </a:xfrm>
        </p:grpSpPr>
        <p:sp>
          <p:nvSpPr>
            <p:cNvPr id="19" name="圆角矩形 18"/>
            <p:cNvSpPr/>
            <p:nvPr/>
          </p:nvSpPr>
          <p:spPr>
            <a:xfrm>
              <a:off x="1980253" y="2737706"/>
              <a:ext cx="2551911" cy="217537"/>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37217" tIns="68608" rIns="137217" bIns="68608" anchor="ctr"/>
            <a:lstStyle/>
            <a:p>
              <a:pPr algn="ctr">
                <a:defRPr/>
              </a:pPr>
              <a:endParaRPr lang="zh-CN" altLang="en-US" sz="2395">
                <a:solidFill>
                  <a:schemeClr val="tx1"/>
                </a:solidFill>
                <a:latin typeface="微软雅黑" panose="020B0503020204020204" pitchFamily="34" charset="-122"/>
                <a:ea typeface="微软雅黑" panose="020B0503020204020204" pitchFamily="34" charset="-122"/>
              </a:endParaRPr>
            </a:p>
          </p:txBody>
        </p:sp>
        <p:sp>
          <p:nvSpPr>
            <p:cNvPr id="20" name="圆角矩形 19"/>
            <p:cNvSpPr/>
            <p:nvPr/>
          </p:nvSpPr>
          <p:spPr>
            <a:xfrm>
              <a:off x="1980252" y="3287108"/>
              <a:ext cx="4464257" cy="21595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37217" tIns="68608" rIns="137217" bIns="68608" anchor="ctr"/>
            <a:lstStyle/>
            <a:p>
              <a:pPr algn="ctr">
                <a:defRPr/>
              </a:pPr>
              <a:endParaRPr lang="zh-CN" altLang="en-US" sz="2395">
                <a:solidFill>
                  <a:schemeClr val="tx1"/>
                </a:solidFill>
                <a:latin typeface="微软雅黑" panose="020B0503020204020204" pitchFamily="34" charset="-122"/>
                <a:ea typeface="微软雅黑" panose="020B0503020204020204" pitchFamily="34" charset="-122"/>
              </a:endParaRPr>
            </a:p>
          </p:txBody>
        </p:sp>
        <p:sp>
          <p:nvSpPr>
            <p:cNvPr id="21" name="圆角矩形 20"/>
            <p:cNvSpPr/>
            <p:nvPr/>
          </p:nvSpPr>
          <p:spPr>
            <a:xfrm>
              <a:off x="1980253" y="3815867"/>
              <a:ext cx="1274897" cy="21595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37217" tIns="68608" rIns="137217" bIns="68608" anchor="ctr"/>
            <a:lstStyle/>
            <a:p>
              <a:pPr algn="ctr">
                <a:defRPr/>
              </a:pPr>
              <a:endParaRPr lang="zh-CN" altLang="en-US" sz="2395">
                <a:solidFill>
                  <a:schemeClr val="tx1"/>
                </a:solidFill>
                <a:latin typeface="微软雅黑" panose="020B0503020204020204" pitchFamily="34" charset="-122"/>
                <a:ea typeface="微软雅黑" panose="020B0503020204020204" pitchFamily="34" charset="-122"/>
              </a:endParaRPr>
            </a:p>
          </p:txBody>
        </p:sp>
        <p:sp>
          <p:nvSpPr>
            <p:cNvPr id="22" name="圆角矩形 21"/>
            <p:cNvSpPr/>
            <p:nvPr/>
          </p:nvSpPr>
          <p:spPr>
            <a:xfrm>
              <a:off x="1980252" y="2205769"/>
              <a:ext cx="1912345" cy="21595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37217" tIns="68608" rIns="137217" bIns="68608" anchor="ctr"/>
            <a:lstStyle/>
            <a:p>
              <a:pPr algn="ctr">
                <a:defRPr/>
              </a:pPr>
              <a:endParaRPr lang="zh-CN" altLang="en-US" sz="2395">
                <a:solidFill>
                  <a:schemeClr val="tx1"/>
                </a:solidFill>
                <a:latin typeface="微软雅黑" panose="020B0503020204020204" pitchFamily="34" charset="-122"/>
                <a:ea typeface="微软雅黑" panose="020B0503020204020204" pitchFamily="34" charset="-122"/>
              </a:endParaRPr>
            </a:p>
          </p:txBody>
        </p:sp>
      </p:grpSp>
      <p:sp>
        <p:nvSpPr>
          <p:cNvPr id="23" name="圆角矩形 22"/>
          <p:cNvSpPr>
            <a:spLocks noChangeAspect="1"/>
          </p:cNvSpPr>
          <p:nvPr/>
        </p:nvSpPr>
        <p:spPr>
          <a:xfrm>
            <a:off x="8345640" y="1804815"/>
            <a:ext cx="2622260" cy="3711886"/>
          </a:xfrm>
          <a:prstGeom prst="roundRect">
            <a:avLst>
              <a:gd name="adj" fmla="val 1429"/>
            </a:avLst>
          </a:prstGeom>
          <a:noFill/>
          <a:ln w="3175">
            <a:solidFill>
              <a:srgbClr val="0070C0"/>
            </a:solidFill>
            <a:prstDash val="solid"/>
          </a:ln>
        </p:spPr>
        <p:style>
          <a:lnRef idx="1">
            <a:schemeClr val="accent6"/>
          </a:lnRef>
          <a:fillRef idx="0">
            <a:schemeClr val="accent6"/>
          </a:fillRef>
          <a:effectRef idx="0">
            <a:schemeClr val="accent6"/>
          </a:effectRef>
          <a:fontRef idx="minor">
            <a:schemeClr val="tx1"/>
          </a:fontRef>
        </p:style>
        <p:txBody>
          <a:bodyPr lIns="323960" tIns="809901" rIns="323960" bIns="404951" anchor="ctr"/>
          <a:lstStyle/>
          <a:p>
            <a:pPr algn="just">
              <a:lnSpc>
                <a:spcPct val="120000"/>
              </a:lnSpc>
              <a:spcBef>
                <a:spcPts val="675"/>
              </a:spcBef>
              <a:spcAft>
                <a:spcPts val="675"/>
              </a:spcAft>
              <a:defRPr/>
            </a:pPr>
            <a:endParaRPr lang="zh-CN" altLang="en-US" sz="1765" dirty="0">
              <a:solidFill>
                <a:srgbClr val="454545"/>
              </a:solidFill>
              <a:latin typeface="微软雅黑" panose="020B0503020204020204" pitchFamily="34" charset="-122"/>
            </a:endParaRPr>
          </a:p>
        </p:txBody>
      </p:sp>
      <p:sp>
        <p:nvSpPr>
          <p:cNvPr id="24" name="任意多边形 23"/>
          <p:cNvSpPr/>
          <p:nvPr/>
        </p:nvSpPr>
        <p:spPr>
          <a:xfrm>
            <a:off x="8762157" y="1727751"/>
            <a:ext cx="194822" cy="77065"/>
          </a:xfrm>
          <a:custGeom>
            <a:avLst/>
            <a:gdLst>
              <a:gd name="connsiteX0" fmla="*/ 131005 w 311731"/>
              <a:gd name="connsiteY0" fmla="*/ 0 h 121823"/>
              <a:gd name="connsiteX1" fmla="*/ 180725 w 311731"/>
              <a:gd name="connsiteY1" fmla="*/ 0 h 121823"/>
              <a:gd name="connsiteX2" fmla="*/ 205433 w 311731"/>
              <a:gd name="connsiteY2" fmla="*/ 4162 h 121823"/>
              <a:gd name="connsiteX3" fmla="*/ 309453 w 311731"/>
              <a:gd name="connsiteY3" fmla="*/ 109253 h 121823"/>
              <a:gd name="connsiteX4" fmla="*/ 311731 w 311731"/>
              <a:gd name="connsiteY4" fmla="*/ 121823 h 121823"/>
              <a:gd name="connsiteX5" fmla="*/ 0 w 311731"/>
              <a:gd name="connsiteY5" fmla="*/ 121823 h 121823"/>
              <a:gd name="connsiteX6" fmla="*/ 2277 w 311731"/>
              <a:gd name="connsiteY6" fmla="*/ 109253 h 121823"/>
              <a:gd name="connsiteX7" fmla="*/ 106298 w 311731"/>
              <a:gd name="connsiteY7" fmla="*/ 4162 h 1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731" h="121823">
                <a:moveTo>
                  <a:pt x="131005" y="0"/>
                </a:moveTo>
                <a:lnTo>
                  <a:pt x="180725" y="0"/>
                </a:lnTo>
                <a:lnTo>
                  <a:pt x="205433" y="4162"/>
                </a:lnTo>
                <a:cubicBezTo>
                  <a:pt x="252408" y="20443"/>
                  <a:pt x="290475" y="59254"/>
                  <a:pt x="309453" y="109253"/>
                </a:cubicBezTo>
                <a:lnTo>
                  <a:pt x="311731" y="121823"/>
                </a:lnTo>
                <a:lnTo>
                  <a:pt x="0" y="121823"/>
                </a:lnTo>
                <a:lnTo>
                  <a:pt x="2277" y="109253"/>
                </a:lnTo>
                <a:cubicBezTo>
                  <a:pt x="21256" y="59254"/>
                  <a:pt x="59323" y="20443"/>
                  <a:pt x="106298" y="4162"/>
                </a:cubicBezTo>
                <a:close/>
              </a:path>
            </a:pathLst>
          </a:custGeom>
          <a:solidFill>
            <a:srgbClr val="157E9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395" dirty="0">
              <a:latin typeface="微软雅黑" panose="020B0503020204020204" pitchFamily="34" charset="-122"/>
            </a:endParaRPr>
          </a:p>
        </p:txBody>
      </p:sp>
      <p:sp>
        <p:nvSpPr>
          <p:cNvPr id="25" name="任意多边形 24"/>
          <p:cNvSpPr/>
          <p:nvPr/>
        </p:nvSpPr>
        <p:spPr>
          <a:xfrm>
            <a:off x="10403588" y="1727751"/>
            <a:ext cx="184745" cy="77065"/>
          </a:xfrm>
          <a:custGeom>
            <a:avLst/>
            <a:gdLst>
              <a:gd name="connsiteX0" fmla="*/ 145370 w 318081"/>
              <a:gd name="connsiteY0" fmla="*/ 0 h 130555"/>
              <a:gd name="connsiteX1" fmla="*/ 172710 w 318081"/>
              <a:gd name="connsiteY1" fmla="*/ 0 h 130555"/>
              <a:gd name="connsiteX2" fmla="*/ 209618 w 318081"/>
              <a:gd name="connsiteY2" fmla="*/ 6428 h 130555"/>
              <a:gd name="connsiteX3" fmla="*/ 315757 w 318081"/>
              <a:gd name="connsiteY3" fmla="*/ 117294 h 130555"/>
              <a:gd name="connsiteX4" fmla="*/ 318081 w 318081"/>
              <a:gd name="connsiteY4" fmla="*/ 130555 h 130555"/>
              <a:gd name="connsiteX5" fmla="*/ 0 w 318081"/>
              <a:gd name="connsiteY5" fmla="*/ 130555 h 130555"/>
              <a:gd name="connsiteX6" fmla="*/ 2324 w 318081"/>
              <a:gd name="connsiteY6" fmla="*/ 117294 h 130555"/>
              <a:gd name="connsiteX7" fmla="*/ 108463 w 318081"/>
              <a:gd name="connsiteY7" fmla="*/ 6428 h 13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081" h="130555">
                <a:moveTo>
                  <a:pt x="145370" y="0"/>
                </a:moveTo>
                <a:lnTo>
                  <a:pt x="172710" y="0"/>
                </a:lnTo>
                <a:lnTo>
                  <a:pt x="209618" y="6428"/>
                </a:lnTo>
                <a:cubicBezTo>
                  <a:pt x="257550" y="23604"/>
                  <a:pt x="296392" y="64548"/>
                  <a:pt x="315757" y="117294"/>
                </a:cubicBezTo>
                <a:lnTo>
                  <a:pt x="318081" y="130555"/>
                </a:lnTo>
                <a:lnTo>
                  <a:pt x="0" y="130555"/>
                </a:lnTo>
                <a:lnTo>
                  <a:pt x="2324" y="117294"/>
                </a:lnTo>
                <a:cubicBezTo>
                  <a:pt x="21689" y="64548"/>
                  <a:pt x="60531" y="23604"/>
                  <a:pt x="108463" y="6428"/>
                </a:cubicBezTo>
                <a:close/>
              </a:path>
            </a:pathLst>
          </a:custGeom>
          <a:solidFill>
            <a:srgbClr val="157E9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2395" dirty="0">
              <a:latin typeface="微软雅黑" panose="020B0503020204020204" pitchFamily="34" charset="-122"/>
            </a:endParaRPr>
          </a:p>
        </p:txBody>
      </p:sp>
      <p:sp>
        <p:nvSpPr>
          <p:cNvPr id="26" name="任意多边形 25"/>
          <p:cNvSpPr/>
          <p:nvPr/>
        </p:nvSpPr>
        <p:spPr>
          <a:xfrm>
            <a:off x="8860689" y="1727751"/>
            <a:ext cx="1627996" cy="414727"/>
          </a:xfrm>
          <a:custGeom>
            <a:avLst/>
            <a:gdLst>
              <a:gd name="connsiteX0" fmla="*/ 0 w 2600830"/>
              <a:gd name="connsiteY0" fmla="*/ 0 h 649288"/>
              <a:gd name="connsiteX1" fmla="*/ 2600830 w 2600830"/>
              <a:gd name="connsiteY1" fmla="*/ 0 h 649288"/>
              <a:gd name="connsiteX2" fmla="*/ 2520047 w 2600830"/>
              <a:gd name="connsiteY2" fmla="*/ 89402 h 649288"/>
              <a:gd name="connsiteX3" fmla="*/ 1945040 w 2600830"/>
              <a:gd name="connsiteY3" fmla="*/ 646112 h 649288"/>
              <a:gd name="connsiteX4" fmla="*/ 648052 w 2600830"/>
              <a:gd name="connsiteY4" fmla="*/ 649287 h 649288"/>
              <a:gd name="connsiteX5" fmla="*/ 77908 w 2600830"/>
              <a:gd name="connsiteY5" fmla="*/ 84156 h 64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0830" h="649288">
                <a:moveTo>
                  <a:pt x="0" y="0"/>
                </a:moveTo>
                <a:lnTo>
                  <a:pt x="2600830" y="0"/>
                </a:lnTo>
                <a:lnTo>
                  <a:pt x="2520047" y="89402"/>
                </a:lnTo>
                <a:cubicBezTo>
                  <a:pt x="2351572" y="318525"/>
                  <a:pt x="2323328" y="645186"/>
                  <a:pt x="1945040" y="646112"/>
                </a:cubicBezTo>
                <a:lnTo>
                  <a:pt x="648052" y="649287"/>
                </a:lnTo>
                <a:cubicBezTo>
                  <a:pt x="269764" y="650213"/>
                  <a:pt x="245977" y="310819"/>
                  <a:pt x="77908" y="84156"/>
                </a:cubicBezTo>
                <a:close/>
              </a:path>
            </a:pathLst>
          </a:custGeom>
          <a:solidFill>
            <a:srgbClr val="0070C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02857" tIns="51428" rIns="102857" bIns="51428" anchor="ctr"/>
          <a:lstStyle/>
          <a:p>
            <a:pPr algn="ctr">
              <a:defRPr/>
            </a:pPr>
            <a:r>
              <a:rPr lang="zh-CN" altLang="en-US" sz="1890" dirty="0">
                <a:solidFill>
                  <a:schemeClr val="bg1"/>
                </a:solidFill>
                <a:latin typeface="微软雅黑" panose="020B0503020204020204" pitchFamily="34" charset="-122"/>
                <a:ea typeface="微软雅黑" panose="020B0503020204020204" pitchFamily="34" charset="-122"/>
              </a:rPr>
              <a:t>输入标题</a:t>
            </a:r>
            <a:endParaRPr lang="zh-CN" altLang="en-US" sz="1890" dirty="0">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a:off x="8549689" y="2238932"/>
            <a:ext cx="2312137" cy="3141698"/>
          </a:xfrm>
          <a:prstGeom prst="rect">
            <a:avLst/>
          </a:prstGeom>
        </p:spPr>
        <p:txBody>
          <a:bodyPr lIns="102857" tIns="51428" rIns="102857" bIns="51428"/>
          <a:lstStyle/>
          <a:p>
            <a:pPr algn="just">
              <a:lnSpc>
                <a:spcPct val="130000"/>
              </a:lnSpc>
              <a:spcBef>
                <a:spcPts val="675"/>
              </a:spcBef>
              <a:spcAft>
                <a:spcPts val="675"/>
              </a:spcAft>
              <a:buClr>
                <a:srgbClr val="00B050"/>
              </a:buClr>
              <a:buSzPct val="80000"/>
              <a:defRPr/>
            </a:pPr>
            <a:r>
              <a:rPr lang="zh-CN" altLang="en-US" sz="1765" dirty="0">
                <a:latin typeface="微软雅黑" panose="020B0503020204020204" pitchFamily="34" charset="-122"/>
                <a:ea typeface="微软雅黑" panose="020B0503020204020204" pitchFamily="34" charset="-122"/>
              </a:rPr>
              <a:t>请在此处输入您的文本或者复制您的文本粘贴到此处，请在此处输入您的文本或者复制您的文本粘贴到此处。请在此处输入您的文本或者复制您的文本粘贴到此处。</a:t>
            </a:r>
            <a:endParaRPr lang="zh-CN" altLang="en-US" sz="1765"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1250"/>
                                        <p:tgtEl>
                                          <p:spTgt spid="3"/>
                                        </p:tgtEl>
                                      </p:cBhvr>
                                    </p:animEffect>
                                  </p:childTnLst>
                                </p:cTn>
                              </p:par>
                              <p:par>
                                <p:cTn id="29" presetID="22" presetClass="entr" presetSubtype="8" fill="hold" nodeType="withEffect">
                                  <p:stCondLst>
                                    <p:cond delay="25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1250"/>
                                        <p:tgtEl>
                                          <p:spTgt spid="18"/>
                                        </p:tgtEl>
                                      </p:cBhvr>
                                    </p:animEffect>
                                  </p:childTnLst>
                                </p:cTn>
                              </p:par>
                            </p:childTnLst>
                          </p:cTn>
                        </p:par>
                        <p:par>
                          <p:cTn id="32" fill="hold">
                            <p:stCondLst>
                              <p:cond delay="2500"/>
                            </p:stCondLst>
                            <p:childTnLst>
                              <p:par>
                                <p:cTn id="33" presetID="22" presetClass="entr" presetSubtype="4"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par>
                          <p:cTn id="45" fill="hold">
                            <p:stCondLst>
                              <p:cond delay="3000"/>
                            </p:stCondLst>
                            <p:childTnLst>
                              <p:par>
                                <p:cTn id="46" presetID="42" presetClass="entr" presetSubtype="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14" presetClass="entr" presetSubtype="10" fill="hold" grpId="0"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randombar(horizontal)">
                                      <p:cBhvr>
                                        <p:cTn id="54" dur="500"/>
                                        <p:tgtEl>
                                          <p:spTgt spid="24"/>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randombar(horizontal)">
                                      <p:cBhvr>
                                        <p:cTn id="57" dur="500"/>
                                        <p:tgtEl>
                                          <p:spTgt spid="25"/>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randombar(horizontal)">
                                      <p:cBhvr>
                                        <p:cTn id="60" dur="500"/>
                                        <p:tgtEl>
                                          <p:spTgt spid="26"/>
                                        </p:tgtEl>
                                      </p:cBhvr>
                                    </p:animEffect>
                                  </p:childTnLst>
                                </p:cTn>
                              </p:par>
                            </p:childTnLst>
                          </p:cTn>
                        </p:par>
                        <p:par>
                          <p:cTn id="61" fill="hold">
                            <p:stCondLst>
                              <p:cond delay="4500"/>
                            </p:stCondLst>
                            <p:childTnLst>
                              <p:par>
                                <p:cTn id="62" presetID="22" presetClass="entr" presetSubtype="1" fill="hold" grpId="0"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wipe(up)">
                                      <p:cBhvr>
                                        <p:cTn id="64" dur="500"/>
                                        <p:tgtEl>
                                          <p:spTgt spid="23"/>
                                        </p:tgtEl>
                                      </p:cBhvr>
                                    </p:animEffect>
                                  </p:childTnLst>
                                </p:cTn>
                              </p:par>
                            </p:childTnLst>
                          </p:cTn>
                        </p:par>
                        <p:par>
                          <p:cTn id="65" fill="hold">
                            <p:stCondLst>
                              <p:cond delay="5000"/>
                            </p:stCondLst>
                            <p:childTnLst>
                              <p:par>
                                <p:cTn id="66" presetID="42" presetClass="entr" presetSubtype="0" fill="hold" grpId="0" nodeType="after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1000"/>
                                        <p:tgtEl>
                                          <p:spTgt spid="27"/>
                                        </p:tgtEl>
                                      </p:cBhvr>
                                    </p:animEffect>
                                    <p:anim calcmode="lin" valueType="num">
                                      <p:cBhvr>
                                        <p:cTn id="69" dur="1000" fill="hold"/>
                                        <p:tgtEl>
                                          <p:spTgt spid="27"/>
                                        </p:tgtEl>
                                        <p:attrNameLst>
                                          <p:attrName>ppt_x</p:attrName>
                                        </p:attrNameLst>
                                      </p:cBhvr>
                                      <p:tavLst>
                                        <p:tav tm="0">
                                          <p:val>
                                            <p:strVal val="#ppt_x"/>
                                          </p:val>
                                        </p:tav>
                                        <p:tav tm="100000">
                                          <p:val>
                                            <p:strVal val="#ppt_x"/>
                                          </p:val>
                                        </p:tav>
                                      </p:tavLst>
                                    </p:anim>
                                    <p:anim calcmode="lin" valueType="num">
                                      <p:cBhvr>
                                        <p:cTn id="7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P spid="9" grpId="0"/>
      <p:bldP spid="10" grpId="0"/>
      <p:bldP spid="11" grpId="0"/>
      <p:bldP spid="13" grpId="0"/>
      <p:bldP spid="14" grpId="0"/>
      <p:bldP spid="15" grpId="0"/>
      <p:bldP spid="16" grpId="0"/>
      <p:bldP spid="17" grpId="0"/>
      <p:bldP spid="23" grpId="0" animBg="1"/>
      <p:bldP spid="24" grpId="0" animBg="1"/>
      <p:bldP spid="25" grpId="0" animBg="1"/>
      <p:bldP spid="26" grpId="0" animBg="1"/>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092288" y="435537"/>
            <a:ext cx="4086375" cy="480131"/>
          </a:xfrm>
          <a:prstGeom prst="rect">
            <a:avLst/>
          </a:prstGeom>
        </p:spPr>
        <p:txBody>
          <a:bodyPr wrap="none">
            <a:spAutoFit/>
          </a:bodyPr>
          <a:lstStyle/>
          <a:p>
            <a:r>
              <a:rPr lang="zh-CN" altLang="en-US" sz="2520" b="1" dirty="0">
                <a:latin typeface="微软雅黑" panose="020B0503020204020204" pitchFamily="34" charset="-122"/>
                <a:ea typeface="微软雅黑" panose="020B0503020204020204" pitchFamily="34" charset="-122"/>
              </a:rPr>
              <a:t>明年工作计划</a:t>
            </a:r>
            <a:r>
              <a:rPr lang="en-US" altLang="zh-CN" sz="1765" dirty="0">
                <a:latin typeface="微软雅黑" panose="020B0503020204020204" pitchFamily="34" charset="-122"/>
                <a:ea typeface="微软雅黑" panose="020B0503020204020204" pitchFamily="34" charset="-122"/>
              </a:rPr>
              <a:t>(</a:t>
            </a:r>
            <a:r>
              <a:rPr lang="zh-CN" altLang="en-US" sz="1765" dirty="0">
                <a:latin typeface="微软雅黑" panose="020B0503020204020204" pitchFamily="34" charset="-122"/>
                <a:ea typeface="微软雅黑" panose="020B0503020204020204" pitchFamily="34" charset="-122"/>
              </a:rPr>
              <a:t>此处添加文本内容</a:t>
            </a:r>
            <a:r>
              <a:rPr lang="en-US" altLang="zh-CN" sz="1765" dirty="0">
                <a:latin typeface="微软雅黑" panose="020B0503020204020204" pitchFamily="34" charset="-122"/>
                <a:ea typeface="微软雅黑" panose="020B0503020204020204" pitchFamily="34" charset="-122"/>
              </a:rPr>
              <a:t>)</a:t>
            </a:r>
            <a:endParaRPr lang="zh-CN" altLang="en-US" sz="2520" dirty="0">
              <a:latin typeface="微软雅黑" panose="020B0503020204020204" pitchFamily="34" charset="-122"/>
              <a:ea typeface="微软雅黑" panose="020B0503020204020204" pitchFamily="34" charset="-122"/>
            </a:endParaRPr>
          </a:p>
        </p:txBody>
      </p:sp>
      <p:sp>
        <p:nvSpPr>
          <p:cNvPr id="51" name="AutoShape 4"/>
          <p:cNvSpPr>
            <a:spLocks noChangeAspect="1" noChangeArrowheads="1" noTextEdit="1"/>
          </p:cNvSpPr>
          <p:nvPr/>
        </p:nvSpPr>
        <p:spPr bwMode="auto">
          <a:xfrm>
            <a:off x="4281443" y="2069729"/>
            <a:ext cx="3149748" cy="33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393" tIns="43196" rIns="86393" bIns="43196" numCol="1" anchor="t" anchorCtr="0" compatLnSpc="1"/>
          <a:lstStyle/>
          <a:p>
            <a:endParaRPr lang="zh-CN" altLang="en-US" sz="2270" b="1" dirty="0">
              <a:solidFill>
                <a:srgbClr val="0070C0"/>
              </a:solidFill>
              <a:latin typeface="微软雅黑" panose="020B0503020204020204" pitchFamily="34" charset="-122"/>
              <a:ea typeface="微软雅黑" panose="020B0503020204020204" pitchFamily="34" charset="-122"/>
            </a:endParaRPr>
          </a:p>
        </p:txBody>
      </p:sp>
      <p:grpSp>
        <p:nvGrpSpPr>
          <p:cNvPr id="52" name="组合 51"/>
          <p:cNvGrpSpPr/>
          <p:nvPr/>
        </p:nvGrpSpPr>
        <p:grpSpPr>
          <a:xfrm>
            <a:off x="7314441" y="2602393"/>
            <a:ext cx="2187497" cy="790473"/>
            <a:chOff x="7453632" y="2631237"/>
            <a:chExt cx="2315287" cy="836433"/>
          </a:xfrm>
        </p:grpSpPr>
        <p:sp>
          <p:nvSpPr>
            <p:cNvPr id="53" name="TextBox 52"/>
            <p:cNvSpPr txBox="1"/>
            <p:nvPr/>
          </p:nvSpPr>
          <p:spPr>
            <a:xfrm>
              <a:off x="7896711" y="2631237"/>
              <a:ext cx="1872208" cy="836433"/>
            </a:xfrm>
            <a:prstGeom prst="rect">
              <a:avLst/>
            </a:prstGeom>
            <a:noFill/>
            <a:ln>
              <a:solidFill>
                <a:srgbClr val="0070C0"/>
              </a:solidFill>
              <a:prstDash val="dash"/>
            </a:ln>
          </p:spPr>
          <p:txBody>
            <a:bodyPr wrap="square" rtlCol="0">
              <a:spAutoFit/>
            </a:bodyPr>
            <a:lstStyle/>
            <a:p>
              <a:pPr algn="just"/>
              <a:r>
                <a:rPr lang="zh-CN" altLang="en-US" sz="1135" dirty="0">
                  <a:latin typeface="微软雅黑" panose="020B0503020204020204" pitchFamily="34" charset="-122"/>
                  <a:ea typeface="微软雅黑" panose="020B0503020204020204" pitchFamily="34" charset="-122"/>
                </a:rPr>
                <a:t>点击此处添加文字内容</a:t>
              </a:r>
              <a:endParaRPr lang="en-US" altLang="zh-CN" sz="1135" dirty="0">
                <a:latin typeface="微软雅黑" panose="020B0503020204020204" pitchFamily="34" charset="-122"/>
                <a:ea typeface="微软雅黑" panose="020B0503020204020204" pitchFamily="34" charset="-122"/>
              </a:endParaRPr>
            </a:p>
            <a:p>
              <a:pPr algn="just"/>
              <a:r>
                <a:rPr lang="zh-CN" altLang="en-US" sz="1135" dirty="0">
                  <a:latin typeface="微软雅黑" panose="020B0503020204020204" pitchFamily="34" charset="-122"/>
                  <a:ea typeface="微软雅黑" panose="020B0503020204020204" pitchFamily="34" charset="-122"/>
                </a:rPr>
                <a:t>点击此处添加文字内容</a:t>
              </a:r>
              <a:endParaRPr lang="zh-CN" altLang="en-US" sz="1135" dirty="0">
                <a:latin typeface="微软雅黑" panose="020B0503020204020204" pitchFamily="34" charset="-122"/>
                <a:ea typeface="微软雅黑" panose="020B0503020204020204" pitchFamily="34" charset="-122"/>
              </a:endParaRPr>
            </a:p>
            <a:p>
              <a:pPr algn="just"/>
              <a:r>
                <a:rPr lang="zh-CN" altLang="en-US" sz="1135" dirty="0">
                  <a:latin typeface="微软雅黑" panose="020B0503020204020204" pitchFamily="34" charset="-122"/>
                  <a:ea typeface="微软雅黑" panose="020B0503020204020204" pitchFamily="34" charset="-122"/>
                </a:rPr>
                <a:t>点击此处添加文字内容</a:t>
              </a:r>
              <a:endParaRPr lang="zh-CN" altLang="en-US" sz="1135" dirty="0">
                <a:latin typeface="微软雅黑" panose="020B0503020204020204" pitchFamily="34" charset="-122"/>
                <a:ea typeface="微软雅黑" panose="020B0503020204020204" pitchFamily="34" charset="-122"/>
              </a:endParaRPr>
            </a:p>
            <a:p>
              <a:pPr algn="just"/>
              <a:r>
                <a:rPr lang="zh-CN" altLang="en-US" sz="1135" dirty="0">
                  <a:latin typeface="微软雅黑" panose="020B0503020204020204" pitchFamily="34" charset="-122"/>
                  <a:ea typeface="微软雅黑" panose="020B0503020204020204" pitchFamily="34" charset="-122"/>
                </a:rPr>
                <a:t>点击此处添加文字内容</a:t>
              </a:r>
              <a:endParaRPr lang="zh-CN" altLang="en-US" sz="1135" dirty="0">
                <a:latin typeface="微软雅黑" panose="020B0503020204020204" pitchFamily="34" charset="-122"/>
                <a:ea typeface="微软雅黑" panose="020B0503020204020204" pitchFamily="34" charset="-122"/>
              </a:endParaRPr>
            </a:p>
          </p:txBody>
        </p:sp>
        <p:cxnSp>
          <p:nvCxnSpPr>
            <p:cNvPr id="54" name="肘形连接符 53"/>
            <p:cNvCxnSpPr/>
            <p:nvPr/>
          </p:nvCxnSpPr>
          <p:spPr>
            <a:xfrm flipV="1">
              <a:off x="7453632" y="2913869"/>
              <a:ext cx="371071" cy="108724"/>
            </a:xfrm>
            <a:prstGeom prst="bentConnector3">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55" name="组合 54"/>
          <p:cNvGrpSpPr/>
          <p:nvPr/>
        </p:nvGrpSpPr>
        <p:grpSpPr>
          <a:xfrm>
            <a:off x="5963269" y="1524357"/>
            <a:ext cx="2360691" cy="615938"/>
            <a:chOff x="6023532" y="1490522"/>
            <a:chExt cx="2498600" cy="651751"/>
          </a:xfrm>
        </p:grpSpPr>
        <p:sp>
          <p:nvSpPr>
            <p:cNvPr id="56" name="TextBox 55"/>
            <p:cNvSpPr txBox="1"/>
            <p:nvPr/>
          </p:nvSpPr>
          <p:spPr>
            <a:xfrm>
              <a:off x="6371924" y="1490522"/>
              <a:ext cx="2150208" cy="651751"/>
            </a:xfrm>
            <a:prstGeom prst="rect">
              <a:avLst/>
            </a:prstGeom>
            <a:noFill/>
            <a:ln>
              <a:solidFill>
                <a:srgbClr val="0070C0"/>
              </a:solidFill>
              <a:prstDash val="dash"/>
            </a:ln>
          </p:spPr>
          <p:txBody>
            <a:bodyPr wrap="square" rtlCol="0">
              <a:spAutoFit/>
            </a:bodyPr>
            <a:lstStyle/>
            <a:p>
              <a:pPr algn="just"/>
              <a:r>
                <a:rPr lang="zh-CN" altLang="en-US" sz="1135" dirty="0">
                  <a:latin typeface="微软雅黑" panose="020B0503020204020204" pitchFamily="34" charset="-122"/>
                  <a:ea typeface="微软雅黑" panose="020B0503020204020204" pitchFamily="34" charset="-122"/>
                </a:rPr>
                <a:t>点击文字内容</a:t>
              </a:r>
              <a:r>
                <a:rPr lang="en-US" altLang="zh-CN" sz="1135" dirty="0">
                  <a:latin typeface="微软雅黑" panose="020B0503020204020204" pitchFamily="34" charset="-122"/>
                  <a:ea typeface="微软雅黑" panose="020B0503020204020204" pitchFamily="34" charset="-122"/>
                </a:rPr>
                <a:t>,</a:t>
              </a:r>
              <a:r>
                <a:rPr lang="zh-CN" altLang="en-US" sz="1135" dirty="0">
                  <a:latin typeface="微软雅黑" panose="020B0503020204020204" pitchFamily="34" charset="-122"/>
                  <a:ea typeface="微软雅黑" panose="020B0503020204020204" pitchFamily="34" charset="-122"/>
                </a:rPr>
                <a:t>点击文字内容</a:t>
              </a:r>
              <a:endParaRPr lang="en-US" altLang="zh-CN" sz="1135" dirty="0">
                <a:latin typeface="微软雅黑" panose="020B0503020204020204" pitchFamily="34" charset="-122"/>
                <a:ea typeface="微软雅黑" panose="020B0503020204020204" pitchFamily="34" charset="-122"/>
              </a:endParaRPr>
            </a:p>
            <a:p>
              <a:pPr algn="just"/>
              <a:r>
                <a:rPr lang="zh-CN" altLang="en-US" sz="1135" dirty="0">
                  <a:latin typeface="微软雅黑" panose="020B0503020204020204" pitchFamily="34" charset="-122"/>
                  <a:ea typeface="微软雅黑" panose="020B0503020204020204" pitchFamily="34" charset="-122"/>
                </a:rPr>
                <a:t>点击文字内容</a:t>
              </a:r>
              <a:r>
                <a:rPr lang="en-US" altLang="zh-CN" sz="1135" dirty="0">
                  <a:latin typeface="微软雅黑" panose="020B0503020204020204" pitchFamily="34" charset="-122"/>
                  <a:ea typeface="微软雅黑" panose="020B0503020204020204" pitchFamily="34" charset="-122"/>
                </a:rPr>
                <a:t>,</a:t>
              </a:r>
              <a:r>
                <a:rPr lang="zh-CN" altLang="en-US" sz="1135" dirty="0">
                  <a:latin typeface="微软雅黑" panose="020B0503020204020204" pitchFamily="34" charset="-122"/>
                  <a:ea typeface="微软雅黑" panose="020B0503020204020204" pitchFamily="34" charset="-122"/>
                </a:rPr>
                <a:t>点击文字内容</a:t>
              </a:r>
              <a:endParaRPr lang="zh-CN" altLang="en-US" sz="1135" dirty="0">
                <a:latin typeface="微软雅黑" panose="020B0503020204020204" pitchFamily="34" charset="-122"/>
                <a:ea typeface="微软雅黑" panose="020B0503020204020204" pitchFamily="34" charset="-122"/>
              </a:endParaRPr>
            </a:p>
            <a:p>
              <a:pPr algn="just"/>
              <a:r>
                <a:rPr lang="zh-CN" altLang="en-US" sz="1135" dirty="0">
                  <a:latin typeface="微软雅黑" panose="020B0503020204020204" pitchFamily="34" charset="-122"/>
                  <a:ea typeface="微软雅黑" panose="020B0503020204020204" pitchFamily="34" charset="-122"/>
                </a:rPr>
                <a:t>点击文字内容</a:t>
              </a:r>
              <a:r>
                <a:rPr lang="en-US" altLang="zh-CN" sz="1135" dirty="0">
                  <a:latin typeface="微软雅黑" panose="020B0503020204020204" pitchFamily="34" charset="-122"/>
                  <a:ea typeface="微软雅黑" panose="020B0503020204020204" pitchFamily="34" charset="-122"/>
                </a:rPr>
                <a:t>,</a:t>
              </a:r>
              <a:r>
                <a:rPr lang="zh-CN" altLang="en-US" sz="1135" dirty="0">
                  <a:latin typeface="微软雅黑" panose="020B0503020204020204" pitchFamily="34" charset="-122"/>
                  <a:ea typeface="微软雅黑" panose="020B0503020204020204" pitchFamily="34" charset="-122"/>
                </a:rPr>
                <a:t>点击文字内容</a:t>
              </a:r>
              <a:endParaRPr lang="zh-CN" altLang="en-US" sz="1135" dirty="0">
                <a:latin typeface="微软雅黑" panose="020B0503020204020204" pitchFamily="34" charset="-122"/>
                <a:ea typeface="微软雅黑" panose="020B0503020204020204" pitchFamily="34" charset="-122"/>
              </a:endParaRPr>
            </a:p>
          </p:txBody>
        </p:sp>
        <p:cxnSp>
          <p:nvCxnSpPr>
            <p:cNvPr id="57" name="肘形连接符 56"/>
            <p:cNvCxnSpPr/>
            <p:nvPr/>
          </p:nvCxnSpPr>
          <p:spPr>
            <a:xfrm flipV="1">
              <a:off x="6023532" y="1847714"/>
              <a:ext cx="360833" cy="249260"/>
            </a:xfrm>
            <a:prstGeom prst="bentConnector5">
              <a:avLst>
                <a:gd name="adj1" fmla="val 63353"/>
                <a:gd name="adj2" fmla="val 56553"/>
                <a:gd name="adj3" fmla="val 36647"/>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58" name="组合 57"/>
          <p:cNvGrpSpPr/>
          <p:nvPr/>
        </p:nvGrpSpPr>
        <p:grpSpPr>
          <a:xfrm>
            <a:off x="7324296" y="4382511"/>
            <a:ext cx="2177641" cy="615938"/>
            <a:chOff x="7464064" y="4514858"/>
            <a:chExt cx="2304855" cy="651751"/>
          </a:xfrm>
        </p:grpSpPr>
        <p:sp>
          <p:nvSpPr>
            <p:cNvPr id="59" name="TextBox 58"/>
            <p:cNvSpPr txBox="1"/>
            <p:nvPr/>
          </p:nvSpPr>
          <p:spPr>
            <a:xfrm>
              <a:off x="7896712" y="4514858"/>
              <a:ext cx="1872207" cy="651751"/>
            </a:xfrm>
            <a:prstGeom prst="rect">
              <a:avLst/>
            </a:prstGeom>
            <a:noFill/>
            <a:ln>
              <a:solidFill>
                <a:srgbClr val="0070C0"/>
              </a:solidFill>
              <a:prstDash val="dash"/>
            </a:ln>
          </p:spPr>
          <p:txBody>
            <a:bodyPr wrap="square" rtlCol="0">
              <a:spAutoFit/>
            </a:bodyPr>
            <a:lstStyle/>
            <a:p>
              <a:pPr algn="just"/>
              <a:r>
                <a:rPr lang="zh-CN" altLang="en-US" sz="1135" dirty="0">
                  <a:latin typeface="微软雅黑" panose="020B0503020204020204" pitchFamily="34" charset="-122"/>
                  <a:ea typeface="微软雅黑" panose="020B0503020204020204" pitchFamily="34" charset="-122"/>
                </a:rPr>
                <a:t>点击此处添加文字内容</a:t>
              </a:r>
              <a:endParaRPr lang="en-US" altLang="zh-CN" sz="1135" dirty="0">
                <a:latin typeface="微软雅黑" panose="020B0503020204020204" pitchFamily="34" charset="-122"/>
                <a:ea typeface="微软雅黑" panose="020B0503020204020204" pitchFamily="34" charset="-122"/>
              </a:endParaRPr>
            </a:p>
            <a:p>
              <a:pPr algn="just"/>
              <a:r>
                <a:rPr lang="zh-CN" altLang="en-US" sz="1135" dirty="0">
                  <a:latin typeface="微软雅黑" panose="020B0503020204020204" pitchFamily="34" charset="-122"/>
                  <a:ea typeface="微软雅黑" panose="020B0503020204020204" pitchFamily="34" charset="-122"/>
                </a:rPr>
                <a:t>点击此处添加文字内容</a:t>
              </a:r>
              <a:endParaRPr lang="zh-CN" altLang="en-US" sz="1135" dirty="0">
                <a:latin typeface="微软雅黑" panose="020B0503020204020204" pitchFamily="34" charset="-122"/>
                <a:ea typeface="微软雅黑" panose="020B0503020204020204" pitchFamily="34" charset="-122"/>
              </a:endParaRPr>
            </a:p>
            <a:p>
              <a:pPr algn="just"/>
              <a:r>
                <a:rPr lang="zh-CN" altLang="en-US" sz="1135" dirty="0">
                  <a:latin typeface="微软雅黑" panose="020B0503020204020204" pitchFamily="34" charset="-122"/>
                  <a:ea typeface="微软雅黑" panose="020B0503020204020204" pitchFamily="34" charset="-122"/>
                </a:rPr>
                <a:t>点击此处添加文字内容</a:t>
              </a:r>
              <a:endParaRPr lang="zh-CN" altLang="en-US" sz="1135" dirty="0">
                <a:latin typeface="微软雅黑" panose="020B0503020204020204" pitchFamily="34" charset="-122"/>
                <a:ea typeface="微软雅黑" panose="020B0503020204020204" pitchFamily="34" charset="-122"/>
              </a:endParaRPr>
            </a:p>
          </p:txBody>
        </p:sp>
        <p:cxnSp>
          <p:nvCxnSpPr>
            <p:cNvPr id="60" name="肘形连接符 59"/>
            <p:cNvCxnSpPr/>
            <p:nvPr/>
          </p:nvCxnSpPr>
          <p:spPr>
            <a:xfrm>
              <a:off x="7464064" y="4831919"/>
              <a:ext cx="377674" cy="131479"/>
            </a:xfrm>
            <a:prstGeom prst="bentConnector3">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61" name="组合 60"/>
          <p:cNvGrpSpPr/>
          <p:nvPr/>
        </p:nvGrpSpPr>
        <p:grpSpPr>
          <a:xfrm>
            <a:off x="5091417" y="5363946"/>
            <a:ext cx="2087833" cy="701896"/>
            <a:chOff x="5100742" y="5553360"/>
            <a:chExt cx="2209801" cy="742706"/>
          </a:xfrm>
        </p:grpSpPr>
        <p:sp>
          <p:nvSpPr>
            <p:cNvPr id="62" name="TextBox 61"/>
            <p:cNvSpPr txBox="1"/>
            <p:nvPr/>
          </p:nvSpPr>
          <p:spPr>
            <a:xfrm>
              <a:off x="5100742" y="5828999"/>
              <a:ext cx="2209801" cy="467067"/>
            </a:xfrm>
            <a:prstGeom prst="rect">
              <a:avLst/>
            </a:prstGeom>
            <a:noFill/>
            <a:ln>
              <a:solidFill>
                <a:srgbClr val="0070C0"/>
              </a:solidFill>
              <a:prstDash val="dash"/>
            </a:ln>
          </p:spPr>
          <p:txBody>
            <a:bodyPr wrap="square" rtlCol="0">
              <a:spAutoFit/>
            </a:bodyPr>
            <a:lstStyle/>
            <a:p>
              <a:pPr algn="just"/>
              <a:r>
                <a:rPr lang="zh-CN" altLang="en-US" sz="1135" dirty="0">
                  <a:latin typeface="微软雅黑" panose="020B0503020204020204" pitchFamily="34" charset="-122"/>
                  <a:ea typeface="微软雅黑" panose="020B0503020204020204" pitchFamily="34" charset="-122"/>
                </a:rPr>
                <a:t>点击文字内容</a:t>
              </a:r>
              <a:r>
                <a:rPr lang="en-US" altLang="zh-CN" sz="1135" dirty="0">
                  <a:latin typeface="微软雅黑" panose="020B0503020204020204" pitchFamily="34" charset="-122"/>
                  <a:ea typeface="微软雅黑" panose="020B0503020204020204" pitchFamily="34" charset="-122"/>
                </a:rPr>
                <a:t>,</a:t>
              </a:r>
              <a:r>
                <a:rPr lang="zh-CN" altLang="en-US" sz="1135" dirty="0">
                  <a:latin typeface="微软雅黑" panose="020B0503020204020204" pitchFamily="34" charset="-122"/>
                  <a:ea typeface="微软雅黑" panose="020B0503020204020204" pitchFamily="34" charset="-122"/>
                </a:rPr>
                <a:t>点击文字内容</a:t>
              </a:r>
              <a:endParaRPr lang="zh-CN" altLang="en-US" sz="1135" dirty="0">
                <a:latin typeface="微软雅黑" panose="020B0503020204020204" pitchFamily="34" charset="-122"/>
                <a:ea typeface="微软雅黑" panose="020B0503020204020204" pitchFamily="34" charset="-122"/>
              </a:endParaRPr>
            </a:p>
            <a:p>
              <a:pPr algn="just"/>
              <a:r>
                <a:rPr lang="zh-CN" altLang="en-US" sz="1135" dirty="0">
                  <a:latin typeface="微软雅黑" panose="020B0503020204020204" pitchFamily="34" charset="-122"/>
                  <a:ea typeface="微软雅黑" panose="020B0503020204020204" pitchFamily="34" charset="-122"/>
                </a:rPr>
                <a:t>点击文字内容</a:t>
              </a:r>
              <a:r>
                <a:rPr lang="en-US" altLang="zh-CN" sz="1135" dirty="0">
                  <a:latin typeface="微软雅黑" panose="020B0503020204020204" pitchFamily="34" charset="-122"/>
                  <a:ea typeface="微软雅黑" panose="020B0503020204020204" pitchFamily="34" charset="-122"/>
                </a:rPr>
                <a:t>,</a:t>
              </a:r>
              <a:r>
                <a:rPr lang="zh-CN" altLang="en-US" sz="1135" dirty="0">
                  <a:latin typeface="微软雅黑" panose="020B0503020204020204" pitchFamily="34" charset="-122"/>
                  <a:ea typeface="微软雅黑" panose="020B0503020204020204" pitchFamily="34" charset="-122"/>
                </a:rPr>
                <a:t>点击文字内容</a:t>
              </a:r>
              <a:endParaRPr lang="zh-CN" altLang="en-US" sz="1135" dirty="0">
                <a:latin typeface="微软雅黑" panose="020B0503020204020204" pitchFamily="34" charset="-122"/>
                <a:ea typeface="微软雅黑" panose="020B0503020204020204" pitchFamily="34" charset="-122"/>
              </a:endParaRPr>
            </a:p>
          </p:txBody>
        </p:sp>
        <p:cxnSp>
          <p:nvCxnSpPr>
            <p:cNvPr id="63" name="肘形连接符 62"/>
            <p:cNvCxnSpPr/>
            <p:nvPr/>
          </p:nvCxnSpPr>
          <p:spPr>
            <a:xfrm>
              <a:off x="5639385" y="5553360"/>
              <a:ext cx="12701" cy="199045"/>
            </a:xfrm>
            <a:prstGeom prst="bentConnector4">
              <a:avLst>
                <a:gd name="adj1" fmla="val -1800000"/>
                <a:gd name="adj2" fmla="val 50000"/>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64" name="组合 63"/>
          <p:cNvGrpSpPr/>
          <p:nvPr/>
        </p:nvGrpSpPr>
        <p:grpSpPr>
          <a:xfrm>
            <a:off x="2040898" y="4255046"/>
            <a:ext cx="2370181" cy="615938"/>
            <a:chOff x="1872018" y="4379982"/>
            <a:chExt cx="2508642" cy="651751"/>
          </a:xfrm>
        </p:grpSpPr>
        <p:sp>
          <p:nvSpPr>
            <p:cNvPr id="65" name="TextBox 64"/>
            <p:cNvSpPr txBox="1"/>
            <p:nvPr/>
          </p:nvSpPr>
          <p:spPr>
            <a:xfrm>
              <a:off x="1872018" y="4379982"/>
              <a:ext cx="2064254" cy="651751"/>
            </a:xfrm>
            <a:prstGeom prst="rect">
              <a:avLst/>
            </a:prstGeom>
            <a:noFill/>
            <a:ln>
              <a:solidFill>
                <a:srgbClr val="0070C0"/>
              </a:solidFill>
              <a:prstDash val="dash"/>
            </a:ln>
          </p:spPr>
          <p:txBody>
            <a:bodyPr wrap="square" rtlCol="0">
              <a:spAutoFit/>
            </a:bodyPr>
            <a:lstStyle/>
            <a:p>
              <a:pPr algn="just"/>
              <a:r>
                <a:rPr lang="zh-CN" altLang="en-US" sz="1135" dirty="0">
                  <a:latin typeface="微软雅黑" panose="020B0503020204020204" pitchFamily="34" charset="-122"/>
                  <a:ea typeface="微软雅黑" panose="020B0503020204020204" pitchFamily="34" charset="-122"/>
                </a:rPr>
                <a:t>点击添加文字内容点击添</a:t>
              </a:r>
              <a:endParaRPr lang="en-US" altLang="zh-CN" sz="1135" dirty="0">
                <a:latin typeface="微软雅黑" panose="020B0503020204020204" pitchFamily="34" charset="-122"/>
                <a:ea typeface="微软雅黑" panose="020B0503020204020204" pitchFamily="34" charset="-122"/>
              </a:endParaRPr>
            </a:p>
            <a:p>
              <a:pPr algn="just"/>
              <a:r>
                <a:rPr lang="zh-CN" altLang="en-US" sz="1135" dirty="0">
                  <a:latin typeface="微软雅黑" panose="020B0503020204020204" pitchFamily="34" charset="-122"/>
                  <a:ea typeface="微软雅黑" panose="020B0503020204020204" pitchFamily="34" charset="-122"/>
                </a:rPr>
                <a:t>加文字内容点击添加文字</a:t>
              </a:r>
              <a:endParaRPr lang="en-US" altLang="zh-CN" sz="1135" dirty="0">
                <a:latin typeface="微软雅黑" panose="020B0503020204020204" pitchFamily="34" charset="-122"/>
                <a:ea typeface="微软雅黑" panose="020B0503020204020204" pitchFamily="34" charset="-122"/>
              </a:endParaRPr>
            </a:p>
            <a:p>
              <a:pPr algn="just"/>
              <a:r>
                <a:rPr lang="zh-CN" altLang="en-US" sz="1135" dirty="0">
                  <a:latin typeface="微软雅黑" panose="020B0503020204020204" pitchFamily="34" charset="-122"/>
                  <a:ea typeface="微软雅黑" panose="020B0503020204020204" pitchFamily="34" charset="-122"/>
                </a:rPr>
                <a:t>内容点击添加文字内容</a:t>
              </a:r>
              <a:endParaRPr lang="zh-CN" altLang="en-US" sz="1135" dirty="0">
                <a:latin typeface="微软雅黑" panose="020B0503020204020204" pitchFamily="34" charset="-122"/>
                <a:ea typeface="微软雅黑" panose="020B0503020204020204" pitchFamily="34" charset="-122"/>
              </a:endParaRPr>
            </a:p>
          </p:txBody>
        </p:sp>
        <p:cxnSp>
          <p:nvCxnSpPr>
            <p:cNvPr id="66" name="肘形连接符 65"/>
            <p:cNvCxnSpPr/>
            <p:nvPr/>
          </p:nvCxnSpPr>
          <p:spPr>
            <a:xfrm>
              <a:off x="4036395" y="4556133"/>
              <a:ext cx="344265" cy="63197"/>
            </a:xfrm>
            <a:prstGeom prst="bentConnector3">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67" name="组合 66"/>
          <p:cNvGrpSpPr/>
          <p:nvPr/>
        </p:nvGrpSpPr>
        <p:grpSpPr>
          <a:xfrm>
            <a:off x="2426444" y="2493615"/>
            <a:ext cx="1991067" cy="790473"/>
            <a:chOff x="2280087" y="2516134"/>
            <a:chExt cx="2107382" cy="836433"/>
          </a:xfrm>
        </p:grpSpPr>
        <p:sp>
          <p:nvSpPr>
            <p:cNvPr id="68" name="TextBox 67"/>
            <p:cNvSpPr txBox="1"/>
            <p:nvPr/>
          </p:nvSpPr>
          <p:spPr>
            <a:xfrm>
              <a:off x="2280087" y="2516134"/>
              <a:ext cx="1872207" cy="836433"/>
            </a:xfrm>
            <a:prstGeom prst="rect">
              <a:avLst/>
            </a:prstGeom>
            <a:noFill/>
            <a:ln>
              <a:solidFill>
                <a:srgbClr val="0070C0"/>
              </a:solidFill>
              <a:prstDash val="dash"/>
            </a:ln>
          </p:spPr>
          <p:txBody>
            <a:bodyPr wrap="square" rtlCol="0">
              <a:spAutoFit/>
            </a:bodyPr>
            <a:lstStyle/>
            <a:p>
              <a:pPr algn="just"/>
              <a:r>
                <a:rPr lang="zh-CN" altLang="en-US" sz="1135" dirty="0">
                  <a:latin typeface="微软雅黑" panose="020B0503020204020204" pitchFamily="34" charset="-122"/>
                  <a:ea typeface="微软雅黑" panose="020B0503020204020204" pitchFamily="34" charset="-122"/>
                </a:rPr>
                <a:t>点击此处添加文字内容</a:t>
              </a:r>
              <a:endParaRPr lang="en-US" altLang="zh-CN" sz="1135" dirty="0">
                <a:latin typeface="微软雅黑" panose="020B0503020204020204" pitchFamily="34" charset="-122"/>
                <a:ea typeface="微软雅黑" panose="020B0503020204020204" pitchFamily="34" charset="-122"/>
              </a:endParaRPr>
            </a:p>
            <a:p>
              <a:pPr algn="just"/>
              <a:r>
                <a:rPr lang="zh-CN" altLang="en-US" sz="1135" dirty="0">
                  <a:latin typeface="微软雅黑" panose="020B0503020204020204" pitchFamily="34" charset="-122"/>
                  <a:ea typeface="微软雅黑" panose="020B0503020204020204" pitchFamily="34" charset="-122"/>
                </a:rPr>
                <a:t>点击此处添加文字内容</a:t>
              </a:r>
              <a:endParaRPr lang="zh-CN" altLang="en-US" sz="1135" dirty="0">
                <a:latin typeface="微软雅黑" panose="020B0503020204020204" pitchFamily="34" charset="-122"/>
                <a:ea typeface="微软雅黑" panose="020B0503020204020204" pitchFamily="34" charset="-122"/>
              </a:endParaRPr>
            </a:p>
            <a:p>
              <a:pPr algn="just"/>
              <a:r>
                <a:rPr lang="zh-CN" altLang="en-US" sz="1135" dirty="0">
                  <a:latin typeface="微软雅黑" panose="020B0503020204020204" pitchFamily="34" charset="-122"/>
                  <a:ea typeface="微软雅黑" panose="020B0503020204020204" pitchFamily="34" charset="-122"/>
                </a:rPr>
                <a:t>点击此处添加文字内容</a:t>
              </a:r>
              <a:endParaRPr lang="zh-CN" altLang="en-US" sz="1135" dirty="0">
                <a:latin typeface="微软雅黑" panose="020B0503020204020204" pitchFamily="34" charset="-122"/>
                <a:ea typeface="微软雅黑" panose="020B0503020204020204" pitchFamily="34" charset="-122"/>
              </a:endParaRPr>
            </a:p>
            <a:p>
              <a:pPr algn="just"/>
              <a:r>
                <a:rPr lang="zh-CN" altLang="en-US" sz="1135" dirty="0">
                  <a:latin typeface="微软雅黑" panose="020B0503020204020204" pitchFamily="34" charset="-122"/>
                  <a:ea typeface="微软雅黑" panose="020B0503020204020204" pitchFamily="34" charset="-122"/>
                </a:rPr>
                <a:t>点击此处添加文字内容</a:t>
              </a:r>
              <a:endParaRPr lang="zh-CN" altLang="en-US" sz="1135" dirty="0">
                <a:latin typeface="微软雅黑" panose="020B0503020204020204" pitchFamily="34" charset="-122"/>
                <a:ea typeface="微软雅黑" panose="020B0503020204020204" pitchFamily="34" charset="-122"/>
              </a:endParaRPr>
            </a:p>
          </p:txBody>
        </p:sp>
        <p:cxnSp>
          <p:nvCxnSpPr>
            <p:cNvPr id="69" name="肘形连接符 68"/>
            <p:cNvCxnSpPr/>
            <p:nvPr/>
          </p:nvCxnSpPr>
          <p:spPr>
            <a:xfrm rot="10800000">
              <a:off x="4243453" y="2808405"/>
              <a:ext cx="144016" cy="100655"/>
            </a:xfrm>
            <a:prstGeom prst="bentConnector3">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70" name="组合 69"/>
          <p:cNvGrpSpPr/>
          <p:nvPr/>
        </p:nvGrpSpPr>
        <p:grpSpPr>
          <a:xfrm>
            <a:off x="5329861" y="2071229"/>
            <a:ext cx="1051416" cy="3365105"/>
            <a:chOff x="5353116" y="2069190"/>
            <a:chExt cx="1112838" cy="3560763"/>
          </a:xfrm>
        </p:grpSpPr>
        <p:sp>
          <p:nvSpPr>
            <p:cNvPr id="71" name="Freeform 6"/>
            <p:cNvSpPr>
              <a:spLocks noEditPoints="1"/>
            </p:cNvSpPr>
            <p:nvPr/>
          </p:nvSpPr>
          <p:spPr bwMode="auto">
            <a:xfrm>
              <a:off x="5353116" y="2069190"/>
              <a:ext cx="1112838" cy="1698625"/>
            </a:xfrm>
            <a:custGeom>
              <a:avLst/>
              <a:gdLst>
                <a:gd name="T0" fmla="*/ 34 w 34"/>
                <a:gd name="T1" fmla="*/ 18 h 52"/>
                <a:gd name="T2" fmla="*/ 17 w 34"/>
                <a:gd name="T3" fmla="*/ 1 h 52"/>
                <a:gd name="T4" fmla="*/ 0 w 34"/>
                <a:gd name="T5" fmla="*/ 18 h 52"/>
                <a:gd name="T6" fmla="*/ 2 w 34"/>
                <a:gd name="T7" fmla="*/ 26 h 52"/>
                <a:gd name="T8" fmla="*/ 2 w 34"/>
                <a:gd name="T9" fmla="*/ 26 h 52"/>
                <a:gd name="T10" fmla="*/ 17 w 34"/>
                <a:gd name="T11" fmla="*/ 52 h 52"/>
                <a:gd name="T12" fmla="*/ 32 w 34"/>
                <a:gd name="T13" fmla="*/ 26 h 52"/>
                <a:gd name="T14" fmla="*/ 32 w 34"/>
                <a:gd name="T15" fmla="*/ 26 h 52"/>
                <a:gd name="T16" fmla="*/ 34 w 34"/>
                <a:gd name="T17" fmla="*/ 18 h 52"/>
                <a:gd name="T18" fmla="*/ 17 w 34"/>
                <a:gd name="T19" fmla="*/ 32 h 52"/>
                <a:gd name="T20" fmla="*/ 3 w 34"/>
                <a:gd name="T21" fmla="*/ 18 h 52"/>
                <a:gd name="T22" fmla="*/ 17 w 34"/>
                <a:gd name="T23" fmla="*/ 3 h 52"/>
                <a:gd name="T24" fmla="*/ 31 w 34"/>
                <a:gd name="T25" fmla="*/ 18 h 52"/>
                <a:gd name="T26" fmla="*/ 17 w 34"/>
                <a:gd name="T27"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52">
                  <a:moveTo>
                    <a:pt x="34" y="18"/>
                  </a:moveTo>
                  <a:cubicBezTo>
                    <a:pt x="34" y="8"/>
                    <a:pt x="27" y="1"/>
                    <a:pt x="17" y="1"/>
                  </a:cubicBezTo>
                  <a:cubicBezTo>
                    <a:pt x="8" y="0"/>
                    <a:pt x="0" y="8"/>
                    <a:pt x="0" y="18"/>
                  </a:cubicBezTo>
                  <a:cubicBezTo>
                    <a:pt x="0" y="21"/>
                    <a:pt x="1" y="24"/>
                    <a:pt x="2" y="26"/>
                  </a:cubicBezTo>
                  <a:cubicBezTo>
                    <a:pt x="2" y="26"/>
                    <a:pt x="2" y="26"/>
                    <a:pt x="2" y="26"/>
                  </a:cubicBezTo>
                  <a:cubicBezTo>
                    <a:pt x="17" y="52"/>
                    <a:pt x="17" y="52"/>
                    <a:pt x="17" y="52"/>
                  </a:cubicBezTo>
                  <a:cubicBezTo>
                    <a:pt x="32" y="26"/>
                    <a:pt x="32" y="26"/>
                    <a:pt x="32" y="26"/>
                  </a:cubicBezTo>
                  <a:cubicBezTo>
                    <a:pt x="32" y="26"/>
                    <a:pt x="32" y="26"/>
                    <a:pt x="32" y="26"/>
                  </a:cubicBezTo>
                  <a:cubicBezTo>
                    <a:pt x="33" y="24"/>
                    <a:pt x="34" y="21"/>
                    <a:pt x="34" y="18"/>
                  </a:cubicBezTo>
                  <a:close/>
                  <a:moveTo>
                    <a:pt x="17" y="32"/>
                  </a:moveTo>
                  <a:cubicBezTo>
                    <a:pt x="9" y="32"/>
                    <a:pt x="3" y="26"/>
                    <a:pt x="3" y="18"/>
                  </a:cubicBezTo>
                  <a:cubicBezTo>
                    <a:pt x="3" y="10"/>
                    <a:pt x="9" y="3"/>
                    <a:pt x="17" y="3"/>
                  </a:cubicBezTo>
                  <a:cubicBezTo>
                    <a:pt x="25" y="3"/>
                    <a:pt x="31" y="10"/>
                    <a:pt x="31" y="18"/>
                  </a:cubicBezTo>
                  <a:cubicBezTo>
                    <a:pt x="31" y="26"/>
                    <a:pt x="25" y="32"/>
                    <a:pt x="17" y="32"/>
                  </a:cubicBezTo>
                  <a:close/>
                </a:path>
              </a:pathLst>
            </a:custGeom>
            <a:gradFill>
              <a:gsLst>
                <a:gs pos="0">
                  <a:schemeClr val="bg1"/>
                </a:gs>
                <a:gs pos="51000">
                  <a:schemeClr val="bg1">
                    <a:lumMod val="95000"/>
                  </a:schemeClr>
                </a:gs>
                <a:gs pos="100000">
                  <a:schemeClr val="bg1">
                    <a:lumMod val="85000"/>
                  </a:schemeClr>
                </a:gs>
              </a:gsLst>
              <a:lin ang="18900000" scaled="0"/>
            </a:grad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115221" tIns="57610" rIns="115221" bIns="57610" numCol="1" anchor="t" anchorCtr="0" compatLnSpc="1"/>
            <a:lstStyle/>
            <a:p>
              <a:endParaRPr lang="zh-CN" altLang="en-US" sz="2270" b="1">
                <a:solidFill>
                  <a:srgbClr val="0070C0"/>
                </a:solidFill>
                <a:latin typeface="微软雅黑" panose="020B0503020204020204" pitchFamily="34" charset="-122"/>
                <a:ea typeface="微软雅黑" panose="020B0503020204020204" pitchFamily="34" charset="-122"/>
              </a:endParaRPr>
            </a:p>
          </p:txBody>
        </p:sp>
        <p:sp>
          <p:nvSpPr>
            <p:cNvPr id="72" name="Freeform 7"/>
            <p:cNvSpPr>
              <a:spLocks noEditPoints="1"/>
            </p:cNvSpPr>
            <p:nvPr/>
          </p:nvSpPr>
          <p:spPr bwMode="auto">
            <a:xfrm>
              <a:off x="5353116" y="3931328"/>
              <a:ext cx="1112838" cy="1698625"/>
            </a:xfrm>
            <a:custGeom>
              <a:avLst/>
              <a:gdLst>
                <a:gd name="T0" fmla="*/ 0 w 34"/>
                <a:gd name="T1" fmla="*/ 35 h 52"/>
                <a:gd name="T2" fmla="*/ 17 w 34"/>
                <a:gd name="T3" fmla="*/ 52 h 52"/>
                <a:gd name="T4" fmla="*/ 34 w 34"/>
                <a:gd name="T5" fmla="*/ 35 h 52"/>
                <a:gd name="T6" fmla="*/ 32 w 34"/>
                <a:gd name="T7" fmla="*/ 26 h 52"/>
                <a:gd name="T8" fmla="*/ 32 w 34"/>
                <a:gd name="T9" fmla="*/ 26 h 52"/>
                <a:gd name="T10" fmla="*/ 17 w 34"/>
                <a:gd name="T11" fmla="*/ 0 h 52"/>
                <a:gd name="T12" fmla="*/ 2 w 34"/>
                <a:gd name="T13" fmla="*/ 26 h 52"/>
                <a:gd name="T14" fmla="*/ 2 w 34"/>
                <a:gd name="T15" fmla="*/ 26 h 52"/>
                <a:gd name="T16" fmla="*/ 0 w 34"/>
                <a:gd name="T17" fmla="*/ 35 h 52"/>
                <a:gd name="T18" fmla="*/ 17 w 34"/>
                <a:gd name="T19" fmla="*/ 21 h 52"/>
                <a:gd name="T20" fmla="*/ 31 w 34"/>
                <a:gd name="T21" fmla="*/ 35 h 52"/>
                <a:gd name="T22" fmla="*/ 17 w 34"/>
                <a:gd name="T23" fmla="*/ 49 h 52"/>
                <a:gd name="T24" fmla="*/ 3 w 34"/>
                <a:gd name="T25" fmla="*/ 35 h 52"/>
                <a:gd name="T26" fmla="*/ 17 w 34"/>
                <a:gd name="T27" fmla="*/ 2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52">
                  <a:moveTo>
                    <a:pt x="0" y="35"/>
                  </a:moveTo>
                  <a:cubicBezTo>
                    <a:pt x="0" y="44"/>
                    <a:pt x="8" y="52"/>
                    <a:pt x="17" y="52"/>
                  </a:cubicBezTo>
                  <a:cubicBezTo>
                    <a:pt x="27" y="52"/>
                    <a:pt x="34" y="44"/>
                    <a:pt x="34" y="35"/>
                  </a:cubicBezTo>
                  <a:cubicBezTo>
                    <a:pt x="34" y="32"/>
                    <a:pt x="34" y="29"/>
                    <a:pt x="32" y="26"/>
                  </a:cubicBezTo>
                  <a:cubicBezTo>
                    <a:pt x="32" y="26"/>
                    <a:pt x="32" y="26"/>
                    <a:pt x="32" y="26"/>
                  </a:cubicBezTo>
                  <a:cubicBezTo>
                    <a:pt x="17" y="0"/>
                    <a:pt x="17" y="0"/>
                    <a:pt x="17" y="0"/>
                  </a:cubicBezTo>
                  <a:cubicBezTo>
                    <a:pt x="2" y="26"/>
                    <a:pt x="2" y="26"/>
                    <a:pt x="2" y="26"/>
                  </a:cubicBezTo>
                  <a:cubicBezTo>
                    <a:pt x="2" y="26"/>
                    <a:pt x="2" y="26"/>
                    <a:pt x="2" y="26"/>
                  </a:cubicBezTo>
                  <a:cubicBezTo>
                    <a:pt x="1" y="29"/>
                    <a:pt x="0" y="32"/>
                    <a:pt x="0" y="35"/>
                  </a:cubicBezTo>
                  <a:close/>
                  <a:moveTo>
                    <a:pt x="17" y="21"/>
                  </a:moveTo>
                  <a:cubicBezTo>
                    <a:pt x="25" y="21"/>
                    <a:pt x="31" y="27"/>
                    <a:pt x="31" y="35"/>
                  </a:cubicBezTo>
                  <a:cubicBezTo>
                    <a:pt x="31" y="43"/>
                    <a:pt x="25" y="49"/>
                    <a:pt x="17" y="49"/>
                  </a:cubicBezTo>
                  <a:cubicBezTo>
                    <a:pt x="9" y="49"/>
                    <a:pt x="3" y="43"/>
                    <a:pt x="3" y="35"/>
                  </a:cubicBezTo>
                  <a:cubicBezTo>
                    <a:pt x="3" y="27"/>
                    <a:pt x="9" y="21"/>
                    <a:pt x="17" y="21"/>
                  </a:cubicBezTo>
                  <a:close/>
                </a:path>
              </a:pathLst>
            </a:custGeom>
            <a:gradFill>
              <a:gsLst>
                <a:gs pos="0">
                  <a:schemeClr val="bg1"/>
                </a:gs>
                <a:gs pos="51000">
                  <a:schemeClr val="bg1">
                    <a:lumMod val="95000"/>
                  </a:schemeClr>
                </a:gs>
                <a:gs pos="100000">
                  <a:schemeClr val="bg1">
                    <a:lumMod val="85000"/>
                  </a:schemeClr>
                </a:gs>
              </a:gsLst>
              <a:lin ang="18900000" scaled="0"/>
            </a:grad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115221" tIns="57610" rIns="115221" bIns="57610" numCol="1" anchor="t" anchorCtr="0" compatLnSpc="1"/>
            <a:lstStyle/>
            <a:p>
              <a:endParaRPr lang="zh-CN" altLang="en-US" sz="2270" b="1">
                <a:solidFill>
                  <a:srgbClr val="0070C0"/>
                </a:solidFill>
                <a:latin typeface="微软雅黑" panose="020B0503020204020204" pitchFamily="34" charset="-122"/>
                <a:ea typeface="微软雅黑" panose="020B0503020204020204" pitchFamily="34" charset="-122"/>
              </a:endParaRPr>
            </a:p>
          </p:txBody>
        </p:sp>
        <p:sp>
          <p:nvSpPr>
            <p:cNvPr id="73" name="TextBox 72"/>
            <p:cNvSpPr txBox="1"/>
            <p:nvPr/>
          </p:nvSpPr>
          <p:spPr>
            <a:xfrm>
              <a:off x="5622650" y="2259273"/>
              <a:ext cx="575503" cy="467000"/>
            </a:xfrm>
            <a:prstGeom prst="rect">
              <a:avLst/>
            </a:prstGeom>
            <a:noFill/>
          </p:spPr>
          <p:txBody>
            <a:bodyPr wrap="none" rtlCol="0">
              <a:spAutoFit/>
            </a:bodyPr>
            <a:lstStyle/>
            <a:p>
              <a:r>
                <a:rPr lang="en-US" altLang="zh-CN" sz="2270" b="1" dirty="0">
                  <a:solidFill>
                    <a:srgbClr val="0070C0"/>
                  </a:solidFill>
                  <a:latin typeface="微软雅黑" panose="020B0503020204020204" pitchFamily="34" charset="-122"/>
                  <a:ea typeface="微软雅黑" panose="020B0503020204020204" pitchFamily="34" charset="-122"/>
                </a:rPr>
                <a:t>01</a:t>
              </a:r>
              <a:endParaRPr lang="zh-CN" altLang="en-US" sz="2270" b="1" dirty="0">
                <a:solidFill>
                  <a:srgbClr val="0070C0"/>
                </a:solidFill>
                <a:latin typeface="微软雅黑" panose="020B0503020204020204" pitchFamily="34" charset="-122"/>
                <a:ea typeface="微软雅黑" panose="020B0503020204020204" pitchFamily="34" charset="-122"/>
              </a:endParaRPr>
            </a:p>
          </p:txBody>
        </p:sp>
        <p:sp>
          <p:nvSpPr>
            <p:cNvPr id="74" name="TextBox 73"/>
            <p:cNvSpPr txBox="1"/>
            <p:nvPr/>
          </p:nvSpPr>
          <p:spPr>
            <a:xfrm>
              <a:off x="5665539" y="4653136"/>
              <a:ext cx="575503" cy="467000"/>
            </a:xfrm>
            <a:prstGeom prst="rect">
              <a:avLst/>
            </a:prstGeom>
            <a:noFill/>
          </p:spPr>
          <p:txBody>
            <a:bodyPr wrap="none" rtlCol="0">
              <a:spAutoFit/>
            </a:bodyPr>
            <a:lstStyle/>
            <a:p>
              <a:r>
                <a:rPr lang="en-US" altLang="zh-CN" sz="2270" b="1" dirty="0">
                  <a:solidFill>
                    <a:srgbClr val="0070C0"/>
                  </a:solidFill>
                  <a:latin typeface="微软雅黑" panose="020B0503020204020204" pitchFamily="34" charset="-122"/>
                  <a:ea typeface="微软雅黑" panose="020B0503020204020204" pitchFamily="34" charset="-122"/>
                </a:rPr>
                <a:t>04</a:t>
              </a:r>
              <a:endParaRPr lang="zh-CN" altLang="en-US" sz="2270" b="1" dirty="0">
                <a:solidFill>
                  <a:srgbClr val="0070C0"/>
                </a:solidFill>
                <a:latin typeface="微软雅黑" panose="020B0503020204020204" pitchFamily="34" charset="-122"/>
                <a:ea typeface="微软雅黑" panose="020B0503020204020204" pitchFamily="34" charset="-122"/>
              </a:endParaRPr>
            </a:p>
          </p:txBody>
        </p:sp>
        <p:sp>
          <p:nvSpPr>
            <p:cNvPr id="75" name="TextBox 74"/>
            <p:cNvSpPr txBox="1"/>
            <p:nvPr/>
          </p:nvSpPr>
          <p:spPr>
            <a:xfrm>
              <a:off x="5459814" y="2660454"/>
              <a:ext cx="924837" cy="302874"/>
            </a:xfrm>
            <a:prstGeom prst="rect">
              <a:avLst/>
            </a:prstGeom>
            <a:noFill/>
          </p:spPr>
          <p:txBody>
            <a:bodyPr wrap="square" rtlCol="0">
              <a:spAutoFit/>
            </a:bodyPr>
            <a:lstStyle>
              <a:defPPr>
                <a:defRPr lang="zh-CN"/>
              </a:defPPr>
              <a:lvl1pPr algn="ctr">
                <a:defRPr sz="1050">
                  <a:latin typeface="黑体" panose="02010609060101010101" charset="-122"/>
                  <a:ea typeface="黑体" panose="02010609060101010101" charset="-122"/>
                </a:defRPr>
              </a:lvl1pPr>
            </a:lstStyle>
            <a:p>
              <a:r>
                <a:rPr lang="zh-CN" altLang="en-US" sz="1260" b="1" dirty="0">
                  <a:solidFill>
                    <a:srgbClr val="0070C0"/>
                  </a:solidFill>
                  <a:latin typeface="微软雅黑" panose="020B0503020204020204" pitchFamily="34" charset="-122"/>
                  <a:ea typeface="微软雅黑" panose="020B0503020204020204" pitchFamily="34" charset="-122"/>
                </a:rPr>
                <a:t>文字标题</a:t>
              </a:r>
              <a:endParaRPr lang="zh-CN" altLang="en-US" sz="1260" b="1" dirty="0">
                <a:solidFill>
                  <a:srgbClr val="0070C0"/>
                </a:solidFill>
                <a:latin typeface="微软雅黑" panose="020B0503020204020204" pitchFamily="34" charset="-122"/>
                <a:ea typeface="微软雅黑" panose="020B0503020204020204" pitchFamily="34" charset="-122"/>
              </a:endParaRPr>
            </a:p>
          </p:txBody>
        </p:sp>
        <p:sp>
          <p:nvSpPr>
            <p:cNvPr id="76" name="TextBox 75"/>
            <p:cNvSpPr txBox="1"/>
            <p:nvPr/>
          </p:nvSpPr>
          <p:spPr>
            <a:xfrm>
              <a:off x="5460780" y="5065440"/>
              <a:ext cx="924837" cy="302874"/>
            </a:xfrm>
            <a:prstGeom prst="rect">
              <a:avLst/>
            </a:prstGeom>
            <a:noFill/>
          </p:spPr>
          <p:txBody>
            <a:bodyPr wrap="square" rtlCol="0">
              <a:spAutoFit/>
            </a:bodyPr>
            <a:lstStyle>
              <a:defPPr>
                <a:defRPr lang="zh-CN"/>
              </a:defPPr>
              <a:lvl1pPr algn="ctr">
                <a:defRPr sz="1050">
                  <a:latin typeface="黑体" panose="02010609060101010101" charset="-122"/>
                  <a:ea typeface="黑体" panose="02010609060101010101" charset="-122"/>
                </a:defRPr>
              </a:lvl1pPr>
            </a:lstStyle>
            <a:p>
              <a:r>
                <a:rPr lang="zh-CN" altLang="en-US" sz="1260" b="1" dirty="0">
                  <a:solidFill>
                    <a:srgbClr val="0070C0"/>
                  </a:solidFill>
                  <a:latin typeface="微软雅黑" panose="020B0503020204020204" pitchFamily="34" charset="-122"/>
                  <a:ea typeface="微软雅黑" panose="020B0503020204020204" pitchFamily="34" charset="-122"/>
                </a:rPr>
                <a:t>文字标题</a:t>
              </a:r>
              <a:endParaRPr lang="zh-CN" altLang="en-US" sz="1260" b="1" dirty="0">
                <a:solidFill>
                  <a:srgbClr val="0070C0"/>
                </a:solidFill>
                <a:latin typeface="微软雅黑" panose="020B0503020204020204" pitchFamily="34" charset="-122"/>
                <a:ea typeface="微软雅黑" panose="020B0503020204020204" pitchFamily="34" charset="-122"/>
              </a:endParaRPr>
            </a:p>
          </p:txBody>
        </p:sp>
      </p:grpSp>
      <p:grpSp>
        <p:nvGrpSpPr>
          <p:cNvPr id="77" name="组合 76"/>
          <p:cNvGrpSpPr/>
          <p:nvPr/>
        </p:nvGrpSpPr>
        <p:grpSpPr>
          <a:xfrm>
            <a:off x="4248448" y="2594823"/>
            <a:ext cx="3214242" cy="2347923"/>
            <a:chOff x="4208528" y="2623228"/>
            <a:chExt cx="3402013" cy="2484437"/>
          </a:xfrm>
        </p:grpSpPr>
        <p:sp>
          <p:nvSpPr>
            <p:cNvPr id="78" name="Freeform 9"/>
            <p:cNvSpPr>
              <a:spLocks noEditPoints="1"/>
            </p:cNvSpPr>
            <p:nvPr/>
          </p:nvSpPr>
          <p:spPr bwMode="auto">
            <a:xfrm>
              <a:off x="5975416" y="3897990"/>
              <a:ext cx="1635125" cy="1209675"/>
            </a:xfrm>
            <a:custGeom>
              <a:avLst/>
              <a:gdLst>
                <a:gd name="T0" fmla="*/ 22 w 50"/>
                <a:gd name="T1" fmla="*/ 32 h 37"/>
                <a:gd name="T2" fmla="*/ 45 w 50"/>
                <a:gd name="T3" fmla="*/ 26 h 37"/>
                <a:gd name="T4" fmla="*/ 39 w 50"/>
                <a:gd name="T5" fmla="*/ 2 h 37"/>
                <a:gd name="T6" fmla="*/ 30 w 50"/>
                <a:gd name="T7" fmla="*/ 0 h 37"/>
                <a:gd name="T8" fmla="*/ 30 w 50"/>
                <a:gd name="T9" fmla="*/ 0 h 37"/>
                <a:gd name="T10" fmla="*/ 0 w 50"/>
                <a:gd name="T11" fmla="*/ 0 h 37"/>
                <a:gd name="T12" fmla="*/ 15 w 50"/>
                <a:gd name="T13" fmla="*/ 26 h 37"/>
                <a:gd name="T14" fmla="*/ 15 w 50"/>
                <a:gd name="T15" fmla="*/ 26 h 37"/>
                <a:gd name="T16" fmla="*/ 22 w 50"/>
                <a:gd name="T17" fmla="*/ 32 h 37"/>
                <a:gd name="T18" fmla="*/ 18 w 50"/>
                <a:gd name="T19" fmla="*/ 10 h 37"/>
                <a:gd name="T20" fmla="*/ 37 w 50"/>
                <a:gd name="T21" fmla="*/ 5 h 37"/>
                <a:gd name="T22" fmla="*/ 43 w 50"/>
                <a:gd name="T23" fmla="*/ 25 h 37"/>
                <a:gd name="T24" fmla="*/ 23 w 50"/>
                <a:gd name="T25" fmla="*/ 30 h 37"/>
                <a:gd name="T26" fmla="*/ 18 w 50"/>
                <a:gd name="T2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37">
                  <a:moveTo>
                    <a:pt x="22" y="32"/>
                  </a:moveTo>
                  <a:cubicBezTo>
                    <a:pt x="30" y="37"/>
                    <a:pt x="40" y="34"/>
                    <a:pt x="45" y="26"/>
                  </a:cubicBezTo>
                  <a:cubicBezTo>
                    <a:pt x="50" y="18"/>
                    <a:pt x="47" y="7"/>
                    <a:pt x="39" y="2"/>
                  </a:cubicBezTo>
                  <a:cubicBezTo>
                    <a:pt x="36" y="1"/>
                    <a:pt x="33" y="0"/>
                    <a:pt x="30" y="0"/>
                  </a:cubicBezTo>
                  <a:cubicBezTo>
                    <a:pt x="30" y="0"/>
                    <a:pt x="30" y="0"/>
                    <a:pt x="30" y="0"/>
                  </a:cubicBezTo>
                  <a:cubicBezTo>
                    <a:pt x="0" y="0"/>
                    <a:pt x="0" y="0"/>
                    <a:pt x="0" y="0"/>
                  </a:cubicBezTo>
                  <a:cubicBezTo>
                    <a:pt x="15" y="26"/>
                    <a:pt x="15" y="26"/>
                    <a:pt x="15" y="26"/>
                  </a:cubicBezTo>
                  <a:cubicBezTo>
                    <a:pt x="15" y="26"/>
                    <a:pt x="15" y="26"/>
                    <a:pt x="15" y="26"/>
                  </a:cubicBezTo>
                  <a:cubicBezTo>
                    <a:pt x="17" y="28"/>
                    <a:pt x="19" y="31"/>
                    <a:pt x="22" y="32"/>
                  </a:cubicBezTo>
                  <a:close/>
                  <a:moveTo>
                    <a:pt x="18" y="10"/>
                  </a:moveTo>
                  <a:cubicBezTo>
                    <a:pt x="22" y="3"/>
                    <a:pt x="31" y="1"/>
                    <a:pt x="37" y="5"/>
                  </a:cubicBezTo>
                  <a:cubicBezTo>
                    <a:pt x="44" y="9"/>
                    <a:pt x="47" y="18"/>
                    <a:pt x="43" y="25"/>
                  </a:cubicBezTo>
                  <a:cubicBezTo>
                    <a:pt x="39" y="31"/>
                    <a:pt x="30" y="34"/>
                    <a:pt x="23" y="30"/>
                  </a:cubicBezTo>
                  <a:cubicBezTo>
                    <a:pt x="16" y="26"/>
                    <a:pt x="14" y="17"/>
                    <a:pt x="18" y="10"/>
                  </a:cubicBezTo>
                  <a:close/>
                </a:path>
              </a:pathLst>
            </a:custGeom>
            <a:gradFill>
              <a:gsLst>
                <a:gs pos="0">
                  <a:schemeClr val="bg1"/>
                </a:gs>
                <a:gs pos="51000">
                  <a:schemeClr val="bg1">
                    <a:lumMod val="95000"/>
                  </a:schemeClr>
                </a:gs>
                <a:gs pos="100000">
                  <a:schemeClr val="bg1">
                    <a:lumMod val="85000"/>
                  </a:schemeClr>
                </a:gs>
              </a:gsLst>
              <a:lin ang="18900000" scaled="0"/>
            </a:grad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115221" tIns="57610" rIns="115221" bIns="57610" numCol="1" anchor="t" anchorCtr="0" compatLnSpc="1"/>
            <a:lstStyle/>
            <a:p>
              <a:endParaRPr lang="zh-CN" altLang="en-US" sz="2270" b="1">
                <a:solidFill>
                  <a:srgbClr val="0070C0"/>
                </a:solidFill>
                <a:latin typeface="微软雅黑" panose="020B0503020204020204" pitchFamily="34" charset="-122"/>
                <a:ea typeface="微软雅黑" panose="020B0503020204020204" pitchFamily="34" charset="-122"/>
              </a:endParaRPr>
            </a:p>
          </p:txBody>
        </p:sp>
        <p:sp>
          <p:nvSpPr>
            <p:cNvPr id="79" name="TextBox 78"/>
            <p:cNvSpPr txBox="1"/>
            <p:nvPr/>
          </p:nvSpPr>
          <p:spPr>
            <a:xfrm>
              <a:off x="6673652" y="4077072"/>
              <a:ext cx="575503" cy="467000"/>
            </a:xfrm>
            <a:prstGeom prst="rect">
              <a:avLst/>
            </a:prstGeom>
            <a:noFill/>
          </p:spPr>
          <p:txBody>
            <a:bodyPr wrap="none" rtlCol="0">
              <a:spAutoFit/>
            </a:bodyPr>
            <a:lstStyle/>
            <a:p>
              <a:r>
                <a:rPr lang="en-US" altLang="zh-CN" sz="2270" b="1" dirty="0">
                  <a:solidFill>
                    <a:srgbClr val="0070C0"/>
                  </a:solidFill>
                  <a:latin typeface="微软雅黑" panose="020B0503020204020204" pitchFamily="34" charset="-122"/>
                  <a:ea typeface="微软雅黑" panose="020B0503020204020204" pitchFamily="34" charset="-122"/>
                </a:rPr>
                <a:t>03</a:t>
              </a:r>
              <a:endParaRPr lang="zh-CN" altLang="en-US" sz="2270" b="1" dirty="0">
                <a:solidFill>
                  <a:srgbClr val="0070C0"/>
                </a:solidFill>
                <a:latin typeface="微软雅黑" panose="020B0503020204020204" pitchFamily="34" charset="-122"/>
                <a:ea typeface="微软雅黑" panose="020B0503020204020204" pitchFamily="34" charset="-122"/>
              </a:endParaRPr>
            </a:p>
          </p:txBody>
        </p:sp>
        <p:grpSp>
          <p:nvGrpSpPr>
            <p:cNvPr id="80" name="组合 79"/>
            <p:cNvGrpSpPr/>
            <p:nvPr/>
          </p:nvGrpSpPr>
          <p:grpSpPr>
            <a:xfrm>
              <a:off x="4208528" y="2623228"/>
              <a:ext cx="1635125" cy="1209675"/>
              <a:chOff x="4208528" y="2623228"/>
              <a:chExt cx="1635125" cy="1209675"/>
            </a:xfrm>
          </p:grpSpPr>
          <p:sp>
            <p:nvSpPr>
              <p:cNvPr id="82" name="Freeform 8"/>
              <p:cNvSpPr>
                <a:spLocks noEditPoints="1"/>
              </p:cNvSpPr>
              <p:nvPr/>
            </p:nvSpPr>
            <p:spPr bwMode="auto">
              <a:xfrm>
                <a:off x="4208528" y="2623228"/>
                <a:ext cx="1635125" cy="1209675"/>
              </a:xfrm>
              <a:custGeom>
                <a:avLst/>
                <a:gdLst>
                  <a:gd name="T0" fmla="*/ 29 w 50"/>
                  <a:gd name="T1" fmla="*/ 4 h 37"/>
                  <a:gd name="T2" fmla="*/ 5 w 50"/>
                  <a:gd name="T3" fmla="*/ 11 h 37"/>
                  <a:gd name="T4" fmla="*/ 11 w 50"/>
                  <a:gd name="T5" fmla="*/ 34 h 37"/>
                  <a:gd name="T6" fmla="*/ 20 w 50"/>
                  <a:gd name="T7" fmla="*/ 37 h 37"/>
                  <a:gd name="T8" fmla="*/ 20 w 50"/>
                  <a:gd name="T9" fmla="*/ 37 h 37"/>
                  <a:gd name="T10" fmla="*/ 50 w 50"/>
                  <a:gd name="T11" fmla="*/ 37 h 37"/>
                  <a:gd name="T12" fmla="*/ 35 w 50"/>
                  <a:gd name="T13" fmla="*/ 11 h 37"/>
                  <a:gd name="T14" fmla="*/ 35 w 50"/>
                  <a:gd name="T15" fmla="*/ 11 h 37"/>
                  <a:gd name="T16" fmla="*/ 29 w 50"/>
                  <a:gd name="T17" fmla="*/ 4 h 37"/>
                  <a:gd name="T18" fmla="*/ 32 w 50"/>
                  <a:gd name="T19" fmla="*/ 26 h 37"/>
                  <a:gd name="T20" fmla="*/ 13 w 50"/>
                  <a:gd name="T21" fmla="*/ 32 h 37"/>
                  <a:gd name="T22" fmla="*/ 8 w 50"/>
                  <a:gd name="T23" fmla="*/ 12 h 37"/>
                  <a:gd name="T24" fmla="*/ 27 w 50"/>
                  <a:gd name="T25" fmla="*/ 7 h 37"/>
                  <a:gd name="T26" fmla="*/ 32 w 50"/>
                  <a:gd name="T27"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37">
                    <a:moveTo>
                      <a:pt x="29" y="4"/>
                    </a:moveTo>
                    <a:cubicBezTo>
                      <a:pt x="20" y="0"/>
                      <a:pt x="10" y="2"/>
                      <a:pt x="5" y="11"/>
                    </a:cubicBezTo>
                    <a:cubicBezTo>
                      <a:pt x="0" y="19"/>
                      <a:pt x="3" y="29"/>
                      <a:pt x="11" y="34"/>
                    </a:cubicBezTo>
                    <a:cubicBezTo>
                      <a:pt x="14" y="36"/>
                      <a:pt x="17" y="37"/>
                      <a:pt x="20" y="37"/>
                    </a:cubicBezTo>
                    <a:cubicBezTo>
                      <a:pt x="20" y="37"/>
                      <a:pt x="20" y="37"/>
                      <a:pt x="20" y="37"/>
                    </a:cubicBezTo>
                    <a:cubicBezTo>
                      <a:pt x="50" y="37"/>
                      <a:pt x="50" y="37"/>
                      <a:pt x="50" y="37"/>
                    </a:cubicBezTo>
                    <a:cubicBezTo>
                      <a:pt x="35" y="11"/>
                      <a:pt x="35" y="11"/>
                      <a:pt x="35" y="11"/>
                    </a:cubicBezTo>
                    <a:cubicBezTo>
                      <a:pt x="35" y="11"/>
                      <a:pt x="35" y="11"/>
                      <a:pt x="35" y="11"/>
                    </a:cubicBezTo>
                    <a:cubicBezTo>
                      <a:pt x="34" y="8"/>
                      <a:pt x="31" y="6"/>
                      <a:pt x="29" y="4"/>
                    </a:cubicBezTo>
                    <a:close/>
                    <a:moveTo>
                      <a:pt x="32" y="26"/>
                    </a:moveTo>
                    <a:cubicBezTo>
                      <a:pt x="28" y="33"/>
                      <a:pt x="20" y="36"/>
                      <a:pt x="13" y="32"/>
                    </a:cubicBezTo>
                    <a:cubicBezTo>
                      <a:pt x="6" y="28"/>
                      <a:pt x="4" y="19"/>
                      <a:pt x="8" y="12"/>
                    </a:cubicBezTo>
                    <a:cubicBezTo>
                      <a:pt x="12" y="5"/>
                      <a:pt x="20" y="3"/>
                      <a:pt x="27" y="7"/>
                    </a:cubicBezTo>
                    <a:cubicBezTo>
                      <a:pt x="34" y="11"/>
                      <a:pt x="36" y="20"/>
                      <a:pt x="32" y="26"/>
                    </a:cubicBezTo>
                    <a:close/>
                  </a:path>
                </a:pathLst>
              </a:custGeom>
              <a:gradFill>
                <a:gsLst>
                  <a:gs pos="0">
                    <a:schemeClr val="bg1"/>
                  </a:gs>
                  <a:gs pos="51000">
                    <a:schemeClr val="bg1">
                      <a:lumMod val="95000"/>
                    </a:schemeClr>
                  </a:gs>
                  <a:gs pos="100000">
                    <a:schemeClr val="bg1">
                      <a:lumMod val="85000"/>
                    </a:schemeClr>
                  </a:gs>
                </a:gsLst>
                <a:lin ang="18900000" scaled="0"/>
              </a:grad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115221" tIns="57610" rIns="115221" bIns="57610" numCol="1" anchor="t" anchorCtr="0" compatLnSpc="1"/>
              <a:lstStyle/>
              <a:p>
                <a:endParaRPr lang="zh-CN" altLang="en-US" sz="2270" b="1">
                  <a:solidFill>
                    <a:srgbClr val="0070C0"/>
                  </a:solidFill>
                  <a:latin typeface="微软雅黑" panose="020B0503020204020204" pitchFamily="34" charset="-122"/>
                  <a:ea typeface="微软雅黑" panose="020B0503020204020204" pitchFamily="34" charset="-122"/>
                </a:endParaRPr>
              </a:p>
            </p:txBody>
          </p:sp>
          <p:sp>
            <p:nvSpPr>
              <p:cNvPr id="83" name="TextBox 82"/>
              <p:cNvSpPr txBox="1"/>
              <p:nvPr/>
            </p:nvSpPr>
            <p:spPr>
              <a:xfrm>
                <a:off x="4542530" y="2780928"/>
                <a:ext cx="575503" cy="466999"/>
              </a:xfrm>
              <a:prstGeom prst="rect">
                <a:avLst/>
              </a:prstGeom>
              <a:noFill/>
            </p:spPr>
            <p:txBody>
              <a:bodyPr wrap="none" rtlCol="0">
                <a:spAutoFit/>
              </a:bodyPr>
              <a:lstStyle/>
              <a:p>
                <a:r>
                  <a:rPr lang="en-US" altLang="zh-CN" sz="2270" b="1" dirty="0">
                    <a:solidFill>
                      <a:srgbClr val="0070C0"/>
                    </a:solidFill>
                    <a:latin typeface="微软雅黑" panose="020B0503020204020204" pitchFamily="34" charset="-122"/>
                    <a:ea typeface="微软雅黑" panose="020B0503020204020204" pitchFamily="34" charset="-122"/>
                  </a:rPr>
                  <a:t>06</a:t>
                </a:r>
                <a:endParaRPr lang="zh-CN" altLang="en-US" sz="2270" b="1" dirty="0">
                  <a:solidFill>
                    <a:srgbClr val="0070C0"/>
                  </a:solidFill>
                  <a:latin typeface="微软雅黑" panose="020B0503020204020204" pitchFamily="34" charset="-122"/>
                  <a:ea typeface="微软雅黑" panose="020B0503020204020204" pitchFamily="34" charset="-122"/>
                </a:endParaRPr>
              </a:p>
            </p:txBody>
          </p:sp>
          <p:sp>
            <p:nvSpPr>
              <p:cNvPr id="84" name="TextBox 83"/>
              <p:cNvSpPr txBox="1"/>
              <p:nvPr/>
            </p:nvSpPr>
            <p:spPr>
              <a:xfrm>
                <a:off x="4380660" y="3212976"/>
                <a:ext cx="924838" cy="302874"/>
              </a:xfrm>
              <a:prstGeom prst="rect">
                <a:avLst/>
              </a:prstGeom>
              <a:noFill/>
            </p:spPr>
            <p:txBody>
              <a:bodyPr wrap="square" rtlCol="0">
                <a:spAutoFit/>
              </a:bodyPr>
              <a:lstStyle>
                <a:defPPr>
                  <a:defRPr lang="zh-CN"/>
                </a:defPPr>
                <a:lvl1pPr algn="ctr">
                  <a:defRPr sz="1050">
                    <a:latin typeface="黑体" panose="02010609060101010101" charset="-122"/>
                    <a:ea typeface="黑体" panose="02010609060101010101" charset="-122"/>
                  </a:defRPr>
                </a:lvl1pPr>
              </a:lstStyle>
              <a:p>
                <a:r>
                  <a:rPr lang="zh-CN" altLang="en-US" sz="1260" b="1" dirty="0">
                    <a:solidFill>
                      <a:srgbClr val="0070C0"/>
                    </a:solidFill>
                    <a:latin typeface="微软雅黑" panose="020B0503020204020204" pitchFamily="34" charset="-122"/>
                    <a:ea typeface="微软雅黑" panose="020B0503020204020204" pitchFamily="34" charset="-122"/>
                  </a:rPr>
                  <a:t>文字标题</a:t>
                </a:r>
                <a:endParaRPr lang="zh-CN" altLang="en-US" sz="1260" b="1" dirty="0">
                  <a:solidFill>
                    <a:srgbClr val="0070C0"/>
                  </a:solidFill>
                  <a:latin typeface="微软雅黑" panose="020B0503020204020204" pitchFamily="34" charset="-122"/>
                  <a:ea typeface="微软雅黑" panose="020B0503020204020204" pitchFamily="34" charset="-122"/>
                </a:endParaRPr>
              </a:p>
            </p:txBody>
          </p:sp>
        </p:grpSp>
        <p:sp>
          <p:nvSpPr>
            <p:cNvPr id="81" name="TextBox 80"/>
            <p:cNvSpPr txBox="1"/>
            <p:nvPr/>
          </p:nvSpPr>
          <p:spPr>
            <a:xfrm>
              <a:off x="6513822" y="4440254"/>
              <a:ext cx="924840" cy="302874"/>
            </a:xfrm>
            <a:prstGeom prst="rect">
              <a:avLst/>
            </a:prstGeom>
            <a:noFill/>
          </p:spPr>
          <p:txBody>
            <a:bodyPr wrap="square" rtlCol="0">
              <a:spAutoFit/>
            </a:bodyPr>
            <a:lstStyle>
              <a:defPPr>
                <a:defRPr lang="zh-CN"/>
              </a:defPPr>
              <a:lvl1pPr algn="ctr">
                <a:defRPr sz="1050">
                  <a:latin typeface="黑体" panose="02010609060101010101" charset="-122"/>
                  <a:ea typeface="黑体" panose="02010609060101010101" charset="-122"/>
                </a:defRPr>
              </a:lvl1pPr>
            </a:lstStyle>
            <a:p>
              <a:r>
                <a:rPr lang="zh-CN" altLang="en-US" sz="1260" b="1" dirty="0">
                  <a:solidFill>
                    <a:srgbClr val="0070C0"/>
                  </a:solidFill>
                  <a:latin typeface="微软雅黑" panose="020B0503020204020204" pitchFamily="34" charset="-122"/>
                  <a:ea typeface="微软雅黑" panose="020B0503020204020204" pitchFamily="34" charset="-122"/>
                </a:rPr>
                <a:t>文字标题</a:t>
              </a:r>
              <a:endParaRPr lang="zh-CN" altLang="en-US" sz="1260" b="1" dirty="0">
                <a:solidFill>
                  <a:srgbClr val="0070C0"/>
                </a:solidFill>
                <a:latin typeface="微软雅黑" panose="020B0503020204020204" pitchFamily="34" charset="-122"/>
                <a:ea typeface="微软雅黑" panose="020B0503020204020204" pitchFamily="34" charset="-122"/>
              </a:endParaRPr>
            </a:p>
          </p:txBody>
        </p:sp>
      </p:grpSp>
      <p:grpSp>
        <p:nvGrpSpPr>
          <p:cNvPr id="85" name="组合 84"/>
          <p:cNvGrpSpPr/>
          <p:nvPr/>
        </p:nvGrpSpPr>
        <p:grpSpPr>
          <a:xfrm>
            <a:off x="4248448" y="2594823"/>
            <a:ext cx="3214242" cy="2347923"/>
            <a:chOff x="4208528" y="2623228"/>
            <a:chExt cx="3402013" cy="2484437"/>
          </a:xfrm>
        </p:grpSpPr>
        <p:sp>
          <p:nvSpPr>
            <p:cNvPr id="86" name="Freeform 10"/>
            <p:cNvSpPr>
              <a:spLocks noEditPoints="1"/>
            </p:cNvSpPr>
            <p:nvPr/>
          </p:nvSpPr>
          <p:spPr bwMode="auto">
            <a:xfrm>
              <a:off x="4208528" y="3897990"/>
              <a:ext cx="1635125" cy="1209675"/>
            </a:xfrm>
            <a:custGeom>
              <a:avLst/>
              <a:gdLst>
                <a:gd name="T0" fmla="*/ 11 w 50"/>
                <a:gd name="T1" fmla="*/ 2 h 37"/>
                <a:gd name="T2" fmla="*/ 5 w 50"/>
                <a:gd name="T3" fmla="*/ 25 h 37"/>
                <a:gd name="T4" fmla="*/ 28 w 50"/>
                <a:gd name="T5" fmla="*/ 32 h 37"/>
                <a:gd name="T6" fmla="*/ 35 w 50"/>
                <a:gd name="T7" fmla="*/ 26 h 37"/>
                <a:gd name="T8" fmla="*/ 35 w 50"/>
                <a:gd name="T9" fmla="*/ 26 h 37"/>
                <a:gd name="T10" fmla="*/ 50 w 50"/>
                <a:gd name="T11" fmla="*/ 0 h 37"/>
                <a:gd name="T12" fmla="*/ 20 w 50"/>
                <a:gd name="T13" fmla="*/ 0 h 37"/>
                <a:gd name="T14" fmla="*/ 20 w 50"/>
                <a:gd name="T15" fmla="*/ 0 h 37"/>
                <a:gd name="T16" fmla="*/ 11 w 50"/>
                <a:gd name="T17" fmla="*/ 2 h 37"/>
                <a:gd name="T18" fmla="*/ 32 w 50"/>
                <a:gd name="T19" fmla="*/ 10 h 37"/>
                <a:gd name="T20" fmla="*/ 27 w 50"/>
                <a:gd name="T21" fmla="*/ 29 h 37"/>
                <a:gd name="T22" fmla="*/ 7 w 50"/>
                <a:gd name="T23" fmla="*/ 24 h 37"/>
                <a:gd name="T24" fmla="*/ 13 w 50"/>
                <a:gd name="T25" fmla="*/ 4 h 37"/>
                <a:gd name="T26" fmla="*/ 32 w 50"/>
                <a:gd name="T2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37">
                  <a:moveTo>
                    <a:pt x="11" y="2"/>
                  </a:moveTo>
                  <a:cubicBezTo>
                    <a:pt x="3" y="6"/>
                    <a:pt x="0" y="17"/>
                    <a:pt x="5" y="25"/>
                  </a:cubicBezTo>
                  <a:cubicBezTo>
                    <a:pt x="9" y="34"/>
                    <a:pt x="20" y="37"/>
                    <a:pt x="28" y="32"/>
                  </a:cubicBezTo>
                  <a:cubicBezTo>
                    <a:pt x="31" y="30"/>
                    <a:pt x="33" y="28"/>
                    <a:pt x="35" y="26"/>
                  </a:cubicBezTo>
                  <a:cubicBezTo>
                    <a:pt x="35" y="26"/>
                    <a:pt x="35" y="26"/>
                    <a:pt x="35" y="26"/>
                  </a:cubicBezTo>
                  <a:cubicBezTo>
                    <a:pt x="50" y="0"/>
                    <a:pt x="50" y="0"/>
                    <a:pt x="50" y="0"/>
                  </a:cubicBezTo>
                  <a:cubicBezTo>
                    <a:pt x="20" y="0"/>
                    <a:pt x="20" y="0"/>
                    <a:pt x="20" y="0"/>
                  </a:cubicBezTo>
                  <a:cubicBezTo>
                    <a:pt x="20" y="0"/>
                    <a:pt x="20" y="0"/>
                    <a:pt x="20" y="0"/>
                  </a:cubicBezTo>
                  <a:cubicBezTo>
                    <a:pt x="17" y="0"/>
                    <a:pt x="14" y="0"/>
                    <a:pt x="11" y="2"/>
                  </a:cubicBezTo>
                  <a:close/>
                  <a:moveTo>
                    <a:pt x="32" y="10"/>
                  </a:moveTo>
                  <a:cubicBezTo>
                    <a:pt x="36" y="17"/>
                    <a:pt x="34" y="26"/>
                    <a:pt x="27" y="29"/>
                  </a:cubicBezTo>
                  <a:cubicBezTo>
                    <a:pt x="20" y="33"/>
                    <a:pt x="11" y="31"/>
                    <a:pt x="7" y="24"/>
                  </a:cubicBezTo>
                  <a:cubicBezTo>
                    <a:pt x="3" y="17"/>
                    <a:pt x="6" y="8"/>
                    <a:pt x="13" y="4"/>
                  </a:cubicBezTo>
                  <a:cubicBezTo>
                    <a:pt x="20" y="0"/>
                    <a:pt x="28" y="3"/>
                    <a:pt x="32" y="10"/>
                  </a:cubicBezTo>
                  <a:close/>
                </a:path>
              </a:pathLst>
            </a:custGeom>
            <a:gradFill>
              <a:gsLst>
                <a:gs pos="0">
                  <a:schemeClr val="bg1"/>
                </a:gs>
                <a:gs pos="51000">
                  <a:schemeClr val="bg1">
                    <a:lumMod val="95000"/>
                  </a:schemeClr>
                </a:gs>
                <a:gs pos="100000">
                  <a:schemeClr val="bg1">
                    <a:lumMod val="85000"/>
                  </a:schemeClr>
                </a:gs>
              </a:gsLst>
              <a:lin ang="18900000" scaled="0"/>
            </a:grad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115221" tIns="57610" rIns="115221" bIns="57610" numCol="1" anchor="t" anchorCtr="0" compatLnSpc="1"/>
            <a:lstStyle/>
            <a:p>
              <a:endParaRPr lang="zh-CN" altLang="en-US" sz="2270" b="1">
                <a:solidFill>
                  <a:srgbClr val="0070C0"/>
                </a:solidFill>
                <a:latin typeface="微软雅黑" panose="020B0503020204020204" pitchFamily="34" charset="-122"/>
                <a:ea typeface="微软雅黑" panose="020B0503020204020204" pitchFamily="34" charset="-122"/>
              </a:endParaRPr>
            </a:p>
          </p:txBody>
        </p:sp>
        <p:sp>
          <p:nvSpPr>
            <p:cNvPr id="87" name="Freeform 11"/>
            <p:cNvSpPr>
              <a:spLocks noEditPoints="1"/>
            </p:cNvSpPr>
            <p:nvPr/>
          </p:nvSpPr>
          <p:spPr bwMode="auto">
            <a:xfrm>
              <a:off x="5975416" y="2623228"/>
              <a:ext cx="1635125" cy="1209675"/>
            </a:xfrm>
            <a:custGeom>
              <a:avLst/>
              <a:gdLst>
                <a:gd name="T0" fmla="*/ 39 w 50"/>
                <a:gd name="T1" fmla="*/ 35 h 37"/>
                <a:gd name="T2" fmla="*/ 46 w 50"/>
                <a:gd name="T3" fmla="*/ 11 h 37"/>
                <a:gd name="T4" fmla="*/ 22 w 50"/>
                <a:gd name="T5" fmla="*/ 5 h 37"/>
                <a:gd name="T6" fmla="*/ 16 w 50"/>
                <a:gd name="T7" fmla="*/ 11 h 37"/>
                <a:gd name="T8" fmla="*/ 16 w 50"/>
                <a:gd name="T9" fmla="*/ 11 h 37"/>
                <a:gd name="T10" fmla="*/ 0 w 50"/>
                <a:gd name="T11" fmla="*/ 37 h 37"/>
                <a:gd name="T12" fmla="*/ 30 w 50"/>
                <a:gd name="T13" fmla="*/ 37 h 37"/>
                <a:gd name="T14" fmla="*/ 30 w 50"/>
                <a:gd name="T15" fmla="*/ 37 h 37"/>
                <a:gd name="T16" fmla="*/ 39 w 50"/>
                <a:gd name="T17" fmla="*/ 35 h 37"/>
                <a:gd name="T18" fmla="*/ 18 w 50"/>
                <a:gd name="T19" fmla="*/ 27 h 37"/>
                <a:gd name="T20" fmla="*/ 24 w 50"/>
                <a:gd name="T21" fmla="*/ 7 h 37"/>
                <a:gd name="T22" fmla="*/ 43 w 50"/>
                <a:gd name="T23" fmla="*/ 13 h 37"/>
                <a:gd name="T24" fmla="*/ 37 w 50"/>
                <a:gd name="T25" fmla="*/ 32 h 37"/>
                <a:gd name="T26" fmla="*/ 18 w 50"/>
                <a:gd name="T27"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37">
                  <a:moveTo>
                    <a:pt x="39" y="35"/>
                  </a:moveTo>
                  <a:cubicBezTo>
                    <a:pt x="47" y="30"/>
                    <a:pt x="50" y="20"/>
                    <a:pt x="46" y="11"/>
                  </a:cubicBezTo>
                  <a:cubicBezTo>
                    <a:pt x="41" y="3"/>
                    <a:pt x="30" y="0"/>
                    <a:pt x="22" y="5"/>
                  </a:cubicBezTo>
                  <a:cubicBezTo>
                    <a:pt x="19" y="6"/>
                    <a:pt x="17" y="8"/>
                    <a:pt x="16" y="11"/>
                  </a:cubicBezTo>
                  <a:cubicBezTo>
                    <a:pt x="16" y="11"/>
                    <a:pt x="16" y="11"/>
                    <a:pt x="16" y="11"/>
                  </a:cubicBezTo>
                  <a:cubicBezTo>
                    <a:pt x="0" y="37"/>
                    <a:pt x="0" y="37"/>
                    <a:pt x="0" y="37"/>
                  </a:cubicBezTo>
                  <a:cubicBezTo>
                    <a:pt x="30" y="37"/>
                    <a:pt x="30" y="37"/>
                    <a:pt x="30" y="37"/>
                  </a:cubicBezTo>
                  <a:cubicBezTo>
                    <a:pt x="30" y="37"/>
                    <a:pt x="30" y="37"/>
                    <a:pt x="30" y="37"/>
                  </a:cubicBezTo>
                  <a:cubicBezTo>
                    <a:pt x="33" y="37"/>
                    <a:pt x="36" y="36"/>
                    <a:pt x="39" y="35"/>
                  </a:cubicBezTo>
                  <a:close/>
                  <a:moveTo>
                    <a:pt x="18" y="27"/>
                  </a:moveTo>
                  <a:cubicBezTo>
                    <a:pt x="14" y="20"/>
                    <a:pt x="17" y="11"/>
                    <a:pt x="24" y="7"/>
                  </a:cubicBezTo>
                  <a:cubicBezTo>
                    <a:pt x="30" y="3"/>
                    <a:pt x="39" y="6"/>
                    <a:pt x="43" y="13"/>
                  </a:cubicBezTo>
                  <a:cubicBezTo>
                    <a:pt x="47" y="20"/>
                    <a:pt x="44" y="28"/>
                    <a:pt x="37" y="32"/>
                  </a:cubicBezTo>
                  <a:cubicBezTo>
                    <a:pt x="31" y="36"/>
                    <a:pt x="22" y="34"/>
                    <a:pt x="18" y="27"/>
                  </a:cubicBezTo>
                  <a:close/>
                </a:path>
              </a:pathLst>
            </a:custGeom>
            <a:gradFill>
              <a:gsLst>
                <a:gs pos="0">
                  <a:schemeClr val="bg1"/>
                </a:gs>
                <a:gs pos="51000">
                  <a:schemeClr val="bg1">
                    <a:lumMod val="95000"/>
                  </a:schemeClr>
                </a:gs>
                <a:gs pos="100000">
                  <a:schemeClr val="bg1">
                    <a:lumMod val="85000"/>
                  </a:schemeClr>
                </a:gs>
              </a:gsLst>
              <a:lin ang="18900000" scaled="0"/>
            </a:grad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115221" tIns="57610" rIns="115221" bIns="57610" numCol="1" anchor="t" anchorCtr="0" compatLnSpc="1"/>
            <a:lstStyle/>
            <a:p>
              <a:endParaRPr lang="zh-CN" altLang="en-US" sz="2270" b="1">
                <a:solidFill>
                  <a:srgbClr val="0070C0"/>
                </a:solidFill>
                <a:latin typeface="微软雅黑" panose="020B0503020204020204" pitchFamily="34" charset="-122"/>
                <a:ea typeface="微软雅黑" panose="020B0503020204020204" pitchFamily="34" charset="-122"/>
              </a:endParaRPr>
            </a:p>
          </p:txBody>
        </p:sp>
        <p:sp>
          <p:nvSpPr>
            <p:cNvPr id="88" name="TextBox 87"/>
            <p:cNvSpPr txBox="1"/>
            <p:nvPr/>
          </p:nvSpPr>
          <p:spPr>
            <a:xfrm>
              <a:off x="6702770" y="2852936"/>
              <a:ext cx="575503" cy="467000"/>
            </a:xfrm>
            <a:prstGeom prst="rect">
              <a:avLst/>
            </a:prstGeom>
            <a:noFill/>
          </p:spPr>
          <p:txBody>
            <a:bodyPr wrap="none" rtlCol="0">
              <a:spAutoFit/>
            </a:bodyPr>
            <a:lstStyle/>
            <a:p>
              <a:r>
                <a:rPr lang="en-US" altLang="zh-CN" sz="2270" b="1" dirty="0">
                  <a:solidFill>
                    <a:srgbClr val="0070C0"/>
                  </a:solidFill>
                  <a:latin typeface="微软雅黑" panose="020B0503020204020204" pitchFamily="34" charset="-122"/>
                  <a:ea typeface="微软雅黑" panose="020B0503020204020204" pitchFamily="34" charset="-122"/>
                </a:rPr>
                <a:t>02</a:t>
              </a:r>
              <a:endParaRPr lang="zh-CN" altLang="en-US" sz="2270" b="1" dirty="0">
                <a:solidFill>
                  <a:srgbClr val="0070C0"/>
                </a:solidFill>
                <a:latin typeface="微软雅黑" panose="020B0503020204020204" pitchFamily="34" charset="-122"/>
                <a:ea typeface="微软雅黑" panose="020B0503020204020204" pitchFamily="34" charset="-122"/>
              </a:endParaRPr>
            </a:p>
          </p:txBody>
        </p:sp>
        <p:sp>
          <p:nvSpPr>
            <p:cNvPr id="89" name="TextBox 88"/>
            <p:cNvSpPr txBox="1"/>
            <p:nvPr/>
          </p:nvSpPr>
          <p:spPr>
            <a:xfrm>
              <a:off x="4614538" y="4038217"/>
              <a:ext cx="575503" cy="467000"/>
            </a:xfrm>
            <a:prstGeom prst="rect">
              <a:avLst/>
            </a:prstGeom>
            <a:noFill/>
          </p:spPr>
          <p:txBody>
            <a:bodyPr wrap="none" rtlCol="0">
              <a:spAutoFit/>
            </a:bodyPr>
            <a:lstStyle/>
            <a:p>
              <a:r>
                <a:rPr lang="en-US" altLang="zh-CN" sz="2270" b="1" dirty="0">
                  <a:solidFill>
                    <a:srgbClr val="0070C0"/>
                  </a:solidFill>
                  <a:latin typeface="微软雅黑" panose="020B0503020204020204" pitchFamily="34" charset="-122"/>
                  <a:ea typeface="微软雅黑" panose="020B0503020204020204" pitchFamily="34" charset="-122"/>
                </a:rPr>
                <a:t>05</a:t>
              </a:r>
              <a:endParaRPr lang="zh-CN" altLang="en-US" sz="2270" b="1" dirty="0">
                <a:solidFill>
                  <a:srgbClr val="0070C0"/>
                </a:solidFill>
                <a:latin typeface="微软雅黑" panose="020B0503020204020204" pitchFamily="34" charset="-122"/>
                <a:ea typeface="微软雅黑" panose="020B0503020204020204" pitchFamily="34" charset="-122"/>
              </a:endParaRPr>
            </a:p>
          </p:txBody>
        </p:sp>
        <p:sp>
          <p:nvSpPr>
            <p:cNvPr id="90" name="TextBox 89"/>
            <p:cNvSpPr txBox="1"/>
            <p:nvPr/>
          </p:nvSpPr>
          <p:spPr>
            <a:xfrm>
              <a:off x="6497128" y="3247092"/>
              <a:ext cx="924840" cy="302874"/>
            </a:xfrm>
            <a:prstGeom prst="rect">
              <a:avLst/>
            </a:prstGeom>
            <a:noFill/>
          </p:spPr>
          <p:txBody>
            <a:bodyPr wrap="square" rtlCol="0">
              <a:spAutoFit/>
            </a:bodyPr>
            <a:lstStyle>
              <a:defPPr>
                <a:defRPr lang="zh-CN"/>
              </a:defPPr>
              <a:lvl1pPr algn="ctr">
                <a:defRPr sz="1050">
                  <a:latin typeface="黑体" panose="02010609060101010101" charset="-122"/>
                  <a:ea typeface="黑体" panose="02010609060101010101" charset="-122"/>
                </a:defRPr>
              </a:lvl1pPr>
            </a:lstStyle>
            <a:p>
              <a:r>
                <a:rPr lang="zh-CN" altLang="en-US" sz="1260" b="1" dirty="0">
                  <a:solidFill>
                    <a:srgbClr val="0070C0"/>
                  </a:solidFill>
                  <a:latin typeface="微软雅黑" panose="020B0503020204020204" pitchFamily="34" charset="-122"/>
                  <a:ea typeface="微软雅黑" panose="020B0503020204020204" pitchFamily="34" charset="-122"/>
                </a:rPr>
                <a:t>文字标题</a:t>
              </a:r>
              <a:endParaRPr lang="zh-CN" altLang="en-US" sz="1260" b="1" dirty="0">
                <a:solidFill>
                  <a:srgbClr val="0070C0"/>
                </a:solidFill>
                <a:latin typeface="微软雅黑" panose="020B0503020204020204" pitchFamily="34" charset="-122"/>
                <a:ea typeface="微软雅黑" panose="020B0503020204020204" pitchFamily="34" charset="-122"/>
              </a:endParaRPr>
            </a:p>
          </p:txBody>
        </p:sp>
        <p:sp>
          <p:nvSpPr>
            <p:cNvPr id="91" name="TextBox 90"/>
            <p:cNvSpPr txBox="1"/>
            <p:nvPr/>
          </p:nvSpPr>
          <p:spPr>
            <a:xfrm>
              <a:off x="4405573" y="4402244"/>
              <a:ext cx="924840" cy="302874"/>
            </a:xfrm>
            <a:prstGeom prst="rect">
              <a:avLst/>
            </a:prstGeom>
            <a:noFill/>
          </p:spPr>
          <p:txBody>
            <a:bodyPr wrap="square" rtlCol="0">
              <a:spAutoFit/>
            </a:bodyPr>
            <a:lstStyle>
              <a:defPPr>
                <a:defRPr lang="zh-CN"/>
              </a:defPPr>
              <a:lvl1pPr algn="ctr">
                <a:defRPr sz="1050">
                  <a:latin typeface="黑体" panose="02010609060101010101" charset="-122"/>
                  <a:ea typeface="黑体" panose="02010609060101010101" charset="-122"/>
                </a:defRPr>
              </a:lvl1pPr>
            </a:lstStyle>
            <a:p>
              <a:r>
                <a:rPr lang="zh-CN" altLang="en-US" sz="1260" b="1" dirty="0">
                  <a:solidFill>
                    <a:srgbClr val="0070C0"/>
                  </a:solidFill>
                  <a:latin typeface="微软雅黑" panose="020B0503020204020204" pitchFamily="34" charset="-122"/>
                  <a:ea typeface="微软雅黑" panose="020B0503020204020204" pitchFamily="34" charset="-122"/>
                </a:rPr>
                <a:t>文字标题</a:t>
              </a:r>
              <a:endParaRPr lang="zh-CN" altLang="en-US" sz="1260" b="1" dirty="0">
                <a:solidFill>
                  <a:srgbClr val="0070C0"/>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400" advTm="0">
        <p14:doors dir="vert"/>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3" presetClass="entr" presetSubtype="16"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 calcmode="lin" valueType="num">
                                          <p:cBhvr>
                                            <p:cTn id="10" dur="750" fill="hold"/>
                                            <p:tgtEl>
                                              <p:spTgt spid="77"/>
                                            </p:tgtEl>
                                            <p:attrNameLst>
                                              <p:attrName>ppt_w</p:attrName>
                                            </p:attrNameLst>
                                          </p:cBhvr>
                                          <p:tavLst>
                                            <p:tav tm="0">
                                              <p:val>
                                                <p:fltVal val="0"/>
                                              </p:val>
                                            </p:tav>
                                            <p:tav tm="100000">
                                              <p:val>
                                                <p:strVal val="#ppt_w"/>
                                              </p:val>
                                            </p:tav>
                                          </p:tavLst>
                                        </p:anim>
                                        <p:anim calcmode="lin" valueType="num">
                                          <p:cBhvr>
                                            <p:cTn id="11" dur="750" fill="hold"/>
                                            <p:tgtEl>
                                              <p:spTgt spid="77"/>
                                            </p:tgtEl>
                                            <p:attrNameLst>
                                              <p:attrName>ppt_h</p:attrName>
                                            </p:attrNameLst>
                                          </p:cBhvr>
                                          <p:tavLst>
                                            <p:tav tm="0">
                                              <p:val>
                                                <p:fltVal val="0"/>
                                              </p:val>
                                            </p:tav>
                                            <p:tav tm="100000">
                                              <p:val>
                                                <p:strVal val="#ppt_h"/>
                                              </p:val>
                                            </p:tav>
                                          </p:tavLst>
                                        </p:anim>
                                      </p:childTnLst>
                                    </p:cTn>
                                  </p:par>
                                  <p:par>
                                    <p:cTn id="12" presetID="6" presetClass="emph" presetSubtype="0" autoRev="1" fill="hold" nodeType="withEffect" p14:presetBounceEnd="64000">
                                      <p:stCondLst>
                                        <p:cond delay="750"/>
                                      </p:stCondLst>
                                      <p:childTnLst>
                                        <p:animScale p14:bounceEnd="64000">
                                          <p:cBhvr>
                                            <p:cTn id="13" dur="500" fill="hold"/>
                                            <p:tgtEl>
                                              <p:spTgt spid="77"/>
                                            </p:tgtEl>
                                          </p:cBhvr>
                                          <p:by x="105000" y="105000"/>
                                        </p:animScale>
                                      </p:childTnLst>
                                    </p:cTn>
                                  </p:par>
                                  <p:par>
                                    <p:cTn id="14" presetID="23" presetClass="entr" presetSubtype="16" fill="hold" nodeType="withEffect">
                                      <p:stCondLst>
                                        <p:cond delay="150"/>
                                      </p:stCondLst>
                                      <p:childTnLst>
                                        <p:set>
                                          <p:cBhvr>
                                            <p:cTn id="15" dur="1" fill="hold">
                                              <p:stCondLst>
                                                <p:cond delay="0"/>
                                              </p:stCondLst>
                                            </p:cTn>
                                            <p:tgtEl>
                                              <p:spTgt spid="70"/>
                                            </p:tgtEl>
                                            <p:attrNameLst>
                                              <p:attrName>style.visibility</p:attrName>
                                            </p:attrNameLst>
                                          </p:cBhvr>
                                          <p:to>
                                            <p:strVal val="visible"/>
                                          </p:to>
                                        </p:set>
                                        <p:anim calcmode="lin" valueType="num">
                                          <p:cBhvr>
                                            <p:cTn id="16" dur="750" fill="hold"/>
                                            <p:tgtEl>
                                              <p:spTgt spid="70"/>
                                            </p:tgtEl>
                                            <p:attrNameLst>
                                              <p:attrName>ppt_w</p:attrName>
                                            </p:attrNameLst>
                                          </p:cBhvr>
                                          <p:tavLst>
                                            <p:tav tm="0">
                                              <p:val>
                                                <p:fltVal val="0"/>
                                              </p:val>
                                            </p:tav>
                                            <p:tav tm="100000">
                                              <p:val>
                                                <p:strVal val="#ppt_w"/>
                                              </p:val>
                                            </p:tav>
                                          </p:tavLst>
                                        </p:anim>
                                        <p:anim calcmode="lin" valueType="num">
                                          <p:cBhvr>
                                            <p:cTn id="17" dur="750" fill="hold"/>
                                            <p:tgtEl>
                                              <p:spTgt spid="70"/>
                                            </p:tgtEl>
                                            <p:attrNameLst>
                                              <p:attrName>ppt_h</p:attrName>
                                            </p:attrNameLst>
                                          </p:cBhvr>
                                          <p:tavLst>
                                            <p:tav tm="0">
                                              <p:val>
                                                <p:fltVal val="0"/>
                                              </p:val>
                                            </p:tav>
                                            <p:tav tm="100000">
                                              <p:val>
                                                <p:strVal val="#ppt_h"/>
                                              </p:val>
                                            </p:tav>
                                          </p:tavLst>
                                        </p:anim>
                                      </p:childTnLst>
                                    </p:cTn>
                                  </p:par>
                                  <p:par>
                                    <p:cTn id="18" presetID="6" presetClass="emph" presetSubtype="0" autoRev="1" fill="hold" nodeType="withEffect" p14:presetBounceEnd="62000">
                                      <p:stCondLst>
                                        <p:cond delay="900"/>
                                      </p:stCondLst>
                                      <p:childTnLst>
                                        <p:animScale p14:bounceEnd="62000">
                                          <p:cBhvr>
                                            <p:cTn id="19" dur="500" fill="hold"/>
                                            <p:tgtEl>
                                              <p:spTgt spid="70"/>
                                            </p:tgtEl>
                                          </p:cBhvr>
                                          <p:by x="105000" y="105000"/>
                                        </p:animScale>
                                      </p:childTnLst>
                                    </p:cTn>
                                  </p:par>
                                  <p:par>
                                    <p:cTn id="20" presetID="23" presetClass="entr" presetSubtype="16" fill="hold" nodeType="withEffect">
                                      <p:stCondLst>
                                        <p:cond delay="300"/>
                                      </p:stCondLst>
                                      <p:childTnLst>
                                        <p:set>
                                          <p:cBhvr>
                                            <p:cTn id="21" dur="1" fill="hold">
                                              <p:stCondLst>
                                                <p:cond delay="0"/>
                                              </p:stCondLst>
                                            </p:cTn>
                                            <p:tgtEl>
                                              <p:spTgt spid="85"/>
                                            </p:tgtEl>
                                            <p:attrNameLst>
                                              <p:attrName>style.visibility</p:attrName>
                                            </p:attrNameLst>
                                          </p:cBhvr>
                                          <p:to>
                                            <p:strVal val="visible"/>
                                          </p:to>
                                        </p:set>
                                        <p:anim calcmode="lin" valueType="num">
                                          <p:cBhvr>
                                            <p:cTn id="22" dur="750" fill="hold"/>
                                            <p:tgtEl>
                                              <p:spTgt spid="85"/>
                                            </p:tgtEl>
                                            <p:attrNameLst>
                                              <p:attrName>ppt_w</p:attrName>
                                            </p:attrNameLst>
                                          </p:cBhvr>
                                          <p:tavLst>
                                            <p:tav tm="0">
                                              <p:val>
                                                <p:fltVal val="0"/>
                                              </p:val>
                                            </p:tav>
                                            <p:tav tm="100000">
                                              <p:val>
                                                <p:strVal val="#ppt_w"/>
                                              </p:val>
                                            </p:tav>
                                          </p:tavLst>
                                        </p:anim>
                                        <p:anim calcmode="lin" valueType="num">
                                          <p:cBhvr>
                                            <p:cTn id="23" dur="750" fill="hold"/>
                                            <p:tgtEl>
                                              <p:spTgt spid="85"/>
                                            </p:tgtEl>
                                            <p:attrNameLst>
                                              <p:attrName>ppt_h</p:attrName>
                                            </p:attrNameLst>
                                          </p:cBhvr>
                                          <p:tavLst>
                                            <p:tav tm="0">
                                              <p:val>
                                                <p:fltVal val="0"/>
                                              </p:val>
                                            </p:tav>
                                            <p:tav tm="100000">
                                              <p:val>
                                                <p:strVal val="#ppt_h"/>
                                              </p:val>
                                            </p:tav>
                                          </p:tavLst>
                                        </p:anim>
                                      </p:childTnLst>
                                    </p:cTn>
                                  </p:par>
                                  <p:par>
                                    <p:cTn id="24" presetID="6" presetClass="emph" presetSubtype="0" autoRev="1" fill="hold" nodeType="withEffect" p14:presetBounceEnd="62000">
                                      <p:stCondLst>
                                        <p:cond delay="1050"/>
                                      </p:stCondLst>
                                      <p:childTnLst>
                                        <p:animScale p14:bounceEnd="62000">
                                          <p:cBhvr>
                                            <p:cTn id="25" dur="500" fill="hold"/>
                                            <p:tgtEl>
                                              <p:spTgt spid="85"/>
                                            </p:tgtEl>
                                          </p:cBhvr>
                                          <p:by x="105000" y="105000"/>
                                        </p:animScale>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wipe(right)">
                                          <p:cBhvr>
                                            <p:cTn id="29" dur="500"/>
                                            <p:tgtEl>
                                              <p:spTgt spid="67"/>
                                            </p:tgtEl>
                                          </p:cBhvr>
                                        </p:animEffect>
                                      </p:childTnLst>
                                    </p:cTn>
                                  </p:par>
                                  <p:par>
                                    <p:cTn id="30" presetID="22" presetClass="entr" presetSubtype="2" fill="hold"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wipe(right)">
                                          <p:cBhvr>
                                            <p:cTn id="32" dur="500"/>
                                            <p:tgtEl>
                                              <p:spTgt spid="64"/>
                                            </p:tgtEl>
                                          </p:cBhvr>
                                        </p:animEffect>
                                      </p:childTnLst>
                                    </p:cTn>
                                  </p:par>
                                  <p:par>
                                    <p:cTn id="33" presetID="22" presetClass="entr" presetSubtype="1" fill="hold" nodeType="with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wipe(up)">
                                          <p:cBhvr>
                                            <p:cTn id="35" dur="500"/>
                                            <p:tgtEl>
                                              <p:spTgt spid="61"/>
                                            </p:tgtEl>
                                          </p:cBhvr>
                                        </p:animEffect>
                                      </p:childTnLst>
                                    </p:cTn>
                                  </p:par>
                                  <p:par>
                                    <p:cTn id="36" presetID="22" presetClass="entr" presetSubtype="8" fill="hold" nodeType="with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wipe(left)">
                                          <p:cBhvr>
                                            <p:cTn id="38" dur="500"/>
                                            <p:tgtEl>
                                              <p:spTgt spid="58"/>
                                            </p:tgtEl>
                                          </p:cBhvr>
                                        </p:animEffect>
                                      </p:childTnLst>
                                    </p:cTn>
                                  </p:par>
                                  <p:par>
                                    <p:cTn id="39" presetID="22" presetClass="entr" presetSubtype="8"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wipe(left)">
                                          <p:cBhvr>
                                            <p:cTn id="41" dur="500"/>
                                            <p:tgtEl>
                                              <p:spTgt spid="52"/>
                                            </p:tgtEl>
                                          </p:cBhvr>
                                        </p:animEffect>
                                      </p:childTnLst>
                                    </p:cTn>
                                  </p:par>
                                  <p:par>
                                    <p:cTn id="42" presetID="22" presetClass="entr" presetSubtype="8" fill="hold"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wipe(left)">
                                          <p:cBhvr>
                                            <p:cTn id="4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3" presetClass="entr" presetSubtype="16"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 calcmode="lin" valueType="num">
                                          <p:cBhvr>
                                            <p:cTn id="10" dur="750" fill="hold"/>
                                            <p:tgtEl>
                                              <p:spTgt spid="77"/>
                                            </p:tgtEl>
                                            <p:attrNameLst>
                                              <p:attrName>ppt_w</p:attrName>
                                            </p:attrNameLst>
                                          </p:cBhvr>
                                          <p:tavLst>
                                            <p:tav tm="0">
                                              <p:val>
                                                <p:fltVal val="0"/>
                                              </p:val>
                                            </p:tav>
                                            <p:tav tm="100000">
                                              <p:val>
                                                <p:strVal val="#ppt_w"/>
                                              </p:val>
                                            </p:tav>
                                          </p:tavLst>
                                        </p:anim>
                                        <p:anim calcmode="lin" valueType="num">
                                          <p:cBhvr>
                                            <p:cTn id="11" dur="750" fill="hold"/>
                                            <p:tgtEl>
                                              <p:spTgt spid="77"/>
                                            </p:tgtEl>
                                            <p:attrNameLst>
                                              <p:attrName>ppt_h</p:attrName>
                                            </p:attrNameLst>
                                          </p:cBhvr>
                                          <p:tavLst>
                                            <p:tav tm="0">
                                              <p:val>
                                                <p:fltVal val="0"/>
                                              </p:val>
                                            </p:tav>
                                            <p:tav tm="100000">
                                              <p:val>
                                                <p:strVal val="#ppt_h"/>
                                              </p:val>
                                            </p:tav>
                                          </p:tavLst>
                                        </p:anim>
                                      </p:childTnLst>
                                    </p:cTn>
                                  </p:par>
                                  <p:par>
                                    <p:cTn id="12" presetID="6" presetClass="emph" presetSubtype="0" autoRev="1" fill="hold" nodeType="withEffect">
                                      <p:stCondLst>
                                        <p:cond delay="750"/>
                                      </p:stCondLst>
                                      <p:childTnLst>
                                        <p:animScale>
                                          <p:cBhvr>
                                            <p:cTn id="13" dur="500" fill="hold"/>
                                            <p:tgtEl>
                                              <p:spTgt spid="77"/>
                                            </p:tgtEl>
                                          </p:cBhvr>
                                          <p:by x="105000" y="105000"/>
                                        </p:animScale>
                                      </p:childTnLst>
                                    </p:cTn>
                                  </p:par>
                                  <p:par>
                                    <p:cTn id="14" presetID="23" presetClass="entr" presetSubtype="16" fill="hold" nodeType="withEffect">
                                      <p:stCondLst>
                                        <p:cond delay="150"/>
                                      </p:stCondLst>
                                      <p:childTnLst>
                                        <p:set>
                                          <p:cBhvr>
                                            <p:cTn id="15" dur="1" fill="hold">
                                              <p:stCondLst>
                                                <p:cond delay="0"/>
                                              </p:stCondLst>
                                            </p:cTn>
                                            <p:tgtEl>
                                              <p:spTgt spid="70"/>
                                            </p:tgtEl>
                                            <p:attrNameLst>
                                              <p:attrName>style.visibility</p:attrName>
                                            </p:attrNameLst>
                                          </p:cBhvr>
                                          <p:to>
                                            <p:strVal val="visible"/>
                                          </p:to>
                                        </p:set>
                                        <p:anim calcmode="lin" valueType="num">
                                          <p:cBhvr>
                                            <p:cTn id="16" dur="750" fill="hold"/>
                                            <p:tgtEl>
                                              <p:spTgt spid="70"/>
                                            </p:tgtEl>
                                            <p:attrNameLst>
                                              <p:attrName>ppt_w</p:attrName>
                                            </p:attrNameLst>
                                          </p:cBhvr>
                                          <p:tavLst>
                                            <p:tav tm="0">
                                              <p:val>
                                                <p:fltVal val="0"/>
                                              </p:val>
                                            </p:tav>
                                            <p:tav tm="100000">
                                              <p:val>
                                                <p:strVal val="#ppt_w"/>
                                              </p:val>
                                            </p:tav>
                                          </p:tavLst>
                                        </p:anim>
                                        <p:anim calcmode="lin" valueType="num">
                                          <p:cBhvr>
                                            <p:cTn id="17" dur="750" fill="hold"/>
                                            <p:tgtEl>
                                              <p:spTgt spid="70"/>
                                            </p:tgtEl>
                                            <p:attrNameLst>
                                              <p:attrName>ppt_h</p:attrName>
                                            </p:attrNameLst>
                                          </p:cBhvr>
                                          <p:tavLst>
                                            <p:tav tm="0">
                                              <p:val>
                                                <p:fltVal val="0"/>
                                              </p:val>
                                            </p:tav>
                                            <p:tav tm="100000">
                                              <p:val>
                                                <p:strVal val="#ppt_h"/>
                                              </p:val>
                                            </p:tav>
                                          </p:tavLst>
                                        </p:anim>
                                      </p:childTnLst>
                                    </p:cTn>
                                  </p:par>
                                  <p:par>
                                    <p:cTn id="18" presetID="6" presetClass="emph" presetSubtype="0" autoRev="1" fill="hold" nodeType="withEffect">
                                      <p:stCondLst>
                                        <p:cond delay="900"/>
                                      </p:stCondLst>
                                      <p:childTnLst>
                                        <p:animScale>
                                          <p:cBhvr>
                                            <p:cTn id="19" dur="500" fill="hold"/>
                                            <p:tgtEl>
                                              <p:spTgt spid="70"/>
                                            </p:tgtEl>
                                          </p:cBhvr>
                                          <p:by x="105000" y="105000"/>
                                        </p:animScale>
                                      </p:childTnLst>
                                    </p:cTn>
                                  </p:par>
                                  <p:par>
                                    <p:cTn id="20" presetID="23" presetClass="entr" presetSubtype="16" fill="hold" nodeType="withEffect">
                                      <p:stCondLst>
                                        <p:cond delay="300"/>
                                      </p:stCondLst>
                                      <p:childTnLst>
                                        <p:set>
                                          <p:cBhvr>
                                            <p:cTn id="21" dur="1" fill="hold">
                                              <p:stCondLst>
                                                <p:cond delay="0"/>
                                              </p:stCondLst>
                                            </p:cTn>
                                            <p:tgtEl>
                                              <p:spTgt spid="85"/>
                                            </p:tgtEl>
                                            <p:attrNameLst>
                                              <p:attrName>style.visibility</p:attrName>
                                            </p:attrNameLst>
                                          </p:cBhvr>
                                          <p:to>
                                            <p:strVal val="visible"/>
                                          </p:to>
                                        </p:set>
                                        <p:anim calcmode="lin" valueType="num">
                                          <p:cBhvr>
                                            <p:cTn id="22" dur="750" fill="hold"/>
                                            <p:tgtEl>
                                              <p:spTgt spid="85"/>
                                            </p:tgtEl>
                                            <p:attrNameLst>
                                              <p:attrName>ppt_w</p:attrName>
                                            </p:attrNameLst>
                                          </p:cBhvr>
                                          <p:tavLst>
                                            <p:tav tm="0">
                                              <p:val>
                                                <p:fltVal val="0"/>
                                              </p:val>
                                            </p:tav>
                                            <p:tav tm="100000">
                                              <p:val>
                                                <p:strVal val="#ppt_w"/>
                                              </p:val>
                                            </p:tav>
                                          </p:tavLst>
                                        </p:anim>
                                        <p:anim calcmode="lin" valueType="num">
                                          <p:cBhvr>
                                            <p:cTn id="23" dur="750" fill="hold"/>
                                            <p:tgtEl>
                                              <p:spTgt spid="85"/>
                                            </p:tgtEl>
                                            <p:attrNameLst>
                                              <p:attrName>ppt_h</p:attrName>
                                            </p:attrNameLst>
                                          </p:cBhvr>
                                          <p:tavLst>
                                            <p:tav tm="0">
                                              <p:val>
                                                <p:fltVal val="0"/>
                                              </p:val>
                                            </p:tav>
                                            <p:tav tm="100000">
                                              <p:val>
                                                <p:strVal val="#ppt_h"/>
                                              </p:val>
                                            </p:tav>
                                          </p:tavLst>
                                        </p:anim>
                                      </p:childTnLst>
                                    </p:cTn>
                                  </p:par>
                                  <p:par>
                                    <p:cTn id="24" presetID="6" presetClass="emph" presetSubtype="0" autoRev="1" fill="hold" nodeType="withEffect">
                                      <p:stCondLst>
                                        <p:cond delay="1050"/>
                                      </p:stCondLst>
                                      <p:childTnLst>
                                        <p:animScale>
                                          <p:cBhvr>
                                            <p:cTn id="25" dur="500" fill="hold"/>
                                            <p:tgtEl>
                                              <p:spTgt spid="85"/>
                                            </p:tgtEl>
                                          </p:cBhvr>
                                          <p:by x="105000" y="105000"/>
                                        </p:animScale>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wipe(right)">
                                          <p:cBhvr>
                                            <p:cTn id="29" dur="500"/>
                                            <p:tgtEl>
                                              <p:spTgt spid="67"/>
                                            </p:tgtEl>
                                          </p:cBhvr>
                                        </p:animEffect>
                                      </p:childTnLst>
                                    </p:cTn>
                                  </p:par>
                                  <p:par>
                                    <p:cTn id="30" presetID="22" presetClass="entr" presetSubtype="2" fill="hold"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wipe(right)">
                                          <p:cBhvr>
                                            <p:cTn id="32" dur="500"/>
                                            <p:tgtEl>
                                              <p:spTgt spid="64"/>
                                            </p:tgtEl>
                                          </p:cBhvr>
                                        </p:animEffect>
                                      </p:childTnLst>
                                    </p:cTn>
                                  </p:par>
                                  <p:par>
                                    <p:cTn id="33" presetID="22" presetClass="entr" presetSubtype="1" fill="hold" nodeType="with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wipe(up)">
                                          <p:cBhvr>
                                            <p:cTn id="35" dur="500"/>
                                            <p:tgtEl>
                                              <p:spTgt spid="61"/>
                                            </p:tgtEl>
                                          </p:cBhvr>
                                        </p:animEffect>
                                      </p:childTnLst>
                                    </p:cTn>
                                  </p:par>
                                  <p:par>
                                    <p:cTn id="36" presetID="22" presetClass="entr" presetSubtype="8" fill="hold" nodeType="with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wipe(left)">
                                          <p:cBhvr>
                                            <p:cTn id="38" dur="500"/>
                                            <p:tgtEl>
                                              <p:spTgt spid="58"/>
                                            </p:tgtEl>
                                          </p:cBhvr>
                                        </p:animEffect>
                                      </p:childTnLst>
                                    </p:cTn>
                                  </p:par>
                                  <p:par>
                                    <p:cTn id="39" presetID="22" presetClass="entr" presetSubtype="8"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wipe(left)">
                                          <p:cBhvr>
                                            <p:cTn id="41" dur="500"/>
                                            <p:tgtEl>
                                              <p:spTgt spid="52"/>
                                            </p:tgtEl>
                                          </p:cBhvr>
                                        </p:animEffect>
                                      </p:childTnLst>
                                    </p:cTn>
                                  </p:par>
                                  <p:par>
                                    <p:cTn id="42" presetID="22" presetClass="entr" presetSubtype="8" fill="hold"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wipe(left)">
                                          <p:cBhvr>
                                            <p:cTn id="4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椭圆 49"/>
          <p:cNvSpPr/>
          <p:nvPr/>
        </p:nvSpPr>
        <p:spPr>
          <a:xfrm>
            <a:off x="1920325" y="1092539"/>
            <a:ext cx="4272760" cy="4272760"/>
          </a:xfrm>
          <a:prstGeom prst="ellipse">
            <a:avLst/>
          </a:prstGeom>
          <a:gradFill flip="none" rotWithShape="1">
            <a:gsLst>
              <a:gs pos="0">
                <a:schemeClr val="bg1">
                  <a:lumMod val="85000"/>
                </a:schemeClr>
              </a:gs>
              <a:gs pos="100000">
                <a:schemeClr val="bg1"/>
              </a:gs>
            </a:gsLst>
            <a:lin ang="2700000" scaled="1"/>
            <a:tileRect/>
          </a:gradFill>
          <a:ln w="38100">
            <a:gradFill flip="none" rotWithShape="1">
              <a:gsLst>
                <a:gs pos="0">
                  <a:schemeClr val="bg1"/>
                </a:gs>
                <a:gs pos="100000">
                  <a:schemeClr val="bg1">
                    <a:lumMod val="85000"/>
                  </a:schemeClr>
                </a:gs>
              </a:gsLst>
              <a:lin ang="2700000" scaled="1"/>
              <a:tileRect/>
            </a:gradFill>
          </a:ln>
          <a:effectLst>
            <a:outerShdw blurRad="889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51" name="椭圆 50"/>
          <p:cNvSpPr/>
          <p:nvPr/>
        </p:nvSpPr>
        <p:spPr>
          <a:xfrm>
            <a:off x="2277023" y="1462009"/>
            <a:ext cx="3575167" cy="3575167"/>
          </a:xfrm>
          <a:prstGeom prst="ellipse">
            <a:avLst/>
          </a:prstGeom>
          <a:blipFill dpi="0" rotWithShape="1">
            <a:blip r:embed="rId1"/>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498586" y="3451301"/>
            <a:ext cx="725700" cy="725700"/>
          </a:xfrm>
          <a:prstGeom prst="ellipse">
            <a:avLst/>
          </a:prstGeom>
          <a:gradFill flip="none" rotWithShape="1">
            <a:gsLst>
              <a:gs pos="0">
                <a:schemeClr val="bg1">
                  <a:lumMod val="85000"/>
                </a:schemeClr>
              </a:gs>
              <a:gs pos="100000">
                <a:schemeClr val="bg1"/>
              </a:gs>
            </a:gsLst>
            <a:lin ang="2700000" scaled="1"/>
            <a:tileRect/>
          </a:gradFill>
          <a:ln w="38100">
            <a:gradFill flip="none" rotWithShape="1">
              <a:gsLst>
                <a:gs pos="0">
                  <a:schemeClr val="bg1"/>
                </a:gs>
                <a:gs pos="100000">
                  <a:schemeClr val="bg1">
                    <a:lumMod val="85000"/>
                  </a:schemeClr>
                </a:gs>
              </a:gsLst>
              <a:lin ang="2700000" scaled="1"/>
              <a:tileRect/>
            </a:gradFill>
          </a:ln>
          <a:effectLst>
            <a:outerShdw blurRad="889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14" name="椭圆 113"/>
          <p:cNvSpPr/>
          <p:nvPr/>
        </p:nvSpPr>
        <p:spPr>
          <a:xfrm>
            <a:off x="861432" y="1485578"/>
            <a:ext cx="1558125" cy="1558125"/>
          </a:xfrm>
          <a:prstGeom prst="ellipse">
            <a:avLst/>
          </a:prstGeom>
          <a:gradFill flip="none" rotWithShape="1">
            <a:gsLst>
              <a:gs pos="0">
                <a:schemeClr val="bg1">
                  <a:lumMod val="85000"/>
                </a:schemeClr>
              </a:gs>
              <a:gs pos="100000">
                <a:schemeClr val="bg1"/>
              </a:gs>
            </a:gsLst>
            <a:lin ang="2700000" scaled="1"/>
            <a:tileRect/>
          </a:gradFill>
          <a:ln w="38100">
            <a:gradFill flip="none" rotWithShape="1">
              <a:gsLst>
                <a:gs pos="0">
                  <a:schemeClr val="bg1"/>
                </a:gs>
                <a:gs pos="100000">
                  <a:schemeClr val="bg1">
                    <a:lumMod val="85000"/>
                  </a:schemeClr>
                </a:gs>
              </a:gsLst>
              <a:lin ang="2700000" scaled="1"/>
              <a:tileRect/>
            </a:gradFill>
          </a:ln>
          <a:effectLst>
            <a:outerShdw blurRad="889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grpSp>
        <p:nvGrpSpPr>
          <p:cNvPr id="2" name="组合 1"/>
          <p:cNvGrpSpPr/>
          <p:nvPr/>
        </p:nvGrpSpPr>
        <p:grpSpPr>
          <a:xfrm>
            <a:off x="805468" y="1829573"/>
            <a:ext cx="1787217" cy="914619"/>
            <a:chOff x="736517" y="2781721"/>
            <a:chExt cx="1787217" cy="914619"/>
          </a:xfrm>
        </p:grpSpPr>
        <p:sp>
          <p:nvSpPr>
            <p:cNvPr id="115" name="文本框 5"/>
            <p:cNvSpPr txBox="1"/>
            <p:nvPr/>
          </p:nvSpPr>
          <p:spPr>
            <a:xfrm>
              <a:off x="736517" y="2781721"/>
              <a:ext cx="1787217" cy="707886"/>
            </a:xfrm>
            <a:prstGeom prst="rect">
              <a:avLst/>
            </a:prstGeom>
            <a:noFill/>
          </p:spPr>
          <p:txBody>
            <a:bodyPr wrap="square" rtlCol="0">
              <a:spAutoFit/>
            </a:bodyPr>
            <a:lstStyle/>
            <a:p>
              <a:pPr algn="ctr"/>
              <a:r>
                <a:rPr lang="zh-CN" altLang="en-US" sz="4000" dirty="0" smtClean="0">
                  <a:solidFill>
                    <a:srgbClr val="0066CC"/>
                  </a:solidFill>
                  <a:effectLst>
                    <a:innerShdw blurRad="63500" dist="38100" dir="13500000">
                      <a:prstClr val="black">
                        <a:alpha val="50000"/>
                      </a:prstClr>
                    </a:innerShdw>
                  </a:effectLst>
                  <a:latin typeface="微软雅黑" panose="020B0503020204020204" pitchFamily="34" charset="-122"/>
                  <a:ea typeface="微软雅黑" panose="020B0503020204020204" pitchFamily="34" charset="-122"/>
                </a:rPr>
                <a:t>目录</a:t>
              </a:r>
              <a:endParaRPr lang="zh-CN" altLang="en-US" sz="4000" dirty="0">
                <a:solidFill>
                  <a:srgbClr val="0066CC"/>
                </a:solidFill>
                <a:effectLst>
                  <a:innerShdw blurRad="63500" dist="38100" dir="13500000">
                    <a:prstClr val="black">
                      <a:alpha val="50000"/>
                    </a:prstClr>
                  </a:innerShdw>
                </a:effectLst>
                <a:latin typeface="微软雅黑" panose="020B0503020204020204" pitchFamily="34" charset="-122"/>
                <a:ea typeface="微软雅黑" panose="020B0503020204020204" pitchFamily="34" charset="-122"/>
              </a:endParaRPr>
            </a:p>
          </p:txBody>
        </p:sp>
        <p:sp>
          <p:nvSpPr>
            <p:cNvPr id="141" name="矩形 140"/>
            <p:cNvSpPr/>
            <p:nvPr/>
          </p:nvSpPr>
          <p:spPr>
            <a:xfrm>
              <a:off x="936501" y="3357786"/>
              <a:ext cx="1381356" cy="338554"/>
            </a:xfrm>
            <a:prstGeom prst="rect">
              <a:avLst/>
            </a:prstGeom>
          </p:spPr>
          <p:txBody>
            <a:bodyPr wrap="square">
              <a:spAutoFit/>
            </a:bodyPr>
            <a:lstStyle/>
            <a:p>
              <a:pPr algn="ctr" fontAlgn="auto">
                <a:spcBef>
                  <a:spcPts val="0"/>
                </a:spcBef>
                <a:spcAft>
                  <a:spcPts val="0"/>
                </a:spcAft>
                <a:defRPr/>
              </a:pPr>
              <a:r>
                <a:rPr lang="en-US" altLang="zh-CN" sz="1600" dirty="0">
                  <a:solidFill>
                    <a:srgbClr val="0066CC"/>
                  </a:solidFill>
                </a:rPr>
                <a:t>CONTENTS</a:t>
              </a:r>
              <a:endParaRPr lang="zh-CN" altLang="en-US" sz="1600" dirty="0">
                <a:solidFill>
                  <a:srgbClr val="0066CC"/>
                </a:solidFill>
              </a:endParaRPr>
            </a:p>
          </p:txBody>
        </p:sp>
      </p:grpSp>
      <p:sp>
        <p:nvSpPr>
          <p:cNvPr id="3" name="弧形 2"/>
          <p:cNvSpPr/>
          <p:nvPr/>
        </p:nvSpPr>
        <p:spPr>
          <a:xfrm rot="847703">
            <a:off x="1593767" y="473861"/>
            <a:ext cx="5551461" cy="5551461"/>
          </a:xfrm>
          <a:prstGeom prst="arc">
            <a:avLst>
              <a:gd name="adj1" fmla="val 16684310"/>
              <a:gd name="adj2" fmla="val 334278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116" name="组合 115"/>
          <p:cNvGrpSpPr/>
          <p:nvPr/>
        </p:nvGrpSpPr>
        <p:grpSpPr>
          <a:xfrm>
            <a:off x="5905053" y="808449"/>
            <a:ext cx="802098" cy="802096"/>
            <a:chOff x="7414667" y="3750265"/>
            <a:chExt cx="871129" cy="871129"/>
          </a:xfrm>
        </p:grpSpPr>
        <p:sp>
          <p:nvSpPr>
            <p:cNvPr id="117" name="椭圆 116"/>
            <p:cNvSpPr/>
            <p:nvPr/>
          </p:nvSpPr>
          <p:spPr>
            <a:xfrm>
              <a:off x="7414667" y="3750265"/>
              <a:ext cx="871129" cy="871129"/>
            </a:xfrm>
            <a:prstGeom prst="ellipse">
              <a:avLst/>
            </a:prstGeom>
            <a:gradFill flip="none" rotWithShape="1">
              <a:gsLst>
                <a:gs pos="0">
                  <a:schemeClr val="bg1">
                    <a:lumMod val="85000"/>
                  </a:schemeClr>
                </a:gs>
                <a:gs pos="100000">
                  <a:schemeClr val="bg1"/>
                </a:gs>
              </a:gsLst>
              <a:lin ang="2700000" scaled="1"/>
              <a:tileRect/>
            </a:gradFill>
            <a:ln w="25400">
              <a:gradFill flip="none" rotWithShape="1">
                <a:gsLst>
                  <a:gs pos="0">
                    <a:schemeClr val="bg1"/>
                  </a:gs>
                  <a:gs pos="100000">
                    <a:schemeClr val="bg1">
                      <a:lumMod val="85000"/>
                    </a:schemeClr>
                  </a:gs>
                </a:gsLst>
                <a:lin ang="2700000" scaled="1"/>
                <a:tileRect/>
              </a:gradFill>
            </a:ln>
            <a:effectLst>
              <a:outerShdw blurRad="889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18" name="文本框 20"/>
            <p:cNvSpPr txBox="1"/>
            <p:nvPr/>
          </p:nvSpPr>
          <p:spPr>
            <a:xfrm>
              <a:off x="7468849" y="3843910"/>
              <a:ext cx="792991" cy="701958"/>
            </a:xfrm>
            <a:prstGeom prst="rect">
              <a:avLst/>
            </a:prstGeom>
            <a:noFill/>
          </p:spPr>
          <p:txBody>
            <a:bodyPr wrap="square" rtlCol="0">
              <a:spAutoFit/>
            </a:bodyPr>
            <a:lstStyle/>
            <a:p>
              <a:pPr algn="ctr"/>
              <a:r>
                <a:rPr lang="en-US" altLang="zh-CN" sz="3600" dirty="0" smtClean="0">
                  <a:solidFill>
                    <a:srgbClr val="0066CC"/>
                  </a:solidFill>
                  <a:effectLst>
                    <a:innerShdw blurRad="63500" dist="38100" dir="13500000">
                      <a:prstClr val="black">
                        <a:alpha val="50000"/>
                      </a:prstClr>
                    </a:innerShdw>
                  </a:effectLst>
                  <a:latin typeface="微软雅黑" panose="020B0503020204020204" pitchFamily="34" charset="-122"/>
                  <a:ea typeface="微软雅黑" panose="020B0503020204020204" pitchFamily="34" charset="-122"/>
                </a:rPr>
                <a:t>01</a:t>
              </a:r>
              <a:endParaRPr lang="zh-CN" altLang="en-US" sz="3600" dirty="0">
                <a:solidFill>
                  <a:srgbClr val="0066CC"/>
                </a:solidFill>
                <a:effectLst>
                  <a:innerShdw blurRad="63500" dist="38100" dir="13500000">
                    <a:prstClr val="black">
                      <a:alpha val="50000"/>
                    </a:prstClr>
                  </a:innerShdw>
                </a:effectLst>
                <a:latin typeface="微软雅黑" panose="020B0503020204020204" pitchFamily="34" charset="-122"/>
                <a:ea typeface="微软雅黑" panose="020B0503020204020204" pitchFamily="34" charset="-122"/>
              </a:endParaRPr>
            </a:p>
          </p:txBody>
        </p:sp>
      </p:grpSp>
      <p:grpSp>
        <p:nvGrpSpPr>
          <p:cNvPr id="119" name="组合 118"/>
          <p:cNvGrpSpPr/>
          <p:nvPr/>
        </p:nvGrpSpPr>
        <p:grpSpPr>
          <a:xfrm>
            <a:off x="6625133" y="2843723"/>
            <a:ext cx="802098" cy="802096"/>
            <a:chOff x="7414667" y="3750264"/>
            <a:chExt cx="871129" cy="871129"/>
          </a:xfrm>
        </p:grpSpPr>
        <p:sp>
          <p:nvSpPr>
            <p:cNvPr id="120" name="椭圆 119"/>
            <p:cNvSpPr/>
            <p:nvPr/>
          </p:nvSpPr>
          <p:spPr>
            <a:xfrm>
              <a:off x="7414667" y="3750264"/>
              <a:ext cx="871129" cy="871129"/>
            </a:xfrm>
            <a:prstGeom prst="ellipse">
              <a:avLst/>
            </a:prstGeom>
            <a:gradFill flip="none" rotWithShape="1">
              <a:gsLst>
                <a:gs pos="0">
                  <a:schemeClr val="bg1">
                    <a:lumMod val="85000"/>
                  </a:schemeClr>
                </a:gs>
                <a:gs pos="100000">
                  <a:schemeClr val="bg1"/>
                </a:gs>
              </a:gsLst>
              <a:lin ang="2700000" scaled="1"/>
              <a:tileRect/>
            </a:gradFill>
            <a:ln w="25400">
              <a:gradFill flip="none" rotWithShape="1">
                <a:gsLst>
                  <a:gs pos="0">
                    <a:schemeClr val="bg1"/>
                  </a:gs>
                  <a:gs pos="100000">
                    <a:schemeClr val="bg1">
                      <a:lumMod val="85000"/>
                    </a:schemeClr>
                  </a:gs>
                </a:gsLst>
                <a:lin ang="2700000" scaled="1"/>
                <a:tileRect/>
              </a:gradFill>
            </a:ln>
            <a:effectLst>
              <a:outerShdw blurRad="889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21" name="文本框 23"/>
            <p:cNvSpPr txBox="1"/>
            <p:nvPr/>
          </p:nvSpPr>
          <p:spPr>
            <a:xfrm>
              <a:off x="7451426" y="3843910"/>
              <a:ext cx="792991" cy="701958"/>
            </a:xfrm>
            <a:prstGeom prst="rect">
              <a:avLst/>
            </a:prstGeom>
            <a:noFill/>
          </p:spPr>
          <p:txBody>
            <a:bodyPr wrap="square" rtlCol="0">
              <a:spAutoFit/>
            </a:bodyPr>
            <a:lstStyle>
              <a:defPPr>
                <a:defRPr lang="zh-CN"/>
              </a:defPPr>
              <a:lvl1pPr algn="ctr">
                <a:defRPr sz="3600">
                  <a:solidFill>
                    <a:srgbClr val="0066CC"/>
                  </a:solidFill>
                  <a:effectLst>
                    <a:innerShdw blurRad="63500" dist="38100" dir="13500000">
                      <a:prstClr val="black">
                        <a:alpha val="50000"/>
                      </a:prstClr>
                    </a:innerShdw>
                  </a:effectLst>
                  <a:latin typeface="微软雅黑" panose="020B0503020204020204" pitchFamily="34" charset="-122"/>
                  <a:ea typeface="微软雅黑" panose="020B0503020204020204" pitchFamily="34" charset="-122"/>
                </a:defRPr>
              </a:lvl1pPr>
            </a:lstStyle>
            <a:p>
              <a:r>
                <a:rPr lang="en-US" altLang="zh-CN" dirty="0"/>
                <a:t>03</a:t>
              </a:r>
              <a:endParaRPr lang="zh-CN" altLang="en-US" dirty="0"/>
            </a:p>
          </p:txBody>
        </p:sp>
      </p:grpSp>
      <p:grpSp>
        <p:nvGrpSpPr>
          <p:cNvPr id="122" name="组合 121"/>
          <p:cNvGrpSpPr/>
          <p:nvPr/>
        </p:nvGrpSpPr>
        <p:grpSpPr>
          <a:xfrm>
            <a:off x="6481117" y="3913836"/>
            <a:ext cx="802098" cy="802096"/>
            <a:chOff x="7414667" y="3750264"/>
            <a:chExt cx="871129" cy="871129"/>
          </a:xfrm>
        </p:grpSpPr>
        <p:sp>
          <p:nvSpPr>
            <p:cNvPr id="123" name="椭圆 122"/>
            <p:cNvSpPr/>
            <p:nvPr/>
          </p:nvSpPr>
          <p:spPr>
            <a:xfrm>
              <a:off x="7414667" y="3750264"/>
              <a:ext cx="871129" cy="871129"/>
            </a:xfrm>
            <a:prstGeom prst="ellipse">
              <a:avLst/>
            </a:prstGeom>
            <a:gradFill flip="none" rotWithShape="1">
              <a:gsLst>
                <a:gs pos="0">
                  <a:schemeClr val="bg1">
                    <a:lumMod val="85000"/>
                  </a:schemeClr>
                </a:gs>
                <a:gs pos="100000">
                  <a:schemeClr val="bg1"/>
                </a:gs>
              </a:gsLst>
              <a:lin ang="2700000" scaled="1"/>
              <a:tileRect/>
            </a:gradFill>
            <a:ln w="25400">
              <a:gradFill flip="none" rotWithShape="1">
                <a:gsLst>
                  <a:gs pos="0">
                    <a:schemeClr val="bg1"/>
                  </a:gs>
                  <a:gs pos="100000">
                    <a:schemeClr val="bg1">
                      <a:lumMod val="85000"/>
                    </a:schemeClr>
                  </a:gs>
                </a:gsLst>
                <a:lin ang="2700000" scaled="1"/>
                <a:tileRect/>
              </a:gradFill>
            </a:ln>
            <a:effectLst>
              <a:outerShdw blurRad="889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24" name="文本框 29"/>
            <p:cNvSpPr txBox="1"/>
            <p:nvPr/>
          </p:nvSpPr>
          <p:spPr>
            <a:xfrm>
              <a:off x="7451426" y="3818460"/>
              <a:ext cx="792991" cy="701958"/>
            </a:xfrm>
            <a:prstGeom prst="rect">
              <a:avLst/>
            </a:prstGeom>
            <a:noFill/>
          </p:spPr>
          <p:txBody>
            <a:bodyPr wrap="square" rtlCol="0">
              <a:spAutoFit/>
            </a:bodyPr>
            <a:lstStyle>
              <a:defPPr>
                <a:defRPr lang="zh-CN"/>
              </a:defPPr>
              <a:lvl1pPr algn="ctr">
                <a:defRPr sz="3600">
                  <a:solidFill>
                    <a:srgbClr val="0066CC"/>
                  </a:solidFill>
                  <a:effectLst>
                    <a:innerShdw blurRad="63500" dist="38100" dir="13500000">
                      <a:prstClr val="black">
                        <a:alpha val="50000"/>
                      </a:prstClr>
                    </a:innerShdw>
                  </a:effectLst>
                  <a:latin typeface="微软雅黑" panose="020B0503020204020204" pitchFamily="34" charset="-122"/>
                  <a:ea typeface="微软雅黑" panose="020B0503020204020204" pitchFamily="34" charset="-122"/>
                </a:defRPr>
              </a:lvl1pPr>
            </a:lstStyle>
            <a:p>
              <a:r>
                <a:rPr lang="en-US" altLang="zh-CN" dirty="0"/>
                <a:t>04</a:t>
              </a:r>
              <a:endParaRPr lang="zh-CN" altLang="en-US" dirty="0"/>
            </a:p>
          </p:txBody>
        </p:sp>
      </p:grpSp>
      <p:grpSp>
        <p:nvGrpSpPr>
          <p:cNvPr id="125" name="组合 124"/>
          <p:cNvGrpSpPr/>
          <p:nvPr/>
        </p:nvGrpSpPr>
        <p:grpSpPr>
          <a:xfrm>
            <a:off x="6481117" y="1773610"/>
            <a:ext cx="802098" cy="802096"/>
            <a:chOff x="7414667" y="3750264"/>
            <a:chExt cx="871129" cy="871129"/>
          </a:xfrm>
        </p:grpSpPr>
        <p:sp>
          <p:nvSpPr>
            <p:cNvPr id="126" name="椭圆 125"/>
            <p:cNvSpPr/>
            <p:nvPr/>
          </p:nvSpPr>
          <p:spPr>
            <a:xfrm>
              <a:off x="7414667" y="3750264"/>
              <a:ext cx="871129" cy="871129"/>
            </a:xfrm>
            <a:prstGeom prst="ellipse">
              <a:avLst/>
            </a:prstGeom>
            <a:gradFill flip="none" rotWithShape="1">
              <a:gsLst>
                <a:gs pos="0">
                  <a:schemeClr val="bg1">
                    <a:lumMod val="85000"/>
                  </a:schemeClr>
                </a:gs>
                <a:gs pos="100000">
                  <a:schemeClr val="bg1"/>
                </a:gs>
              </a:gsLst>
              <a:lin ang="2700000" scaled="1"/>
              <a:tileRect/>
            </a:gradFill>
            <a:ln w="25400">
              <a:gradFill flip="none" rotWithShape="1">
                <a:gsLst>
                  <a:gs pos="0">
                    <a:schemeClr val="bg1"/>
                  </a:gs>
                  <a:gs pos="100000">
                    <a:schemeClr val="bg1">
                      <a:lumMod val="85000"/>
                    </a:schemeClr>
                  </a:gs>
                </a:gsLst>
                <a:lin ang="2700000" scaled="1"/>
                <a:tileRect/>
              </a:gradFill>
            </a:ln>
            <a:effectLst>
              <a:outerShdw blurRad="889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27" name="文本框 32"/>
            <p:cNvSpPr txBox="1"/>
            <p:nvPr/>
          </p:nvSpPr>
          <p:spPr>
            <a:xfrm>
              <a:off x="7451426" y="3820353"/>
              <a:ext cx="792991" cy="701958"/>
            </a:xfrm>
            <a:prstGeom prst="rect">
              <a:avLst/>
            </a:prstGeom>
            <a:noFill/>
          </p:spPr>
          <p:txBody>
            <a:bodyPr wrap="square" rtlCol="0">
              <a:spAutoFit/>
            </a:bodyPr>
            <a:lstStyle>
              <a:defPPr>
                <a:defRPr lang="zh-CN"/>
              </a:defPPr>
              <a:lvl1pPr algn="ctr">
                <a:defRPr sz="3600">
                  <a:solidFill>
                    <a:srgbClr val="0066CC"/>
                  </a:solidFill>
                  <a:effectLst>
                    <a:innerShdw blurRad="63500" dist="38100" dir="13500000">
                      <a:prstClr val="black">
                        <a:alpha val="50000"/>
                      </a:prstClr>
                    </a:innerShdw>
                  </a:effectLst>
                  <a:latin typeface="微软雅黑" panose="020B0503020204020204" pitchFamily="34" charset="-122"/>
                  <a:ea typeface="微软雅黑" panose="020B0503020204020204" pitchFamily="34" charset="-122"/>
                </a:defRPr>
              </a:lvl1pPr>
            </a:lstStyle>
            <a:p>
              <a:r>
                <a:rPr lang="en-US" altLang="zh-CN" dirty="0"/>
                <a:t>02</a:t>
              </a:r>
              <a:endParaRPr lang="zh-CN" altLang="en-US" dirty="0"/>
            </a:p>
          </p:txBody>
        </p:sp>
      </p:grpSp>
      <p:grpSp>
        <p:nvGrpSpPr>
          <p:cNvPr id="4" name="组合 3"/>
          <p:cNvGrpSpPr/>
          <p:nvPr/>
        </p:nvGrpSpPr>
        <p:grpSpPr>
          <a:xfrm>
            <a:off x="5833045" y="4869954"/>
            <a:ext cx="802098" cy="802095"/>
            <a:chOff x="9136697" y="1907619"/>
            <a:chExt cx="802098" cy="802095"/>
          </a:xfrm>
        </p:grpSpPr>
        <p:sp>
          <p:nvSpPr>
            <p:cNvPr id="136" name="椭圆 135"/>
            <p:cNvSpPr/>
            <p:nvPr/>
          </p:nvSpPr>
          <p:spPr>
            <a:xfrm>
              <a:off x="9136697" y="1907619"/>
              <a:ext cx="802098" cy="802095"/>
            </a:xfrm>
            <a:prstGeom prst="ellipse">
              <a:avLst/>
            </a:prstGeom>
            <a:gradFill flip="none" rotWithShape="1">
              <a:gsLst>
                <a:gs pos="0">
                  <a:schemeClr val="bg1">
                    <a:lumMod val="85000"/>
                  </a:schemeClr>
                </a:gs>
                <a:gs pos="100000">
                  <a:schemeClr val="bg1"/>
                </a:gs>
              </a:gsLst>
              <a:lin ang="2700000" scaled="1"/>
              <a:tileRect/>
            </a:gradFill>
            <a:ln w="25400">
              <a:gradFill flip="none" rotWithShape="1">
                <a:gsLst>
                  <a:gs pos="0">
                    <a:schemeClr val="bg1"/>
                  </a:gs>
                  <a:gs pos="100000">
                    <a:schemeClr val="bg1">
                      <a:lumMod val="85000"/>
                    </a:schemeClr>
                  </a:gs>
                </a:gsLst>
                <a:lin ang="2700000" scaled="1"/>
                <a:tileRect/>
              </a:gradFill>
            </a:ln>
            <a:effectLst>
              <a:outerShdw blurRad="889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137" name="文本框 29"/>
            <p:cNvSpPr txBox="1"/>
            <p:nvPr/>
          </p:nvSpPr>
          <p:spPr>
            <a:xfrm>
              <a:off x="9174285" y="1991375"/>
              <a:ext cx="730152" cy="646331"/>
            </a:xfrm>
            <a:prstGeom prst="rect">
              <a:avLst/>
            </a:prstGeom>
            <a:noFill/>
          </p:spPr>
          <p:txBody>
            <a:bodyPr wrap="square" rtlCol="0">
              <a:spAutoFit/>
            </a:bodyPr>
            <a:lstStyle>
              <a:defPPr>
                <a:defRPr lang="zh-CN"/>
              </a:defPPr>
              <a:lvl1pPr algn="ctr">
                <a:defRPr sz="3600">
                  <a:solidFill>
                    <a:srgbClr val="0066CC"/>
                  </a:solidFill>
                  <a:effectLst>
                    <a:innerShdw blurRad="63500" dist="38100" dir="13500000">
                      <a:prstClr val="black">
                        <a:alpha val="50000"/>
                      </a:prstClr>
                    </a:innerShdw>
                  </a:effectLst>
                  <a:latin typeface="微软雅黑" panose="020B0503020204020204" pitchFamily="34" charset="-122"/>
                  <a:ea typeface="微软雅黑" panose="020B0503020204020204" pitchFamily="34" charset="-122"/>
                </a:defRPr>
              </a:lvl1pPr>
            </a:lstStyle>
            <a:p>
              <a:r>
                <a:rPr lang="en-US" altLang="zh-CN" dirty="0"/>
                <a:t>05</a:t>
              </a:r>
              <a:endParaRPr lang="zh-CN" altLang="en-US" dirty="0"/>
            </a:p>
          </p:txBody>
        </p:sp>
      </p:grpSp>
      <p:sp>
        <p:nvSpPr>
          <p:cNvPr id="128" name="文本框 33"/>
          <p:cNvSpPr txBox="1"/>
          <p:nvPr/>
        </p:nvSpPr>
        <p:spPr>
          <a:xfrm>
            <a:off x="6801574" y="941898"/>
            <a:ext cx="2424885" cy="430887"/>
          </a:xfrm>
          <a:prstGeom prst="rect">
            <a:avLst/>
          </a:prstGeom>
          <a:noFill/>
        </p:spPr>
        <p:txBody>
          <a:bodyPr wrap="square" rtlCol="0">
            <a:spAutoFit/>
          </a:bodyPr>
          <a:lstStyle/>
          <a:p>
            <a:pPr algn="ctr"/>
            <a:r>
              <a:rPr lang="zh-CN" altLang="en-US" sz="2200" dirty="0" smtClean="0">
                <a:solidFill>
                  <a:schemeClr val="tx1">
                    <a:lumMod val="65000"/>
                    <a:lumOff val="35000"/>
                  </a:schemeClr>
                </a:solidFill>
                <a:latin typeface="微软雅黑" panose="020B0503020204020204" pitchFamily="34" charset="-122"/>
                <a:ea typeface="微软雅黑" panose="020B0503020204020204" pitchFamily="34" charset="-122"/>
              </a:rPr>
              <a:t>年度工作概述</a:t>
            </a:r>
            <a:endParaRPr lang="zh-CN" altLang="en-US" sz="2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2" name="TextBox 141"/>
          <p:cNvSpPr txBox="1"/>
          <p:nvPr/>
        </p:nvSpPr>
        <p:spPr>
          <a:xfrm>
            <a:off x="7089606" y="1365671"/>
            <a:ext cx="2016224" cy="253916"/>
          </a:xfrm>
          <a:prstGeom prst="rect">
            <a:avLst/>
          </a:prstGeom>
          <a:noFill/>
        </p:spPr>
        <p:txBody>
          <a:bodyPr wrap="square" rtlCol="0">
            <a:spAutoFit/>
          </a:bodyPr>
          <a:lstStyle/>
          <a:p>
            <a:r>
              <a:rPr lang="zh-CN" altLang="zh-CN" sz="1050" dirty="0">
                <a:solidFill>
                  <a:schemeClr val="tx1">
                    <a:lumMod val="65000"/>
                    <a:lumOff val="35000"/>
                  </a:schemeClr>
                </a:solidFill>
                <a:latin typeface="微软雅黑" panose="020B0503020204020204" pitchFamily="34" charset="-122"/>
                <a:ea typeface="微软雅黑" panose="020B0503020204020204" pitchFamily="34" charset="-122"/>
              </a:rPr>
              <a:t>本季度工作叙述 整体工作总结</a:t>
            </a: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9" name="文本框 34"/>
          <p:cNvSpPr txBox="1"/>
          <p:nvPr/>
        </p:nvSpPr>
        <p:spPr>
          <a:xfrm>
            <a:off x="7201197" y="1905052"/>
            <a:ext cx="2696969" cy="430887"/>
          </a:xfrm>
          <a:prstGeom prst="rect">
            <a:avLst/>
          </a:prstGeom>
          <a:noFill/>
        </p:spPr>
        <p:txBody>
          <a:bodyPr wrap="square" rtlCol="0">
            <a:spAutoFit/>
          </a:bodyPr>
          <a:lstStyle>
            <a:defPPr>
              <a:defRPr lang="zh-CN"/>
            </a:defPPr>
            <a:lvl1pPr algn="ctr">
              <a:defRPr sz="2200">
                <a:solidFill>
                  <a:schemeClr val="bg1"/>
                </a:solidFill>
                <a:latin typeface="微软雅黑" panose="020B0503020204020204" pitchFamily="34" charset="-122"/>
                <a:ea typeface="微软雅黑" panose="020B0503020204020204" pitchFamily="34" charset="-122"/>
              </a:defRPr>
            </a:lvl1pPr>
          </a:lstStyle>
          <a:p>
            <a:r>
              <a:rPr lang="zh-CN" altLang="zh-CN" dirty="0">
                <a:solidFill>
                  <a:schemeClr val="tx1">
                    <a:lumMod val="65000"/>
                    <a:lumOff val="35000"/>
                  </a:schemeClr>
                </a:solidFill>
              </a:rPr>
              <a:t>工作完成情况</a:t>
            </a:r>
            <a:endParaRPr lang="zh-CN" altLang="en-US" dirty="0">
              <a:solidFill>
                <a:schemeClr val="tx1">
                  <a:lumMod val="65000"/>
                  <a:lumOff val="35000"/>
                </a:schemeClr>
              </a:solidFill>
            </a:endParaRPr>
          </a:p>
        </p:txBody>
      </p:sp>
      <p:sp>
        <p:nvSpPr>
          <p:cNvPr id="143" name="TextBox 142"/>
          <p:cNvSpPr txBox="1"/>
          <p:nvPr/>
        </p:nvSpPr>
        <p:spPr>
          <a:xfrm>
            <a:off x="7561237" y="2308072"/>
            <a:ext cx="2430231" cy="253916"/>
          </a:xfrm>
          <a:prstGeom prst="rect">
            <a:avLst/>
          </a:prstGeom>
          <a:noFill/>
        </p:spPr>
        <p:txBody>
          <a:bodyPr wrap="square" rtlCol="0">
            <a:spAutoFit/>
          </a:bodyPr>
          <a:lstStyle>
            <a:defPPr>
              <a:defRPr lang="zh-CN"/>
            </a:defPPr>
            <a:lvl1pPr>
              <a:defRPr sz="1050">
                <a:solidFill>
                  <a:schemeClr val="bg1"/>
                </a:solidFill>
                <a:latin typeface="微软雅黑" panose="020B0503020204020204" pitchFamily="34" charset="-122"/>
                <a:ea typeface="微软雅黑" panose="020B0503020204020204" pitchFamily="34" charset="-122"/>
              </a:defRPr>
            </a:lvl1pPr>
          </a:lstStyle>
          <a:p>
            <a:r>
              <a:rPr lang="zh-CN" altLang="zh-CN" dirty="0">
                <a:solidFill>
                  <a:schemeClr val="tx1">
                    <a:lumMod val="65000"/>
                    <a:lumOff val="35000"/>
                  </a:schemeClr>
                </a:solidFill>
              </a:rPr>
              <a:t>完成的项目 存在的问题 改进方法措施</a:t>
            </a:r>
            <a:endParaRPr lang="zh-CN" altLang="en-US" dirty="0">
              <a:solidFill>
                <a:schemeClr val="tx1">
                  <a:lumMod val="65000"/>
                  <a:lumOff val="35000"/>
                </a:schemeClr>
              </a:solidFill>
            </a:endParaRPr>
          </a:p>
        </p:txBody>
      </p:sp>
      <p:sp>
        <p:nvSpPr>
          <p:cNvPr id="144" name="文本框 33"/>
          <p:cNvSpPr txBox="1"/>
          <p:nvPr/>
        </p:nvSpPr>
        <p:spPr>
          <a:xfrm>
            <a:off x="7139199" y="2997746"/>
            <a:ext cx="3144592" cy="430887"/>
          </a:xfrm>
          <a:prstGeom prst="rect">
            <a:avLst/>
          </a:prstGeom>
          <a:noFill/>
        </p:spPr>
        <p:txBody>
          <a:bodyPr wrap="square" rtlCol="0">
            <a:spAutoFit/>
          </a:bodyPr>
          <a:lstStyle>
            <a:defPPr>
              <a:defRPr lang="zh-CN"/>
            </a:defPPr>
            <a:lvl1pPr algn="ctr">
              <a:defRPr sz="2200">
                <a:solidFill>
                  <a:schemeClr val="bg1"/>
                </a:solidFill>
                <a:latin typeface="微软雅黑" panose="020B0503020204020204" pitchFamily="34" charset="-122"/>
                <a:ea typeface="微软雅黑" panose="020B0503020204020204" pitchFamily="34" charset="-122"/>
              </a:defRPr>
            </a:lvl1pPr>
          </a:lstStyle>
          <a:p>
            <a:r>
              <a:rPr lang="zh-CN" altLang="en-US" dirty="0" smtClean="0">
                <a:solidFill>
                  <a:schemeClr val="tx1">
                    <a:lumMod val="65000"/>
                    <a:lumOff val="35000"/>
                  </a:schemeClr>
                </a:solidFill>
              </a:rPr>
              <a:t>项目成果展示</a:t>
            </a:r>
            <a:endParaRPr lang="zh-CN" altLang="en-US" dirty="0">
              <a:solidFill>
                <a:schemeClr val="tx1">
                  <a:lumMod val="65000"/>
                  <a:lumOff val="35000"/>
                </a:schemeClr>
              </a:solidFill>
            </a:endParaRPr>
          </a:p>
        </p:txBody>
      </p:sp>
      <p:sp>
        <p:nvSpPr>
          <p:cNvPr id="145" name="文本框 33"/>
          <p:cNvSpPr txBox="1"/>
          <p:nvPr/>
        </p:nvSpPr>
        <p:spPr>
          <a:xfrm>
            <a:off x="7787271" y="3401328"/>
            <a:ext cx="2388199" cy="253916"/>
          </a:xfrm>
          <a:prstGeom prst="rect">
            <a:avLst/>
          </a:prstGeom>
          <a:noFill/>
        </p:spPr>
        <p:txBody>
          <a:bodyPr wrap="square" rtlCol="0">
            <a:spAutoFit/>
          </a:bodyPr>
          <a:lstStyle>
            <a:defPPr>
              <a:defRPr lang="zh-CN"/>
            </a:defPPr>
            <a:lvl1pPr>
              <a:defRPr sz="1050">
                <a:solidFill>
                  <a:schemeClr val="bg1"/>
                </a:solidFill>
                <a:latin typeface="微软雅黑" panose="020B0503020204020204" pitchFamily="34" charset="-122"/>
                <a:ea typeface="微软雅黑" panose="020B0503020204020204" pitchFamily="34" charset="-122"/>
              </a:defRPr>
            </a:lvl1pPr>
          </a:lstStyle>
          <a:p>
            <a:r>
              <a:rPr lang="zh-CN" altLang="zh-CN" dirty="0">
                <a:solidFill>
                  <a:schemeClr val="tx1">
                    <a:lumMod val="65000"/>
                    <a:lumOff val="35000"/>
                  </a:schemeClr>
                </a:solidFill>
              </a:rPr>
              <a:t>项目展示一 项目展示二</a:t>
            </a:r>
            <a:r>
              <a:rPr lang="en-US" altLang="zh-CN" dirty="0">
                <a:solidFill>
                  <a:schemeClr val="tx1">
                    <a:lumMod val="65000"/>
                    <a:lumOff val="35000"/>
                  </a:schemeClr>
                </a:solidFill>
              </a:rPr>
              <a:t>  </a:t>
            </a:r>
            <a:r>
              <a:rPr lang="zh-CN" altLang="zh-CN" dirty="0">
                <a:solidFill>
                  <a:schemeClr val="tx1">
                    <a:lumMod val="65000"/>
                    <a:lumOff val="35000"/>
                  </a:schemeClr>
                </a:solidFill>
              </a:rPr>
              <a:t>项目展示三</a:t>
            </a:r>
            <a:endParaRPr lang="zh-CN" altLang="en-US" dirty="0">
              <a:solidFill>
                <a:schemeClr val="tx1">
                  <a:lumMod val="65000"/>
                  <a:lumOff val="35000"/>
                </a:schemeClr>
              </a:solidFill>
            </a:endParaRPr>
          </a:p>
        </p:txBody>
      </p:sp>
      <p:sp>
        <p:nvSpPr>
          <p:cNvPr id="146" name="文本框 33"/>
          <p:cNvSpPr txBox="1"/>
          <p:nvPr/>
        </p:nvSpPr>
        <p:spPr>
          <a:xfrm>
            <a:off x="7359586" y="4067859"/>
            <a:ext cx="2875957" cy="430887"/>
          </a:xfrm>
          <a:prstGeom prst="rect">
            <a:avLst/>
          </a:prstGeom>
          <a:noFill/>
        </p:spPr>
        <p:txBody>
          <a:bodyPr wrap="square" rtlCol="0">
            <a:spAutoFit/>
          </a:bodyPr>
          <a:lstStyle>
            <a:defPPr>
              <a:defRPr lang="zh-CN"/>
            </a:defPPr>
            <a:lvl1pPr algn="ctr">
              <a:defRPr sz="2200">
                <a:solidFill>
                  <a:schemeClr val="bg1"/>
                </a:solidFill>
                <a:latin typeface="微软雅黑" panose="020B0503020204020204" pitchFamily="34" charset="-122"/>
                <a:ea typeface="微软雅黑" panose="020B0503020204020204" pitchFamily="34" charset="-122"/>
              </a:defRPr>
            </a:lvl1pPr>
          </a:lstStyle>
          <a:p>
            <a:r>
              <a:rPr lang="zh-CN" altLang="zh-CN" dirty="0">
                <a:solidFill>
                  <a:schemeClr val="tx1">
                    <a:lumMod val="65000"/>
                    <a:lumOff val="35000"/>
                  </a:schemeClr>
                </a:solidFill>
              </a:rPr>
              <a:t>工作中存在的不足</a:t>
            </a:r>
            <a:endParaRPr lang="zh-CN" altLang="en-US" dirty="0">
              <a:solidFill>
                <a:schemeClr val="tx1">
                  <a:lumMod val="65000"/>
                  <a:lumOff val="35000"/>
                </a:schemeClr>
              </a:solidFill>
            </a:endParaRPr>
          </a:p>
        </p:txBody>
      </p:sp>
      <p:sp>
        <p:nvSpPr>
          <p:cNvPr id="147" name="文本框 33"/>
          <p:cNvSpPr txBox="1"/>
          <p:nvPr/>
        </p:nvSpPr>
        <p:spPr>
          <a:xfrm>
            <a:off x="7571247" y="4460854"/>
            <a:ext cx="2424512" cy="253916"/>
          </a:xfrm>
          <a:prstGeom prst="rect">
            <a:avLst/>
          </a:prstGeom>
          <a:noFill/>
        </p:spPr>
        <p:txBody>
          <a:bodyPr wrap="square" rtlCol="0">
            <a:spAutoFit/>
          </a:bodyPr>
          <a:lstStyle>
            <a:defPPr>
              <a:defRPr lang="zh-CN"/>
            </a:defPPr>
            <a:lvl1pPr>
              <a:defRPr sz="1050">
                <a:solidFill>
                  <a:schemeClr val="bg1"/>
                </a:solidFill>
                <a:latin typeface="微软雅黑" panose="020B0503020204020204" pitchFamily="34" charset="-122"/>
                <a:ea typeface="微软雅黑" panose="020B0503020204020204" pitchFamily="34" charset="-122"/>
              </a:defRPr>
            </a:lvl1pPr>
          </a:lstStyle>
          <a:p>
            <a:r>
              <a:rPr lang="zh-CN" altLang="zh-CN" dirty="0">
                <a:solidFill>
                  <a:schemeClr val="tx1">
                    <a:lumMod val="65000"/>
                    <a:lumOff val="35000"/>
                  </a:schemeClr>
                </a:solidFill>
              </a:rPr>
              <a:t>项目展示一 项目展示二</a:t>
            </a:r>
            <a:r>
              <a:rPr lang="en-US" altLang="zh-CN" dirty="0">
                <a:solidFill>
                  <a:schemeClr val="tx1">
                    <a:lumMod val="65000"/>
                    <a:lumOff val="35000"/>
                  </a:schemeClr>
                </a:solidFill>
              </a:rPr>
              <a:t>  </a:t>
            </a:r>
            <a:r>
              <a:rPr lang="zh-CN" altLang="zh-CN" dirty="0">
                <a:solidFill>
                  <a:schemeClr val="tx1">
                    <a:lumMod val="65000"/>
                    <a:lumOff val="35000"/>
                  </a:schemeClr>
                </a:solidFill>
              </a:rPr>
              <a:t>项目展示三</a:t>
            </a:r>
            <a:endParaRPr lang="zh-CN" altLang="en-US" dirty="0">
              <a:solidFill>
                <a:schemeClr val="tx1">
                  <a:lumMod val="65000"/>
                  <a:lumOff val="35000"/>
                </a:schemeClr>
              </a:solidFill>
            </a:endParaRPr>
          </a:p>
        </p:txBody>
      </p:sp>
      <p:sp>
        <p:nvSpPr>
          <p:cNvPr id="148" name="文本框 33"/>
          <p:cNvSpPr txBox="1"/>
          <p:nvPr/>
        </p:nvSpPr>
        <p:spPr>
          <a:xfrm>
            <a:off x="6491127" y="5013970"/>
            <a:ext cx="3144592" cy="429895"/>
          </a:xfrm>
          <a:prstGeom prst="rect">
            <a:avLst/>
          </a:prstGeom>
          <a:noFill/>
        </p:spPr>
        <p:txBody>
          <a:bodyPr wrap="square" rtlCol="0">
            <a:spAutoFit/>
          </a:bodyPr>
          <a:lstStyle>
            <a:defPPr>
              <a:defRPr lang="zh-CN"/>
            </a:defPPr>
            <a:lvl1pPr algn="ctr">
              <a:defRPr sz="2200">
                <a:solidFill>
                  <a:schemeClr val="bg1"/>
                </a:solidFill>
                <a:latin typeface="微软雅黑" panose="020B0503020204020204" pitchFamily="34" charset="-122"/>
                <a:ea typeface="微软雅黑" panose="020B0503020204020204" pitchFamily="34" charset="-122"/>
              </a:defRPr>
            </a:lvl1pPr>
          </a:lstStyle>
          <a:p>
            <a:r>
              <a:rPr lang="en-US" altLang="zh-CN" dirty="0">
                <a:solidFill>
                  <a:schemeClr val="tx1">
                    <a:lumMod val="65000"/>
                    <a:lumOff val="35000"/>
                  </a:schemeClr>
                </a:solidFill>
              </a:rPr>
              <a:t>20XX</a:t>
            </a:r>
            <a:r>
              <a:rPr lang="zh-CN" altLang="zh-CN" dirty="0">
                <a:solidFill>
                  <a:schemeClr val="tx1">
                    <a:lumMod val="65000"/>
                    <a:lumOff val="35000"/>
                  </a:schemeClr>
                </a:solidFill>
              </a:rPr>
              <a:t>年工作计划</a:t>
            </a:r>
            <a:endParaRPr lang="zh-CN" altLang="en-US" dirty="0">
              <a:solidFill>
                <a:schemeClr val="tx1">
                  <a:lumMod val="65000"/>
                  <a:lumOff val="35000"/>
                </a:schemeClr>
              </a:solidFill>
            </a:endParaRPr>
          </a:p>
        </p:txBody>
      </p:sp>
      <p:sp>
        <p:nvSpPr>
          <p:cNvPr id="149" name="文本框 33"/>
          <p:cNvSpPr txBox="1"/>
          <p:nvPr/>
        </p:nvSpPr>
        <p:spPr>
          <a:xfrm>
            <a:off x="6946935" y="5417035"/>
            <a:ext cx="2136480" cy="252730"/>
          </a:xfrm>
          <a:prstGeom prst="rect">
            <a:avLst/>
          </a:prstGeom>
          <a:noFill/>
        </p:spPr>
        <p:txBody>
          <a:bodyPr wrap="square" rtlCol="0">
            <a:spAutoFit/>
          </a:bodyPr>
          <a:lstStyle>
            <a:defPPr>
              <a:defRPr lang="zh-CN"/>
            </a:defPPr>
            <a:lvl1pPr>
              <a:defRPr sz="1050">
                <a:solidFill>
                  <a:schemeClr val="bg1"/>
                </a:solidFill>
                <a:latin typeface="微软雅黑" panose="020B0503020204020204" pitchFamily="34" charset="-122"/>
                <a:ea typeface="微软雅黑" panose="020B0503020204020204" pitchFamily="34" charset="-122"/>
              </a:defRPr>
            </a:lvl1pPr>
          </a:lstStyle>
          <a:p>
            <a:r>
              <a:rPr lang="en-US" altLang="zh-CN" dirty="0">
                <a:solidFill>
                  <a:schemeClr val="tx1">
                    <a:lumMod val="65000"/>
                    <a:lumOff val="35000"/>
                  </a:schemeClr>
                </a:solidFill>
              </a:rPr>
              <a:t>20XX</a:t>
            </a:r>
            <a:r>
              <a:rPr lang="zh-CN" altLang="zh-CN" dirty="0">
                <a:solidFill>
                  <a:schemeClr val="tx1">
                    <a:lumMod val="65000"/>
                    <a:lumOff val="35000"/>
                  </a:schemeClr>
                </a:solidFill>
              </a:rPr>
              <a:t>年工作计划 工作目标 其他</a:t>
            </a:r>
            <a:endParaRPr lang="zh-CN" altLang="en-US" dirty="0">
              <a:solidFill>
                <a:schemeClr val="tx1">
                  <a:lumMod val="65000"/>
                  <a:lumOff val="3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anim calcmode="lin" valueType="num">
                                      <p:cBhvr>
                                        <p:cTn id="8" dur="500" fill="hold"/>
                                        <p:tgtEl>
                                          <p:spTgt spid="51"/>
                                        </p:tgtEl>
                                        <p:attrNameLst>
                                          <p:attrName>ppt_x</p:attrName>
                                        </p:attrNameLst>
                                      </p:cBhvr>
                                      <p:tavLst>
                                        <p:tav tm="0">
                                          <p:val>
                                            <p:strVal val="#ppt_x"/>
                                          </p:val>
                                        </p:tav>
                                        <p:tav tm="100000">
                                          <p:val>
                                            <p:strVal val="#ppt_x"/>
                                          </p:val>
                                        </p:tav>
                                      </p:tavLst>
                                    </p:anim>
                                    <p:anim calcmode="lin" valueType="num">
                                      <p:cBhvr>
                                        <p:cTn id="9" dur="50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anim calcmode="lin" valueType="num">
                                      <p:cBhvr>
                                        <p:cTn id="13" dur="500" fill="hold"/>
                                        <p:tgtEl>
                                          <p:spTgt spid="50"/>
                                        </p:tgtEl>
                                        <p:attrNameLst>
                                          <p:attrName>ppt_x</p:attrName>
                                        </p:attrNameLst>
                                      </p:cBhvr>
                                      <p:tavLst>
                                        <p:tav tm="0">
                                          <p:val>
                                            <p:strVal val="#ppt_x"/>
                                          </p:val>
                                        </p:tav>
                                        <p:tav tm="100000">
                                          <p:val>
                                            <p:strVal val="#ppt_x"/>
                                          </p:val>
                                        </p:tav>
                                      </p:tavLst>
                                    </p:anim>
                                    <p:anim calcmode="lin" valueType="num">
                                      <p:cBhvr>
                                        <p:cTn id="14" dur="500" fill="hold"/>
                                        <p:tgtEl>
                                          <p:spTgt spid="5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fade">
                                      <p:cBhvr>
                                        <p:cTn id="18" dur="500"/>
                                        <p:tgtEl>
                                          <p:spTgt spid="114"/>
                                        </p:tgtEl>
                                      </p:cBhvr>
                                    </p:animEffect>
                                    <p:anim calcmode="lin" valueType="num">
                                      <p:cBhvr>
                                        <p:cTn id="19" dur="500" fill="hold"/>
                                        <p:tgtEl>
                                          <p:spTgt spid="114"/>
                                        </p:tgtEl>
                                        <p:attrNameLst>
                                          <p:attrName>ppt_x</p:attrName>
                                        </p:attrNameLst>
                                      </p:cBhvr>
                                      <p:tavLst>
                                        <p:tav tm="0">
                                          <p:val>
                                            <p:strVal val="#ppt_x"/>
                                          </p:val>
                                        </p:tav>
                                        <p:tav tm="100000">
                                          <p:val>
                                            <p:strVal val="#ppt_x"/>
                                          </p:val>
                                        </p:tav>
                                      </p:tavLst>
                                    </p:anim>
                                    <p:anim calcmode="lin" valueType="num">
                                      <p:cBhvr>
                                        <p:cTn id="20" dur="500" fill="hold"/>
                                        <p:tgtEl>
                                          <p:spTgt spid="11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par>
                          <p:cTn id="25" fill="hold">
                            <p:stCondLst>
                              <p:cond delay="1500"/>
                            </p:stCondLst>
                            <p:childTnLst>
                              <p:par>
                                <p:cTn id="26" presetID="42" presetClass="entr" presetSubtype="0" fill="hold" grpId="0" nodeType="after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anim calcmode="lin" valueType="num">
                                      <p:cBhvr>
                                        <p:cTn id="29" dur="500" fill="hold"/>
                                        <p:tgtEl>
                                          <p:spTgt spid="52"/>
                                        </p:tgtEl>
                                        <p:attrNameLst>
                                          <p:attrName>ppt_x</p:attrName>
                                        </p:attrNameLst>
                                      </p:cBhvr>
                                      <p:tavLst>
                                        <p:tav tm="0">
                                          <p:val>
                                            <p:strVal val="#ppt_x"/>
                                          </p:val>
                                        </p:tav>
                                        <p:tav tm="100000">
                                          <p:val>
                                            <p:strVal val="#ppt_x"/>
                                          </p:val>
                                        </p:tav>
                                      </p:tavLst>
                                    </p:anim>
                                    <p:anim calcmode="lin" valueType="num">
                                      <p:cBhvr>
                                        <p:cTn id="30" dur="500" fill="hold"/>
                                        <p:tgtEl>
                                          <p:spTgt spid="52"/>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2" presetClass="entr" presetSubtype="1"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up)">
                                      <p:cBhvr>
                                        <p:cTn id="34" dur="500"/>
                                        <p:tgtEl>
                                          <p:spTgt spid="3"/>
                                        </p:tgtEl>
                                      </p:cBhvr>
                                    </p:animEffect>
                                  </p:childTnLst>
                                </p:cTn>
                              </p:par>
                            </p:childTnLst>
                          </p:cTn>
                        </p:par>
                        <p:par>
                          <p:cTn id="35" fill="hold">
                            <p:stCondLst>
                              <p:cond delay="2500"/>
                            </p:stCondLst>
                            <p:childTnLst>
                              <p:par>
                                <p:cTn id="36" presetID="31" presetClass="entr" presetSubtype="0" fill="hold" nodeType="afterEffect">
                                  <p:stCondLst>
                                    <p:cond delay="0"/>
                                  </p:stCondLst>
                                  <p:childTnLst>
                                    <p:set>
                                      <p:cBhvr>
                                        <p:cTn id="37" dur="1" fill="hold">
                                          <p:stCondLst>
                                            <p:cond delay="0"/>
                                          </p:stCondLst>
                                        </p:cTn>
                                        <p:tgtEl>
                                          <p:spTgt spid="116"/>
                                        </p:tgtEl>
                                        <p:attrNameLst>
                                          <p:attrName>style.visibility</p:attrName>
                                        </p:attrNameLst>
                                      </p:cBhvr>
                                      <p:to>
                                        <p:strVal val="visible"/>
                                      </p:to>
                                    </p:set>
                                    <p:anim calcmode="lin" valueType="num">
                                      <p:cBhvr>
                                        <p:cTn id="38" dur="500" fill="hold"/>
                                        <p:tgtEl>
                                          <p:spTgt spid="116"/>
                                        </p:tgtEl>
                                        <p:attrNameLst>
                                          <p:attrName>ppt_w</p:attrName>
                                        </p:attrNameLst>
                                      </p:cBhvr>
                                      <p:tavLst>
                                        <p:tav tm="0">
                                          <p:val>
                                            <p:fltVal val="0"/>
                                          </p:val>
                                        </p:tav>
                                        <p:tav tm="100000">
                                          <p:val>
                                            <p:strVal val="#ppt_w"/>
                                          </p:val>
                                        </p:tav>
                                      </p:tavLst>
                                    </p:anim>
                                    <p:anim calcmode="lin" valueType="num">
                                      <p:cBhvr>
                                        <p:cTn id="39" dur="500" fill="hold"/>
                                        <p:tgtEl>
                                          <p:spTgt spid="116"/>
                                        </p:tgtEl>
                                        <p:attrNameLst>
                                          <p:attrName>ppt_h</p:attrName>
                                        </p:attrNameLst>
                                      </p:cBhvr>
                                      <p:tavLst>
                                        <p:tav tm="0">
                                          <p:val>
                                            <p:fltVal val="0"/>
                                          </p:val>
                                        </p:tav>
                                        <p:tav tm="100000">
                                          <p:val>
                                            <p:strVal val="#ppt_h"/>
                                          </p:val>
                                        </p:tav>
                                      </p:tavLst>
                                    </p:anim>
                                    <p:anim calcmode="lin" valueType="num">
                                      <p:cBhvr>
                                        <p:cTn id="40" dur="500" fill="hold"/>
                                        <p:tgtEl>
                                          <p:spTgt spid="116"/>
                                        </p:tgtEl>
                                        <p:attrNameLst>
                                          <p:attrName>style.rotation</p:attrName>
                                        </p:attrNameLst>
                                      </p:cBhvr>
                                      <p:tavLst>
                                        <p:tav tm="0">
                                          <p:val>
                                            <p:fltVal val="90"/>
                                          </p:val>
                                        </p:tav>
                                        <p:tav tm="100000">
                                          <p:val>
                                            <p:fltVal val="0"/>
                                          </p:val>
                                        </p:tav>
                                      </p:tavLst>
                                    </p:anim>
                                    <p:animEffect transition="in" filter="fade">
                                      <p:cBhvr>
                                        <p:cTn id="41" dur="500"/>
                                        <p:tgtEl>
                                          <p:spTgt spid="116"/>
                                        </p:tgtEl>
                                      </p:cBhvr>
                                    </p:animEffect>
                                  </p:childTnLst>
                                </p:cTn>
                              </p:par>
                            </p:childTnLst>
                          </p:cTn>
                        </p:par>
                        <p:par>
                          <p:cTn id="42" fill="hold">
                            <p:stCondLst>
                              <p:cond delay="3000"/>
                            </p:stCondLst>
                            <p:childTnLst>
                              <p:par>
                                <p:cTn id="43" presetID="41" presetClass="entr" presetSubtype="0" fill="hold" grpId="0" nodeType="afterEffect">
                                  <p:stCondLst>
                                    <p:cond delay="0"/>
                                  </p:stCondLst>
                                  <p:iterate type="lt">
                                    <p:tmPct val="8000"/>
                                  </p:iterate>
                                  <p:childTnLst>
                                    <p:set>
                                      <p:cBhvr>
                                        <p:cTn id="44" dur="1" fill="hold">
                                          <p:stCondLst>
                                            <p:cond delay="0"/>
                                          </p:stCondLst>
                                        </p:cTn>
                                        <p:tgtEl>
                                          <p:spTgt spid="128"/>
                                        </p:tgtEl>
                                        <p:attrNameLst>
                                          <p:attrName>style.visibility</p:attrName>
                                        </p:attrNameLst>
                                      </p:cBhvr>
                                      <p:to>
                                        <p:strVal val="visible"/>
                                      </p:to>
                                    </p:set>
                                    <p:anim calcmode="lin" valueType="num">
                                      <p:cBhvr>
                                        <p:cTn id="45" dur="400" fill="hold"/>
                                        <p:tgtEl>
                                          <p:spTgt spid="128"/>
                                        </p:tgtEl>
                                        <p:attrNameLst>
                                          <p:attrName>ppt_x</p:attrName>
                                        </p:attrNameLst>
                                      </p:cBhvr>
                                      <p:tavLst>
                                        <p:tav tm="0">
                                          <p:val>
                                            <p:strVal val="#ppt_x"/>
                                          </p:val>
                                        </p:tav>
                                        <p:tav tm="50000">
                                          <p:val>
                                            <p:strVal val="#ppt_x+.1"/>
                                          </p:val>
                                        </p:tav>
                                        <p:tav tm="100000">
                                          <p:val>
                                            <p:strVal val="#ppt_x"/>
                                          </p:val>
                                        </p:tav>
                                      </p:tavLst>
                                    </p:anim>
                                    <p:anim calcmode="lin" valueType="num">
                                      <p:cBhvr>
                                        <p:cTn id="46" dur="400" fill="hold"/>
                                        <p:tgtEl>
                                          <p:spTgt spid="128"/>
                                        </p:tgtEl>
                                        <p:attrNameLst>
                                          <p:attrName>ppt_y</p:attrName>
                                        </p:attrNameLst>
                                      </p:cBhvr>
                                      <p:tavLst>
                                        <p:tav tm="0">
                                          <p:val>
                                            <p:strVal val="#ppt_y"/>
                                          </p:val>
                                        </p:tav>
                                        <p:tav tm="100000">
                                          <p:val>
                                            <p:strVal val="#ppt_y"/>
                                          </p:val>
                                        </p:tav>
                                      </p:tavLst>
                                    </p:anim>
                                    <p:anim calcmode="lin" valueType="num">
                                      <p:cBhvr>
                                        <p:cTn id="47" dur="400" fill="hold"/>
                                        <p:tgtEl>
                                          <p:spTgt spid="128"/>
                                        </p:tgtEl>
                                        <p:attrNameLst>
                                          <p:attrName>ppt_h</p:attrName>
                                        </p:attrNameLst>
                                      </p:cBhvr>
                                      <p:tavLst>
                                        <p:tav tm="0">
                                          <p:val>
                                            <p:strVal val="#ppt_h/10"/>
                                          </p:val>
                                        </p:tav>
                                        <p:tav tm="50000">
                                          <p:val>
                                            <p:strVal val="#ppt_h+.01"/>
                                          </p:val>
                                        </p:tav>
                                        <p:tav tm="100000">
                                          <p:val>
                                            <p:strVal val="#ppt_h"/>
                                          </p:val>
                                        </p:tav>
                                      </p:tavLst>
                                    </p:anim>
                                    <p:anim calcmode="lin" valueType="num">
                                      <p:cBhvr>
                                        <p:cTn id="48" dur="400" fill="hold"/>
                                        <p:tgtEl>
                                          <p:spTgt spid="128"/>
                                        </p:tgtEl>
                                        <p:attrNameLst>
                                          <p:attrName>ppt_w</p:attrName>
                                        </p:attrNameLst>
                                      </p:cBhvr>
                                      <p:tavLst>
                                        <p:tav tm="0">
                                          <p:val>
                                            <p:strVal val="#ppt_w/10"/>
                                          </p:val>
                                        </p:tav>
                                        <p:tav tm="50000">
                                          <p:val>
                                            <p:strVal val="#ppt_w+.01"/>
                                          </p:val>
                                        </p:tav>
                                        <p:tav tm="100000">
                                          <p:val>
                                            <p:strVal val="#ppt_w"/>
                                          </p:val>
                                        </p:tav>
                                      </p:tavLst>
                                    </p:anim>
                                    <p:animEffect transition="in" filter="fade">
                                      <p:cBhvr>
                                        <p:cTn id="49" dur="400" tmFilter="0,0; .5, 1; 1, 1"/>
                                        <p:tgtEl>
                                          <p:spTgt spid="128"/>
                                        </p:tgtEl>
                                      </p:cBhvr>
                                    </p:animEffect>
                                  </p:childTnLst>
                                </p:cTn>
                              </p:par>
                            </p:childTnLst>
                          </p:cTn>
                        </p:par>
                        <p:par>
                          <p:cTn id="50" fill="hold">
                            <p:stCondLst>
                              <p:cond delay="3559"/>
                            </p:stCondLst>
                            <p:childTnLst>
                              <p:par>
                                <p:cTn id="51" presetID="41" presetClass="entr" presetSubtype="0" fill="hold" grpId="0" nodeType="afterEffect">
                                  <p:stCondLst>
                                    <p:cond delay="0"/>
                                  </p:stCondLst>
                                  <p:iterate type="lt">
                                    <p:tmPct val="8000"/>
                                  </p:iterate>
                                  <p:childTnLst>
                                    <p:set>
                                      <p:cBhvr>
                                        <p:cTn id="52" dur="1" fill="hold">
                                          <p:stCondLst>
                                            <p:cond delay="0"/>
                                          </p:stCondLst>
                                        </p:cTn>
                                        <p:tgtEl>
                                          <p:spTgt spid="142"/>
                                        </p:tgtEl>
                                        <p:attrNameLst>
                                          <p:attrName>style.visibility</p:attrName>
                                        </p:attrNameLst>
                                      </p:cBhvr>
                                      <p:to>
                                        <p:strVal val="visible"/>
                                      </p:to>
                                    </p:set>
                                    <p:anim calcmode="lin" valueType="num">
                                      <p:cBhvr>
                                        <p:cTn id="53" dur="400" fill="hold"/>
                                        <p:tgtEl>
                                          <p:spTgt spid="142"/>
                                        </p:tgtEl>
                                        <p:attrNameLst>
                                          <p:attrName>ppt_x</p:attrName>
                                        </p:attrNameLst>
                                      </p:cBhvr>
                                      <p:tavLst>
                                        <p:tav tm="0">
                                          <p:val>
                                            <p:strVal val="#ppt_x"/>
                                          </p:val>
                                        </p:tav>
                                        <p:tav tm="50000">
                                          <p:val>
                                            <p:strVal val="#ppt_x+.1"/>
                                          </p:val>
                                        </p:tav>
                                        <p:tav tm="100000">
                                          <p:val>
                                            <p:strVal val="#ppt_x"/>
                                          </p:val>
                                        </p:tav>
                                      </p:tavLst>
                                    </p:anim>
                                    <p:anim calcmode="lin" valueType="num">
                                      <p:cBhvr>
                                        <p:cTn id="54" dur="400" fill="hold"/>
                                        <p:tgtEl>
                                          <p:spTgt spid="142"/>
                                        </p:tgtEl>
                                        <p:attrNameLst>
                                          <p:attrName>ppt_y</p:attrName>
                                        </p:attrNameLst>
                                      </p:cBhvr>
                                      <p:tavLst>
                                        <p:tav tm="0">
                                          <p:val>
                                            <p:strVal val="#ppt_y"/>
                                          </p:val>
                                        </p:tav>
                                        <p:tav tm="100000">
                                          <p:val>
                                            <p:strVal val="#ppt_y"/>
                                          </p:val>
                                        </p:tav>
                                      </p:tavLst>
                                    </p:anim>
                                    <p:anim calcmode="lin" valueType="num">
                                      <p:cBhvr>
                                        <p:cTn id="55" dur="400" fill="hold"/>
                                        <p:tgtEl>
                                          <p:spTgt spid="142"/>
                                        </p:tgtEl>
                                        <p:attrNameLst>
                                          <p:attrName>ppt_h</p:attrName>
                                        </p:attrNameLst>
                                      </p:cBhvr>
                                      <p:tavLst>
                                        <p:tav tm="0">
                                          <p:val>
                                            <p:strVal val="#ppt_h/10"/>
                                          </p:val>
                                        </p:tav>
                                        <p:tav tm="50000">
                                          <p:val>
                                            <p:strVal val="#ppt_h+.01"/>
                                          </p:val>
                                        </p:tav>
                                        <p:tav tm="100000">
                                          <p:val>
                                            <p:strVal val="#ppt_h"/>
                                          </p:val>
                                        </p:tav>
                                      </p:tavLst>
                                    </p:anim>
                                    <p:anim calcmode="lin" valueType="num">
                                      <p:cBhvr>
                                        <p:cTn id="56" dur="400" fill="hold"/>
                                        <p:tgtEl>
                                          <p:spTgt spid="142"/>
                                        </p:tgtEl>
                                        <p:attrNameLst>
                                          <p:attrName>ppt_w</p:attrName>
                                        </p:attrNameLst>
                                      </p:cBhvr>
                                      <p:tavLst>
                                        <p:tav tm="0">
                                          <p:val>
                                            <p:strVal val="#ppt_w/10"/>
                                          </p:val>
                                        </p:tav>
                                        <p:tav tm="50000">
                                          <p:val>
                                            <p:strVal val="#ppt_w+.01"/>
                                          </p:val>
                                        </p:tav>
                                        <p:tav tm="100000">
                                          <p:val>
                                            <p:strVal val="#ppt_w"/>
                                          </p:val>
                                        </p:tav>
                                      </p:tavLst>
                                    </p:anim>
                                    <p:animEffect transition="in" filter="fade">
                                      <p:cBhvr>
                                        <p:cTn id="57" dur="400" tmFilter="0,0; .5, 1; 1, 1"/>
                                        <p:tgtEl>
                                          <p:spTgt spid="142"/>
                                        </p:tgtEl>
                                      </p:cBhvr>
                                    </p:animEffect>
                                  </p:childTnLst>
                                </p:cTn>
                              </p:par>
                            </p:childTnLst>
                          </p:cTn>
                        </p:par>
                        <p:par>
                          <p:cTn id="58" fill="hold">
                            <p:stCondLst>
                              <p:cond delay="4375"/>
                            </p:stCondLst>
                            <p:childTnLst>
                              <p:par>
                                <p:cTn id="59" presetID="31" presetClass="entr" presetSubtype="0" fill="hold" nodeType="afterEffect">
                                  <p:stCondLst>
                                    <p:cond delay="0"/>
                                  </p:stCondLst>
                                  <p:childTnLst>
                                    <p:set>
                                      <p:cBhvr>
                                        <p:cTn id="60" dur="1" fill="hold">
                                          <p:stCondLst>
                                            <p:cond delay="0"/>
                                          </p:stCondLst>
                                        </p:cTn>
                                        <p:tgtEl>
                                          <p:spTgt spid="125"/>
                                        </p:tgtEl>
                                        <p:attrNameLst>
                                          <p:attrName>style.visibility</p:attrName>
                                        </p:attrNameLst>
                                      </p:cBhvr>
                                      <p:to>
                                        <p:strVal val="visible"/>
                                      </p:to>
                                    </p:set>
                                    <p:anim calcmode="lin" valueType="num">
                                      <p:cBhvr>
                                        <p:cTn id="61" dur="500" fill="hold"/>
                                        <p:tgtEl>
                                          <p:spTgt spid="125"/>
                                        </p:tgtEl>
                                        <p:attrNameLst>
                                          <p:attrName>ppt_w</p:attrName>
                                        </p:attrNameLst>
                                      </p:cBhvr>
                                      <p:tavLst>
                                        <p:tav tm="0">
                                          <p:val>
                                            <p:fltVal val="0"/>
                                          </p:val>
                                        </p:tav>
                                        <p:tav tm="100000">
                                          <p:val>
                                            <p:strVal val="#ppt_w"/>
                                          </p:val>
                                        </p:tav>
                                      </p:tavLst>
                                    </p:anim>
                                    <p:anim calcmode="lin" valueType="num">
                                      <p:cBhvr>
                                        <p:cTn id="62" dur="500" fill="hold"/>
                                        <p:tgtEl>
                                          <p:spTgt spid="125"/>
                                        </p:tgtEl>
                                        <p:attrNameLst>
                                          <p:attrName>ppt_h</p:attrName>
                                        </p:attrNameLst>
                                      </p:cBhvr>
                                      <p:tavLst>
                                        <p:tav tm="0">
                                          <p:val>
                                            <p:fltVal val="0"/>
                                          </p:val>
                                        </p:tav>
                                        <p:tav tm="100000">
                                          <p:val>
                                            <p:strVal val="#ppt_h"/>
                                          </p:val>
                                        </p:tav>
                                      </p:tavLst>
                                    </p:anim>
                                    <p:anim calcmode="lin" valueType="num">
                                      <p:cBhvr>
                                        <p:cTn id="63" dur="500" fill="hold"/>
                                        <p:tgtEl>
                                          <p:spTgt spid="125"/>
                                        </p:tgtEl>
                                        <p:attrNameLst>
                                          <p:attrName>style.rotation</p:attrName>
                                        </p:attrNameLst>
                                      </p:cBhvr>
                                      <p:tavLst>
                                        <p:tav tm="0">
                                          <p:val>
                                            <p:fltVal val="90"/>
                                          </p:val>
                                        </p:tav>
                                        <p:tav tm="100000">
                                          <p:val>
                                            <p:fltVal val="0"/>
                                          </p:val>
                                        </p:tav>
                                      </p:tavLst>
                                    </p:anim>
                                    <p:animEffect transition="in" filter="fade">
                                      <p:cBhvr>
                                        <p:cTn id="64" dur="500"/>
                                        <p:tgtEl>
                                          <p:spTgt spid="125"/>
                                        </p:tgtEl>
                                      </p:cBhvr>
                                    </p:animEffect>
                                  </p:childTnLst>
                                </p:cTn>
                              </p:par>
                            </p:childTnLst>
                          </p:cTn>
                        </p:par>
                        <p:par>
                          <p:cTn id="65" fill="hold">
                            <p:stCondLst>
                              <p:cond delay="4875"/>
                            </p:stCondLst>
                            <p:childTnLst>
                              <p:par>
                                <p:cTn id="66" presetID="41" presetClass="entr" presetSubtype="0" fill="hold" grpId="0" nodeType="afterEffect">
                                  <p:stCondLst>
                                    <p:cond delay="0"/>
                                  </p:stCondLst>
                                  <p:iterate type="lt">
                                    <p:tmPct val="8000"/>
                                  </p:iterate>
                                  <p:childTnLst>
                                    <p:set>
                                      <p:cBhvr>
                                        <p:cTn id="67" dur="1" fill="hold">
                                          <p:stCondLst>
                                            <p:cond delay="0"/>
                                          </p:stCondLst>
                                        </p:cTn>
                                        <p:tgtEl>
                                          <p:spTgt spid="129"/>
                                        </p:tgtEl>
                                        <p:attrNameLst>
                                          <p:attrName>style.visibility</p:attrName>
                                        </p:attrNameLst>
                                      </p:cBhvr>
                                      <p:to>
                                        <p:strVal val="visible"/>
                                      </p:to>
                                    </p:set>
                                    <p:anim calcmode="lin" valueType="num">
                                      <p:cBhvr>
                                        <p:cTn id="68" dur="400" fill="hold"/>
                                        <p:tgtEl>
                                          <p:spTgt spid="129"/>
                                        </p:tgtEl>
                                        <p:attrNameLst>
                                          <p:attrName>ppt_x</p:attrName>
                                        </p:attrNameLst>
                                      </p:cBhvr>
                                      <p:tavLst>
                                        <p:tav tm="0">
                                          <p:val>
                                            <p:strVal val="#ppt_x"/>
                                          </p:val>
                                        </p:tav>
                                        <p:tav tm="50000">
                                          <p:val>
                                            <p:strVal val="#ppt_x+.1"/>
                                          </p:val>
                                        </p:tav>
                                        <p:tav tm="100000">
                                          <p:val>
                                            <p:strVal val="#ppt_x"/>
                                          </p:val>
                                        </p:tav>
                                      </p:tavLst>
                                    </p:anim>
                                    <p:anim calcmode="lin" valueType="num">
                                      <p:cBhvr>
                                        <p:cTn id="69" dur="400" fill="hold"/>
                                        <p:tgtEl>
                                          <p:spTgt spid="129"/>
                                        </p:tgtEl>
                                        <p:attrNameLst>
                                          <p:attrName>ppt_y</p:attrName>
                                        </p:attrNameLst>
                                      </p:cBhvr>
                                      <p:tavLst>
                                        <p:tav tm="0">
                                          <p:val>
                                            <p:strVal val="#ppt_y"/>
                                          </p:val>
                                        </p:tav>
                                        <p:tav tm="100000">
                                          <p:val>
                                            <p:strVal val="#ppt_y"/>
                                          </p:val>
                                        </p:tav>
                                      </p:tavLst>
                                    </p:anim>
                                    <p:anim calcmode="lin" valueType="num">
                                      <p:cBhvr>
                                        <p:cTn id="70" dur="400" fill="hold"/>
                                        <p:tgtEl>
                                          <p:spTgt spid="129"/>
                                        </p:tgtEl>
                                        <p:attrNameLst>
                                          <p:attrName>ppt_h</p:attrName>
                                        </p:attrNameLst>
                                      </p:cBhvr>
                                      <p:tavLst>
                                        <p:tav tm="0">
                                          <p:val>
                                            <p:strVal val="#ppt_h/10"/>
                                          </p:val>
                                        </p:tav>
                                        <p:tav tm="50000">
                                          <p:val>
                                            <p:strVal val="#ppt_h+.01"/>
                                          </p:val>
                                        </p:tav>
                                        <p:tav tm="100000">
                                          <p:val>
                                            <p:strVal val="#ppt_h"/>
                                          </p:val>
                                        </p:tav>
                                      </p:tavLst>
                                    </p:anim>
                                    <p:anim calcmode="lin" valueType="num">
                                      <p:cBhvr>
                                        <p:cTn id="71" dur="400" fill="hold"/>
                                        <p:tgtEl>
                                          <p:spTgt spid="129"/>
                                        </p:tgtEl>
                                        <p:attrNameLst>
                                          <p:attrName>ppt_w</p:attrName>
                                        </p:attrNameLst>
                                      </p:cBhvr>
                                      <p:tavLst>
                                        <p:tav tm="0">
                                          <p:val>
                                            <p:strVal val="#ppt_w/10"/>
                                          </p:val>
                                        </p:tav>
                                        <p:tav tm="50000">
                                          <p:val>
                                            <p:strVal val="#ppt_w+.01"/>
                                          </p:val>
                                        </p:tav>
                                        <p:tav tm="100000">
                                          <p:val>
                                            <p:strVal val="#ppt_w"/>
                                          </p:val>
                                        </p:tav>
                                      </p:tavLst>
                                    </p:anim>
                                    <p:animEffect transition="in" filter="fade">
                                      <p:cBhvr>
                                        <p:cTn id="72" dur="400" tmFilter="0,0; .5, 1; 1, 1"/>
                                        <p:tgtEl>
                                          <p:spTgt spid="129"/>
                                        </p:tgtEl>
                                      </p:cBhvr>
                                    </p:animEffect>
                                  </p:childTnLst>
                                </p:cTn>
                              </p:par>
                            </p:childTnLst>
                          </p:cTn>
                        </p:par>
                        <p:par>
                          <p:cTn id="73" fill="hold">
                            <p:stCondLst>
                              <p:cond delay="5435"/>
                            </p:stCondLst>
                            <p:childTnLst>
                              <p:par>
                                <p:cTn id="74" presetID="41" presetClass="entr" presetSubtype="0" fill="hold" grpId="0" nodeType="afterEffect">
                                  <p:stCondLst>
                                    <p:cond delay="0"/>
                                  </p:stCondLst>
                                  <p:iterate type="lt">
                                    <p:tmPct val="8000"/>
                                  </p:iterate>
                                  <p:childTnLst>
                                    <p:set>
                                      <p:cBhvr>
                                        <p:cTn id="75" dur="1" fill="hold">
                                          <p:stCondLst>
                                            <p:cond delay="0"/>
                                          </p:stCondLst>
                                        </p:cTn>
                                        <p:tgtEl>
                                          <p:spTgt spid="143"/>
                                        </p:tgtEl>
                                        <p:attrNameLst>
                                          <p:attrName>style.visibility</p:attrName>
                                        </p:attrNameLst>
                                      </p:cBhvr>
                                      <p:to>
                                        <p:strVal val="visible"/>
                                      </p:to>
                                    </p:set>
                                    <p:anim calcmode="lin" valueType="num">
                                      <p:cBhvr>
                                        <p:cTn id="76" dur="400" fill="hold"/>
                                        <p:tgtEl>
                                          <p:spTgt spid="143"/>
                                        </p:tgtEl>
                                        <p:attrNameLst>
                                          <p:attrName>ppt_x</p:attrName>
                                        </p:attrNameLst>
                                      </p:cBhvr>
                                      <p:tavLst>
                                        <p:tav tm="0">
                                          <p:val>
                                            <p:strVal val="#ppt_x"/>
                                          </p:val>
                                        </p:tav>
                                        <p:tav tm="50000">
                                          <p:val>
                                            <p:strVal val="#ppt_x+.1"/>
                                          </p:val>
                                        </p:tav>
                                        <p:tav tm="100000">
                                          <p:val>
                                            <p:strVal val="#ppt_x"/>
                                          </p:val>
                                        </p:tav>
                                      </p:tavLst>
                                    </p:anim>
                                    <p:anim calcmode="lin" valueType="num">
                                      <p:cBhvr>
                                        <p:cTn id="77" dur="400" fill="hold"/>
                                        <p:tgtEl>
                                          <p:spTgt spid="143"/>
                                        </p:tgtEl>
                                        <p:attrNameLst>
                                          <p:attrName>ppt_y</p:attrName>
                                        </p:attrNameLst>
                                      </p:cBhvr>
                                      <p:tavLst>
                                        <p:tav tm="0">
                                          <p:val>
                                            <p:strVal val="#ppt_y"/>
                                          </p:val>
                                        </p:tav>
                                        <p:tav tm="100000">
                                          <p:val>
                                            <p:strVal val="#ppt_y"/>
                                          </p:val>
                                        </p:tav>
                                      </p:tavLst>
                                    </p:anim>
                                    <p:anim calcmode="lin" valueType="num">
                                      <p:cBhvr>
                                        <p:cTn id="78" dur="400" fill="hold"/>
                                        <p:tgtEl>
                                          <p:spTgt spid="143"/>
                                        </p:tgtEl>
                                        <p:attrNameLst>
                                          <p:attrName>ppt_h</p:attrName>
                                        </p:attrNameLst>
                                      </p:cBhvr>
                                      <p:tavLst>
                                        <p:tav tm="0">
                                          <p:val>
                                            <p:strVal val="#ppt_h/10"/>
                                          </p:val>
                                        </p:tav>
                                        <p:tav tm="50000">
                                          <p:val>
                                            <p:strVal val="#ppt_h+.01"/>
                                          </p:val>
                                        </p:tav>
                                        <p:tav tm="100000">
                                          <p:val>
                                            <p:strVal val="#ppt_h"/>
                                          </p:val>
                                        </p:tav>
                                      </p:tavLst>
                                    </p:anim>
                                    <p:anim calcmode="lin" valueType="num">
                                      <p:cBhvr>
                                        <p:cTn id="79" dur="400" fill="hold"/>
                                        <p:tgtEl>
                                          <p:spTgt spid="143"/>
                                        </p:tgtEl>
                                        <p:attrNameLst>
                                          <p:attrName>ppt_w</p:attrName>
                                        </p:attrNameLst>
                                      </p:cBhvr>
                                      <p:tavLst>
                                        <p:tav tm="0">
                                          <p:val>
                                            <p:strVal val="#ppt_w/10"/>
                                          </p:val>
                                        </p:tav>
                                        <p:tav tm="50000">
                                          <p:val>
                                            <p:strVal val="#ppt_w+.01"/>
                                          </p:val>
                                        </p:tav>
                                        <p:tav tm="100000">
                                          <p:val>
                                            <p:strVal val="#ppt_w"/>
                                          </p:val>
                                        </p:tav>
                                      </p:tavLst>
                                    </p:anim>
                                    <p:animEffect transition="in" filter="fade">
                                      <p:cBhvr>
                                        <p:cTn id="80" dur="400" tmFilter="0,0; .5, 1; 1, 1"/>
                                        <p:tgtEl>
                                          <p:spTgt spid="143"/>
                                        </p:tgtEl>
                                      </p:cBhvr>
                                    </p:animEffect>
                                  </p:childTnLst>
                                </p:cTn>
                              </p:par>
                            </p:childTnLst>
                          </p:cTn>
                        </p:par>
                        <p:par>
                          <p:cTn id="81" fill="hold">
                            <p:stCondLst>
                              <p:cond delay="6380"/>
                            </p:stCondLst>
                            <p:childTnLst>
                              <p:par>
                                <p:cTn id="82" presetID="31" presetClass="entr" presetSubtype="0" fill="hold" nodeType="afterEffect">
                                  <p:stCondLst>
                                    <p:cond delay="0"/>
                                  </p:stCondLst>
                                  <p:childTnLst>
                                    <p:set>
                                      <p:cBhvr>
                                        <p:cTn id="83" dur="1" fill="hold">
                                          <p:stCondLst>
                                            <p:cond delay="0"/>
                                          </p:stCondLst>
                                        </p:cTn>
                                        <p:tgtEl>
                                          <p:spTgt spid="119"/>
                                        </p:tgtEl>
                                        <p:attrNameLst>
                                          <p:attrName>style.visibility</p:attrName>
                                        </p:attrNameLst>
                                      </p:cBhvr>
                                      <p:to>
                                        <p:strVal val="visible"/>
                                      </p:to>
                                    </p:set>
                                    <p:anim calcmode="lin" valueType="num">
                                      <p:cBhvr>
                                        <p:cTn id="84" dur="500" fill="hold"/>
                                        <p:tgtEl>
                                          <p:spTgt spid="119"/>
                                        </p:tgtEl>
                                        <p:attrNameLst>
                                          <p:attrName>ppt_w</p:attrName>
                                        </p:attrNameLst>
                                      </p:cBhvr>
                                      <p:tavLst>
                                        <p:tav tm="0">
                                          <p:val>
                                            <p:fltVal val="0"/>
                                          </p:val>
                                        </p:tav>
                                        <p:tav tm="100000">
                                          <p:val>
                                            <p:strVal val="#ppt_w"/>
                                          </p:val>
                                        </p:tav>
                                      </p:tavLst>
                                    </p:anim>
                                    <p:anim calcmode="lin" valueType="num">
                                      <p:cBhvr>
                                        <p:cTn id="85" dur="500" fill="hold"/>
                                        <p:tgtEl>
                                          <p:spTgt spid="119"/>
                                        </p:tgtEl>
                                        <p:attrNameLst>
                                          <p:attrName>ppt_h</p:attrName>
                                        </p:attrNameLst>
                                      </p:cBhvr>
                                      <p:tavLst>
                                        <p:tav tm="0">
                                          <p:val>
                                            <p:fltVal val="0"/>
                                          </p:val>
                                        </p:tav>
                                        <p:tav tm="100000">
                                          <p:val>
                                            <p:strVal val="#ppt_h"/>
                                          </p:val>
                                        </p:tav>
                                      </p:tavLst>
                                    </p:anim>
                                    <p:anim calcmode="lin" valueType="num">
                                      <p:cBhvr>
                                        <p:cTn id="86" dur="500" fill="hold"/>
                                        <p:tgtEl>
                                          <p:spTgt spid="119"/>
                                        </p:tgtEl>
                                        <p:attrNameLst>
                                          <p:attrName>style.rotation</p:attrName>
                                        </p:attrNameLst>
                                      </p:cBhvr>
                                      <p:tavLst>
                                        <p:tav tm="0">
                                          <p:val>
                                            <p:fltVal val="90"/>
                                          </p:val>
                                        </p:tav>
                                        <p:tav tm="100000">
                                          <p:val>
                                            <p:fltVal val="0"/>
                                          </p:val>
                                        </p:tav>
                                      </p:tavLst>
                                    </p:anim>
                                    <p:animEffect transition="in" filter="fade">
                                      <p:cBhvr>
                                        <p:cTn id="87" dur="500"/>
                                        <p:tgtEl>
                                          <p:spTgt spid="119"/>
                                        </p:tgtEl>
                                      </p:cBhvr>
                                    </p:animEffect>
                                  </p:childTnLst>
                                </p:cTn>
                              </p:par>
                            </p:childTnLst>
                          </p:cTn>
                        </p:par>
                        <p:par>
                          <p:cTn id="88" fill="hold">
                            <p:stCondLst>
                              <p:cond delay="6880"/>
                            </p:stCondLst>
                            <p:childTnLst>
                              <p:par>
                                <p:cTn id="89" presetID="41" presetClass="entr" presetSubtype="0" fill="hold" grpId="0" nodeType="afterEffect">
                                  <p:stCondLst>
                                    <p:cond delay="0"/>
                                  </p:stCondLst>
                                  <p:iterate type="lt">
                                    <p:tmPct val="8000"/>
                                  </p:iterate>
                                  <p:childTnLst>
                                    <p:set>
                                      <p:cBhvr>
                                        <p:cTn id="90" dur="1" fill="hold">
                                          <p:stCondLst>
                                            <p:cond delay="0"/>
                                          </p:stCondLst>
                                        </p:cTn>
                                        <p:tgtEl>
                                          <p:spTgt spid="144"/>
                                        </p:tgtEl>
                                        <p:attrNameLst>
                                          <p:attrName>style.visibility</p:attrName>
                                        </p:attrNameLst>
                                      </p:cBhvr>
                                      <p:to>
                                        <p:strVal val="visible"/>
                                      </p:to>
                                    </p:set>
                                    <p:anim calcmode="lin" valueType="num">
                                      <p:cBhvr>
                                        <p:cTn id="91" dur="400" fill="hold"/>
                                        <p:tgtEl>
                                          <p:spTgt spid="144"/>
                                        </p:tgtEl>
                                        <p:attrNameLst>
                                          <p:attrName>ppt_x</p:attrName>
                                        </p:attrNameLst>
                                      </p:cBhvr>
                                      <p:tavLst>
                                        <p:tav tm="0">
                                          <p:val>
                                            <p:strVal val="#ppt_x"/>
                                          </p:val>
                                        </p:tav>
                                        <p:tav tm="50000">
                                          <p:val>
                                            <p:strVal val="#ppt_x+.1"/>
                                          </p:val>
                                        </p:tav>
                                        <p:tav tm="100000">
                                          <p:val>
                                            <p:strVal val="#ppt_x"/>
                                          </p:val>
                                        </p:tav>
                                      </p:tavLst>
                                    </p:anim>
                                    <p:anim calcmode="lin" valueType="num">
                                      <p:cBhvr>
                                        <p:cTn id="92" dur="400" fill="hold"/>
                                        <p:tgtEl>
                                          <p:spTgt spid="144"/>
                                        </p:tgtEl>
                                        <p:attrNameLst>
                                          <p:attrName>ppt_y</p:attrName>
                                        </p:attrNameLst>
                                      </p:cBhvr>
                                      <p:tavLst>
                                        <p:tav tm="0">
                                          <p:val>
                                            <p:strVal val="#ppt_y"/>
                                          </p:val>
                                        </p:tav>
                                        <p:tav tm="100000">
                                          <p:val>
                                            <p:strVal val="#ppt_y"/>
                                          </p:val>
                                        </p:tav>
                                      </p:tavLst>
                                    </p:anim>
                                    <p:anim calcmode="lin" valueType="num">
                                      <p:cBhvr>
                                        <p:cTn id="93" dur="400" fill="hold"/>
                                        <p:tgtEl>
                                          <p:spTgt spid="144"/>
                                        </p:tgtEl>
                                        <p:attrNameLst>
                                          <p:attrName>ppt_h</p:attrName>
                                        </p:attrNameLst>
                                      </p:cBhvr>
                                      <p:tavLst>
                                        <p:tav tm="0">
                                          <p:val>
                                            <p:strVal val="#ppt_h/10"/>
                                          </p:val>
                                        </p:tav>
                                        <p:tav tm="50000">
                                          <p:val>
                                            <p:strVal val="#ppt_h+.01"/>
                                          </p:val>
                                        </p:tav>
                                        <p:tav tm="100000">
                                          <p:val>
                                            <p:strVal val="#ppt_h"/>
                                          </p:val>
                                        </p:tav>
                                      </p:tavLst>
                                    </p:anim>
                                    <p:anim calcmode="lin" valueType="num">
                                      <p:cBhvr>
                                        <p:cTn id="94" dur="400" fill="hold"/>
                                        <p:tgtEl>
                                          <p:spTgt spid="144"/>
                                        </p:tgtEl>
                                        <p:attrNameLst>
                                          <p:attrName>ppt_w</p:attrName>
                                        </p:attrNameLst>
                                      </p:cBhvr>
                                      <p:tavLst>
                                        <p:tav tm="0">
                                          <p:val>
                                            <p:strVal val="#ppt_w/10"/>
                                          </p:val>
                                        </p:tav>
                                        <p:tav tm="50000">
                                          <p:val>
                                            <p:strVal val="#ppt_w+.01"/>
                                          </p:val>
                                        </p:tav>
                                        <p:tav tm="100000">
                                          <p:val>
                                            <p:strVal val="#ppt_w"/>
                                          </p:val>
                                        </p:tav>
                                      </p:tavLst>
                                    </p:anim>
                                    <p:animEffect transition="in" filter="fade">
                                      <p:cBhvr>
                                        <p:cTn id="95" dur="400" tmFilter="0,0; .5, 1; 1, 1"/>
                                        <p:tgtEl>
                                          <p:spTgt spid="144"/>
                                        </p:tgtEl>
                                      </p:cBhvr>
                                    </p:animEffect>
                                  </p:childTnLst>
                                </p:cTn>
                              </p:par>
                            </p:childTnLst>
                          </p:cTn>
                        </p:par>
                        <p:par>
                          <p:cTn id="96" fill="hold">
                            <p:stCondLst>
                              <p:cond delay="7440"/>
                            </p:stCondLst>
                            <p:childTnLst>
                              <p:par>
                                <p:cTn id="97" presetID="41" presetClass="entr" presetSubtype="0" fill="hold" grpId="0" nodeType="afterEffect">
                                  <p:stCondLst>
                                    <p:cond delay="0"/>
                                  </p:stCondLst>
                                  <p:iterate type="lt">
                                    <p:tmPct val="8000"/>
                                  </p:iterate>
                                  <p:childTnLst>
                                    <p:set>
                                      <p:cBhvr>
                                        <p:cTn id="98" dur="1" fill="hold">
                                          <p:stCondLst>
                                            <p:cond delay="0"/>
                                          </p:stCondLst>
                                        </p:cTn>
                                        <p:tgtEl>
                                          <p:spTgt spid="145"/>
                                        </p:tgtEl>
                                        <p:attrNameLst>
                                          <p:attrName>style.visibility</p:attrName>
                                        </p:attrNameLst>
                                      </p:cBhvr>
                                      <p:to>
                                        <p:strVal val="visible"/>
                                      </p:to>
                                    </p:set>
                                    <p:anim calcmode="lin" valueType="num">
                                      <p:cBhvr>
                                        <p:cTn id="99" dur="400" fill="hold"/>
                                        <p:tgtEl>
                                          <p:spTgt spid="145"/>
                                        </p:tgtEl>
                                        <p:attrNameLst>
                                          <p:attrName>ppt_x</p:attrName>
                                        </p:attrNameLst>
                                      </p:cBhvr>
                                      <p:tavLst>
                                        <p:tav tm="0">
                                          <p:val>
                                            <p:strVal val="#ppt_x"/>
                                          </p:val>
                                        </p:tav>
                                        <p:tav tm="50000">
                                          <p:val>
                                            <p:strVal val="#ppt_x+.1"/>
                                          </p:val>
                                        </p:tav>
                                        <p:tav tm="100000">
                                          <p:val>
                                            <p:strVal val="#ppt_x"/>
                                          </p:val>
                                        </p:tav>
                                      </p:tavLst>
                                    </p:anim>
                                    <p:anim calcmode="lin" valueType="num">
                                      <p:cBhvr>
                                        <p:cTn id="100" dur="400" fill="hold"/>
                                        <p:tgtEl>
                                          <p:spTgt spid="145"/>
                                        </p:tgtEl>
                                        <p:attrNameLst>
                                          <p:attrName>ppt_y</p:attrName>
                                        </p:attrNameLst>
                                      </p:cBhvr>
                                      <p:tavLst>
                                        <p:tav tm="0">
                                          <p:val>
                                            <p:strVal val="#ppt_y"/>
                                          </p:val>
                                        </p:tav>
                                        <p:tav tm="100000">
                                          <p:val>
                                            <p:strVal val="#ppt_y"/>
                                          </p:val>
                                        </p:tav>
                                      </p:tavLst>
                                    </p:anim>
                                    <p:anim calcmode="lin" valueType="num">
                                      <p:cBhvr>
                                        <p:cTn id="101" dur="400" fill="hold"/>
                                        <p:tgtEl>
                                          <p:spTgt spid="145"/>
                                        </p:tgtEl>
                                        <p:attrNameLst>
                                          <p:attrName>ppt_h</p:attrName>
                                        </p:attrNameLst>
                                      </p:cBhvr>
                                      <p:tavLst>
                                        <p:tav tm="0">
                                          <p:val>
                                            <p:strVal val="#ppt_h/10"/>
                                          </p:val>
                                        </p:tav>
                                        <p:tav tm="50000">
                                          <p:val>
                                            <p:strVal val="#ppt_h+.01"/>
                                          </p:val>
                                        </p:tav>
                                        <p:tav tm="100000">
                                          <p:val>
                                            <p:strVal val="#ppt_h"/>
                                          </p:val>
                                        </p:tav>
                                      </p:tavLst>
                                    </p:anim>
                                    <p:anim calcmode="lin" valueType="num">
                                      <p:cBhvr>
                                        <p:cTn id="102" dur="400" fill="hold"/>
                                        <p:tgtEl>
                                          <p:spTgt spid="145"/>
                                        </p:tgtEl>
                                        <p:attrNameLst>
                                          <p:attrName>ppt_w</p:attrName>
                                        </p:attrNameLst>
                                      </p:cBhvr>
                                      <p:tavLst>
                                        <p:tav tm="0">
                                          <p:val>
                                            <p:strVal val="#ppt_w/10"/>
                                          </p:val>
                                        </p:tav>
                                        <p:tav tm="50000">
                                          <p:val>
                                            <p:strVal val="#ppt_w+.01"/>
                                          </p:val>
                                        </p:tav>
                                        <p:tav tm="100000">
                                          <p:val>
                                            <p:strVal val="#ppt_w"/>
                                          </p:val>
                                        </p:tav>
                                      </p:tavLst>
                                    </p:anim>
                                    <p:animEffect transition="in" filter="fade">
                                      <p:cBhvr>
                                        <p:cTn id="103" dur="400" tmFilter="0,0; .5, 1; 1, 1"/>
                                        <p:tgtEl>
                                          <p:spTgt spid="145"/>
                                        </p:tgtEl>
                                      </p:cBhvr>
                                    </p:animEffect>
                                  </p:childTnLst>
                                </p:cTn>
                              </p:par>
                            </p:childTnLst>
                          </p:cTn>
                        </p:par>
                        <p:par>
                          <p:cTn id="104" fill="hold">
                            <p:stCondLst>
                              <p:cond delay="8383"/>
                            </p:stCondLst>
                            <p:childTnLst>
                              <p:par>
                                <p:cTn id="105" presetID="31" presetClass="entr" presetSubtype="0" fill="hold" nodeType="afterEffect">
                                  <p:stCondLst>
                                    <p:cond delay="0"/>
                                  </p:stCondLst>
                                  <p:childTnLst>
                                    <p:set>
                                      <p:cBhvr>
                                        <p:cTn id="106" dur="1" fill="hold">
                                          <p:stCondLst>
                                            <p:cond delay="0"/>
                                          </p:stCondLst>
                                        </p:cTn>
                                        <p:tgtEl>
                                          <p:spTgt spid="122"/>
                                        </p:tgtEl>
                                        <p:attrNameLst>
                                          <p:attrName>style.visibility</p:attrName>
                                        </p:attrNameLst>
                                      </p:cBhvr>
                                      <p:to>
                                        <p:strVal val="visible"/>
                                      </p:to>
                                    </p:set>
                                    <p:anim calcmode="lin" valueType="num">
                                      <p:cBhvr>
                                        <p:cTn id="107" dur="500" fill="hold"/>
                                        <p:tgtEl>
                                          <p:spTgt spid="122"/>
                                        </p:tgtEl>
                                        <p:attrNameLst>
                                          <p:attrName>ppt_w</p:attrName>
                                        </p:attrNameLst>
                                      </p:cBhvr>
                                      <p:tavLst>
                                        <p:tav tm="0">
                                          <p:val>
                                            <p:fltVal val="0"/>
                                          </p:val>
                                        </p:tav>
                                        <p:tav tm="100000">
                                          <p:val>
                                            <p:strVal val="#ppt_w"/>
                                          </p:val>
                                        </p:tav>
                                      </p:tavLst>
                                    </p:anim>
                                    <p:anim calcmode="lin" valueType="num">
                                      <p:cBhvr>
                                        <p:cTn id="108" dur="500" fill="hold"/>
                                        <p:tgtEl>
                                          <p:spTgt spid="122"/>
                                        </p:tgtEl>
                                        <p:attrNameLst>
                                          <p:attrName>ppt_h</p:attrName>
                                        </p:attrNameLst>
                                      </p:cBhvr>
                                      <p:tavLst>
                                        <p:tav tm="0">
                                          <p:val>
                                            <p:fltVal val="0"/>
                                          </p:val>
                                        </p:tav>
                                        <p:tav tm="100000">
                                          <p:val>
                                            <p:strVal val="#ppt_h"/>
                                          </p:val>
                                        </p:tav>
                                      </p:tavLst>
                                    </p:anim>
                                    <p:anim calcmode="lin" valueType="num">
                                      <p:cBhvr>
                                        <p:cTn id="109" dur="500" fill="hold"/>
                                        <p:tgtEl>
                                          <p:spTgt spid="122"/>
                                        </p:tgtEl>
                                        <p:attrNameLst>
                                          <p:attrName>style.rotation</p:attrName>
                                        </p:attrNameLst>
                                      </p:cBhvr>
                                      <p:tavLst>
                                        <p:tav tm="0">
                                          <p:val>
                                            <p:fltVal val="90"/>
                                          </p:val>
                                        </p:tav>
                                        <p:tav tm="100000">
                                          <p:val>
                                            <p:fltVal val="0"/>
                                          </p:val>
                                        </p:tav>
                                      </p:tavLst>
                                    </p:anim>
                                    <p:animEffect transition="in" filter="fade">
                                      <p:cBhvr>
                                        <p:cTn id="110" dur="500"/>
                                        <p:tgtEl>
                                          <p:spTgt spid="122"/>
                                        </p:tgtEl>
                                      </p:cBhvr>
                                    </p:animEffect>
                                  </p:childTnLst>
                                </p:cTn>
                              </p:par>
                            </p:childTnLst>
                          </p:cTn>
                        </p:par>
                        <p:par>
                          <p:cTn id="111" fill="hold">
                            <p:stCondLst>
                              <p:cond delay="8883"/>
                            </p:stCondLst>
                            <p:childTnLst>
                              <p:par>
                                <p:cTn id="112" presetID="41" presetClass="entr" presetSubtype="0" fill="hold" grpId="0" nodeType="afterEffect">
                                  <p:stCondLst>
                                    <p:cond delay="0"/>
                                  </p:stCondLst>
                                  <p:iterate type="lt">
                                    <p:tmPct val="8000"/>
                                  </p:iterate>
                                  <p:childTnLst>
                                    <p:set>
                                      <p:cBhvr>
                                        <p:cTn id="113" dur="1" fill="hold">
                                          <p:stCondLst>
                                            <p:cond delay="0"/>
                                          </p:stCondLst>
                                        </p:cTn>
                                        <p:tgtEl>
                                          <p:spTgt spid="146"/>
                                        </p:tgtEl>
                                        <p:attrNameLst>
                                          <p:attrName>style.visibility</p:attrName>
                                        </p:attrNameLst>
                                      </p:cBhvr>
                                      <p:to>
                                        <p:strVal val="visible"/>
                                      </p:to>
                                    </p:set>
                                    <p:anim calcmode="lin" valueType="num">
                                      <p:cBhvr>
                                        <p:cTn id="114" dur="400" fill="hold"/>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115" dur="400" fill="hold"/>
                                        <p:tgtEl>
                                          <p:spTgt spid="146"/>
                                        </p:tgtEl>
                                        <p:attrNameLst>
                                          <p:attrName>ppt_y</p:attrName>
                                        </p:attrNameLst>
                                      </p:cBhvr>
                                      <p:tavLst>
                                        <p:tav tm="0">
                                          <p:val>
                                            <p:strVal val="#ppt_y"/>
                                          </p:val>
                                        </p:tav>
                                        <p:tav tm="100000">
                                          <p:val>
                                            <p:strVal val="#ppt_y"/>
                                          </p:val>
                                        </p:tav>
                                      </p:tavLst>
                                    </p:anim>
                                    <p:anim calcmode="lin" valueType="num">
                                      <p:cBhvr>
                                        <p:cTn id="116" dur="400" fill="hold"/>
                                        <p:tgtEl>
                                          <p:spTgt spid="146"/>
                                        </p:tgtEl>
                                        <p:attrNameLst>
                                          <p:attrName>ppt_h</p:attrName>
                                        </p:attrNameLst>
                                      </p:cBhvr>
                                      <p:tavLst>
                                        <p:tav tm="0">
                                          <p:val>
                                            <p:strVal val="#ppt_h/10"/>
                                          </p:val>
                                        </p:tav>
                                        <p:tav tm="50000">
                                          <p:val>
                                            <p:strVal val="#ppt_h+.01"/>
                                          </p:val>
                                        </p:tav>
                                        <p:tav tm="100000">
                                          <p:val>
                                            <p:strVal val="#ppt_h"/>
                                          </p:val>
                                        </p:tav>
                                      </p:tavLst>
                                    </p:anim>
                                    <p:anim calcmode="lin" valueType="num">
                                      <p:cBhvr>
                                        <p:cTn id="117" dur="400" fill="hold"/>
                                        <p:tgtEl>
                                          <p:spTgt spid="146"/>
                                        </p:tgtEl>
                                        <p:attrNameLst>
                                          <p:attrName>ppt_w</p:attrName>
                                        </p:attrNameLst>
                                      </p:cBhvr>
                                      <p:tavLst>
                                        <p:tav tm="0">
                                          <p:val>
                                            <p:strVal val="#ppt_w/10"/>
                                          </p:val>
                                        </p:tav>
                                        <p:tav tm="50000">
                                          <p:val>
                                            <p:strVal val="#ppt_w+.01"/>
                                          </p:val>
                                        </p:tav>
                                        <p:tav tm="100000">
                                          <p:val>
                                            <p:strVal val="#ppt_w"/>
                                          </p:val>
                                        </p:tav>
                                      </p:tavLst>
                                    </p:anim>
                                    <p:animEffect transition="in" filter="fade">
                                      <p:cBhvr>
                                        <p:cTn id="118" dur="400" tmFilter="0,0; .5, 1; 1, 1"/>
                                        <p:tgtEl>
                                          <p:spTgt spid="146"/>
                                        </p:tgtEl>
                                      </p:cBhvr>
                                    </p:animEffect>
                                  </p:childTnLst>
                                </p:cTn>
                              </p:par>
                            </p:childTnLst>
                          </p:cTn>
                        </p:par>
                        <p:par>
                          <p:cTn id="119" fill="hold">
                            <p:stCondLst>
                              <p:cond delay="9507"/>
                            </p:stCondLst>
                            <p:childTnLst>
                              <p:par>
                                <p:cTn id="120" presetID="41" presetClass="entr" presetSubtype="0" fill="hold" grpId="0" nodeType="afterEffect">
                                  <p:stCondLst>
                                    <p:cond delay="0"/>
                                  </p:stCondLst>
                                  <p:iterate type="lt">
                                    <p:tmPct val="8000"/>
                                  </p:iterate>
                                  <p:childTnLst>
                                    <p:set>
                                      <p:cBhvr>
                                        <p:cTn id="121" dur="1" fill="hold">
                                          <p:stCondLst>
                                            <p:cond delay="0"/>
                                          </p:stCondLst>
                                        </p:cTn>
                                        <p:tgtEl>
                                          <p:spTgt spid="147"/>
                                        </p:tgtEl>
                                        <p:attrNameLst>
                                          <p:attrName>style.visibility</p:attrName>
                                        </p:attrNameLst>
                                      </p:cBhvr>
                                      <p:to>
                                        <p:strVal val="visible"/>
                                      </p:to>
                                    </p:set>
                                    <p:anim calcmode="lin" valueType="num">
                                      <p:cBhvr>
                                        <p:cTn id="122" dur="400" fill="hold"/>
                                        <p:tgtEl>
                                          <p:spTgt spid="147"/>
                                        </p:tgtEl>
                                        <p:attrNameLst>
                                          <p:attrName>ppt_x</p:attrName>
                                        </p:attrNameLst>
                                      </p:cBhvr>
                                      <p:tavLst>
                                        <p:tav tm="0">
                                          <p:val>
                                            <p:strVal val="#ppt_x"/>
                                          </p:val>
                                        </p:tav>
                                        <p:tav tm="50000">
                                          <p:val>
                                            <p:strVal val="#ppt_x+.1"/>
                                          </p:val>
                                        </p:tav>
                                        <p:tav tm="100000">
                                          <p:val>
                                            <p:strVal val="#ppt_x"/>
                                          </p:val>
                                        </p:tav>
                                      </p:tavLst>
                                    </p:anim>
                                    <p:anim calcmode="lin" valueType="num">
                                      <p:cBhvr>
                                        <p:cTn id="123" dur="400" fill="hold"/>
                                        <p:tgtEl>
                                          <p:spTgt spid="147"/>
                                        </p:tgtEl>
                                        <p:attrNameLst>
                                          <p:attrName>ppt_y</p:attrName>
                                        </p:attrNameLst>
                                      </p:cBhvr>
                                      <p:tavLst>
                                        <p:tav tm="0">
                                          <p:val>
                                            <p:strVal val="#ppt_y"/>
                                          </p:val>
                                        </p:tav>
                                        <p:tav tm="100000">
                                          <p:val>
                                            <p:strVal val="#ppt_y"/>
                                          </p:val>
                                        </p:tav>
                                      </p:tavLst>
                                    </p:anim>
                                    <p:anim calcmode="lin" valueType="num">
                                      <p:cBhvr>
                                        <p:cTn id="124" dur="400" fill="hold"/>
                                        <p:tgtEl>
                                          <p:spTgt spid="147"/>
                                        </p:tgtEl>
                                        <p:attrNameLst>
                                          <p:attrName>ppt_h</p:attrName>
                                        </p:attrNameLst>
                                      </p:cBhvr>
                                      <p:tavLst>
                                        <p:tav tm="0">
                                          <p:val>
                                            <p:strVal val="#ppt_h/10"/>
                                          </p:val>
                                        </p:tav>
                                        <p:tav tm="50000">
                                          <p:val>
                                            <p:strVal val="#ppt_h+.01"/>
                                          </p:val>
                                        </p:tav>
                                        <p:tav tm="100000">
                                          <p:val>
                                            <p:strVal val="#ppt_h"/>
                                          </p:val>
                                        </p:tav>
                                      </p:tavLst>
                                    </p:anim>
                                    <p:anim calcmode="lin" valueType="num">
                                      <p:cBhvr>
                                        <p:cTn id="125" dur="400" fill="hold"/>
                                        <p:tgtEl>
                                          <p:spTgt spid="147"/>
                                        </p:tgtEl>
                                        <p:attrNameLst>
                                          <p:attrName>ppt_w</p:attrName>
                                        </p:attrNameLst>
                                      </p:cBhvr>
                                      <p:tavLst>
                                        <p:tav tm="0">
                                          <p:val>
                                            <p:strVal val="#ppt_w/10"/>
                                          </p:val>
                                        </p:tav>
                                        <p:tav tm="50000">
                                          <p:val>
                                            <p:strVal val="#ppt_w+.01"/>
                                          </p:val>
                                        </p:tav>
                                        <p:tav tm="100000">
                                          <p:val>
                                            <p:strVal val="#ppt_w"/>
                                          </p:val>
                                        </p:tav>
                                      </p:tavLst>
                                    </p:anim>
                                    <p:animEffect transition="in" filter="fade">
                                      <p:cBhvr>
                                        <p:cTn id="126" dur="400" tmFilter="0,0; .5, 1; 1, 1"/>
                                        <p:tgtEl>
                                          <p:spTgt spid="147"/>
                                        </p:tgtEl>
                                      </p:cBhvr>
                                    </p:animEffect>
                                  </p:childTnLst>
                                </p:cTn>
                              </p:par>
                            </p:childTnLst>
                          </p:cTn>
                        </p:par>
                        <p:par>
                          <p:cTn id="127" fill="hold">
                            <p:stCondLst>
                              <p:cond delay="10451"/>
                            </p:stCondLst>
                            <p:childTnLst>
                              <p:par>
                                <p:cTn id="128" presetID="31" presetClass="entr" presetSubtype="0" fill="hold" nodeType="afterEffect">
                                  <p:stCondLst>
                                    <p:cond delay="0"/>
                                  </p:stCondLst>
                                  <p:childTnLst>
                                    <p:set>
                                      <p:cBhvr>
                                        <p:cTn id="129" dur="1" fill="hold">
                                          <p:stCondLst>
                                            <p:cond delay="0"/>
                                          </p:stCondLst>
                                        </p:cTn>
                                        <p:tgtEl>
                                          <p:spTgt spid="4"/>
                                        </p:tgtEl>
                                        <p:attrNameLst>
                                          <p:attrName>style.visibility</p:attrName>
                                        </p:attrNameLst>
                                      </p:cBhvr>
                                      <p:to>
                                        <p:strVal val="visible"/>
                                      </p:to>
                                    </p:set>
                                    <p:anim calcmode="lin" valueType="num">
                                      <p:cBhvr>
                                        <p:cTn id="130" dur="500" fill="hold"/>
                                        <p:tgtEl>
                                          <p:spTgt spid="4"/>
                                        </p:tgtEl>
                                        <p:attrNameLst>
                                          <p:attrName>ppt_w</p:attrName>
                                        </p:attrNameLst>
                                      </p:cBhvr>
                                      <p:tavLst>
                                        <p:tav tm="0">
                                          <p:val>
                                            <p:fltVal val="0"/>
                                          </p:val>
                                        </p:tav>
                                        <p:tav tm="100000">
                                          <p:val>
                                            <p:strVal val="#ppt_w"/>
                                          </p:val>
                                        </p:tav>
                                      </p:tavLst>
                                    </p:anim>
                                    <p:anim calcmode="lin" valueType="num">
                                      <p:cBhvr>
                                        <p:cTn id="131" dur="500" fill="hold"/>
                                        <p:tgtEl>
                                          <p:spTgt spid="4"/>
                                        </p:tgtEl>
                                        <p:attrNameLst>
                                          <p:attrName>ppt_h</p:attrName>
                                        </p:attrNameLst>
                                      </p:cBhvr>
                                      <p:tavLst>
                                        <p:tav tm="0">
                                          <p:val>
                                            <p:fltVal val="0"/>
                                          </p:val>
                                        </p:tav>
                                        <p:tav tm="100000">
                                          <p:val>
                                            <p:strVal val="#ppt_h"/>
                                          </p:val>
                                        </p:tav>
                                      </p:tavLst>
                                    </p:anim>
                                    <p:anim calcmode="lin" valueType="num">
                                      <p:cBhvr>
                                        <p:cTn id="132" dur="500" fill="hold"/>
                                        <p:tgtEl>
                                          <p:spTgt spid="4"/>
                                        </p:tgtEl>
                                        <p:attrNameLst>
                                          <p:attrName>style.rotation</p:attrName>
                                        </p:attrNameLst>
                                      </p:cBhvr>
                                      <p:tavLst>
                                        <p:tav tm="0">
                                          <p:val>
                                            <p:fltVal val="90"/>
                                          </p:val>
                                        </p:tav>
                                        <p:tav tm="100000">
                                          <p:val>
                                            <p:fltVal val="0"/>
                                          </p:val>
                                        </p:tav>
                                      </p:tavLst>
                                    </p:anim>
                                    <p:animEffect transition="in" filter="fade">
                                      <p:cBhvr>
                                        <p:cTn id="133" dur="500"/>
                                        <p:tgtEl>
                                          <p:spTgt spid="4"/>
                                        </p:tgtEl>
                                      </p:cBhvr>
                                    </p:animEffect>
                                  </p:childTnLst>
                                </p:cTn>
                              </p:par>
                            </p:childTnLst>
                          </p:cTn>
                        </p:par>
                        <p:par>
                          <p:cTn id="134" fill="hold">
                            <p:stCondLst>
                              <p:cond delay="10951"/>
                            </p:stCondLst>
                            <p:childTnLst>
                              <p:par>
                                <p:cTn id="135" presetID="41" presetClass="entr" presetSubtype="0" fill="hold" grpId="0" nodeType="afterEffect">
                                  <p:stCondLst>
                                    <p:cond delay="0"/>
                                  </p:stCondLst>
                                  <p:iterate type="lt">
                                    <p:tmPct val="8000"/>
                                  </p:iterate>
                                  <p:childTnLst>
                                    <p:set>
                                      <p:cBhvr>
                                        <p:cTn id="136" dur="1" fill="hold">
                                          <p:stCondLst>
                                            <p:cond delay="0"/>
                                          </p:stCondLst>
                                        </p:cTn>
                                        <p:tgtEl>
                                          <p:spTgt spid="148"/>
                                        </p:tgtEl>
                                        <p:attrNameLst>
                                          <p:attrName>style.visibility</p:attrName>
                                        </p:attrNameLst>
                                      </p:cBhvr>
                                      <p:to>
                                        <p:strVal val="visible"/>
                                      </p:to>
                                    </p:set>
                                    <p:anim calcmode="lin" valueType="num">
                                      <p:cBhvr>
                                        <p:cTn id="137" dur="4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138" dur="400" fill="hold"/>
                                        <p:tgtEl>
                                          <p:spTgt spid="148"/>
                                        </p:tgtEl>
                                        <p:attrNameLst>
                                          <p:attrName>ppt_y</p:attrName>
                                        </p:attrNameLst>
                                      </p:cBhvr>
                                      <p:tavLst>
                                        <p:tav tm="0">
                                          <p:val>
                                            <p:strVal val="#ppt_y"/>
                                          </p:val>
                                        </p:tav>
                                        <p:tav tm="100000">
                                          <p:val>
                                            <p:strVal val="#ppt_y"/>
                                          </p:val>
                                        </p:tav>
                                      </p:tavLst>
                                    </p:anim>
                                    <p:anim calcmode="lin" valueType="num">
                                      <p:cBhvr>
                                        <p:cTn id="139" dur="4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140" dur="4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141" dur="400" tmFilter="0,0; .5, 1; 1, 1"/>
                                        <p:tgtEl>
                                          <p:spTgt spid="148"/>
                                        </p:tgtEl>
                                      </p:cBhvr>
                                    </p:animEffect>
                                  </p:childTnLst>
                                </p:cTn>
                              </p:par>
                            </p:childTnLst>
                          </p:cTn>
                        </p:par>
                        <p:par>
                          <p:cTn id="142" fill="hold">
                            <p:stCondLst>
                              <p:cond delay="11608"/>
                            </p:stCondLst>
                            <p:childTnLst>
                              <p:par>
                                <p:cTn id="143" presetID="41" presetClass="entr" presetSubtype="0" fill="hold" grpId="0" nodeType="afterEffect">
                                  <p:stCondLst>
                                    <p:cond delay="0"/>
                                  </p:stCondLst>
                                  <p:iterate type="lt">
                                    <p:tmPct val="8000"/>
                                  </p:iterate>
                                  <p:childTnLst>
                                    <p:set>
                                      <p:cBhvr>
                                        <p:cTn id="144" dur="1" fill="hold">
                                          <p:stCondLst>
                                            <p:cond delay="0"/>
                                          </p:stCondLst>
                                        </p:cTn>
                                        <p:tgtEl>
                                          <p:spTgt spid="149"/>
                                        </p:tgtEl>
                                        <p:attrNameLst>
                                          <p:attrName>style.visibility</p:attrName>
                                        </p:attrNameLst>
                                      </p:cBhvr>
                                      <p:to>
                                        <p:strVal val="visible"/>
                                      </p:to>
                                    </p:set>
                                    <p:anim calcmode="lin" valueType="num">
                                      <p:cBhvr>
                                        <p:cTn id="145" dur="400" fill="hold"/>
                                        <p:tgtEl>
                                          <p:spTgt spid="149"/>
                                        </p:tgtEl>
                                        <p:attrNameLst>
                                          <p:attrName>ppt_x</p:attrName>
                                        </p:attrNameLst>
                                      </p:cBhvr>
                                      <p:tavLst>
                                        <p:tav tm="0">
                                          <p:val>
                                            <p:strVal val="#ppt_x"/>
                                          </p:val>
                                        </p:tav>
                                        <p:tav tm="50000">
                                          <p:val>
                                            <p:strVal val="#ppt_x+.1"/>
                                          </p:val>
                                        </p:tav>
                                        <p:tav tm="100000">
                                          <p:val>
                                            <p:strVal val="#ppt_x"/>
                                          </p:val>
                                        </p:tav>
                                      </p:tavLst>
                                    </p:anim>
                                    <p:anim calcmode="lin" valueType="num">
                                      <p:cBhvr>
                                        <p:cTn id="146" dur="400" fill="hold"/>
                                        <p:tgtEl>
                                          <p:spTgt spid="149"/>
                                        </p:tgtEl>
                                        <p:attrNameLst>
                                          <p:attrName>ppt_y</p:attrName>
                                        </p:attrNameLst>
                                      </p:cBhvr>
                                      <p:tavLst>
                                        <p:tav tm="0">
                                          <p:val>
                                            <p:strVal val="#ppt_y"/>
                                          </p:val>
                                        </p:tav>
                                        <p:tav tm="100000">
                                          <p:val>
                                            <p:strVal val="#ppt_y"/>
                                          </p:val>
                                        </p:tav>
                                      </p:tavLst>
                                    </p:anim>
                                    <p:anim calcmode="lin" valueType="num">
                                      <p:cBhvr>
                                        <p:cTn id="147" dur="400" fill="hold"/>
                                        <p:tgtEl>
                                          <p:spTgt spid="149"/>
                                        </p:tgtEl>
                                        <p:attrNameLst>
                                          <p:attrName>ppt_h</p:attrName>
                                        </p:attrNameLst>
                                      </p:cBhvr>
                                      <p:tavLst>
                                        <p:tav tm="0">
                                          <p:val>
                                            <p:strVal val="#ppt_h/10"/>
                                          </p:val>
                                        </p:tav>
                                        <p:tav tm="50000">
                                          <p:val>
                                            <p:strVal val="#ppt_h+.01"/>
                                          </p:val>
                                        </p:tav>
                                        <p:tav tm="100000">
                                          <p:val>
                                            <p:strVal val="#ppt_h"/>
                                          </p:val>
                                        </p:tav>
                                      </p:tavLst>
                                    </p:anim>
                                    <p:anim calcmode="lin" valueType="num">
                                      <p:cBhvr>
                                        <p:cTn id="148" dur="400" fill="hold"/>
                                        <p:tgtEl>
                                          <p:spTgt spid="149"/>
                                        </p:tgtEl>
                                        <p:attrNameLst>
                                          <p:attrName>ppt_w</p:attrName>
                                        </p:attrNameLst>
                                      </p:cBhvr>
                                      <p:tavLst>
                                        <p:tav tm="0">
                                          <p:val>
                                            <p:strVal val="#ppt_w/10"/>
                                          </p:val>
                                        </p:tav>
                                        <p:tav tm="50000">
                                          <p:val>
                                            <p:strVal val="#ppt_w+.01"/>
                                          </p:val>
                                        </p:tav>
                                        <p:tav tm="100000">
                                          <p:val>
                                            <p:strVal val="#ppt_w"/>
                                          </p:val>
                                        </p:tav>
                                      </p:tavLst>
                                    </p:anim>
                                    <p:animEffect transition="in" filter="fade">
                                      <p:cBhvr>
                                        <p:cTn id="149" dur="400" tmFilter="0,0; .5, 1; 1, 1"/>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114" grpId="0" animBg="1"/>
      <p:bldP spid="3" grpId="0" animBg="1"/>
      <p:bldP spid="128" grpId="0"/>
      <p:bldP spid="142" grpId="0"/>
      <p:bldP spid="129" grpId="0"/>
      <p:bldP spid="143" grpId="0"/>
      <p:bldP spid="144" grpId="0"/>
      <p:bldP spid="145" grpId="0"/>
      <p:bldP spid="146" grpId="0"/>
      <p:bldP spid="147" grpId="0"/>
      <p:bldP spid="148" grpId="0"/>
      <p:bldP spid="14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02400" y="3107513"/>
            <a:ext cx="5766949" cy="677108"/>
          </a:xfrm>
          <a:prstGeom prst="rect">
            <a:avLst/>
          </a:prstGeom>
          <a:noFill/>
        </p:spPr>
        <p:txBody>
          <a:bodyPr wrap="square" rtlCol="0">
            <a:spAutoFit/>
          </a:bodyPr>
          <a:lstStyle/>
          <a:p>
            <a:pPr algn="dist"/>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rPr>
              <a:t>年终总结</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rPr>
              <a:t>新年计划</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rPr>
              <a:t>述职报告</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rPr>
              <a:t>工作汇报</a:t>
            </a:r>
            <a:endParaRPr lang="zh-CN" altLang="zh-CN" dirty="0">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dirty="0">
              <a:solidFill>
                <a:schemeClr val="tx1">
                  <a:lumMod val="75000"/>
                  <a:lumOff val="25000"/>
                </a:schemeClr>
              </a:solidFill>
            </a:endParaRPr>
          </a:p>
        </p:txBody>
      </p:sp>
      <p:sp>
        <p:nvSpPr>
          <p:cNvPr id="29" name="文本框 33"/>
          <p:cNvSpPr txBox="1"/>
          <p:nvPr/>
        </p:nvSpPr>
        <p:spPr>
          <a:xfrm>
            <a:off x="2902308" y="2061642"/>
            <a:ext cx="5401824" cy="1015663"/>
          </a:xfrm>
          <a:prstGeom prst="rect">
            <a:avLst/>
          </a:prstGeom>
          <a:noFill/>
        </p:spPr>
        <p:txBody>
          <a:bodyPr wrap="square" rtlCol="0">
            <a:spAutoFit/>
          </a:bodyPr>
          <a:lstStyle>
            <a:defPPr>
              <a:defRPr lang="zh-CN"/>
            </a:defPPr>
            <a:lvl1pPr algn="ctr">
              <a:defRPr sz="2600">
                <a:solidFill>
                  <a:srgbClr val="FF0000"/>
                </a:solidFill>
                <a:latin typeface="微软雅黑" panose="020B0503020204020204" pitchFamily="34" charset="-122"/>
                <a:ea typeface="微软雅黑" panose="020B0503020204020204" pitchFamily="34" charset="-122"/>
              </a:defRPr>
            </a:lvl1pPr>
          </a:lstStyle>
          <a:p>
            <a:r>
              <a:rPr lang="zh-CN" altLang="en-US" sz="6000" dirty="0" smtClean="0">
                <a:solidFill>
                  <a:srgbClr val="0066CC"/>
                </a:solidFill>
              </a:rPr>
              <a:t>谢谢观赏</a:t>
            </a:r>
            <a:endParaRPr lang="zh-CN" altLang="zh-CN" sz="6000" dirty="0">
              <a:solidFill>
                <a:srgbClr val="0066CC"/>
              </a:solidFill>
            </a:endParaRPr>
          </a:p>
        </p:txBody>
      </p:sp>
      <p:sp>
        <p:nvSpPr>
          <p:cNvPr id="30" name="文本框 33"/>
          <p:cNvSpPr txBox="1"/>
          <p:nvPr/>
        </p:nvSpPr>
        <p:spPr>
          <a:xfrm>
            <a:off x="3528789" y="3827593"/>
            <a:ext cx="4248472" cy="477054"/>
          </a:xfrm>
          <a:prstGeom prst="rect">
            <a:avLst/>
          </a:prstGeom>
          <a:noFill/>
        </p:spPr>
        <p:txBody>
          <a:bodyPr wrap="square" rtlCol="0">
            <a:spAutoFit/>
          </a:bodyPr>
          <a:lstStyle>
            <a:defPPr>
              <a:defRPr lang="zh-CN"/>
            </a:defPPr>
            <a:lvl1pPr algn="ctr">
              <a:defRPr sz="2600">
                <a:solidFill>
                  <a:srgbClr val="FF0000"/>
                </a:solidFill>
                <a:latin typeface="微软雅黑" panose="020B0503020204020204" pitchFamily="34" charset="-122"/>
                <a:ea typeface="微软雅黑" panose="020B0503020204020204" pitchFamily="34" charset="-122"/>
              </a:defRPr>
            </a:lvl1pPr>
          </a:lstStyle>
          <a:p>
            <a:pPr algn="dist"/>
            <a:r>
              <a:rPr lang="en-US" altLang="zh-CN" sz="2500" dirty="0" smtClean="0">
                <a:solidFill>
                  <a:schemeClr val="tx1">
                    <a:lumMod val="50000"/>
                    <a:lumOff val="50000"/>
                  </a:schemeClr>
                </a:solidFill>
              </a:rPr>
              <a:t>THANKS</a:t>
            </a:r>
            <a:endParaRPr lang="zh-CN" altLang="zh-CN" sz="2500" dirty="0">
              <a:solidFill>
                <a:schemeClr val="tx1">
                  <a:lumMod val="50000"/>
                  <a:lumOff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29"/>
                                        </p:tgtEl>
                                        <p:attrNameLst>
                                          <p:attrName>ppt_y</p:attrName>
                                        </p:attrNameLst>
                                      </p:cBhvr>
                                      <p:tavLst>
                                        <p:tav tm="0">
                                          <p:val>
                                            <p:strVal val="#ppt_y"/>
                                          </p:val>
                                        </p:tav>
                                        <p:tav tm="100000">
                                          <p:val>
                                            <p:strVal val="#ppt_y"/>
                                          </p:val>
                                        </p:tav>
                                      </p:tavLst>
                                    </p:anim>
                                    <p:anim calcmode="lin" valueType="num">
                                      <p:cBhvr>
                                        <p:cTn id="9" dur="10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29"/>
                                        </p:tgtEl>
                                      </p:cBhvr>
                                    </p:animEffect>
                                  </p:childTnLst>
                                </p:cTn>
                              </p:par>
                            </p:childTnLst>
                          </p:cTn>
                        </p:par>
                        <p:par>
                          <p:cTn id="12" fill="hold">
                            <p:stCondLst>
                              <p:cond delay="1299"/>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2"/>
                                        </p:tgtEl>
                                        <p:attrNameLst>
                                          <p:attrName>ppt_y</p:attrName>
                                        </p:attrNameLst>
                                      </p:cBhvr>
                                      <p:tavLst>
                                        <p:tav tm="0">
                                          <p:val>
                                            <p:strVal val="#ppt_y"/>
                                          </p:val>
                                        </p:tav>
                                        <p:tav tm="100000">
                                          <p:val>
                                            <p:strVal val="#ppt_y"/>
                                          </p:val>
                                        </p:tav>
                                      </p:tavLst>
                                    </p:anim>
                                    <p:anim calcmode="lin" valueType="num">
                                      <p:cBhvr>
                                        <p:cTn id="1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2"/>
                                        </p:tgtEl>
                                      </p:cBhvr>
                                    </p:animEffect>
                                  </p:childTnLst>
                                </p:cTn>
                              </p:par>
                            </p:childTnLst>
                          </p:cTn>
                        </p:par>
                        <p:par>
                          <p:cTn id="20" fill="hold">
                            <p:stCondLst>
                              <p:cond delay="2849"/>
                            </p:stCondLst>
                            <p:childTnLst>
                              <p:par>
                                <p:cTn id="21" presetID="53" presetClass="entr" presetSubtype="16"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450" fill="hold"/>
                                        <p:tgtEl>
                                          <p:spTgt spid="30"/>
                                        </p:tgtEl>
                                        <p:attrNameLst>
                                          <p:attrName>ppt_w</p:attrName>
                                        </p:attrNameLst>
                                      </p:cBhvr>
                                      <p:tavLst>
                                        <p:tav tm="0">
                                          <p:val>
                                            <p:fltVal val="0"/>
                                          </p:val>
                                        </p:tav>
                                        <p:tav tm="100000">
                                          <p:val>
                                            <p:strVal val="#ppt_w"/>
                                          </p:val>
                                        </p:tav>
                                      </p:tavLst>
                                    </p:anim>
                                    <p:anim calcmode="lin" valueType="num">
                                      <p:cBhvr>
                                        <p:cTn id="24" dur="450" fill="hold"/>
                                        <p:tgtEl>
                                          <p:spTgt spid="30"/>
                                        </p:tgtEl>
                                        <p:attrNameLst>
                                          <p:attrName>ppt_h</p:attrName>
                                        </p:attrNameLst>
                                      </p:cBhvr>
                                      <p:tavLst>
                                        <p:tav tm="0">
                                          <p:val>
                                            <p:fltVal val="0"/>
                                          </p:val>
                                        </p:tav>
                                        <p:tav tm="100000">
                                          <p:val>
                                            <p:strVal val="#ppt_h"/>
                                          </p:val>
                                        </p:tav>
                                      </p:tavLst>
                                    </p:anim>
                                    <p:animEffect transition="in" filter="fade">
                                      <p:cBhvr>
                                        <p:cTn id="25" dur="4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1"/>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5905053" y="2157601"/>
            <a:ext cx="3672408" cy="2208297"/>
          </a:xfrm>
          <a:prstGeom prst="rect">
            <a:avLst/>
          </a:prstGeom>
          <a:noFill/>
        </p:spPr>
        <p:txBody>
          <a:bodyPr wrap="square" rtlCol="0">
            <a:spAutoFit/>
          </a:bodyPr>
          <a:lstStyle/>
          <a:p>
            <a:pPr marL="342900" indent="-342900">
              <a:lnSpc>
                <a:spcPct val="150000"/>
              </a:lnSpc>
              <a:buFont typeface="Wingdings" panose="05000000000000000000" pitchFamily="2" charset="2"/>
              <a:buChar char="n"/>
            </a:pPr>
            <a:r>
              <a:rPr lang="en-US" altLang="zh-CN" sz="2500" b="1" dirty="0" smtClean="0">
                <a:latin typeface="微软雅黑" panose="020B0503020204020204" pitchFamily="34" charset="-122"/>
                <a:ea typeface="微软雅黑" panose="020B0503020204020204" pitchFamily="34" charset="-122"/>
              </a:rPr>
              <a:t>  </a:t>
            </a:r>
            <a:r>
              <a:rPr lang="zh-CN" altLang="zh-CN" sz="2500" b="1" dirty="0" smtClean="0">
                <a:latin typeface="微软雅黑" panose="020B0503020204020204" pitchFamily="34" charset="-122"/>
                <a:ea typeface="微软雅黑" panose="020B0503020204020204" pitchFamily="34" charset="-122"/>
              </a:rPr>
              <a:t>前</a:t>
            </a:r>
            <a:r>
              <a:rPr lang="zh-CN" altLang="zh-CN" sz="2500" b="1" dirty="0">
                <a:latin typeface="微软雅黑" panose="020B0503020204020204" pitchFamily="34" charset="-122"/>
                <a:ea typeface="微软雅黑" panose="020B0503020204020204" pitchFamily="34" charset="-122"/>
              </a:rPr>
              <a:t>阶段概述</a:t>
            </a:r>
            <a:endParaRPr lang="zh-CN" altLang="zh-CN" sz="2500" b="1" dirty="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n"/>
            </a:pPr>
            <a:r>
              <a:rPr lang="en-US" altLang="zh-CN" sz="2500" b="1" dirty="0">
                <a:latin typeface="微软雅黑" panose="020B0503020204020204" pitchFamily="34" charset="-122"/>
                <a:ea typeface="微软雅黑" panose="020B0503020204020204" pitchFamily="34" charset="-122"/>
              </a:rPr>
              <a:t>  </a:t>
            </a:r>
            <a:r>
              <a:rPr lang="zh-CN" altLang="zh-CN" sz="2500" b="1" dirty="0">
                <a:latin typeface="微软雅黑" panose="020B0503020204020204" pitchFamily="34" charset="-122"/>
                <a:ea typeface="微软雅黑" panose="020B0503020204020204" pitchFamily="34" charset="-122"/>
              </a:rPr>
              <a:t>各项计划完成情况</a:t>
            </a:r>
            <a:endParaRPr lang="zh-CN" altLang="zh-CN" sz="2500" b="1" dirty="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n"/>
            </a:pPr>
            <a:r>
              <a:rPr lang="en-US" altLang="zh-CN" sz="2500" b="1" dirty="0">
                <a:latin typeface="微软雅黑" panose="020B0503020204020204" pitchFamily="34" charset="-122"/>
                <a:ea typeface="微软雅黑" panose="020B0503020204020204" pitchFamily="34" charset="-122"/>
              </a:rPr>
              <a:t>  </a:t>
            </a:r>
            <a:r>
              <a:rPr lang="zh-CN" altLang="zh-CN" sz="2500" b="1" dirty="0">
                <a:latin typeface="微软雅黑" panose="020B0503020204020204" pitchFamily="34" charset="-122"/>
                <a:ea typeface="微软雅黑" panose="020B0503020204020204" pitchFamily="34" charset="-122"/>
              </a:rPr>
              <a:t>与去年同期比较</a:t>
            </a:r>
            <a:endParaRPr lang="zh-CN" altLang="zh-CN" sz="2500" b="1"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n"/>
            </a:pPr>
            <a:endParaRPr lang="zh-CN" altLang="en-US" sz="2500" b="1" dirty="0">
              <a:latin typeface="微软雅黑" panose="020B0503020204020204" pitchFamily="34" charset="-122"/>
              <a:ea typeface="微软雅黑" panose="020B0503020204020204" pitchFamily="34" charset="-122"/>
            </a:endParaRPr>
          </a:p>
        </p:txBody>
      </p:sp>
      <p:grpSp>
        <p:nvGrpSpPr>
          <p:cNvPr id="44" name="组合 24"/>
          <p:cNvGrpSpPr/>
          <p:nvPr/>
        </p:nvGrpSpPr>
        <p:grpSpPr bwMode="auto">
          <a:xfrm>
            <a:off x="2498781" y="1773610"/>
            <a:ext cx="2518237" cy="2520280"/>
            <a:chOff x="2848131" y="1860029"/>
            <a:chExt cx="3807502" cy="3807502"/>
          </a:xfrm>
        </p:grpSpPr>
        <p:sp>
          <p:nvSpPr>
            <p:cNvPr id="45" name="椭圆 44"/>
            <p:cNvSpPr/>
            <p:nvPr/>
          </p:nvSpPr>
          <p:spPr>
            <a:xfrm>
              <a:off x="2848131" y="1860029"/>
              <a:ext cx="3807502" cy="380750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6" name="椭圆 45"/>
            <p:cNvSpPr/>
            <p:nvPr/>
          </p:nvSpPr>
          <p:spPr>
            <a:xfrm>
              <a:off x="2937682" y="1968815"/>
              <a:ext cx="3628400" cy="362854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47" name="文本框 29"/>
          <p:cNvSpPr txBox="1">
            <a:spLocks noChangeArrowheads="1"/>
          </p:cNvSpPr>
          <p:nvPr/>
        </p:nvSpPr>
        <p:spPr bwMode="auto">
          <a:xfrm>
            <a:off x="3084995" y="1983244"/>
            <a:ext cx="121860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8800" dirty="0" smtClean="0">
                <a:solidFill>
                  <a:srgbClr val="0066CC"/>
                </a:solidFill>
                <a:latin typeface="Impact" panose="020B0806030902050204" pitchFamily="34" charset="0"/>
                <a:ea typeface="微软雅黑" panose="020B0503020204020204" pitchFamily="34" charset="-122"/>
              </a:rPr>
              <a:t>01</a:t>
            </a:r>
            <a:endParaRPr lang="zh-CN" altLang="en-US" sz="8800" dirty="0">
              <a:solidFill>
                <a:srgbClr val="0066CC"/>
              </a:solidFill>
              <a:latin typeface="Impact" panose="020B0806030902050204" pitchFamily="34" charset="0"/>
              <a:ea typeface="微软雅黑" panose="020B0503020204020204" pitchFamily="34" charset="-122"/>
            </a:endParaRPr>
          </a:p>
        </p:txBody>
      </p:sp>
      <p:sp>
        <p:nvSpPr>
          <p:cNvPr id="48" name="文本框 33"/>
          <p:cNvSpPr txBox="1"/>
          <p:nvPr/>
        </p:nvSpPr>
        <p:spPr>
          <a:xfrm>
            <a:off x="2435867" y="3225383"/>
            <a:ext cx="2605090" cy="492443"/>
          </a:xfrm>
          <a:prstGeom prst="rect">
            <a:avLst/>
          </a:prstGeom>
          <a:noFill/>
        </p:spPr>
        <p:txBody>
          <a:bodyPr wrap="square" rtlCol="0">
            <a:spAutoFit/>
          </a:bodyPr>
          <a:lstStyle/>
          <a:p>
            <a:pPr algn="ctr"/>
            <a:r>
              <a:rPr lang="zh-CN" altLang="en-US" sz="2600" dirty="0" smtClean="0">
                <a:solidFill>
                  <a:srgbClr val="0066CC"/>
                </a:solidFill>
                <a:latin typeface="微软雅黑" panose="020B0503020204020204" pitchFamily="34" charset="-122"/>
                <a:ea typeface="微软雅黑" panose="020B0503020204020204" pitchFamily="34" charset="-122"/>
              </a:rPr>
              <a:t>年度工作概述</a:t>
            </a:r>
            <a:endParaRPr lang="zh-CN" altLang="en-US" sz="2600" dirty="0">
              <a:solidFill>
                <a:srgbClr val="0066CC"/>
              </a:solidFill>
              <a:latin typeface="微软雅黑" panose="020B0503020204020204" pitchFamily="34" charset="-122"/>
              <a:ea typeface="微软雅黑" panose="020B0503020204020204" pitchFamily="34" charset="-122"/>
            </a:endParaRPr>
          </a:p>
        </p:txBody>
      </p:sp>
      <p:cxnSp>
        <p:nvCxnSpPr>
          <p:cNvPr id="50" name="直接连接符 49"/>
          <p:cNvCxnSpPr/>
          <p:nvPr/>
        </p:nvCxnSpPr>
        <p:spPr>
          <a:xfrm>
            <a:off x="5473005" y="1629594"/>
            <a:ext cx="0" cy="2808312"/>
          </a:xfrm>
          <a:prstGeom prst="line">
            <a:avLst/>
          </a:prstGeom>
          <a:ln w="19050">
            <a:solidFill>
              <a:srgbClr val="0066CC"/>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advClick="0" advTm="0">
        <p:checker/>
      </p:transition>
    </mc:Choice>
    <mc:Fallback>
      <p:transition spd="slow" advClick="0"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left)">
                                      <p:cBhvr>
                                        <p:cTn id="13" dur="500"/>
                                        <p:tgtEl>
                                          <p:spTgt spid="47"/>
                                        </p:tgtEl>
                                      </p:cBhvr>
                                    </p:animEffect>
                                  </p:childTnLst>
                                </p:cTn>
                              </p:par>
                            </p:childTnLst>
                          </p:cTn>
                        </p:par>
                        <p:par>
                          <p:cTn id="14" fill="hold">
                            <p:stCondLst>
                              <p:cond delay="1000"/>
                            </p:stCondLst>
                            <p:childTnLst>
                              <p:par>
                                <p:cTn id="15" presetID="26" presetClass="emph" presetSubtype="0" fill="hold" grpId="1" nodeType="afterEffect">
                                  <p:stCondLst>
                                    <p:cond delay="0"/>
                                  </p:stCondLst>
                                  <p:childTnLst>
                                    <p:animEffect transition="out" filter="fade">
                                      <p:cBhvr>
                                        <p:cTn id="16" dur="500" tmFilter="0, 0; .2, .5; .8, .5; 1, 0"/>
                                        <p:tgtEl>
                                          <p:spTgt spid="47"/>
                                        </p:tgtEl>
                                      </p:cBhvr>
                                    </p:animEffect>
                                    <p:animScale>
                                      <p:cBhvr>
                                        <p:cTn id="17" dur="250" autoRev="1" fill="hold"/>
                                        <p:tgtEl>
                                          <p:spTgt spid="47"/>
                                        </p:tgtEl>
                                      </p:cBhvr>
                                      <p:by x="105000" y="105000"/>
                                    </p:animScale>
                                  </p:childTnLst>
                                </p:cTn>
                              </p:par>
                            </p:childTnLst>
                          </p:cTn>
                        </p:par>
                        <p:par>
                          <p:cTn id="18" fill="hold">
                            <p:stCondLst>
                              <p:cond delay="1500"/>
                            </p:stCondLst>
                            <p:childTnLst>
                              <p:par>
                                <p:cTn id="19" presetID="56" presetClass="entr" presetSubtype="0" fill="hold" grpId="0" nodeType="afterEffect">
                                  <p:stCondLst>
                                    <p:cond delay="0"/>
                                  </p:stCondLst>
                                  <p:iterate type="lt">
                                    <p:tmPct val="10000"/>
                                  </p:iterate>
                                  <p:childTnLst>
                                    <p:set>
                                      <p:cBhvr>
                                        <p:cTn id="20" dur="1" fill="hold">
                                          <p:stCondLst>
                                            <p:cond delay="0"/>
                                          </p:stCondLst>
                                        </p:cTn>
                                        <p:tgtEl>
                                          <p:spTgt spid="48"/>
                                        </p:tgtEl>
                                        <p:attrNameLst>
                                          <p:attrName>style.visibility</p:attrName>
                                        </p:attrNameLst>
                                      </p:cBhvr>
                                      <p:to>
                                        <p:strVal val="visible"/>
                                      </p:to>
                                    </p:set>
                                    <p:anim by="(-#ppt_w*2)" calcmode="lin" valueType="num">
                                      <p:cBhvr rctx="PPT">
                                        <p:cTn id="21" dur="250" autoRev="1" fill="hold">
                                          <p:stCondLst>
                                            <p:cond delay="0"/>
                                          </p:stCondLst>
                                        </p:cTn>
                                        <p:tgtEl>
                                          <p:spTgt spid="48"/>
                                        </p:tgtEl>
                                        <p:attrNameLst>
                                          <p:attrName>ppt_w</p:attrName>
                                        </p:attrNameLst>
                                      </p:cBhvr>
                                    </p:anim>
                                    <p:anim by="(#ppt_w*0.50)" calcmode="lin" valueType="num">
                                      <p:cBhvr>
                                        <p:cTn id="22" dur="250" decel="50000" autoRev="1" fill="hold">
                                          <p:stCondLst>
                                            <p:cond delay="0"/>
                                          </p:stCondLst>
                                        </p:cTn>
                                        <p:tgtEl>
                                          <p:spTgt spid="48"/>
                                        </p:tgtEl>
                                        <p:attrNameLst>
                                          <p:attrName>ppt_x</p:attrName>
                                        </p:attrNameLst>
                                      </p:cBhvr>
                                    </p:anim>
                                    <p:anim from="(-#ppt_h/2)" to="(#ppt_y)" calcmode="lin" valueType="num">
                                      <p:cBhvr>
                                        <p:cTn id="23" dur="500" fill="hold">
                                          <p:stCondLst>
                                            <p:cond delay="0"/>
                                          </p:stCondLst>
                                        </p:cTn>
                                        <p:tgtEl>
                                          <p:spTgt spid="48"/>
                                        </p:tgtEl>
                                        <p:attrNameLst>
                                          <p:attrName>ppt_y</p:attrName>
                                        </p:attrNameLst>
                                      </p:cBhvr>
                                    </p:anim>
                                    <p:animRot by="21600000">
                                      <p:cBhvr>
                                        <p:cTn id="24" dur="500" fill="hold">
                                          <p:stCondLst>
                                            <p:cond delay="0"/>
                                          </p:stCondLst>
                                        </p:cTn>
                                        <p:tgtEl>
                                          <p:spTgt spid="48"/>
                                        </p:tgtEl>
                                        <p:attrNameLst>
                                          <p:attrName>r</p:attrName>
                                        </p:attrNameLst>
                                      </p:cBhvr>
                                    </p:animRot>
                                  </p:childTnLst>
                                </p:cTn>
                              </p:par>
                            </p:childTnLst>
                          </p:cTn>
                        </p:par>
                        <p:par>
                          <p:cTn id="25" fill="hold">
                            <p:stCondLst>
                              <p:cond delay="2250"/>
                            </p:stCondLst>
                            <p:childTnLst>
                              <p:par>
                                <p:cTn id="26" presetID="22" presetClass="entr" presetSubtype="1" fill="hold"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up)">
                                      <p:cBhvr>
                                        <p:cTn id="28" dur="500"/>
                                        <p:tgtEl>
                                          <p:spTgt spid="50"/>
                                        </p:tgtEl>
                                      </p:cBhvr>
                                    </p:animEffect>
                                  </p:childTnLst>
                                </p:cTn>
                              </p:par>
                            </p:childTnLst>
                          </p:cTn>
                        </p:par>
                        <p:par>
                          <p:cTn id="29" fill="hold">
                            <p:stCondLst>
                              <p:cond delay="2750"/>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43"/>
                                        </p:tgtEl>
                                        <p:attrNameLst>
                                          <p:attrName>style.visibility</p:attrName>
                                        </p:attrNameLst>
                                      </p:cBhvr>
                                      <p:to>
                                        <p:strVal val="visible"/>
                                      </p:to>
                                    </p:set>
                                    <p:anim calcmode="lin" valueType="num">
                                      <p:cBhvr>
                                        <p:cTn id="32"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43"/>
                                        </p:tgtEl>
                                        <p:attrNameLst>
                                          <p:attrName>ppt_y</p:attrName>
                                        </p:attrNameLst>
                                      </p:cBhvr>
                                      <p:tavLst>
                                        <p:tav tm="0">
                                          <p:val>
                                            <p:strVal val="#ppt_y"/>
                                          </p:val>
                                        </p:tav>
                                        <p:tav tm="100000">
                                          <p:val>
                                            <p:strVal val="#ppt_y"/>
                                          </p:val>
                                        </p:tav>
                                      </p:tavLst>
                                    </p:anim>
                                    <p:anim calcmode="lin" valueType="num">
                                      <p:cBhvr>
                                        <p:cTn id="34"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7" grpId="0"/>
      <p:bldP spid="47" grpId="1"/>
      <p:bldP spid="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092288" y="435537"/>
            <a:ext cx="4086375" cy="480131"/>
          </a:xfrm>
          <a:prstGeom prst="rect">
            <a:avLst/>
          </a:prstGeom>
        </p:spPr>
        <p:txBody>
          <a:bodyPr wrap="none">
            <a:spAutoFit/>
          </a:bodyPr>
          <a:lstStyle/>
          <a:p>
            <a:r>
              <a:rPr lang="zh-CN" altLang="en-US" sz="2520" b="1" dirty="0">
                <a:latin typeface="微软雅黑" panose="020B0503020204020204" pitchFamily="34" charset="-122"/>
                <a:ea typeface="微软雅黑" panose="020B0503020204020204" pitchFamily="34" charset="-122"/>
              </a:rPr>
              <a:t>年度工作概述</a:t>
            </a:r>
            <a:r>
              <a:rPr lang="en-US" altLang="zh-CN" sz="1765" dirty="0">
                <a:latin typeface="微软雅黑" panose="020B0503020204020204" pitchFamily="34" charset="-122"/>
                <a:ea typeface="微软雅黑" panose="020B0503020204020204" pitchFamily="34" charset="-122"/>
              </a:rPr>
              <a:t>(</a:t>
            </a:r>
            <a:r>
              <a:rPr lang="zh-CN" altLang="en-US" sz="1765" dirty="0">
                <a:latin typeface="微软雅黑" panose="020B0503020204020204" pitchFamily="34" charset="-122"/>
                <a:ea typeface="微软雅黑" panose="020B0503020204020204" pitchFamily="34" charset="-122"/>
              </a:rPr>
              <a:t>此处添加文本内容</a:t>
            </a:r>
            <a:r>
              <a:rPr lang="en-US" altLang="zh-CN" sz="1765" dirty="0">
                <a:latin typeface="微软雅黑" panose="020B0503020204020204" pitchFamily="34" charset="-122"/>
                <a:ea typeface="微软雅黑" panose="020B0503020204020204" pitchFamily="34" charset="-122"/>
              </a:rPr>
              <a:t>)</a:t>
            </a:r>
            <a:endParaRPr lang="zh-CN" altLang="en-US" sz="2520"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2201246" y="2499727"/>
            <a:ext cx="7483949" cy="2162912"/>
            <a:chOff x="2347913" y="2421930"/>
            <a:chExt cx="7923212" cy="2289200"/>
          </a:xfrm>
        </p:grpSpPr>
        <p:sp>
          <p:nvSpPr>
            <p:cNvPr id="4" name="Line 11"/>
            <p:cNvSpPr>
              <a:spLocks noChangeShapeType="1"/>
            </p:cNvSpPr>
            <p:nvPr/>
          </p:nvSpPr>
          <p:spPr bwMode="auto">
            <a:xfrm>
              <a:off x="2728911" y="4210644"/>
              <a:ext cx="7542213" cy="0"/>
            </a:xfrm>
            <a:prstGeom prst="line">
              <a:avLst/>
            </a:prstGeom>
            <a:noFill/>
            <a:ln w="12700">
              <a:solidFill>
                <a:srgbClr val="0070C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395">
                <a:solidFill>
                  <a:srgbClr val="0070C0"/>
                </a:solidFill>
              </a:endParaRPr>
            </a:p>
          </p:txBody>
        </p:sp>
        <p:sp>
          <p:nvSpPr>
            <p:cNvPr id="5" name="Line 11"/>
            <p:cNvSpPr>
              <a:spLocks noChangeShapeType="1"/>
            </p:cNvSpPr>
            <p:nvPr/>
          </p:nvSpPr>
          <p:spPr bwMode="auto">
            <a:xfrm>
              <a:off x="2728911" y="3709044"/>
              <a:ext cx="7542213" cy="0"/>
            </a:xfrm>
            <a:prstGeom prst="line">
              <a:avLst/>
            </a:prstGeom>
            <a:noFill/>
            <a:ln w="12700">
              <a:solidFill>
                <a:srgbClr val="0070C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395">
                <a:solidFill>
                  <a:srgbClr val="0070C0"/>
                </a:solidFill>
              </a:endParaRPr>
            </a:p>
          </p:txBody>
        </p:sp>
        <p:sp>
          <p:nvSpPr>
            <p:cNvPr id="6" name="Line 11"/>
            <p:cNvSpPr>
              <a:spLocks noChangeShapeType="1"/>
            </p:cNvSpPr>
            <p:nvPr/>
          </p:nvSpPr>
          <p:spPr bwMode="auto">
            <a:xfrm>
              <a:off x="2728911" y="3286026"/>
              <a:ext cx="7542213" cy="0"/>
            </a:xfrm>
            <a:prstGeom prst="line">
              <a:avLst/>
            </a:prstGeom>
            <a:noFill/>
            <a:ln w="12700">
              <a:solidFill>
                <a:srgbClr val="0070C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395">
                <a:solidFill>
                  <a:srgbClr val="0070C0"/>
                </a:solidFill>
              </a:endParaRPr>
            </a:p>
          </p:txBody>
        </p:sp>
        <p:sp>
          <p:nvSpPr>
            <p:cNvPr id="7" name="Line 11"/>
            <p:cNvSpPr>
              <a:spLocks noChangeShapeType="1"/>
            </p:cNvSpPr>
            <p:nvPr/>
          </p:nvSpPr>
          <p:spPr bwMode="auto">
            <a:xfrm>
              <a:off x="2728911" y="2853978"/>
              <a:ext cx="7542213" cy="0"/>
            </a:xfrm>
            <a:prstGeom prst="line">
              <a:avLst/>
            </a:prstGeom>
            <a:noFill/>
            <a:ln w="12700">
              <a:solidFill>
                <a:srgbClr val="0070C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395">
                <a:solidFill>
                  <a:srgbClr val="0070C0"/>
                </a:solidFill>
              </a:endParaRPr>
            </a:p>
          </p:txBody>
        </p:sp>
        <p:sp>
          <p:nvSpPr>
            <p:cNvPr id="8" name="Line 11"/>
            <p:cNvSpPr>
              <a:spLocks noChangeShapeType="1"/>
            </p:cNvSpPr>
            <p:nvPr/>
          </p:nvSpPr>
          <p:spPr bwMode="auto">
            <a:xfrm>
              <a:off x="2728911" y="2421930"/>
              <a:ext cx="7542213" cy="0"/>
            </a:xfrm>
            <a:prstGeom prst="line">
              <a:avLst/>
            </a:prstGeom>
            <a:noFill/>
            <a:ln w="12700">
              <a:solidFill>
                <a:srgbClr val="0070C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395">
                <a:solidFill>
                  <a:srgbClr val="0070C0"/>
                </a:solidFill>
              </a:endParaRPr>
            </a:p>
          </p:txBody>
        </p:sp>
        <p:sp>
          <p:nvSpPr>
            <p:cNvPr id="9" name="Line 11"/>
            <p:cNvSpPr>
              <a:spLocks noChangeShapeType="1"/>
            </p:cNvSpPr>
            <p:nvPr/>
          </p:nvSpPr>
          <p:spPr bwMode="auto">
            <a:xfrm>
              <a:off x="2347913" y="4711130"/>
              <a:ext cx="7923212" cy="0"/>
            </a:xfrm>
            <a:prstGeom prst="line">
              <a:avLst/>
            </a:prstGeom>
            <a:noFill/>
            <a:ln w="12700">
              <a:solidFill>
                <a:srgbClr val="0070C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395">
                <a:solidFill>
                  <a:srgbClr val="0070C0"/>
                </a:solidFill>
              </a:endParaRPr>
            </a:p>
          </p:txBody>
        </p:sp>
      </p:grpSp>
      <p:sp>
        <p:nvSpPr>
          <p:cNvPr id="10" name="Line 12"/>
          <p:cNvSpPr>
            <a:spLocks noChangeShapeType="1"/>
          </p:cNvSpPr>
          <p:nvPr/>
        </p:nvSpPr>
        <p:spPr bwMode="auto">
          <a:xfrm rot="16200000" flipV="1">
            <a:off x="1085948" y="3401950"/>
            <a:ext cx="2950348" cy="0"/>
          </a:xfrm>
          <a:prstGeom prst="line">
            <a:avLst/>
          </a:prstGeom>
          <a:noFill/>
          <a:ln w="12700">
            <a:solidFill>
              <a:srgbClr val="0070C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358" tIns="43179" rIns="86358" bIns="43179"/>
          <a:lstStyle/>
          <a:p>
            <a:endParaRPr lang="zh-CN" altLang="en-US" sz="2395">
              <a:solidFill>
                <a:srgbClr val="0070C0"/>
              </a:solidFill>
            </a:endParaRPr>
          </a:p>
        </p:txBody>
      </p:sp>
      <p:sp>
        <p:nvSpPr>
          <p:cNvPr id="11" name="Rectangle 13"/>
          <p:cNvSpPr>
            <a:spLocks noChangeArrowheads="1"/>
          </p:cNvSpPr>
          <p:nvPr/>
        </p:nvSpPr>
        <p:spPr bwMode="auto">
          <a:xfrm>
            <a:off x="3258380" y="3078720"/>
            <a:ext cx="503829" cy="1583919"/>
          </a:xfrm>
          <a:prstGeom prst="rect">
            <a:avLst/>
          </a:prstGeom>
          <a:gradFill>
            <a:gsLst>
              <a:gs pos="0">
                <a:schemeClr val="bg1"/>
              </a:gs>
              <a:gs pos="51000">
                <a:schemeClr val="bg1">
                  <a:lumMod val="95000"/>
                </a:schemeClr>
              </a:gs>
              <a:gs pos="100000">
                <a:schemeClr val="bg1">
                  <a:lumMod val="85000"/>
                </a:schemeClr>
              </a:gs>
            </a:gsLst>
            <a:lin ang="18900000" scaled="0"/>
          </a:gradFill>
          <a:ln>
            <a:noFill/>
          </a:ln>
          <a:effectLst>
            <a:outerShdw blurRad="50800" dist="38100" dir="8100000" algn="tr" rotWithShape="0">
              <a:prstClr val="black">
                <a:alpha val="40000"/>
              </a:prstClr>
            </a:outerShdw>
          </a:effectLst>
        </p:spPr>
        <p:txBody>
          <a:bodyPr wrap="none" lIns="86358" tIns="43179" rIns="86358" bIns="43179" anchor="ctr"/>
          <a:lstStyle>
            <a:lvl1pPr eaLnBrk="0" hangingPunct="0">
              <a:defRPr sz="2800" b="1">
                <a:solidFill>
                  <a:schemeClr val="tx1"/>
                </a:solidFill>
                <a:latin typeface="Arial" panose="020B0604020202020204" pitchFamily="34" charset="0"/>
                <a:ea typeface="宋体" panose="02010600030101010101" pitchFamily="2" charset="-122"/>
              </a:defRPr>
            </a:lvl1pPr>
            <a:lvl2pPr marL="742950" indent="-285750" eaLnBrk="0" hangingPunct="0">
              <a:defRPr sz="2800" b="1">
                <a:solidFill>
                  <a:schemeClr val="tx1"/>
                </a:solidFill>
                <a:latin typeface="Arial" panose="020B0604020202020204" pitchFamily="34" charset="0"/>
                <a:ea typeface="宋体" panose="02010600030101010101" pitchFamily="2" charset="-122"/>
              </a:defRPr>
            </a:lvl2pPr>
            <a:lvl3pPr marL="1143000" indent="-228600" eaLnBrk="0" hangingPunct="0">
              <a:defRPr sz="2800" b="1">
                <a:solidFill>
                  <a:schemeClr val="tx1"/>
                </a:solidFill>
                <a:latin typeface="Arial" panose="020B0604020202020204" pitchFamily="34" charset="0"/>
                <a:ea typeface="宋体" panose="02010600030101010101" pitchFamily="2" charset="-122"/>
              </a:defRPr>
            </a:lvl3pPr>
            <a:lvl4pPr marL="1600200" indent="-228600" eaLnBrk="0" hangingPunct="0">
              <a:defRPr sz="2800" b="1">
                <a:solidFill>
                  <a:schemeClr val="tx1"/>
                </a:solidFill>
                <a:latin typeface="Arial" panose="020B0604020202020204" pitchFamily="34" charset="0"/>
                <a:ea typeface="宋体" panose="02010600030101010101" pitchFamily="2" charset="-122"/>
              </a:defRPr>
            </a:lvl4pPr>
            <a:lvl5pPr marL="2057400" indent="-228600" eaLnBrk="0" hangingPunct="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9pPr>
          </a:lstStyle>
          <a:p>
            <a:pPr eaLnBrk="1" hangingPunct="1"/>
            <a:endParaRPr lang="zh-CN" altLang="en-US" sz="3530">
              <a:solidFill>
                <a:srgbClr val="0070C0"/>
              </a:solidFill>
            </a:endParaRPr>
          </a:p>
        </p:txBody>
      </p:sp>
      <p:sp>
        <p:nvSpPr>
          <p:cNvPr id="13" name="Rectangle 14"/>
          <p:cNvSpPr>
            <a:spLocks noChangeArrowheads="1"/>
          </p:cNvSpPr>
          <p:nvPr/>
        </p:nvSpPr>
        <p:spPr bwMode="auto">
          <a:xfrm>
            <a:off x="4279533" y="2790732"/>
            <a:ext cx="503829" cy="1871904"/>
          </a:xfrm>
          <a:prstGeom prst="rect">
            <a:avLst/>
          </a:prstGeom>
          <a:gradFill>
            <a:gsLst>
              <a:gs pos="0">
                <a:schemeClr val="bg1"/>
              </a:gs>
              <a:gs pos="51000">
                <a:schemeClr val="bg1">
                  <a:lumMod val="95000"/>
                </a:schemeClr>
              </a:gs>
              <a:gs pos="100000">
                <a:schemeClr val="bg1">
                  <a:lumMod val="85000"/>
                </a:schemeClr>
              </a:gs>
            </a:gsLst>
            <a:lin ang="18900000" scaled="0"/>
          </a:gradFill>
          <a:ln>
            <a:noFill/>
          </a:ln>
          <a:effectLst>
            <a:outerShdw blurRad="50800" dist="38100" dir="8100000" algn="tr" rotWithShape="0">
              <a:prstClr val="black">
                <a:alpha val="40000"/>
              </a:prstClr>
            </a:outerShdw>
          </a:effectLst>
        </p:spPr>
        <p:txBody>
          <a:bodyPr wrap="none" lIns="86358" tIns="43179" rIns="86358" bIns="43179" anchor="ctr"/>
          <a:lstStyle>
            <a:lvl1pPr eaLnBrk="0" hangingPunct="0">
              <a:defRPr sz="2800" b="1">
                <a:solidFill>
                  <a:schemeClr val="tx1"/>
                </a:solidFill>
                <a:latin typeface="Arial" panose="020B0604020202020204" pitchFamily="34" charset="0"/>
                <a:ea typeface="宋体" panose="02010600030101010101" pitchFamily="2" charset="-122"/>
              </a:defRPr>
            </a:lvl1pPr>
            <a:lvl2pPr marL="742950" indent="-285750" eaLnBrk="0" hangingPunct="0">
              <a:defRPr sz="2800" b="1">
                <a:solidFill>
                  <a:schemeClr val="tx1"/>
                </a:solidFill>
                <a:latin typeface="Arial" panose="020B0604020202020204" pitchFamily="34" charset="0"/>
                <a:ea typeface="宋体" panose="02010600030101010101" pitchFamily="2" charset="-122"/>
              </a:defRPr>
            </a:lvl2pPr>
            <a:lvl3pPr marL="1143000" indent="-228600" eaLnBrk="0" hangingPunct="0">
              <a:defRPr sz="2800" b="1">
                <a:solidFill>
                  <a:schemeClr val="tx1"/>
                </a:solidFill>
                <a:latin typeface="Arial" panose="020B0604020202020204" pitchFamily="34" charset="0"/>
                <a:ea typeface="宋体" panose="02010600030101010101" pitchFamily="2" charset="-122"/>
              </a:defRPr>
            </a:lvl3pPr>
            <a:lvl4pPr marL="1600200" indent="-228600" eaLnBrk="0" hangingPunct="0">
              <a:defRPr sz="2800" b="1">
                <a:solidFill>
                  <a:schemeClr val="tx1"/>
                </a:solidFill>
                <a:latin typeface="Arial" panose="020B0604020202020204" pitchFamily="34" charset="0"/>
                <a:ea typeface="宋体" panose="02010600030101010101" pitchFamily="2" charset="-122"/>
              </a:defRPr>
            </a:lvl4pPr>
            <a:lvl5pPr marL="2057400" indent="-228600" eaLnBrk="0" hangingPunct="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9pPr>
          </a:lstStyle>
          <a:p>
            <a:pPr eaLnBrk="1" hangingPunct="1"/>
            <a:endParaRPr lang="zh-CN" altLang="en-US" sz="3530">
              <a:solidFill>
                <a:srgbClr val="0070C0"/>
              </a:solidFill>
            </a:endParaRPr>
          </a:p>
        </p:txBody>
      </p:sp>
      <p:sp>
        <p:nvSpPr>
          <p:cNvPr id="14" name="Rectangle 15"/>
          <p:cNvSpPr>
            <a:spLocks noChangeArrowheads="1"/>
          </p:cNvSpPr>
          <p:nvPr/>
        </p:nvSpPr>
        <p:spPr bwMode="auto">
          <a:xfrm>
            <a:off x="5300686" y="3438698"/>
            <a:ext cx="503829" cy="1223938"/>
          </a:xfrm>
          <a:prstGeom prst="rect">
            <a:avLst/>
          </a:prstGeom>
          <a:gradFill>
            <a:gsLst>
              <a:gs pos="0">
                <a:schemeClr val="bg1"/>
              </a:gs>
              <a:gs pos="51000">
                <a:schemeClr val="bg1">
                  <a:lumMod val="95000"/>
                </a:schemeClr>
              </a:gs>
              <a:gs pos="100000">
                <a:schemeClr val="bg1">
                  <a:lumMod val="85000"/>
                </a:schemeClr>
              </a:gs>
            </a:gsLst>
            <a:lin ang="18900000" scaled="0"/>
          </a:gradFill>
          <a:ln>
            <a:noFill/>
          </a:ln>
          <a:effectLst>
            <a:outerShdw blurRad="50800" dist="38100" dir="8100000" algn="tr" rotWithShape="0">
              <a:prstClr val="black">
                <a:alpha val="40000"/>
              </a:prstClr>
            </a:outerShdw>
          </a:effectLst>
        </p:spPr>
        <p:txBody>
          <a:bodyPr wrap="none" lIns="86358" tIns="43179" rIns="86358" bIns="43179" anchor="ctr"/>
          <a:lstStyle>
            <a:lvl1pPr eaLnBrk="0" hangingPunct="0">
              <a:defRPr sz="2800" b="1">
                <a:solidFill>
                  <a:schemeClr val="tx1"/>
                </a:solidFill>
                <a:latin typeface="Arial" panose="020B0604020202020204" pitchFamily="34" charset="0"/>
                <a:ea typeface="宋体" panose="02010600030101010101" pitchFamily="2" charset="-122"/>
              </a:defRPr>
            </a:lvl1pPr>
            <a:lvl2pPr marL="742950" indent="-285750" eaLnBrk="0" hangingPunct="0">
              <a:defRPr sz="2800" b="1">
                <a:solidFill>
                  <a:schemeClr val="tx1"/>
                </a:solidFill>
                <a:latin typeface="Arial" panose="020B0604020202020204" pitchFamily="34" charset="0"/>
                <a:ea typeface="宋体" panose="02010600030101010101" pitchFamily="2" charset="-122"/>
              </a:defRPr>
            </a:lvl2pPr>
            <a:lvl3pPr marL="1143000" indent="-228600" eaLnBrk="0" hangingPunct="0">
              <a:defRPr sz="2800" b="1">
                <a:solidFill>
                  <a:schemeClr val="tx1"/>
                </a:solidFill>
                <a:latin typeface="Arial" panose="020B0604020202020204" pitchFamily="34" charset="0"/>
                <a:ea typeface="宋体" panose="02010600030101010101" pitchFamily="2" charset="-122"/>
              </a:defRPr>
            </a:lvl3pPr>
            <a:lvl4pPr marL="1600200" indent="-228600" eaLnBrk="0" hangingPunct="0">
              <a:defRPr sz="2800" b="1">
                <a:solidFill>
                  <a:schemeClr val="tx1"/>
                </a:solidFill>
                <a:latin typeface="Arial" panose="020B0604020202020204" pitchFamily="34" charset="0"/>
                <a:ea typeface="宋体" panose="02010600030101010101" pitchFamily="2" charset="-122"/>
              </a:defRPr>
            </a:lvl4pPr>
            <a:lvl5pPr marL="2057400" indent="-228600" eaLnBrk="0" hangingPunct="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9pPr>
          </a:lstStyle>
          <a:p>
            <a:pPr eaLnBrk="1" hangingPunct="1"/>
            <a:endParaRPr lang="zh-CN" altLang="en-US" sz="3530">
              <a:solidFill>
                <a:srgbClr val="0070C0"/>
              </a:solidFill>
            </a:endParaRPr>
          </a:p>
        </p:txBody>
      </p:sp>
      <p:sp>
        <p:nvSpPr>
          <p:cNvPr id="15" name="Rectangle 16"/>
          <p:cNvSpPr>
            <a:spLocks noChangeArrowheads="1"/>
          </p:cNvSpPr>
          <p:nvPr/>
        </p:nvSpPr>
        <p:spPr bwMode="auto">
          <a:xfrm>
            <a:off x="6323338" y="2430752"/>
            <a:ext cx="503829" cy="2231885"/>
          </a:xfrm>
          <a:prstGeom prst="rect">
            <a:avLst/>
          </a:prstGeom>
          <a:gradFill>
            <a:gsLst>
              <a:gs pos="0">
                <a:schemeClr val="bg1"/>
              </a:gs>
              <a:gs pos="51000">
                <a:schemeClr val="bg1">
                  <a:lumMod val="95000"/>
                </a:schemeClr>
              </a:gs>
              <a:gs pos="100000">
                <a:schemeClr val="bg1">
                  <a:lumMod val="85000"/>
                </a:schemeClr>
              </a:gs>
            </a:gsLst>
            <a:lin ang="18900000" scaled="0"/>
          </a:gradFill>
          <a:ln>
            <a:noFill/>
          </a:ln>
          <a:effectLst>
            <a:outerShdw blurRad="50800" dist="38100" dir="8100000" algn="tr" rotWithShape="0">
              <a:prstClr val="black">
                <a:alpha val="40000"/>
              </a:prstClr>
            </a:outerShdw>
          </a:effectLst>
        </p:spPr>
        <p:txBody>
          <a:bodyPr wrap="none" lIns="86358" tIns="43179" rIns="86358" bIns="43179" anchor="ctr"/>
          <a:lstStyle>
            <a:lvl1pPr eaLnBrk="0" hangingPunct="0">
              <a:defRPr sz="2800" b="1">
                <a:solidFill>
                  <a:schemeClr val="tx1"/>
                </a:solidFill>
                <a:latin typeface="Arial" panose="020B0604020202020204" pitchFamily="34" charset="0"/>
                <a:ea typeface="宋体" panose="02010600030101010101" pitchFamily="2" charset="-122"/>
              </a:defRPr>
            </a:lvl1pPr>
            <a:lvl2pPr marL="742950" indent="-285750" eaLnBrk="0" hangingPunct="0">
              <a:defRPr sz="2800" b="1">
                <a:solidFill>
                  <a:schemeClr val="tx1"/>
                </a:solidFill>
                <a:latin typeface="Arial" panose="020B0604020202020204" pitchFamily="34" charset="0"/>
                <a:ea typeface="宋体" panose="02010600030101010101" pitchFamily="2" charset="-122"/>
              </a:defRPr>
            </a:lvl2pPr>
            <a:lvl3pPr marL="1143000" indent="-228600" eaLnBrk="0" hangingPunct="0">
              <a:defRPr sz="2800" b="1">
                <a:solidFill>
                  <a:schemeClr val="tx1"/>
                </a:solidFill>
                <a:latin typeface="Arial" panose="020B0604020202020204" pitchFamily="34" charset="0"/>
                <a:ea typeface="宋体" panose="02010600030101010101" pitchFamily="2" charset="-122"/>
              </a:defRPr>
            </a:lvl3pPr>
            <a:lvl4pPr marL="1600200" indent="-228600" eaLnBrk="0" hangingPunct="0">
              <a:defRPr sz="2800" b="1">
                <a:solidFill>
                  <a:schemeClr val="tx1"/>
                </a:solidFill>
                <a:latin typeface="Arial" panose="020B0604020202020204" pitchFamily="34" charset="0"/>
                <a:ea typeface="宋体" panose="02010600030101010101" pitchFamily="2" charset="-122"/>
              </a:defRPr>
            </a:lvl4pPr>
            <a:lvl5pPr marL="2057400" indent="-228600" eaLnBrk="0" hangingPunct="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9pPr>
          </a:lstStyle>
          <a:p>
            <a:pPr eaLnBrk="1" hangingPunct="1"/>
            <a:endParaRPr lang="zh-CN" altLang="en-US" sz="3530">
              <a:solidFill>
                <a:srgbClr val="0070C0"/>
              </a:solidFill>
            </a:endParaRPr>
          </a:p>
        </p:txBody>
      </p:sp>
      <p:sp>
        <p:nvSpPr>
          <p:cNvPr id="16" name="Rectangle 17"/>
          <p:cNvSpPr>
            <a:spLocks noChangeArrowheads="1"/>
          </p:cNvSpPr>
          <p:nvPr/>
        </p:nvSpPr>
        <p:spPr bwMode="auto">
          <a:xfrm>
            <a:off x="7344491" y="3078720"/>
            <a:ext cx="503829" cy="1583919"/>
          </a:xfrm>
          <a:prstGeom prst="rect">
            <a:avLst/>
          </a:prstGeom>
          <a:gradFill>
            <a:gsLst>
              <a:gs pos="0">
                <a:schemeClr val="bg1"/>
              </a:gs>
              <a:gs pos="51000">
                <a:schemeClr val="bg1">
                  <a:lumMod val="95000"/>
                </a:schemeClr>
              </a:gs>
              <a:gs pos="100000">
                <a:schemeClr val="bg1">
                  <a:lumMod val="85000"/>
                </a:schemeClr>
              </a:gs>
            </a:gsLst>
            <a:lin ang="18900000" scaled="0"/>
          </a:gradFill>
          <a:ln>
            <a:noFill/>
          </a:ln>
          <a:effectLst>
            <a:outerShdw blurRad="50800" dist="38100" dir="8100000" algn="tr" rotWithShape="0">
              <a:prstClr val="black">
                <a:alpha val="40000"/>
              </a:prstClr>
            </a:outerShdw>
          </a:effectLst>
        </p:spPr>
        <p:txBody>
          <a:bodyPr wrap="none" lIns="86358" tIns="43179" rIns="86358" bIns="43179" anchor="ctr"/>
          <a:lstStyle>
            <a:lvl1pPr eaLnBrk="0" hangingPunct="0">
              <a:defRPr sz="2800" b="1">
                <a:solidFill>
                  <a:schemeClr val="tx1"/>
                </a:solidFill>
                <a:latin typeface="Arial" panose="020B0604020202020204" pitchFamily="34" charset="0"/>
                <a:ea typeface="宋体" panose="02010600030101010101" pitchFamily="2" charset="-122"/>
              </a:defRPr>
            </a:lvl1pPr>
            <a:lvl2pPr marL="742950" indent="-285750" eaLnBrk="0" hangingPunct="0">
              <a:defRPr sz="2800" b="1">
                <a:solidFill>
                  <a:schemeClr val="tx1"/>
                </a:solidFill>
                <a:latin typeface="Arial" panose="020B0604020202020204" pitchFamily="34" charset="0"/>
                <a:ea typeface="宋体" panose="02010600030101010101" pitchFamily="2" charset="-122"/>
              </a:defRPr>
            </a:lvl2pPr>
            <a:lvl3pPr marL="1143000" indent="-228600" eaLnBrk="0" hangingPunct="0">
              <a:defRPr sz="2800" b="1">
                <a:solidFill>
                  <a:schemeClr val="tx1"/>
                </a:solidFill>
                <a:latin typeface="Arial" panose="020B0604020202020204" pitchFamily="34" charset="0"/>
                <a:ea typeface="宋体" panose="02010600030101010101" pitchFamily="2" charset="-122"/>
              </a:defRPr>
            </a:lvl3pPr>
            <a:lvl4pPr marL="1600200" indent="-228600" eaLnBrk="0" hangingPunct="0">
              <a:defRPr sz="2800" b="1">
                <a:solidFill>
                  <a:schemeClr val="tx1"/>
                </a:solidFill>
                <a:latin typeface="Arial" panose="020B0604020202020204" pitchFamily="34" charset="0"/>
                <a:ea typeface="宋体" panose="02010600030101010101" pitchFamily="2" charset="-122"/>
              </a:defRPr>
            </a:lvl4pPr>
            <a:lvl5pPr marL="2057400" indent="-228600" eaLnBrk="0" hangingPunct="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9pPr>
          </a:lstStyle>
          <a:p>
            <a:pPr eaLnBrk="1" hangingPunct="1"/>
            <a:endParaRPr lang="zh-CN" altLang="en-US" sz="3530">
              <a:solidFill>
                <a:srgbClr val="0070C0"/>
              </a:solidFill>
            </a:endParaRPr>
          </a:p>
        </p:txBody>
      </p:sp>
      <p:sp>
        <p:nvSpPr>
          <p:cNvPr id="17" name="Rectangle 18"/>
          <p:cNvSpPr>
            <a:spLocks noChangeArrowheads="1"/>
          </p:cNvSpPr>
          <p:nvPr/>
        </p:nvSpPr>
        <p:spPr bwMode="auto">
          <a:xfrm>
            <a:off x="8367141" y="1710789"/>
            <a:ext cx="503829" cy="2951850"/>
          </a:xfrm>
          <a:prstGeom prst="rect">
            <a:avLst/>
          </a:prstGeom>
          <a:gradFill>
            <a:gsLst>
              <a:gs pos="0">
                <a:schemeClr val="bg1"/>
              </a:gs>
              <a:gs pos="51000">
                <a:schemeClr val="bg1">
                  <a:lumMod val="95000"/>
                </a:schemeClr>
              </a:gs>
              <a:gs pos="100000">
                <a:schemeClr val="bg1">
                  <a:lumMod val="85000"/>
                </a:schemeClr>
              </a:gs>
            </a:gsLst>
            <a:lin ang="18900000" scaled="0"/>
          </a:gradFill>
          <a:ln>
            <a:noFill/>
          </a:ln>
          <a:effectLst>
            <a:outerShdw blurRad="50800" dist="38100" dir="8100000" algn="tr" rotWithShape="0">
              <a:prstClr val="black">
                <a:alpha val="40000"/>
              </a:prstClr>
            </a:outerShdw>
          </a:effectLst>
        </p:spPr>
        <p:txBody>
          <a:bodyPr wrap="none" lIns="86358" tIns="43179" rIns="86358" bIns="43179" anchor="ctr"/>
          <a:lstStyle>
            <a:lvl1pPr eaLnBrk="0" hangingPunct="0">
              <a:defRPr sz="2800" b="1">
                <a:solidFill>
                  <a:schemeClr val="tx1"/>
                </a:solidFill>
                <a:latin typeface="Arial" panose="020B0604020202020204" pitchFamily="34" charset="0"/>
                <a:ea typeface="宋体" panose="02010600030101010101" pitchFamily="2" charset="-122"/>
              </a:defRPr>
            </a:lvl1pPr>
            <a:lvl2pPr marL="742950" indent="-285750" eaLnBrk="0" hangingPunct="0">
              <a:defRPr sz="2800" b="1">
                <a:solidFill>
                  <a:schemeClr val="tx1"/>
                </a:solidFill>
                <a:latin typeface="Arial" panose="020B0604020202020204" pitchFamily="34" charset="0"/>
                <a:ea typeface="宋体" panose="02010600030101010101" pitchFamily="2" charset="-122"/>
              </a:defRPr>
            </a:lvl2pPr>
            <a:lvl3pPr marL="1143000" indent="-228600" eaLnBrk="0" hangingPunct="0">
              <a:defRPr sz="2800" b="1">
                <a:solidFill>
                  <a:schemeClr val="tx1"/>
                </a:solidFill>
                <a:latin typeface="Arial" panose="020B0604020202020204" pitchFamily="34" charset="0"/>
                <a:ea typeface="宋体" panose="02010600030101010101" pitchFamily="2" charset="-122"/>
              </a:defRPr>
            </a:lvl3pPr>
            <a:lvl4pPr marL="1600200" indent="-228600" eaLnBrk="0" hangingPunct="0">
              <a:defRPr sz="2800" b="1">
                <a:solidFill>
                  <a:schemeClr val="tx1"/>
                </a:solidFill>
                <a:latin typeface="Arial" panose="020B0604020202020204" pitchFamily="34" charset="0"/>
                <a:ea typeface="宋体" panose="02010600030101010101" pitchFamily="2" charset="-122"/>
              </a:defRPr>
            </a:lvl4pPr>
            <a:lvl5pPr marL="2057400" indent="-228600" eaLnBrk="0" hangingPunct="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9pPr>
          </a:lstStyle>
          <a:p>
            <a:pPr eaLnBrk="1" hangingPunct="1"/>
            <a:endParaRPr lang="zh-CN" altLang="en-US" sz="3530">
              <a:solidFill>
                <a:srgbClr val="0070C0"/>
              </a:solidFill>
            </a:endParaRPr>
          </a:p>
        </p:txBody>
      </p:sp>
      <p:sp>
        <p:nvSpPr>
          <p:cNvPr id="18" name="未知"/>
          <p:cNvSpPr/>
          <p:nvPr/>
        </p:nvSpPr>
        <p:spPr bwMode="auto">
          <a:xfrm>
            <a:off x="3274876" y="1342888"/>
            <a:ext cx="5284200" cy="1735833"/>
          </a:xfrm>
          <a:custGeom>
            <a:avLst/>
            <a:gdLst>
              <a:gd name="T0" fmla="*/ 0 w 3524"/>
              <a:gd name="T1" fmla="*/ 2147483647 h 1273"/>
              <a:gd name="T2" fmla="*/ 1776710950 w 3524"/>
              <a:gd name="T3" fmla="*/ 2121971037 h 1273"/>
              <a:gd name="T4" fmla="*/ 2147483647 w 3524"/>
              <a:gd name="T5" fmla="*/ 2147483647 h 1273"/>
              <a:gd name="T6" fmla="*/ 2147483647 w 3524"/>
              <a:gd name="T7" fmla="*/ 1451609641 h 1273"/>
              <a:gd name="T8" fmla="*/ 2147483647 w 3524"/>
              <a:gd name="T9" fmla="*/ 2147483647 h 1273"/>
              <a:gd name="T10" fmla="*/ 2147483647 w 3524"/>
              <a:gd name="T11" fmla="*/ 604837350 h 1273"/>
              <a:gd name="T12" fmla="*/ 2147483647 w 3524"/>
              <a:gd name="T13" fmla="*/ 0 h 12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24" h="1273">
                <a:moveTo>
                  <a:pt x="0" y="1040"/>
                </a:moveTo>
                <a:cubicBezTo>
                  <a:pt x="118" y="1007"/>
                  <a:pt x="469" y="810"/>
                  <a:pt x="705" y="842"/>
                </a:cubicBezTo>
                <a:cubicBezTo>
                  <a:pt x="941" y="874"/>
                  <a:pt x="1196" y="1273"/>
                  <a:pt x="1418" y="1229"/>
                </a:cubicBezTo>
                <a:cubicBezTo>
                  <a:pt x="1640" y="1185"/>
                  <a:pt x="1811" y="605"/>
                  <a:pt x="2037" y="576"/>
                </a:cubicBezTo>
                <a:cubicBezTo>
                  <a:pt x="2263" y="547"/>
                  <a:pt x="2582" y="1113"/>
                  <a:pt x="2777" y="1057"/>
                </a:cubicBezTo>
                <a:cubicBezTo>
                  <a:pt x="2972" y="1001"/>
                  <a:pt x="3082" y="416"/>
                  <a:pt x="3206" y="240"/>
                </a:cubicBezTo>
                <a:cubicBezTo>
                  <a:pt x="3330" y="64"/>
                  <a:pt x="3458" y="50"/>
                  <a:pt x="3524" y="0"/>
                </a:cubicBezTo>
              </a:path>
            </a:pathLst>
          </a:custGeom>
          <a:noFill/>
          <a:ln w="12700" cmpd="sng">
            <a:solidFill>
              <a:srgbClr val="0070C0"/>
            </a:solidFill>
            <a:beve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358" tIns="43179" rIns="86358" bIns="43179"/>
          <a:lstStyle/>
          <a:p>
            <a:endParaRPr lang="zh-CN" altLang="en-US" sz="2395">
              <a:solidFill>
                <a:srgbClr val="0070C0"/>
              </a:solidFill>
            </a:endParaRPr>
          </a:p>
        </p:txBody>
      </p:sp>
      <p:grpSp>
        <p:nvGrpSpPr>
          <p:cNvPr id="19" name="组合 18"/>
          <p:cNvGrpSpPr/>
          <p:nvPr/>
        </p:nvGrpSpPr>
        <p:grpSpPr>
          <a:xfrm>
            <a:off x="1799611" y="2360646"/>
            <a:ext cx="870751" cy="2150805"/>
            <a:chOff x="1922711" y="2214181"/>
            <a:chExt cx="921858" cy="2276386"/>
          </a:xfrm>
        </p:grpSpPr>
        <p:sp>
          <p:nvSpPr>
            <p:cNvPr id="20" name="TextBox 19"/>
            <p:cNvSpPr txBox="1"/>
            <p:nvPr/>
          </p:nvSpPr>
          <p:spPr>
            <a:xfrm>
              <a:off x="2079374" y="4002897"/>
              <a:ext cx="757241" cy="487670"/>
            </a:xfrm>
            <a:prstGeom prst="rect">
              <a:avLst/>
            </a:prstGeom>
            <a:noFill/>
          </p:spPr>
          <p:txBody>
            <a:bodyPr wrap="none" rtlCol="0">
              <a:spAutoFit/>
            </a:bodyPr>
            <a:lstStyle/>
            <a:p>
              <a:r>
                <a:rPr lang="en-US" altLang="zh-CN" sz="2395" dirty="0">
                  <a:solidFill>
                    <a:srgbClr val="0070C0"/>
                  </a:solidFill>
                </a:rPr>
                <a:t>20%</a:t>
              </a:r>
              <a:endParaRPr lang="zh-CN" altLang="en-US" sz="2395" dirty="0">
                <a:solidFill>
                  <a:srgbClr val="0070C0"/>
                </a:solidFill>
              </a:endParaRPr>
            </a:p>
          </p:txBody>
        </p:sp>
        <p:sp>
          <p:nvSpPr>
            <p:cNvPr id="21" name="TextBox 20"/>
            <p:cNvSpPr txBox="1"/>
            <p:nvPr/>
          </p:nvSpPr>
          <p:spPr>
            <a:xfrm>
              <a:off x="2079374" y="3501295"/>
              <a:ext cx="757241" cy="487670"/>
            </a:xfrm>
            <a:prstGeom prst="rect">
              <a:avLst/>
            </a:prstGeom>
            <a:noFill/>
          </p:spPr>
          <p:txBody>
            <a:bodyPr wrap="none" rtlCol="0">
              <a:spAutoFit/>
            </a:bodyPr>
            <a:lstStyle/>
            <a:p>
              <a:r>
                <a:rPr lang="en-US" altLang="zh-CN" sz="2395" dirty="0">
                  <a:solidFill>
                    <a:srgbClr val="0070C0"/>
                  </a:solidFill>
                </a:rPr>
                <a:t>40%</a:t>
              </a:r>
              <a:endParaRPr lang="zh-CN" altLang="en-US" sz="2395" dirty="0">
                <a:solidFill>
                  <a:srgbClr val="0070C0"/>
                </a:solidFill>
              </a:endParaRPr>
            </a:p>
          </p:txBody>
        </p:sp>
        <p:sp>
          <p:nvSpPr>
            <p:cNvPr id="22" name="TextBox 21"/>
            <p:cNvSpPr txBox="1"/>
            <p:nvPr/>
          </p:nvSpPr>
          <p:spPr>
            <a:xfrm>
              <a:off x="2079374" y="3074416"/>
              <a:ext cx="757241" cy="487670"/>
            </a:xfrm>
            <a:prstGeom prst="rect">
              <a:avLst/>
            </a:prstGeom>
            <a:noFill/>
          </p:spPr>
          <p:txBody>
            <a:bodyPr wrap="none" rtlCol="0">
              <a:spAutoFit/>
            </a:bodyPr>
            <a:lstStyle/>
            <a:p>
              <a:r>
                <a:rPr lang="en-US" altLang="zh-CN" sz="2395" dirty="0">
                  <a:solidFill>
                    <a:srgbClr val="0070C0"/>
                  </a:solidFill>
                </a:rPr>
                <a:t>60%</a:t>
              </a:r>
              <a:endParaRPr lang="zh-CN" altLang="en-US" sz="2395" dirty="0">
                <a:solidFill>
                  <a:srgbClr val="0070C0"/>
                </a:solidFill>
              </a:endParaRPr>
            </a:p>
          </p:txBody>
        </p:sp>
        <p:sp>
          <p:nvSpPr>
            <p:cNvPr id="23" name="TextBox 22"/>
            <p:cNvSpPr txBox="1"/>
            <p:nvPr/>
          </p:nvSpPr>
          <p:spPr>
            <a:xfrm>
              <a:off x="2079374" y="2646229"/>
              <a:ext cx="757241" cy="487670"/>
            </a:xfrm>
            <a:prstGeom prst="rect">
              <a:avLst/>
            </a:prstGeom>
            <a:noFill/>
          </p:spPr>
          <p:txBody>
            <a:bodyPr wrap="none" rtlCol="0">
              <a:spAutoFit/>
            </a:bodyPr>
            <a:lstStyle/>
            <a:p>
              <a:r>
                <a:rPr lang="en-US" altLang="zh-CN" sz="2395" dirty="0">
                  <a:solidFill>
                    <a:srgbClr val="0070C0"/>
                  </a:solidFill>
                </a:rPr>
                <a:t>80%</a:t>
              </a:r>
              <a:endParaRPr lang="zh-CN" altLang="en-US" sz="2395" dirty="0">
                <a:solidFill>
                  <a:srgbClr val="0070C0"/>
                </a:solidFill>
              </a:endParaRPr>
            </a:p>
          </p:txBody>
        </p:sp>
        <p:sp>
          <p:nvSpPr>
            <p:cNvPr id="24" name="TextBox 23"/>
            <p:cNvSpPr txBox="1"/>
            <p:nvPr/>
          </p:nvSpPr>
          <p:spPr>
            <a:xfrm>
              <a:off x="1922711" y="2214181"/>
              <a:ext cx="921858" cy="487670"/>
            </a:xfrm>
            <a:prstGeom prst="rect">
              <a:avLst/>
            </a:prstGeom>
            <a:noFill/>
          </p:spPr>
          <p:txBody>
            <a:bodyPr wrap="none" rtlCol="0">
              <a:spAutoFit/>
            </a:bodyPr>
            <a:lstStyle/>
            <a:p>
              <a:r>
                <a:rPr lang="en-US" altLang="zh-CN" sz="2395" dirty="0">
                  <a:solidFill>
                    <a:srgbClr val="0070C0"/>
                  </a:solidFill>
                </a:rPr>
                <a:t>100%</a:t>
              </a:r>
              <a:endParaRPr lang="zh-CN" altLang="en-US" sz="2395" dirty="0">
                <a:solidFill>
                  <a:srgbClr val="0070C0"/>
                </a:solidFill>
              </a:endParaRPr>
            </a:p>
          </p:txBody>
        </p:sp>
      </p:grpSp>
      <p:grpSp>
        <p:nvGrpSpPr>
          <p:cNvPr id="25" name="组合 24"/>
          <p:cNvGrpSpPr/>
          <p:nvPr/>
        </p:nvGrpSpPr>
        <p:grpSpPr>
          <a:xfrm>
            <a:off x="3018580" y="4758510"/>
            <a:ext cx="6180125" cy="465739"/>
            <a:chOff x="3213221" y="4752074"/>
            <a:chExt cx="6542860" cy="492936"/>
          </a:xfrm>
        </p:grpSpPr>
        <p:sp>
          <p:nvSpPr>
            <p:cNvPr id="26" name="TextBox 25"/>
            <p:cNvSpPr txBox="1"/>
            <p:nvPr/>
          </p:nvSpPr>
          <p:spPr>
            <a:xfrm>
              <a:off x="3409029" y="4752074"/>
              <a:ext cx="195574" cy="487673"/>
            </a:xfrm>
            <a:prstGeom prst="rect">
              <a:avLst/>
            </a:prstGeom>
            <a:noFill/>
          </p:spPr>
          <p:txBody>
            <a:bodyPr wrap="none" rtlCol="0">
              <a:spAutoFit/>
            </a:bodyPr>
            <a:lstStyle/>
            <a:p>
              <a:endParaRPr lang="zh-CN" altLang="en-US" sz="2395" dirty="0">
                <a:solidFill>
                  <a:srgbClr val="0070C0"/>
                </a:solidFill>
              </a:endParaRPr>
            </a:p>
          </p:txBody>
        </p:sp>
        <p:sp>
          <p:nvSpPr>
            <p:cNvPr id="27" name="TextBox 26"/>
            <p:cNvSpPr txBox="1"/>
            <p:nvPr/>
          </p:nvSpPr>
          <p:spPr>
            <a:xfrm>
              <a:off x="3213221" y="4752074"/>
              <a:ext cx="1037261" cy="487673"/>
            </a:xfrm>
            <a:prstGeom prst="rect">
              <a:avLst/>
            </a:prstGeom>
            <a:noFill/>
          </p:spPr>
          <p:txBody>
            <a:bodyPr wrap="none" rtlCol="0">
              <a:spAutoFit/>
            </a:bodyPr>
            <a:lstStyle/>
            <a:p>
              <a:pPr algn="ctr"/>
              <a:r>
                <a:rPr lang="en-US" altLang="zh-CN" sz="2395" dirty="0">
                  <a:solidFill>
                    <a:srgbClr val="0070C0"/>
                  </a:solidFill>
                  <a:latin typeface="微软雅黑" panose="020B0503020204020204" pitchFamily="34" charset="-122"/>
                  <a:ea typeface="微软雅黑" panose="020B0503020204020204" pitchFamily="34" charset="-122"/>
                </a:rPr>
                <a:t>2</a:t>
              </a:r>
              <a:r>
                <a:rPr lang="zh-CN" altLang="en-US" sz="2395" dirty="0">
                  <a:solidFill>
                    <a:srgbClr val="0070C0"/>
                  </a:solidFill>
                  <a:latin typeface="微软雅黑" panose="020B0503020204020204" pitchFamily="34" charset="-122"/>
                  <a:ea typeface="微软雅黑" panose="020B0503020204020204" pitchFamily="34" charset="-122"/>
                </a:rPr>
                <a:t>月份</a:t>
              </a:r>
              <a:endParaRPr lang="zh-CN" altLang="en-US" sz="2395" dirty="0">
                <a:solidFill>
                  <a:srgbClr val="0070C0"/>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4296257" y="4757337"/>
              <a:ext cx="1037261" cy="487673"/>
            </a:xfrm>
            <a:prstGeom prst="rect">
              <a:avLst/>
            </a:prstGeom>
            <a:noFill/>
          </p:spPr>
          <p:txBody>
            <a:bodyPr wrap="none" rtlCol="0">
              <a:spAutoFit/>
            </a:bodyPr>
            <a:lstStyle/>
            <a:p>
              <a:pPr algn="ctr"/>
              <a:r>
                <a:rPr lang="en-US" altLang="zh-CN" sz="2395" dirty="0">
                  <a:solidFill>
                    <a:srgbClr val="0070C0"/>
                  </a:solidFill>
                  <a:latin typeface="微软雅黑" panose="020B0503020204020204" pitchFamily="34" charset="-122"/>
                  <a:ea typeface="微软雅黑" panose="020B0503020204020204" pitchFamily="34" charset="-122"/>
                </a:rPr>
                <a:t>4</a:t>
              </a:r>
              <a:r>
                <a:rPr lang="zh-CN" altLang="en-US" sz="2395" dirty="0">
                  <a:solidFill>
                    <a:srgbClr val="0070C0"/>
                  </a:solidFill>
                  <a:latin typeface="微软雅黑" panose="020B0503020204020204" pitchFamily="34" charset="-122"/>
                  <a:ea typeface="微软雅黑" panose="020B0503020204020204" pitchFamily="34" charset="-122"/>
                </a:rPr>
                <a:t>月份</a:t>
              </a:r>
              <a:endParaRPr lang="zh-CN" altLang="en-US" sz="2395" dirty="0">
                <a:solidFill>
                  <a:srgbClr val="0070C0"/>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5349904" y="4757337"/>
              <a:ext cx="1037261" cy="487673"/>
            </a:xfrm>
            <a:prstGeom prst="rect">
              <a:avLst/>
            </a:prstGeom>
            <a:noFill/>
          </p:spPr>
          <p:txBody>
            <a:bodyPr wrap="none" rtlCol="0">
              <a:spAutoFit/>
            </a:bodyPr>
            <a:lstStyle/>
            <a:p>
              <a:pPr algn="ctr"/>
              <a:r>
                <a:rPr lang="en-US" altLang="zh-CN" sz="2395" dirty="0">
                  <a:solidFill>
                    <a:srgbClr val="0070C0"/>
                  </a:solidFill>
                  <a:latin typeface="微软雅黑" panose="020B0503020204020204" pitchFamily="34" charset="-122"/>
                  <a:ea typeface="微软雅黑" panose="020B0503020204020204" pitchFamily="34" charset="-122"/>
                </a:rPr>
                <a:t>6</a:t>
              </a:r>
              <a:r>
                <a:rPr lang="zh-CN" altLang="en-US" sz="2395" dirty="0">
                  <a:solidFill>
                    <a:srgbClr val="0070C0"/>
                  </a:solidFill>
                  <a:latin typeface="微软雅黑" panose="020B0503020204020204" pitchFamily="34" charset="-122"/>
                  <a:ea typeface="微软雅黑" panose="020B0503020204020204" pitchFamily="34" charset="-122"/>
                </a:rPr>
                <a:t>月份</a:t>
              </a:r>
              <a:endParaRPr lang="zh-CN" altLang="en-US" sz="2395" dirty="0">
                <a:solidFill>
                  <a:srgbClr val="0070C0"/>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6460019" y="4757337"/>
              <a:ext cx="1037261" cy="487673"/>
            </a:xfrm>
            <a:prstGeom prst="rect">
              <a:avLst/>
            </a:prstGeom>
            <a:noFill/>
          </p:spPr>
          <p:txBody>
            <a:bodyPr wrap="none" rtlCol="0">
              <a:spAutoFit/>
            </a:bodyPr>
            <a:lstStyle/>
            <a:p>
              <a:pPr algn="ctr"/>
              <a:r>
                <a:rPr lang="en-US" altLang="zh-CN" sz="2395" dirty="0">
                  <a:solidFill>
                    <a:srgbClr val="0070C0"/>
                  </a:solidFill>
                  <a:latin typeface="微软雅黑" panose="020B0503020204020204" pitchFamily="34" charset="-122"/>
                  <a:ea typeface="微软雅黑" panose="020B0503020204020204" pitchFamily="34" charset="-122"/>
                </a:rPr>
                <a:t>8</a:t>
              </a:r>
              <a:r>
                <a:rPr lang="zh-CN" altLang="en-US" sz="2395" dirty="0">
                  <a:solidFill>
                    <a:srgbClr val="0070C0"/>
                  </a:solidFill>
                  <a:latin typeface="微软雅黑" panose="020B0503020204020204" pitchFamily="34" charset="-122"/>
                  <a:ea typeface="微软雅黑" panose="020B0503020204020204" pitchFamily="34" charset="-122"/>
                </a:rPr>
                <a:t>月份</a:t>
              </a:r>
              <a:endParaRPr lang="zh-CN" altLang="en-US" sz="2395" dirty="0">
                <a:solidFill>
                  <a:srgbClr val="0070C0"/>
                </a:solidFill>
                <a:latin typeface="微软雅黑" panose="020B0503020204020204" pitchFamily="34" charset="-122"/>
                <a:ea typeface="微软雅黑" panose="020B0503020204020204" pitchFamily="34" charset="-122"/>
              </a:endParaRPr>
            </a:p>
          </p:txBody>
        </p:sp>
        <p:sp>
          <p:nvSpPr>
            <p:cNvPr id="31" name="TextBox 30"/>
            <p:cNvSpPr txBox="1"/>
            <p:nvPr/>
          </p:nvSpPr>
          <p:spPr>
            <a:xfrm>
              <a:off x="7446070" y="4757337"/>
              <a:ext cx="1227335" cy="487673"/>
            </a:xfrm>
            <a:prstGeom prst="rect">
              <a:avLst/>
            </a:prstGeom>
            <a:noFill/>
          </p:spPr>
          <p:txBody>
            <a:bodyPr wrap="none" rtlCol="0">
              <a:spAutoFit/>
            </a:bodyPr>
            <a:lstStyle/>
            <a:p>
              <a:pPr algn="ctr"/>
              <a:r>
                <a:rPr lang="en-US" altLang="zh-CN" sz="2395" dirty="0">
                  <a:solidFill>
                    <a:srgbClr val="0070C0"/>
                  </a:solidFill>
                  <a:latin typeface="微软雅黑" panose="020B0503020204020204" pitchFamily="34" charset="-122"/>
                  <a:ea typeface="微软雅黑" panose="020B0503020204020204" pitchFamily="34" charset="-122"/>
                </a:rPr>
                <a:t>10</a:t>
              </a:r>
              <a:r>
                <a:rPr lang="zh-CN" altLang="en-US" sz="2395" dirty="0">
                  <a:solidFill>
                    <a:srgbClr val="0070C0"/>
                  </a:solidFill>
                  <a:latin typeface="微软雅黑" panose="020B0503020204020204" pitchFamily="34" charset="-122"/>
                  <a:ea typeface="微软雅黑" panose="020B0503020204020204" pitchFamily="34" charset="-122"/>
                </a:rPr>
                <a:t>月份</a:t>
              </a:r>
              <a:endParaRPr lang="zh-CN" altLang="en-US" sz="2395" dirty="0">
                <a:solidFill>
                  <a:srgbClr val="0070C0"/>
                </a:solidFill>
                <a:latin typeface="微软雅黑" panose="020B0503020204020204" pitchFamily="34" charset="-122"/>
                <a:ea typeface="微软雅黑" panose="020B0503020204020204" pitchFamily="34" charset="-122"/>
              </a:endParaRPr>
            </a:p>
          </p:txBody>
        </p:sp>
        <p:sp>
          <p:nvSpPr>
            <p:cNvPr id="32" name="TextBox 31"/>
            <p:cNvSpPr txBox="1"/>
            <p:nvPr/>
          </p:nvSpPr>
          <p:spPr>
            <a:xfrm>
              <a:off x="8528746" y="4757337"/>
              <a:ext cx="1227335" cy="487673"/>
            </a:xfrm>
            <a:prstGeom prst="rect">
              <a:avLst/>
            </a:prstGeom>
            <a:noFill/>
          </p:spPr>
          <p:txBody>
            <a:bodyPr wrap="none" rtlCol="0">
              <a:spAutoFit/>
            </a:bodyPr>
            <a:lstStyle/>
            <a:p>
              <a:pPr algn="ctr"/>
              <a:r>
                <a:rPr lang="en-US" altLang="zh-CN" sz="2395" dirty="0">
                  <a:solidFill>
                    <a:srgbClr val="0070C0"/>
                  </a:solidFill>
                  <a:latin typeface="微软雅黑" panose="020B0503020204020204" pitchFamily="34" charset="-122"/>
                  <a:ea typeface="微软雅黑" panose="020B0503020204020204" pitchFamily="34" charset="-122"/>
                </a:rPr>
                <a:t>12</a:t>
              </a:r>
              <a:r>
                <a:rPr lang="zh-CN" altLang="en-US" sz="2395" dirty="0">
                  <a:solidFill>
                    <a:srgbClr val="0070C0"/>
                  </a:solidFill>
                  <a:latin typeface="微软雅黑" panose="020B0503020204020204" pitchFamily="34" charset="-122"/>
                  <a:ea typeface="微软雅黑" panose="020B0503020204020204" pitchFamily="34" charset="-122"/>
                </a:rPr>
                <a:t>月份</a:t>
              </a:r>
              <a:endParaRPr lang="zh-CN" altLang="en-US" sz="2395" dirty="0">
                <a:solidFill>
                  <a:srgbClr val="0070C0"/>
                </a:solidFill>
                <a:latin typeface="微软雅黑" panose="020B0503020204020204" pitchFamily="34" charset="-122"/>
                <a:ea typeface="微软雅黑" panose="020B0503020204020204" pitchFamily="34" charset="-122"/>
              </a:endParaRPr>
            </a:p>
          </p:txBody>
        </p:sp>
      </p:grpSp>
      <p:sp>
        <p:nvSpPr>
          <p:cNvPr id="33" name="矩形 32"/>
          <p:cNvSpPr/>
          <p:nvPr/>
        </p:nvSpPr>
        <p:spPr>
          <a:xfrm>
            <a:off x="2124326" y="5334095"/>
            <a:ext cx="7741802" cy="857544"/>
          </a:xfrm>
          <a:prstGeom prst="rect">
            <a:avLst/>
          </a:prstGeom>
        </p:spPr>
        <p:txBody>
          <a:bodyPr lIns="86358" tIns="43179" rIns="86358" bIns="43179"/>
          <a:lstStyle/>
          <a:p>
            <a:pPr algn="just">
              <a:spcAft>
                <a:spcPts val="565"/>
              </a:spcAft>
              <a:buClr>
                <a:srgbClr val="00B050"/>
              </a:buClr>
              <a:buSzPct val="80000"/>
              <a:defRPr/>
            </a:pPr>
            <a:r>
              <a:rPr lang="zh-CN" altLang="en-US" sz="1510" dirty="0">
                <a:latin typeface="Adobe 黑体 Std R" panose="020B0400000000000000" pitchFamily="34" charset="-122"/>
                <a:ea typeface="Adobe 黑体 Std R" panose="020B0400000000000000" pitchFamily="34" charset="-122"/>
              </a:rPr>
              <a:t>请在此处输入您的文本或者复制您的文本粘贴到此处，请在此处输入您的文本或者复制您的文本粘贴到此处。请在此处输入您的文本或者复制您的文本粘贴到此处，请在此处输入您的文本或者复制您的文本粘贴到此处。</a:t>
            </a:r>
            <a:endParaRPr lang="zh-CN" altLang="en-US" sz="1510" dirty="0">
              <a:latin typeface="Adobe 黑体 Std R" panose="020B0400000000000000" pitchFamily="34" charset="-122"/>
              <a:ea typeface="Adobe 黑体 Std R" panose="020B04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Tm="0">
        <p14:doors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childTnLst>
                          </p:cTn>
                        </p:par>
                        <p:par>
                          <p:cTn id="44" fill="hold">
                            <p:stCondLst>
                              <p:cond delay="1500"/>
                            </p:stCondLst>
                            <p:childTnLst>
                              <p:par>
                                <p:cTn id="45" presetID="22" presetClass="entr" presetSubtype="8"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par>
                          <p:cTn id="48" fill="hold">
                            <p:stCondLst>
                              <p:cond delay="2000"/>
                            </p:stCondLst>
                            <p:childTnLst>
                              <p:par>
                                <p:cTn id="49" presetID="42" presetClass="entr" presetSubtype="0" fill="hold" grpId="0" nodeType="afterEffect">
                                  <p:stCondLst>
                                    <p:cond delay="0"/>
                                  </p:stCondLst>
                                  <p:iterate type="wd">
                                    <p:tmPct val="10000"/>
                                  </p:iterate>
                                  <p:childTnLst>
                                    <p:set>
                                      <p:cBhvr>
                                        <p:cTn id="50" dur="1" fill="hold">
                                          <p:stCondLst>
                                            <p:cond delay="0"/>
                                          </p:stCondLst>
                                        </p:cTn>
                                        <p:tgtEl>
                                          <p:spTgt spid="33"/>
                                        </p:tgtEl>
                                        <p:attrNameLst>
                                          <p:attrName>style.visibility</p:attrName>
                                        </p:attrNameLst>
                                      </p:cBhvr>
                                      <p:to>
                                        <p:strVal val="visible"/>
                                      </p:to>
                                    </p:set>
                                    <p:animEffect transition="in" filter="fade">
                                      <p:cBhvr>
                                        <p:cTn id="51" dur="250"/>
                                        <p:tgtEl>
                                          <p:spTgt spid="33"/>
                                        </p:tgtEl>
                                      </p:cBhvr>
                                    </p:animEffect>
                                    <p:anim calcmode="lin" valueType="num">
                                      <p:cBhvr>
                                        <p:cTn id="52" dur="250" fill="hold"/>
                                        <p:tgtEl>
                                          <p:spTgt spid="33"/>
                                        </p:tgtEl>
                                        <p:attrNameLst>
                                          <p:attrName>ppt_x</p:attrName>
                                        </p:attrNameLst>
                                      </p:cBhvr>
                                      <p:tavLst>
                                        <p:tav tm="0">
                                          <p:val>
                                            <p:strVal val="#ppt_x"/>
                                          </p:val>
                                        </p:tav>
                                        <p:tav tm="100000">
                                          <p:val>
                                            <p:strVal val="#ppt_x"/>
                                          </p:val>
                                        </p:tav>
                                      </p:tavLst>
                                    </p:anim>
                                    <p:anim calcmode="lin" valueType="num">
                                      <p:cBhvr>
                                        <p:cTn id="53" dur="250" fill="hold"/>
                                        <p:tgtEl>
                                          <p:spTgt spid="33"/>
                                        </p:tgtEl>
                                        <p:attrNameLst>
                                          <p:attrName>ppt_y</p:attrName>
                                        </p:attrNameLst>
                                      </p:cBhvr>
                                      <p:tavLst>
                                        <p:tav tm="0">
                                          <p:val>
                                            <p:strVal val="#ppt_y+.1"/>
                                          </p:val>
                                        </p:tav>
                                        <p:tav tm="100000">
                                          <p:val>
                                            <p:strVal val="#ppt_y"/>
                                          </p:val>
                                        </p:tav>
                                      </p:tavLst>
                                    </p:anim>
                                  </p:childTnLst>
                                </p:cTn>
                              </p:par>
                            </p:childTnLst>
                          </p:cTn>
                        </p:par>
                        <p:par>
                          <p:cTn id="54" fill="hold">
                            <p:stCondLst>
                              <p:cond delay="4625"/>
                            </p:stCondLst>
                            <p:childTnLst>
                              <p:par>
                                <p:cTn id="55" presetID="1" presetClass="entr" presetSubtype="0" fill="hold" grpId="1" nodeType="afterEffect">
                                  <p:stCondLst>
                                    <p:cond delay="0"/>
                                  </p:stCondLst>
                                  <p:iterate type="wd">
                                    <p:tmAbs val="0"/>
                                  </p:iterate>
                                  <p:childTnLst>
                                    <p:set>
                                      <p:cBhvr>
                                        <p:cTn id="56" dur="1" fill="hold">
                                          <p:stCondLst>
                                            <p:cond delay="999"/>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P spid="11" grpId="0" animBg="1" autoUpdateAnimBg="0"/>
      <p:bldP spid="13" grpId="0" animBg="1" autoUpdateAnimBg="0"/>
      <p:bldP spid="14" grpId="0" animBg="1" autoUpdateAnimBg="0"/>
      <p:bldP spid="15" grpId="0" animBg="1" autoUpdateAnimBg="0"/>
      <p:bldP spid="16" grpId="0" animBg="1" autoUpdateAnimBg="0"/>
      <p:bldP spid="17" grpId="0" animBg="1" autoUpdateAnimBg="0"/>
      <p:bldP spid="18" grpId="0" animBg="1"/>
      <p:bldP spid="33" grpId="0"/>
      <p:bldP spid="3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092288" y="435537"/>
            <a:ext cx="4086375" cy="480131"/>
          </a:xfrm>
          <a:prstGeom prst="rect">
            <a:avLst/>
          </a:prstGeom>
        </p:spPr>
        <p:txBody>
          <a:bodyPr wrap="none">
            <a:spAutoFit/>
          </a:bodyPr>
          <a:lstStyle/>
          <a:p>
            <a:r>
              <a:rPr lang="zh-CN" altLang="en-US" sz="2520" b="1" dirty="0">
                <a:latin typeface="微软雅黑" panose="020B0503020204020204" pitchFamily="34" charset="-122"/>
                <a:ea typeface="微软雅黑" panose="020B0503020204020204" pitchFamily="34" charset="-122"/>
              </a:rPr>
              <a:t>年度工作概述</a:t>
            </a:r>
            <a:r>
              <a:rPr lang="en-US" altLang="zh-CN" sz="1765" dirty="0">
                <a:latin typeface="微软雅黑" panose="020B0503020204020204" pitchFamily="34" charset="-122"/>
                <a:ea typeface="微软雅黑" panose="020B0503020204020204" pitchFamily="34" charset="-122"/>
              </a:rPr>
              <a:t>(</a:t>
            </a:r>
            <a:r>
              <a:rPr lang="zh-CN" altLang="en-US" sz="1765" dirty="0">
                <a:latin typeface="微软雅黑" panose="020B0503020204020204" pitchFamily="34" charset="-122"/>
                <a:ea typeface="微软雅黑" panose="020B0503020204020204" pitchFamily="34" charset="-122"/>
              </a:rPr>
              <a:t>此处添加文本内容</a:t>
            </a:r>
            <a:r>
              <a:rPr lang="en-US" altLang="zh-CN" sz="1765" dirty="0">
                <a:latin typeface="微软雅黑" panose="020B0503020204020204" pitchFamily="34" charset="-122"/>
                <a:ea typeface="微软雅黑" panose="020B0503020204020204" pitchFamily="34" charset="-122"/>
              </a:rPr>
              <a:t>)</a:t>
            </a:r>
            <a:endParaRPr lang="zh-CN" altLang="en-US" sz="2520" dirty="0">
              <a:latin typeface="微软雅黑" panose="020B0503020204020204" pitchFamily="34" charset="-122"/>
              <a:ea typeface="微软雅黑" panose="020B0503020204020204" pitchFamily="34" charset="-122"/>
            </a:endParaRPr>
          </a:p>
        </p:txBody>
      </p:sp>
      <p:grpSp>
        <p:nvGrpSpPr>
          <p:cNvPr id="50" name="组合 20"/>
          <p:cNvGrpSpPr/>
          <p:nvPr/>
        </p:nvGrpSpPr>
        <p:grpSpPr>
          <a:xfrm>
            <a:off x="4816136" y="4618559"/>
            <a:ext cx="2574723" cy="1609940"/>
            <a:chOff x="2823691" y="3005532"/>
            <a:chExt cx="3116263" cy="1948051"/>
          </a:xfrm>
        </p:grpSpPr>
        <p:sp>
          <p:nvSpPr>
            <p:cNvPr id="51" name="Freeform 11"/>
            <p:cNvSpPr/>
            <p:nvPr/>
          </p:nvSpPr>
          <p:spPr bwMode="auto">
            <a:xfrm>
              <a:off x="2823691" y="3005532"/>
              <a:ext cx="3116263" cy="1948051"/>
            </a:xfrm>
            <a:custGeom>
              <a:avLst/>
              <a:gdLst>
                <a:gd name="T0" fmla="*/ 637 w 1862"/>
                <a:gd name="T1" fmla="*/ 318 h 1164"/>
                <a:gd name="T2" fmla="*/ 635 w 1862"/>
                <a:gd name="T3" fmla="*/ 326 h 1164"/>
                <a:gd name="T4" fmla="*/ 630 w 1862"/>
                <a:gd name="T5" fmla="*/ 335 h 1164"/>
                <a:gd name="T6" fmla="*/ 622 w 1862"/>
                <a:gd name="T7" fmla="*/ 342 h 1164"/>
                <a:gd name="T8" fmla="*/ 612 w 1862"/>
                <a:gd name="T9" fmla="*/ 349 h 1164"/>
                <a:gd name="T10" fmla="*/ 582 w 1862"/>
                <a:gd name="T11" fmla="*/ 363 h 1164"/>
                <a:gd name="T12" fmla="*/ 543 w 1862"/>
                <a:gd name="T13" fmla="*/ 374 h 1164"/>
                <a:gd name="T14" fmla="*/ 497 w 1862"/>
                <a:gd name="T15" fmla="*/ 385 h 1164"/>
                <a:gd name="T16" fmla="*/ 443 w 1862"/>
                <a:gd name="T17" fmla="*/ 391 h 1164"/>
                <a:gd name="T18" fmla="*/ 382 w 1862"/>
                <a:gd name="T19" fmla="*/ 396 h 1164"/>
                <a:gd name="T20" fmla="*/ 318 w 1862"/>
                <a:gd name="T21" fmla="*/ 398 h 1164"/>
                <a:gd name="T22" fmla="*/ 286 w 1862"/>
                <a:gd name="T23" fmla="*/ 398 h 1164"/>
                <a:gd name="T24" fmla="*/ 223 w 1862"/>
                <a:gd name="T25" fmla="*/ 394 h 1164"/>
                <a:gd name="T26" fmla="*/ 167 w 1862"/>
                <a:gd name="T27" fmla="*/ 388 h 1164"/>
                <a:gd name="T28" fmla="*/ 116 w 1862"/>
                <a:gd name="T29" fmla="*/ 380 h 1164"/>
                <a:gd name="T30" fmla="*/ 73 w 1862"/>
                <a:gd name="T31" fmla="*/ 369 h 1164"/>
                <a:gd name="T32" fmla="*/ 39 w 1862"/>
                <a:gd name="T33" fmla="*/ 357 h 1164"/>
                <a:gd name="T34" fmla="*/ 19 w 1862"/>
                <a:gd name="T35" fmla="*/ 346 h 1164"/>
                <a:gd name="T36" fmla="*/ 11 w 1862"/>
                <a:gd name="T37" fmla="*/ 338 h 1164"/>
                <a:gd name="T38" fmla="*/ 4 w 1862"/>
                <a:gd name="T39" fmla="*/ 331 h 1164"/>
                <a:gd name="T40" fmla="*/ 1 w 1862"/>
                <a:gd name="T41" fmla="*/ 322 h 1164"/>
                <a:gd name="T42" fmla="*/ 0 w 1862"/>
                <a:gd name="T43" fmla="*/ 318 h 1164"/>
                <a:gd name="T44" fmla="*/ 1 w 1862"/>
                <a:gd name="T45" fmla="*/ 286 h 1164"/>
                <a:gd name="T46" fmla="*/ 6 w 1862"/>
                <a:gd name="T47" fmla="*/ 254 h 1164"/>
                <a:gd name="T48" fmla="*/ 15 w 1862"/>
                <a:gd name="T49" fmla="*/ 224 h 1164"/>
                <a:gd name="T50" fmla="*/ 25 w 1862"/>
                <a:gd name="T51" fmla="*/ 194 h 1164"/>
                <a:gd name="T52" fmla="*/ 39 w 1862"/>
                <a:gd name="T53" fmla="*/ 166 h 1164"/>
                <a:gd name="T54" fmla="*/ 54 w 1862"/>
                <a:gd name="T55" fmla="*/ 140 h 1164"/>
                <a:gd name="T56" fmla="*/ 73 w 1862"/>
                <a:gd name="T57" fmla="*/ 116 h 1164"/>
                <a:gd name="T58" fmla="*/ 93 w 1862"/>
                <a:gd name="T59" fmla="*/ 93 h 1164"/>
                <a:gd name="T60" fmla="*/ 116 w 1862"/>
                <a:gd name="T61" fmla="*/ 73 h 1164"/>
                <a:gd name="T62" fmla="*/ 140 w 1862"/>
                <a:gd name="T63" fmla="*/ 54 h 1164"/>
                <a:gd name="T64" fmla="*/ 167 w 1862"/>
                <a:gd name="T65" fmla="*/ 39 h 1164"/>
                <a:gd name="T66" fmla="*/ 194 w 1862"/>
                <a:gd name="T67" fmla="*/ 25 h 1164"/>
                <a:gd name="T68" fmla="*/ 223 w 1862"/>
                <a:gd name="T69" fmla="*/ 15 h 1164"/>
                <a:gd name="T70" fmla="*/ 254 w 1862"/>
                <a:gd name="T71" fmla="*/ 6 h 1164"/>
                <a:gd name="T72" fmla="*/ 286 w 1862"/>
                <a:gd name="T73" fmla="*/ 1 h 1164"/>
                <a:gd name="T74" fmla="*/ 318 w 1862"/>
                <a:gd name="T75" fmla="*/ 0 h 1164"/>
                <a:gd name="T76" fmla="*/ 335 w 1862"/>
                <a:gd name="T77" fmla="*/ 0 h 1164"/>
                <a:gd name="T78" fmla="*/ 367 w 1862"/>
                <a:gd name="T79" fmla="*/ 4 h 1164"/>
                <a:gd name="T80" fmla="*/ 398 w 1862"/>
                <a:gd name="T81" fmla="*/ 9 h 1164"/>
                <a:gd name="T82" fmla="*/ 428 w 1862"/>
                <a:gd name="T83" fmla="*/ 19 h 1164"/>
                <a:gd name="T84" fmla="*/ 456 w 1862"/>
                <a:gd name="T85" fmla="*/ 32 h 1164"/>
                <a:gd name="T86" fmla="*/ 484 w 1862"/>
                <a:gd name="T87" fmla="*/ 46 h 1164"/>
                <a:gd name="T88" fmla="*/ 509 w 1862"/>
                <a:gd name="T89" fmla="*/ 63 h 1164"/>
                <a:gd name="T90" fmla="*/ 532 w 1862"/>
                <a:gd name="T91" fmla="*/ 83 h 1164"/>
                <a:gd name="T92" fmla="*/ 554 w 1862"/>
                <a:gd name="T93" fmla="*/ 104 h 1164"/>
                <a:gd name="T94" fmla="*/ 573 w 1862"/>
                <a:gd name="T95" fmla="*/ 128 h 1164"/>
                <a:gd name="T96" fmla="*/ 590 w 1862"/>
                <a:gd name="T97" fmla="*/ 153 h 1164"/>
                <a:gd name="T98" fmla="*/ 605 w 1862"/>
                <a:gd name="T99" fmla="*/ 180 h 1164"/>
                <a:gd name="T100" fmla="*/ 618 w 1862"/>
                <a:gd name="T101" fmla="*/ 209 h 1164"/>
                <a:gd name="T102" fmla="*/ 626 w 1862"/>
                <a:gd name="T103" fmla="*/ 239 h 1164"/>
                <a:gd name="T104" fmla="*/ 633 w 1862"/>
                <a:gd name="T105" fmla="*/ 270 h 1164"/>
                <a:gd name="T106" fmla="*/ 636 w 1862"/>
                <a:gd name="T107" fmla="*/ 302 h 1164"/>
                <a:gd name="T108" fmla="*/ 637 w 1862"/>
                <a:gd name="T109" fmla="*/ 318 h 11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62"/>
                <a:gd name="T166" fmla="*/ 0 h 1164"/>
                <a:gd name="T167" fmla="*/ 1862 w 1862"/>
                <a:gd name="T168" fmla="*/ 1164 h 11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62" h="1164">
                  <a:moveTo>
                    <a:pt x="1862" y="930"/>
                  </a:moveTo>
                  <a:lnTo>
                    <a:pt x="1862" y="930"/>
                  </a:lnTo>
                  <a:lnTo>
                    <a:pt x="1860" y="942"/>
                  </a:lnTo>
                  <a:lnTo>
                    <a:pt x="1856" y="954"/>
                  </a:lnTo>
                  <a:lnTo>
                    <a:pt x="1850" y="966"/>
                  </a:lnTo>
                  <a:lnTo>
                    <a:pt x="1842" y="978"/>
                  </a:lnTo>
                  <a:lnTo>
                    <a:pt x="1832" y="988"/>
                  </a:lnTo>
                  <a:lnTo>
                    <a:pt x="1820" y="1000"/>
                  </a:lnTo>
                  <a:lnTo>
                    <a:pt x="1806" y="1010"/>
                  </a:lnTo>
                  <a:lnTo>
                    <a:pt x="1788" y="1020"/>
                  </a:lnTo>
                  <a:lnTo>
                    <a:pt x="1750" y="1042"/>
                  </a:lnTo>
                  <a:lnTo>
                    <a:pt x="1702" y="1060"/>
                  </a:lnTo>
                  <a:lnTo>
                    <a:pt x="1650" y="1078"/>
                  </a:lnTo>
                  <a:lnTo>
                    <a:pt x="1588" y="1094"/>
                  </a:lnTo>
                  <a:lnTo>
                    <a:pt x="1522" y="1110"/>
                  </a:lnTo>
                  <a:lnTo>
                    <a:pt x="1452" y="1124"/>
                  </a:lnTo>
                  <a:lnTo>
                    <a:pt x="1374" y="1134"/>
                  </a:lnTo>
                  <a:lnTo>
                    <a:pt x="1294" y="1144"/>
                  </a:lnTo>
                  <a:lnTo>
                    <a:pt x="1208" y="1152"/>
                  </a:lnTo>
                  <a:lnTo>
                    <a:pt x="1118" y="1158"/>
                  </a:lnTo>
                  <a:lnTo>
                    <a:pt x="1026" y="1162"/>
                  </a:lnTo>
                  <a:lnTo>
                    <a:pt x="930" y="1164"/>
                  </a:lnTo>
                  <a:lnTo>
                    <a:pt x="836" y="1162"/>
                  </a:lnTo>
                  <a:lnTo>
                    <a:pt x="744" y="1158"/>
                  </a:lnTo>
                  <a:lnTo>
                    <a:pt x="654" y="1152"/>
                  </a:lnTo>
                  <a:lnTo>
                    <a:pt x="568" y="1144"/>
                  </a:lnTo>
                  <a:lnTo>
                    <a:pt x="488" y="1134"/>
                  </a:lnTo>
                  <a:lnTo>
                    <a:pt x="410" y="1124"/>
                  </a:lnTo>
                  <a:lnTo>
                    <a:pt x="338" y="1110"/>
                  </a:lnTo>
                  <a:lnTo>
                    <a:pt x="272" y="1094"/>
                  </a:lnTo>
                  <a:lnTo>
                    <a:pt x="212" y="1078"/>
                  </a:lnTo>
                  <a:lnTo>
                    <a:pt x="158" y="1060"/>
                  </a:lnTo>
                  <a:lnTo>
                    <a:pt x="112" y="1042"/>
                  </a:lnTo>
                  <a:lnTo>
                    <a:pt x="74" y="1020"/>
                  </a:lnTo>
                  <a:lnTo>
                    <a:pt x="56" y="1010"/>
                  </a:lnTo>
                  <a:lnTo>
                    <a:pt x="42" y="1000"/>
                  </a:lnTo>
                  <a:lnTo>
                    <a:pt x="30" y="988"/>
                  </a:lnTo>
                  <a:lnTo>
                    <a:pt x="18" y="978"/>
                  </a:lnTo>
                  <a:lnTo>
                    <a:pt x="10" y="966"/>
                  </a:lnTo>
                  <a:lnTo>
                    <a:pt x="4" y="954"/>
                  </a:lnTo>
                  <a:lnTo>
                    <a:pt x="2" y="942"/>
                  </a:lnTo>
                  <a:lnTo>
                    <a:pt x="0" y="930"/>
                  </a:lnTo>
                  <a:lnTo>
                    <a:pt x="2" y="882"/>
                  </a:lnTo>
                  <a:lnTo>
                    <a:pt x="4" y="836"/>
                  </a:lnTo>
                  <a:lnTo>
                    <a:pt x="10" y="788"/>
                  </a:lnTo>
                  <a:lnTo>
                    <a:pt x="18" y="742"/>
                  </a:lnTo>
                  <a:lnTo>
                    <a:pt x="30" y="698"/>
                  </a:lnTo>
                  <a:lnTo>
                    <a:pt x="42" y="654"/>
                  </a:lnTo>
                  <a:lnTo>
                    <a:pt x="56" y="610"/>
                  </a:lnTo>
                  <a:lnTo>
                    <a:pt x="74" y="568"/>
                  </a:lnTo>
                  <a:lnTo>
                    <a:pt x="92" y="526"/>
                  </a:lnTo>
                  <a:lnTo>
                    <a:pt x="112" y="486"/>
                  </a:lnTo>
                  <a:lnTo>
                    <a:pt x="134" y="448"/>
                  </a:lnTo>
                  <a:lnTo>
                    <a:pt x="158" y="410"/>
                  </a:lnTo>
                  <a:lnTo>
                    <a:pt x="184" y="374"/>
                  </a:lnTo>
                  <a:lnTo>
                    <a:pt x="212" y="338"/>
                  </a:lnTo>
                  <a:lnTo>
                    <a:pt x="242" y="304"/>
                  </a:lnTo>
                  <a:lnTo>
                    <a:pt x="272" y="272"/>
                  </a:lnTo>
                  <a:lnTo>
                    <a:pt x="304" y="242"/>
                  </a:lnTo>
                  <a:lnTo>
                    <a:pt x="338" y="212"/>
                  </a:lnTo>
                  <a:lnTo>
                    <a:pt x="374" y="184"/>
                  </a:lnTo>
                  <a:lnTo>
                    <a:pt x="410" y="158"/>
                  </a:lnTo>
                  <a:lnTo>
                    <a:pt x="448" y="134"/>
                  </a:lnTo>
                  <a:lnTo>
                    <a:pt x="488" y="112"/>
                  </a:lnTo>
                  <a:lnTo>
                    <a:pt x="528" y="92"/>
                  </a:lnTo>
                  <a:lnTo>
                    <a:pt x="568" y="72"/>
                  </a:lnTo>
                  <a:lnTo>
                    <a:pt x="610" y="56"/>
                  </a:lnTo>
                  <a:lnTo>
                    <a:pt x="654" y="42"/>
                  </a:lnTo>
                  <a:lnTo>
                    <a:pt x="698" y="28"/>
                  </a:lnTo>
                  <a:lnTo>
                    <a:pt x="744" y="18"/>
                  </a:lnTo>
                  <a:lnTo>
                    <a:pt x="790" y="10"/>
                  </a:lnTo>
                  <a:lnTo>
                    <a:pt x="836" y="4"/>
                  </a:lnTo>
                  <a:lnTo>
                    <a:pt x="882" y="0"/>
                  </a:lnTo>
                  <a:lnTo>
                    <a:pt x="930" y="0"/>
                  </a:lnTo>
                  <a:lnTo>
                    <a:pt x="978" y="0"/>
                  </a:lnTo>
                  <a:lnTo>
                    <a:pt x="1026" y="4"/>
                  </a:lnTo>
                  <a:lnTo>
                    <a:pt x="1072" y="10"/>
                  </a:lnTo>
                  <a:lnTo>
                    <a:pt x="1118" y="18"/>
                  </a:lnTo>
                  <a:lnTo>
                    <a:pt x="1164" y="28"/>
                  </a:lnTo>
                  <a:lnTo>
                    <a:pt x="1208" y="42"/>
                  </a:lnTo>
                  <a:lnTo>
                    <a:pt x="1250" y="56"/>
                  </a:lnTo>
                  <a:lnTo>
                    <a:pt x="1294" y="72"/>
                  </a:lnTo>
                  <a:lnTo>
                    <a:pt x="1334" y="92"/>
                  </a:lnTo>
                  <a:lnTo>
                    <a:pt x="1374" y="112"/>
                  </a:lnTo>
                  <a:lnTo>
                    <a:pt x="1414" y="134"/>
                  </a:lnTo>
                  <a:lnTo>
                    <a:pt x="1452" y="158"/>
                  </a:lnTo>
                  <a:lnTo>
                    <a:pt x="1488" y="184"/>
                  </a:lnTo>
                  <a:lnTo>
                    <a:pt x="1522" y="212"/>
                  </a:lnTo>
                  <a:lnTo>
                    <a:pt x="1556" y="242"/>
                  </a:lnTo>
                  <a:lnTo>
                    <a:pt x="1588" y="272"/>
                  </a:lnTo>
                  <a:lnTo>
                    <a:pt x="1620" y="304"/>
                  </a:lnTo>
                  <a:lnTo>
                    <a:pt x="1650" y="338"/>
                  </a:lnTo>
                  <a:lnTo>
                    <a:pt x="1676" y="374"/>
                  </a:lnTo>
                  <a:lnTo>
                    <a:pt x="1702" y="410"/>
                  </a:lnTo>
                  <a:lnTo>
                    <a:pt x="1726" y="448"/>
                  </a:lnTo>
                  <a:lnTo>
                    <a:pt x="1750" y="486"/>
                  </a:lnTo>
                  <a:lnTo>
                    <a:pt x="1770" y="526"/>
                  </a:lnTo>
                  <a:lnTo>
                    <a:pt x="1788" y="568"/>
                  </a:lnTo>
                  <a:lnTo>
                    <a:pt x="1806" y="610"/>
                  </a:lnTo>
                  <a:lnTo>
                    <a:pt x="1820" y="654"/>
                  </a:lnTo>
                  <a:lnTo>
                    <a:pt x="1832" y="698"/>
                  </a:lnTo>
                  <a:lnTo>
                    <a:pt x="1842" y="742"/>
                  </a:lnTo>
                  <a:lnTo>
                    <a:pt x="1850" y="788"/>
                  </a:lnTo>
                  <a:lnTo>
                    <a:pt x="1856" y="836"/>
                  </a:lnTo>
                  <a:lnTo>
                    <a:pt x="1860" y="882"/>
                  </a:lnTo>
                  <a:lnTo>
                    <a:pt x="1862" y="930"/>
                  </a:lnTo>
                  <a:close/>
                </a:path>
              </a:pathLst>
            </a:custGeom>
            <a:gradFill>
              <a:gsLst>
                <a:gs pos="0">
                  <a:schemeClr val="bg1">
                    <a:lumMod val="95000"/>
                  </a:schemeClr>
                </a:gs>
                <a:gs pos="50000">
                  <a:schemeClr val="bg1"/>
                </a:gs>
                <a:gs pos="100000">
                  <a:schemeClr val="bg1">
                    <a:lumMod val="75000"/>
                  </a:schemeClr>
                </a:gs>
              </a:gsLst>
              <a:lin ang="18900000" scaled="0"/>
            </a:gradFill>
            <a:ln>
              <a:noFill/>
            </a:ln>
            <a:effectLst>
              <a:outerShdw blurRad="444500" dist="63500" dir="8100000" algn="tr" rotWithShape="0">
                <a:prstClr val="black">
                  <a:alpha val="50000"/>
                </a:prstClr>
              </a:outerShdw>
            </a:effectLst>
            <a:extLst>
              <a:ext uri="{91240B29-F687-4F45-9708-019B960494DF}">
                <a14:hiddenLine xmlns:a14="http://schemas.microsoft.com/office/drawing/2010/main" w="9525">
                  <a:solidFill>
                    <a:srgbClr val="000000"/>
                  </a:solidFill>
                  <a:round/>
                </a14:hiddenLine>
              </a:ext>
            </a:extLst>
          </p:spPr>
          <p:txBody>
            <a:bodyPr wrap="none" anchor="ctr"/>
            <a:lstStyle/>
            <a:p>
              <a:pPr>
                <a:defRPr/>
              </a:pPr>
              <a:endParaRPr lang="zh-CN" altLang="en-US" sz="2395" kern="0" dirty="0">
                <a:solidFill>
                  <a:srgbClr val="0070C0"/>
                </a:solidFill>
                <a:latin typeface="微软雅黑" panose="020B0503020204020204" pitchFamily="34" charset="-122"/>
                <a:ea typeface="微软雅黑" panose="020B0503020204020204" pitchFamily="34" charset="-122"/>
              </a:endParaRPr>
            </a:p>
          </p:txBody>
        </p:sp>
        <p:sp>
          <p:nvSpPr>
            <p:cNvPr id="52" name="Text Box 13"/>
            <p:cNvSpPr txBox="1">
              <a:spLocks noChangeArrowheads="1"/>
            </p:cNvSpPr>
            <p:nvPr/>
          </p:nvSpPr>
          <p:spPr bwMode="auto">
            <a:xfrm>
              <a:off x="3142428" y="3872712"/>
              <a:ext cx="2552351" cy="646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lvl="0" algn="ctr" eaLnBrk="1" latinLnBrk="1" hangingPunct="1">
                <a:lnSpc>
                  <a:spcPct val="120000"/>
                </a:lnSpc>
                <a:defRPr/>
              </a:pPr>
              <a:r>
                <a:rPr kumimoji="1" lang="zh-CN" altLang="en-US" sz="2395" kern="0" dirty="0">
                  <a:solidFill>
                    <a:srgbClr val="0070C0"/>
                  </a:solidFill>
                  <a:latin typeface="微软雅黑" panose="020B0503020204020204" pitchFamily="34" charset="-122"/>
                </a:rPr>
                <a:t>添加标题文字</a:t>
              </a:r>
              <a:endParaRPr kumimoji="1" lang="zh-CN" altLang="en-US" sz="2395" kern="0" dirty="0">
                <a:solidFill>
                  <a:srgbClr val="0070C0"/>
                </a:solidFill>
                <a:latin typeface="微软雅黑" panose="020B0503020204020204" pitchFamily="34" charset="-122"/>
              </a:endParaRPr>
            </a:p>
          </p:txBody>
        </p:sp>
      </p:grpSp>
      <p:grpSp>
        <p:nvGrpSpPr>
          <p:cNvPr id="53" name="组合 52"/>
          <p:cNvGrpSpPr/>
          <p:nvPr/>
        </p:nvGrpSpPr>
        <p:grpSpPr>
          <a:xfrm>
            <a:off x="7378925" y="4141593"/>
            <a:ext cx="1646273" cy="1292039"/>
            <a:chOff x="7811526" y="4182183"/>
            <a:chExt cx="1742445" cy="1367161"/>
          </a:xfrm>
          <a:gradFill>
            <a:gsLst>
              <a:gs pos="0">
                <a:schemeClr val="bg1">
                  <a:lumMod val="95000"/>
                </a:schemeClr>
              </a:gs>
              <a:gs pos="50000">
                <a:schemeClr val="bg1"/>
              </a:gs>
              <a:gs pos="100000">
                <a:schemeClr val="bg1">
                  <a:lumMod val="85000"/>
                </a:schemeClr>
              </a:gs>
            </a:gsLst>
            <a:lin ang="16200000" scaled="0"/>
          </a:gradFill>
        </p:grpSpPr>
        <p:sp>
          <p:nvSpPr>
            <p:cNvPr id="54" name="AutoShape 15"/>
            <p:cNvSpPr>
              <a:spLocks noChangeArrowheads="1"/>
            </p:cNvSpPr>
            <p:nvPr/>
          </p:nvSpPr>
          <p:spPr bwMode="auto">
            <a:xfrm rot="3600000">
              <a:off x="7776473" y="5116937"/>
              <a:ext cx="399816" cy="329709"/>
            </a:xfrm>
            <a:prstGeom prst="upArrow">
              <a:avLst>
                <a:gd name="adj1" fmla="val 52833"/>
                <a:gd name="adj2" fmla="val 45940"/>
              </a:avLst>
            </a:prstGeom>
            <a:solidFill>
              <a:srgbClr val="0070C0"/>
            </a:solidFill>
            <a:ln w="3175" cap="flat" cmpd="sng" algn="ctr">
              <a:noFill/>
              <a:prstDash val="solid"/>
            </a:ln>
            <a:effectLst>
              <a:outerShdw blurRad="57785" dist="33020" dir="3180000" algn="ctr">
                <a:srgbClr val="000000">
                  <a:alpha val="30000"/>
                </a:srgbClr>
              </a:outerShdw>
            </a:effectLst>
          </p:spPr>
          <p:txBody>
            <a:bodyPr anchor="ctr"/>
            <a:lstStyle/>
            <a:p>
              <a:pPr algn="ctr" fontAlgn="base">
                <a:lnSpc>
                  <a:spcPct val="120000"/>
                </a:lnSpc>
                <a:spcBef>
                  <a:spcPct val="0"/>
                </a:spcBef>
                <a:spcAft>
                  <a:spcPct val="0"/>
                </a:spcAft>
                <a:defRPr/>
              </a:pPr>
              <a:endParaRPr lang="zh-CN" altLang="en-US" sz="2015" b="1" kern="0">
                <a:solidFill>
                  <a:srgbClr val="0070C0"/>
                </a:solidFill>
                <a:latin typeface="微软雅黑" panose="020B0503020204020204" pitchFamily="34" charset="-122"/>
                <a:ea typeface="微软雅黑" panose="020B0503020204020204" pitchFamily="34" charset="-122"/>
              </a:endParaRPr>
            </a:p>
          </p:txBody>
        </p:sp>
        <p:sp>
          <p:nvSpPr>
            <p:cNvPr id="55" name="Oval 7"/>
            <p:cNvSpPr>
              <a:spLocks noChangeArrowheads="1"/>
            </p:cNvSpPr>
            <p:nvPr/>
          </p:nvSpPr>
          <p:spPr bwMode="gray">
            <a:xfrm>
              <a:off x="8146806" y="4182183"/>
              <a:ext cx="1407165" cy="1367161"/>
            </a:xfrm>
            <a:prstGeom prst="ellipse">
              <a:avLst/>
            </a:prstGeom>
            <a:gradFill>
              <a:gsLst>
                <a:gs pos="0">
                  <a:schemeClr val="bg1">
                    <a:lumMod val="95000"/>
                  </a:schemeClr>
                </a:gs>
                <a:gs pos="50000">
                  <a:schemeClr val="bg1"/>
                </a:gs>
                <a:gs pos="100000">
                  <a:schemeClr val="bg1">
                    <a:lumMod val="75000"/>
                  </a:schemeClr>
                </a:gs>
              </a:gsLst>
              <a:lin ang="18900000" scaled="0"/>
            </a:gradFill>
            <a:ln w="9525" cap="rnd">
              <a:noFill/>
              <a:prstDash val="solid"/>
              <a:round/>
            </a:ln>
            <a:effectLst>
              <a:outerShdw blurRad="444500" dist="63500" dir="8100000" algn="tr" rotWithShape="0">
                <a:prstClr val="black">
                  <a:alpha val="50000"/>
                </a:prstClr>
              </a:outerShdw>
            </a:effectLst>
          </p:spPr>
          <p:txBody>
            <a:bodyPr wrap="none" anchor="ctr"/>
            <a:lstStyle/>
            <a:p>
              <a:pPr>
                <a:defRPr/>
              </a:pPr>
              <a:endParaRPr lang="zh-CN" altLang="en-US" sz="2015" kern="0">
                <a:solidFill>
                  <a:srgbClr val="0070C0"/>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8295596" y="4687591"/>
              <a:ext cx="1127965" cy="356346"/>
            </a:xfrm>
            <a:prstGeom prst="rect">
              <a:avLst/>
            </a:prstGeom>
            <a:noFill/>
            <a:ln w="9525" cap="rnd">
              <a:noFill/>
              <a:prstDash val="solid"/>
              <a:round/>
            </a:ln>
            <a:effectLst/>
            <a:sp3d prstMaterial="metal">
              <a:bevelT w="38100" h="57150" prst="angle"/>
            </a:sp3d>
          </p:spPr>
          <p:txBody>
            <a:bodyPr wrap="none" anchor="ctr"/>
            <a:lstStyle>
              <a:defPPr>
                <a:defRPr lang="zh-CN"/>
              </a:defPPr>
              <a:lvl1pPr>
                <a:defRPr kern="0">
                  <a:solidFill>
                    <a:sysClr val="windowText" lastClr="000000"/>
                  </a:solidFill>
                  <a:latin typeface="微软雅黑" panose="020B0503020204020204" pitchFamily="34" charset="-122"/>
                  <a:ea typeface="微软雅黑" panose="020B0503020204020204" pitchFamily="34" charset="-122"/>
                </a:defRPr>
              </a:lvl1pPr>
            </a:lstStyle>
            <a:p>
              <a:pPr lvl="0" algn="ctr">
                <a:lnSpc>
                  <a:spcPct val="120000"/>
                </a:lnSpc>
                <a:defRPr/>
              </a:pPr>
              <a:r>
                <a:rPr lang="zh-CN" altLang="en-US" sz="2015" dirty="0">
                  <a:solidFill>
                    <a:srgbClr val="0070C0"/>
                  </a:solidFill>
                </a:rPr>
                <a:t>文字内容</a:t>
              </a:r>
              <a:endParaRPr lang="zh-CN" altLang="en-US" sz="2015" dirty="0">
                <a:solidFill>
                  <a:srgbClr val="0070C0"/>
                </a:solidFill>
              </a:endParaRPr>
            </a:p>
          </p:txBody>
        </p:sp>
      </p:grpSp>
      <p:grpSp>
        <p:nvGrpSpPr>
          <p:cNvPr id="57" name="组合 56"/>
          <p:cNvGrpSpPr/>
          <p:nvPr/>
        </p:nvGrpSpPr>
        <p:grpSpPr>
          <a:xfrm>
            <a:off x="6726464" y="3046794"/>
            <a:ext cx="1386137" cy="1647296"/>
            <a:chOff x="7120950" y="3023731"/>
            <a:chExt cx="1467112" cy="1743074"/>
          </a:xfrm>
          <a:gradFill>
            <a:gsLst>
              <a:gs pos="0">
                <a:schemeClr val="bg1">
                  <a:lumMod val="95000"/>
                </a:schemeClr>
              </a:gs>
              <a:gs pos="50000">
                <a:schemeClr val="bg1"/>
              </a:gs>
              <a:gs pos="100000">
                <a:schemeClr val="bg1">
                  <a:lumMod val="85000"/>
                </a:schemeClr>
              </a:gs>
            </a:gsLst>
            <a:lin ang="16200000" scaled="0"/>
          </a:gradFill>
        </p:grpSpPr>
        <p:sp>
          <p:nvSpPr>
            <p:cNvPr id="58" name="AutoShape 15"/>
            <p:cNvSpPr>
              <a:spLocks noChangeArrowheads="1"/>
            </p:cNvSpPr>
            <p:nvPr/>
          </p:nvSpPr>
          <p:spPr bwMode="auto">
            <a:xfrm rot="1800000">
              <a:off x="7120950" y="4437096"/>
              <a:ext cx="399816" cy="329709"/>
            </a:xfrm>
            <a:prstGeom prst="upArrow">
              <a:avLst>
                <a:gd name="adj1" fmla="val 52833"/>
                <a:gd name="adj2" fmla="val 45940"/>
              </a:avLst>
            </a:prstGeom>
            <a:solidFill>
              <a:srgbClr val="0070C0"/>
            </a:solidFill>
            <a:ln w="3175" cap="flat" cmpd="sng" algn="ctr">
              <a:noFill/>
              <a:prstDash val="solid"/>
            </a:ln>
            <a:effectLst>
              <a:outerShdw blurRad="57785" dist="33020" dir="3180000" algn="ctr">
                <a:srgbClr val="000000">
                  <a:alpha val="30000"/>
                </a:srgbClr>
              </a:outerShdw>
            </a:effectLst>
          </p:spPr>
          <p:txBody>
            <a:bodyPr anchor="ctr"/>
            <a:lstStyle/>
            <a:p>
              <a:pPr algn="ctr" fontAlgn="base">
                <a:lnSpc>
                  <a:spcPct val="120000"/>
                </a:lnSpc>
                <a:spcBef>
                  <a:spcPct val="0"/>
                </a:spcBef>
                <a:spcAft>
                  <a:spcPct val="0"/>
                </a:spcAft>
                <a:defRPr/>
              </a:pPr>
              <a:endParaRPr lang="zh-CN" altLang="en-US" sz="2015" b="1" kern="0">
                <a:solidFill>
                  <a:srgbClr val="0070C0"/>
                </a:solidFill>
                <a:latin typeface="微软雅黑" panose="020B0503020204020204" pitchFamily="34" charset="-122"/>
                <a:ea typeface="微软雅黑" panose="020B0503020204020204" pitchFamily="34" charset="-122"/>
              </a:endParaRPr>
            </a:p>
          </p:txBody>
        </p:sp>
        <p:sp>
          <p:nvSpPr>
            <p:cNvPr id="59" name="Oval 7"/>
            <p:cNvSpPr>
              <a:spLocks noChangeArrowheads="1"/>
            </p:cNvSpPr>
            <p:nvPr/>
          </p:nvSpPr>
          <p:spPr bwMode="gray">
            <a:xfrm>
              <a:off x="7180897" y="3023731"/>
              <a:ext cx="1407165" cy="1367161"/>
            </a:xfrm>
            <a:prstGeom prst="ellipse">
              <a:avLst/>
            </a:prstGeom>
            <a:gradFill>
              <a:gsLst>
                <a:gs pos="0">
                  <a:schemeClr val="bg1"/>
                </a:gs>
                <a:gs pos="51000">
                  <a:schemeClr val="bg1">
                    <a:lumMod val="95000"/>
                  </a:schemeClr>
                </a:gs>
                <a:gs pos="100000">
                  <a:schemeClr val="bg1">
                    <a:lumMod val="75000"/>
                  </a:schemeClr>
                </a:gs>
              </a:gsLst>
              <a:lin ang="18900000" scaled="0"/>
            </a:gradFill>
            <a:ln w="9525" cap="rnd">
              <a:noFill/>
              <a:prstDash val="solid"/>
              <a:round/>
            </a:ln>
            <a:effectLst>
              <a:outerShdw blurRad="444500" dist="63500" dir="8100000" algn="tr" rotWithShape="0">
                <a:prstClr val="black">
                  <a:alpha val="50000"/>
                </a:prstClr>
              </a:outerShdw>
            </a:effectLst>
          </p:spPr>
          <p:txBody>
            <a:bodyPr wrap="none" anchor="ctr"/>
            <a:lstStyle/>
            <a:p>
              <a:pPr>
                <a:defRPr/>
              </a:pPr>
              <a:endParaRPr lang="zh-CN" altLang="en-US" sz="2015" kern="0">
                <a:solidFill>
                  <a:srgbClr val="0070C0"/>
                </a:solidFill>
                <a:latin typeface="微软雅黑" panose="020B0503020204020204" pitchFamily="34" charset="-122"/>
                <a:ea typeface="微软雅黑" panose="020B0503020204020204" pitchFamily="34" charset="-122"/>
              </a:endParaRPr>
            </a:p>
          </p:txBody>
        </p:sp>
        <p:sp>
          <p:nvSpPr>
            <p:cNvPr id="60" name="TextBox 59"/>
            <p:cNvSpPr txBox="1"/>
            <p:nvPr/>
          </p:nvSpPr>
          <p:spPr>
            <a:xfrm>
              <a:off x="7329687" y="3529139"/>
              <a:ext cx="1127965" cy="356346"/>
            </a:xfrm>
            <a:prstGeom prst="rect">
              <a:avLst/>
            </a:prstGeom>
            <a:noFill/>
            <a:ln w="9525" cap="rnd">
              <a:noFill/>
              <a:prstDash val="solid"/>
              <a:round/>
            </a:ln>
            <a:effectLst/>
            <a:sp3d prstMaterial="metal">
              <a:bevelT w="38100" h="57150" prst="angle"/>
            </a:sp3d>
          </p:spPr>
          <p:txBody>
            <a:bodyPr wrap="none" anchor="ctr"/>
            <a:lstStyle>
              <a:defPPr>
                <a:defRPr lang="zh-CN"/>
              </a:defPPr>
              <a:lvl1pPr>
                <a:defRPr kern="0">
                  <a:solidFill>
                    <a:sysClr val="windowText" lastClr="000000"/>
                  </a:solidFill>
                  <a:latin typeface="微软雅黑" panose="020B0503020204020204" pitchFamily="34" charset="-122"/>
                  <a:ea typeface="微软雅黑" panose="020B0503020204020204" pitchFamily="34" charset="-122"/>
                </a:defRPr>
              </a:lvl1pPr>
            </a:lstStyle>
            <a:p>
              <a:pPr lvl="0" algn="ctr">
                <a:lnSpc>
                  <a:spcPct val="120000"/>
                </a:lnSpc>
                <a:defRPr/>
              </a:pPr>
              <a:r>
                <a:rPr lang="zh-CN" altLang="en-US" sz="2015" dirty="0">
                  <a:solidFill>
                    <a:srgbClr val="0070C0"/>
                  </a:solidFill>
                </a:rPr>
                <a:t>文字内容</a:t>
              </a:r>
              <a:endParaRPr lang="zh-CN" altLang="en-US" sz="2015" dirty="0">
                <a:solidFill>
                  <a:srgbClr val="0070C0"/>
                </a:solidFill>
              </a:endParaRPr>
            </a:p>
          </p:txBody>
        </p:sp>
      </p:grpSp>
      <p:grpSp>
        <p:nvGrpSpPr>
          <p:cNvPr id="61" name="组合 60"/>
          <p:cNvGrpSpPr/>
          <p:nvPr/>
        </p:nvGrpSpPr>
        <p:grpSpPr>
          <a:xfrm>
            <a:off x="5421136" y="2601232"/>
            <a:ext cx="1329498" cy="1763920"/>
            <a:chOff x="5739366" y="2552263"/>
            <a:chExt cx="1407165" cy="1866478"/>
          </a:xfrm>
          <a:gradFill>
            <a:gsLst>
              <a:gs pos="0">
                <a:schemeClr val="bg1">
                  <a:lumMod val="95000"/>
                </a:schemeClr>
              </a:gs>
              <a:gs pos="50000">
                <a:schemeClr val="bg1"/>
              </a:gs>
              <a:gs pos="100000">
                <a:schemeClr val="bg1">
                  <a:lumMod val="85000"/>
                </a:schemeClr>
              </a:gs>
            </a:gsLst>
            <a:lin ang="16200000" scaled="0"/>
          </a:gradFill>
        </p:grpSpPr>
        <p:sp>
          <p:nvSpPr>
            <p:cNvPr id="62" name="AutoShape 15"/>
            <p:cNvSpPr>
              <a:spLocks noChangeArrowheads="1"/>
            </p:cNvSpPr>
            <p:nvPr/>
          </p:nvSpPr>
          <p:spPr bwMode="auto">
            <a:xfrm>
              <a:off x="6278094" y="4089032"/>
              <a:ext cx="399816" cy="329709"/>
            </a:xfrm>
            <a:prstGeom prst="upArrow">
              <a:avLst>
                <a:gd name="adj1" fmla="val 52833"/>
                <a:gd name="adj2" fmla="val 45940"/>
              </a:avLst>
            </a:prstGeom>
            <a:solidFill>
              <a:srgbClr val="0070C0"/>
            </a:solidFill>
            <a:ln w="3175" cap="flat" cmpd="sng" algn="ctr">
              <a:noFill/>
              <a:prstDash val="solid"/>
            </a:ln>
            <a:effectLst>
              <a:outerShdw blurRad="57785" dist="33020" dir="3180000" algn="ctr">
                <a:srgbClr val="000000">
                  <a:alpha val="30000"/>
                </a:srgbClr>
              </a:outerShdw>
            </a:effectLst>
          </p:spPr>
          <p:txBody>
            <a:bodyPr anchor="ctr"/>
            <a:lstStyle/>
            <a:p>
              <a:pPr algn="ctr" fontAlgn="base">
                <a:lnSpc>
                  <a:spcPct val="120000"/>
                </a:lnSpc>
                <a:spcBef>
                  <a:spcPct val="0"/>
                </a:spcBef>
                <a:spcAft>
                  <a:spcPct val="0"/>
                </a:spcAft>
                <a:defRPr/>
              </a:pPr>
              <a:endParaRPr lang="zh-CN" altLang="en-US" sz="2015" b="1" kern="0">
                <a:solidFill>
                  <a:srgbClr val="0070C0"/>
                </a:solidFill>
                <a:latin typeface="微软雅黑" panose="020B0503020204020204" pitchFamily="34" charset="-122"/>
                <a:ea typeface="微软雅黑" panose="020B0503020204020204" pitchFamily="34" charset="-122"/>
              </a:endParaRPr>
            </a:p>
          </p:txBody>
        </p:sp>
        <p:sp>
          <p:nvSpPr>
            <p:cNvPr id="63" name="Oval 7"/>
            <p:cNvSpPr>
              <a:spLocks noChangeArrowheads="1"/>
            </p:cNvSpPr>
            <p:nvPr/>
          </p:nvSpPr>
          <p:spPr bwMode="gray">
            <a:xfrm>
              <a:off x="5739366" y="2552263"/>
              <a:ext cx="1407165" cy="1367161"/>
            </a:xfrm>
            <a:prstGeom prst="ellipse">
              <a:avLst/>
            </a:prstGeom>
            <a:gradFill>
              <a:gsLst>
                <a:gs pos="0">
                  <a:schemeClr val="bg1"/>
                </a:gs>
                <a:gs pos="51000">
                  <a:schemeClr val="bg1">
                    <a:lumMod val="95000"/>
                  </a:schemeClr>
                </a:gs>
                <a:gs pos="100000">
                  <a:schemeClr val="bg1">
                    <a:lumMod val="75000"/>
                  </a:schemeClr>
                </a:gs>
              </a:gsLst>
              <a:lin ang="18900000" scaled="0"/>
            </a:gradFill>
            <a:ln w="9525" cap="rnd">
              <a:noFill/>
              <a:prstDash val="solid"/>
              <a:round/>
            </a:ln>
            <a:effectLst>
              <a:outerShdw blurRad="444500" dist="63500" dir="8100000" algn="tr" rotWithShape="0">
                <a:prstClr val="black">
                  <a:alpha val="50000"/>
                </a:prstClr>
              </a:outerShdw>
            </a:effectLst>
          </p:spPr>
          <p:txBody>
            <a:bodyPr wrap="none" anchor="ctr"/>
            <a:lstStyle/>
            <a:p>
              <a:pPr>
                <a:defRPr/>
              </a:pPr>
              <a:endParaRPr lang="zh-CN" altLang="en-US" sz="2015" kern="0">
                <a:solidFill>
                  <a:srgbClr val="0070C0"/>
                </a:solidFill>
                <a:latin typeface="微软雅黑" panose="020B0503020204020204" pitchFamily="34" charset="-122"/>
                <a:ea typeface="微软雅黑" panose="020B0503020204020204" pitchFamily="34" charset="-122"/>
              </a:endParaRPr>
            </a:p>
          </p:txBody>
        </p:sp>
        <p:sp>
          <p:nvSpPr>
            <p:cNvPr id="64" name="TextBox 63"/>
            <p:cNvSpPr txBox="1"/>
            <p:nvPr/>
          </p:nvSpPr>
          <p:spPr>
            <a:xfrm>
              <a:off x="5888156" y="3057671"/>
              <a:ext cx="1127965" cy="356346"/>
            </a:xfrm>
            <a:prstGeom prst="rect">
              <a:avLst/>
            </a:prstGeom>
            <a:noFill/>
            <a:ln w="9525" cap="rnd">
              <a:noFill/>
              <a:prstDash val="solid"/>
              <a:round/>
            </a:ln>
            <a:effectLst/>
            <a:sp3d prstMaterial="metal">
              <a:bevelT w="38100" h="57150" prst="angle"/>
            </a:sp3d>
          </p:spPr>
          <p:txBody>
            <a:bodyPr wrap="none" anchor="ctr"/>
            <a:lstStyle>
              <a:defPPr>
                <a:defRPr lang="zh-CN"/>
              </a:defPPr>
              <a:lvl1pPr>
                <a:defRPr kern="0">
                  <a:solidFill>
                    <a:sysClr val="windowText" lastClr="000000"/>
                  </a:solidFill>
                  <a:latin typeface="微软雅黑" panose="020B0503020204020204" pitchFamily="34" charset="-122"/>
                  <a:ea typeface="微软雅黑" panose="020B0503020204020204" pitchFamily="34" charset="-122"/>
                </a:defRPr>
              </a:lvl1pPr>
            </a:lstStyle>
            <a:p>
              <a:pPr lvl="0" algn="ctr">
                <a:lnSpc>
                  <a:spcPct val="120000"/>
                </a:lnSpc>
                <a:defRPr/>
              </a:pPr>
              <a:r>
                <a:rPr lang="zh-CN" altLang="en-US" sz="2015" dirty="0">
                  <a:solidFill>
                    <a:srgbClr val="0070C0"/>
                  </a:solidFill>
                </a:rPr>
                <a:t>文字内容</a:t>
              </a:r>
              <a:endParaRPr lang="zh-CN" altLang="en-US" sz="2015" dirty="0">
                <a:solidFill>
                  <a:srgbClr val="0070C0"/>
                </a:solidFill>
              </a:endParaRPr>
            </a:p>
          </p:txBody>
        </p:sp>
      </p:grpSp>
      <p:grpSp>
        <p:nvGrpSpPr>
          <p:cNvPr id="65" name="组合 64"/>
          <p:cNvGrpSpPr/>
          <p:nvPr/>
        </p:nvGrpSpPr>
        <p:grpSpPr>
          <a:xfrm>
            <a:off x="4059170" y="3046794"/>
            <a:ext cx="1386137" cy="1647296"/>
            <a:chOff x="4297836" y="3023731"/>
            <a:chExt cx="1467112" cy="1743074"/>
          </a:xfrm>
          <a:gradFill>
            <a:gsLst>
              <a:gs pos="0">
                <a:schemeClr val="bg1">
                  <a:lumMod val="95000"/>
                </a:schemeClr>
              </a:gs>
              <a:gs pos="50000">
                <a:schemeClr val="bg1"/>
              </a:gs>
              <a:gs pos="100000">
                <a:schemeClr val="bg1">
                  <a:lumMod val="85000"/>
                </a:schemeClr>
              </a:gs>
            </a:gsLst>
            <a:lin ang="16200000" scaled="0"/>
          </a:gradFill>
        </p:grpSpPr>
        <p:sp>
          <p:nvSpPr>
            <p:cNvPr id="66" name="AutoShape 15"/>
            <p:cNvSpPr>
              <a:spLocks noChangeArrowheads="1"/>
            </p:cNvSpPr>
            <p:nvPr/>
          </p:nvSpPr>
          <p:spPr bwMode="auto">
            <a:xfrm rot="19800000">
              <a:off x="5365132" y="4437096"/>
              <a:ext cx="399816" cy="329709"/>
            </a:xfrm>
            <a:prstGeom prst="upArrow">
              <a:avLst>
                <a:gd name="adj1" fmla="val 52833"/>
                <a:gd name="adj2" fmla="val 45940"/>
              </a:avLst>
            </a:prstGeom>
            <a:solidFill>
              <a:srgbClr val="0070C0"/>
            </a:solidFill>
            <a:ln w="3175" cap="flat" cmpd="sng" algn="ctr">
              <a:noFill/>
              <a:prstDash val="solid"/>
            </a:ln>
            <a:effectLst>
              <a:outerShdw blurRad="57785" dist="33020" dir="3180000" algn="ctr">
                <a:srgbClr val="000000">
                  <a:alpha val="30000"/>
                </a:srgbClr>
              </a:outerShdw>
            </a:effectLst>
          </p:spPr>
          <p:txBody>
            <a:bodyPr anchor="ctr"/>
            <a:lstStyle/>
            <a:p>
              <a:pPr algn="ctr" fontAlgn="base">
                <a:lnSpc>
                  <a:spcPct val="120000"/>
                </a:lnSpc>
                <a:spcBef>
                  <a:spcPct val="0"/>
                </a:spcBef>
                <a:spcAft>
                  <a:spcPct val="0"/>
                </a:spcAft>
                <a:defRPr/>
              </a:pPr>
              <a:endParaRPr lang="zh-CN" altLang="en-US" sz="2015" b="1" kern="0">
                <a:solidFill>
                  <a:srgbClr val="0070C0"/>
                </a:solidFill>
                <a:latin typeface="微软雅黑" panose="020B0503020204020204" pitchFamily="34" charset="-122"/>
                <a:ea typeface="微软雅黑" panose="020B0503020204020204" pitchFamily="34" charset="-122"/>
              </a:endParaRPr>
            </a:p>
          </p:txBody>
        </p:sp>
        <p:grpSp>
          <p:nvGrpSpPr>
            <p:cNvPr id="67" name="组合 66"/>
            <p:cNvGrpSpPr/>
            <p:nvPr/>
          </p:nvGrpSpPr>
          <p:grpSpPr>
            <a:xfrm>
              <a:off x="4297836" y="3023731"/>
              <a:ext cx="1407165" cy="1367161"/>
              <a:chOff x="4297836" y="3023731"/>
              <a:chExt cx="1407165" cy="1367161"/>
            </a:xfrm>
            <a:grpFill/>
          </p:grpSpPr>
          <p:sp>
            <p:nvSpPr>
              <p:cNvPr id="68" name="Oval 7"/>
              <p:cNvSpPr>
                <a:spLocks noChangeArrowheads="1"/>
              </p:cNvSpPr>
              <p:nvPr/>
            </p:nvSpPr>
            <p:spPr bwMode="gray">
              <a:xfrm>
                <a:off x="4297836" y="3023731"/>
                <a:ext cx="1407165" cy="1367161"/>
              </a:xfrm>
              <a:prstGeom prst="ellipse">
                <a:avLst/>
              </a:prstGeom>
              <a:gradFill>
                <a:gsLst>
                  <a:gs pos="0">
                    <a:schemeClr val="bg1">
                      <a:lumMod val="95000"/>
                    </a:schemeClr>
                  </a:gs>
                  <a:gs pos="50000">
                    <a:schemeClr val="bg1"/>
                  </a:gs>
                  <a:gs pos="100000">
                    <a:schemeClr val="bg1">
                      <a:lumMod val="75000"/>
                    </a:schemeClr>
                  </a:gs>
                </a:gsLst>
                <a:lin ang="18900000" scaled="0"/>
              </a:gradFill>
              <a:ln w="9525" cap="rnd">
                <a:noFill/>
                <a:prstDash val="solid"/>
                <a:round/>
              </a:ln>
              <a:effectLst>
                <a:outerShdw blurRad="444500" dist="63500" dir="8100000" algn="tr" rotWithShape="0">
                  <a:prstClr val="black">
                    <a:alpha val="50000"/>
                  </a:prstClr>
                </a:outerShdw>
              </a:effectLst>
            </p:spPr>
            <p:txBody>
              <a:bodyPr wrap="none" anchor="ctr"/>
              <a:lstStyle/>
              <a:p>
                <a:pPr>
                  <a:defRPr/>
                </a:pPr>
                <a:endParaRPr lang="zh-CN" altLang="en-US" sz="2015" kern="0">
                  <a:solidFill>
                    <a:srgbClr val="0070C0"/>
                  </a:solidFill>
                  <a:latin typeface="微软雅黑" panose="020B0503020204020204" pitchFamily="34" charset="-122"/>
                  <a:ea typeface="微软雅黑" panose="020B0503020204020204" pitchFamily="34" charset="-122"/>
                </a:endParaRPr>
              </a:p>
            </p:txBody>
          </p:sp>
          <p:sp>
            <p:nvSpPr>
              <p:cNvPr id="69" name="TextBox 68"/>
              <p:cNvSpPr txBox="1"/>
              <p:nvPr/>
            </p:nvSpPr>
            <p:spPr>
              <a:xfrm>
                <a:off x="4446626" y="3478536"/>
                <a:ext cx="1127965" cy="457549"/>
              </a:xfrm>
              <a:prstGeom prst="rect">
                <a:avLst/>
              </a:prstGeom>
              <a:noFill/>
              <a:ln w="9525" cap="rnd">
                <a:noFill/>
                <a:prstDash val="solid"/>
                <a:round/>
              </a:ln>
              <a:effectLst/>
            </p:spPr>
            <p:txBody>
              <a:bodyPr wrap="none" anchor="ctr"/>
              <a:lstStyle>
                <a:defPPr>
                  <a:defRPr lang="zh-CN"/>
                </a:defPPr>
                <a:lvl1pPr>
                  <a:defRPr kern="0">
                    <a:solidFill>
                      <a:sysClr val="windowText" lastClr="000000"/>
                    </a:solidFill>
                    <a:latin typeface="微软雅黑" panose="020B0503020204020204" pitchFamily="34" charset="-122"/>
                    <a:ea typeface="微软雅黑" panose="020B0503020204020204" pitchFamily="34" charset="-122"/>
                  </a:defRPr>
                </a:lvl1pPr>
              </a:lstStyle>
              <a:p>
                <a:pPr lvl="0" algn="ctr">
                  <a:lnSpc>
                    <a:spcPct val="120000"/>
                  </a:lnSpc>
                  <a:defRPr/>
                </a:pPr>
                <a:r>
                  <a:rPr lang="zh-CN" altLang="en-US" sz="2015" dirty="0">
                    <a:solidFill>
                      <a:srgbClr val="0070C0"/>
                    </a:solidFill>
                  </a:rPr>
                  <a:t>文字内容</a:t>
                </a:r>
                <a:endParaRPr lang="zh-CN" altLang="en-US" sz="2015" dirty="0">
                  <a:solidFill>
                    <a:srgbClr val="0070C0"/>
                  </a:solidFill>
                </a:endParaRPr>
              </a:p>
            </p:txBody>
          </p:sp>
        </p:grpSp>
      </p:grpSp>
      <p:grpSp>
        <p:nvGrpSpPr>
          <p:cNvPr id="70" name="组合 69"/>
          <p:cNvGrpSpPr/>
          <p:nvPr/>
        </p:nvGrpSpPr>
        <p:grpSpPr>
          <a:xfrm>
            <a:off x="3147041" y="4141593"/>
            <a:ext cx="1645803" cy="1292039"/>
            <a:chOff x="3332423" y="4182183"/>
            <a:chExt cx="1741948" cy="1367161"/>
          </a:xfrm>
          <a:gradFill>
            <a:gsLst>
              <a:gs pos="0">
                <a:schemeClr val="bg1">
                  <a:lumMod val="95000"/>
                </a:schemeClr>
              </a:gs>
              <a:gs pos="50000">
                <a:schemeClr val="bg1"/>
              </a:gs>
              <a:gs pos="100000">
                <a:schemeClr val="bg1">
                  <a:lumMod val="85000"/>
                </a:schemeClr>
              </a:gs>
            </a:gsLst>
            <a:lin ang="16200000" scaled="0"/>
          </a:gradFill>
        </p:grpSpPr>
        <p:sp>
          <p:nvSpPr>
            <p:cNvPr id="71" name="AutoShape 15"/>
            <p:cNvSpPr>
              <a:spLocks noChangeArrowheads="1"/>
            </p:cNvSpPr>
            <p:nvPr/>
          </p:nvSpPr>
          <p:spPr bwMode="auto">
            <a:xfrm rot="18000000">
              <a:off x="4709609" y="5116937"/>
              <a:ext cx="399816" cy="329709"/>
            </a:xfrm>
            <a:prstGeom prst="upArrow">
              <a:avLst>
                <a:gd name="adj1" fmla="val 52833"/>
                <a:gd name="adj2" fmla="val 45940"/>
              </a:avLst>
            </a:prstGeom>
            <a:solidFill>
              <a:srgbClr val="0070C0"/>
            </a:solidFill>
            <a:ln w="3175" cap="flat" cmpd="sng" algn="ctr">
              <a:noFill/>
              <a:prstDash val="solid"/>
            </a:ln>
            <a:effectLst>
              <a:outerShdw blurRad="57785" dist="33020" dir="3180000" algn="ctr">
                <a:srgbClr val="000000">
                  <a:alpha val="30000"/>
                </a:srgbClr>
              </a:outerShdw>
            </a:effectLst>
          </p:spPr>
          <p:txBody>
            <a:bodyPr anchor="ctr"/>
            <a:lstStyle/>
            <a:p>
              <a:pPr algn="ctr" fontAlgn="base">
                <a:lnSpc>
                  <a:spcPct val="120000"/>
                </a:lnSpc>
                <a:spcBef>
                  <a:spcPct val="0"/>
                </a:spcBef>
                <a:spcAft>
                  <a:spcPct val="0"/>
                </a:spcAft>
                <a:defRPr/>
              </a:pPr>
              <a:endParaRPr lang="zh-CN" altLang="en-US" sz="2015" b="1" kern="0">
                <a:solidFill>
                  <a:srgbClr val="0070C0"/>
                </a:solidFill>
                <a:latin typeface="微软雅黑" panose="020B0503020204020204" pitchFamily="34" charset="-122"/>
                <a:ea typeface="微软雅黑" panose="020B0503020204020204" pitchFamily="34" charset="-122"/>
              </a:endParaRPr>
            </a:p>
          </p:txBody>
        </p:sp>
        <p:grpSp>
          <p:nvGrpSpPr>
            <p:cNvPr id="72" name="组合 71"/>
            <p:cNvGrpSpPr/>
            <p:nvPr/>
          </p:nvGrpSpPr>
          <p:grpSpPr>
            <a:xfrm>
              <a:off x="3332423" y="4182183"/>
              <a:ext cx="1407165" cy="1367161"/>
              <a:chOff x="3332423" y="4182183"/>
              <a:chExt cx="1407165" cy="1367161"/>
            </a:xfrm>
            <a:grpFill/>
          </p:grpSpPr>
          <p:sp>
            <p:nvSpPr>
              <p:cNvPr id="73" name="Oval 7"/>
              <p:cNvSpPr>
                <a:spLocks noChangeArrowheads="1"/>
              </p:cNvSpPr>
              <p:nvPr/>
            </p:nvSpPr>
            <p:spPr bwMode="gray">
              <a:xfrm>
                <a:off x="3332423" y="4182183"/>
                <a:ext cx="1407165" cy="1367161"/>
              </a:xfrm>
              <a:prstGeom prst="ellipse">
                <a:avLst/>
              </a:prstGeom>
              <a:gradFill>
                <a:gsLst>
                  <a:gs pos="0">
                    <a:schemeClr val="bg1">
                      <a:lumMod val="95000"/>
                    </a:schemeClr>
                  </a:gs>
                  <a:gs pos="50000">
                    <a:schemeClr val="bg1"/>
                  </a:gs>
                  <a:gs pos="100000">
                    <a:schemeClr val="bg1">
                      <a:lumMod val="75000"/>
                    </a:schemeClr>
                  </a:gs>
                </a:gsLst>
                <a:lin ang="18900000" scaled="0"/>
              </a:gradFill>
              <a:ln w="9525" cap="rnd">
                <a:noFill/>
                <a:prstDash val="solid"/>
                <a:round/>
              </a:ln>
              <a:effectLst>
                <a:outerShdw blurRad="444500" dist="63500" dir="8100000" algn="tr" rotWithShape="0">
                  <a:prstClr val="black">
                    <a:alpha val="50000"/>
                  </a:prstClr>
                </a:outerShdw>
              </a:effectLst>
            </p:spPr>
            <p:txBody>
              <a:bodyPr wrap="none" anchor="ctr"/>
              <a:lstStyle/>
              <a:p>
                <a:pPr>
                  <a:defRPr/>
                </a:pPr>
                <a:endParaRPr lang="zh-CN" altLang="en-US" sz="2015" kern="0">
                  <a:solidFill>
                    <a:srgbClr val="0070C0"/>
                  </a:solidFill>
                  <a:latin typeface="微软雅黑" panose="020B0503020204020204" pitchFamily="34" charset="-122"/>
                  <a:ea typeface="微软雅黑" panose="020B0503020204020204" pitchFamily="34" charset="-122"/>
                </a:endParaRPr>
              </a:p>
            </p:txBody>
          </p:sp>
          <p:sp>
            <p:nvSpPr>
              <p:cNvPr id="74" name="TextBox 73"/>
              <p:cNvSpPr txBox="1"/>
              <p:nvPr/>
            </p:nvSpPr>
            <p:spPr>
              <a:xfrm>
                <a:off x="3481213" y="4704275"/>
                <a:ext cx="1127965" cy="322976"/>
              </a:xfrm>
              <a:prstGeom prst="rect">
                <a:avLst/>
              </a:prstGeom>
              <a:noFill/>
              <a:ln w="9525" cap="rnd">
                <a:noFill/>
                <a:prstDash val="solid"/>
                <a:round/>
              </a:ln>
              <a:effectLst/>
              <a:sp3d prstMaterial="metal">
                <a:bevelT w="38100" h="57150" prst="angle"/>
              </a:sp3d>
            </p:spPr>
            <p:txBody>
              <a:bodyPr wrap="none" anchor="ctr"/>
              <a:lstStyle>
                <a:defPPr>
                  <a:defRPr lang="zh-CN"/>
                </a:defPPr>
                <a:lvl1pPr>
                  <a:defRPr kern="0">
                    <a:solidFill>
                      <a:sysClr val="windowText" lastClr="000000"/>
                    </a:solidFill>
                    <a:latin typeface="微软雅黑" panose="020B0503020204020204" pitchFamily="34" charset="-122"/>
                    <a:ea typeface="微软雅黑" panose="020B0503020204020204" pitchFamily="34" charset="-122"/>
                  </a:defRPr>
                </a:lvl1pPr>
              </a:lstStyle>
              <a:p>
                <a:pPr lvl="0" algn="ctr">
                  <a:lnSpc>
                    <a:spcPct val="120000"/>
                  </a:lnSpc>
                  <a:defRPr/>
                </a:pPr>
                <a:r>
                  <a:rPr lang="zh-CN" altLang="en-US" sz="2015" dirty="0">
                    <a:solidFill>
                      <a:srgbClr val="0070C0"/>
                    </a:solidFill>
                  </a:rPr>
                  <a:t>文字内容</a:t>
                </a:r>
                <a:endParaRPr lang="zh-CN" altLang="en-US" sz="2015" dirty="0">
                  <a:solidFill>
                    <a:srgbClr val="0070C0"/>
                  </a:solidFill>
                </a:endParaRPr>
              </a:p>
            </p:txBody>
          </p:sp>
        </p:grpSp>
      </p:grpSp>
      <p:sp>
        <p:nvSpPr>
          <p:cNvPr id="75" name="Text Box 44"/>
          <p:cNvSpPr txBox="1">
            <a:spLocks noChangeArrowheads="1"/>
          </p:cNvSpPr>
          <p:nvPr/>
        </p:nvSpPr>
        <p:spPr bwMode="auto">
          <a:xfrm>
            <a:off x="1950164" y="1611493"/>
            <a:ext cx="7959931" cy="820257"/>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393" tIns="43196" rIns="86393" bIns="43196">
            <a:spAutoFit/>
          </a:bodyPr>
          <a:lstStyle>
            <a:defPPr>
              <a:defRPr lang="en-US"/>
            </a:defPPr>
            <a:lvl1pPr indent="457200" defTabSz="720725">
              <a:lnSpc>
                <a:spcPct val="135000"/>
              </a:lnSpc>
              <a:defRPr sz="1600">
                <a:solidFill>
                  <a:schemeClr val="bg1">
                    <a:lumMod val="50000"/>
                  </a:schemeClr>
                </a:solidFill>
                <a:latin typeface="微软雅黑" panose="020B0503020204020204" pitchFamily="34" charset="-122"/>
                <a:ea typeface="微软雅黑" panose="020B0503020204020204" pitchFamily="34" charset="-122"/>
              </a:defRPr>
            </a:lvl1pPr>
            <a:lvl2pPr defTabSz="720725" eaLnBrk="0" hangingPunct="0">
              <a:defRPr sz="1600">
                <a:latin typeface="Arial" panose="020B0604020202020204" pitchFamily="34" charset="0"/>
                <a:ea typeface="宋体" panose="02010600030101010101" pitchFamily="2" charset="-122"/>
              </a:defRPr>
            </a:lvl2pPr>
            <a:lvl3pPr defTabSz="720725" eaLnBrk="0" hangingPunct="0">
              <a:defRPr sz="1600">
                <a:latin typeface="Arial" panose="020B0604020202020204" pitchFamily="34" charset="0"/>
                <a:ea typeface="宋体" panose="02010600030101010101" pitchFamily="2" charset="-122"/>
              </a:defRPr>
            </a:lvl3pPr>
            <a:lvl4pPr defTabSz="720725" eaLnBrk="0" hangingPunct="0">
              <a:defRPr sz="1600">
                <a:latin typeface="Arial" panose="020B0604020202020204" pitchFamily="34" charset="0"/>
                <a:ea typeface="宋体" panose="02010600030101010101" pitchFamily="2" charset="-122"/>
              </a:defRPr>
            </a:lvl4pPr>
            <a:lvl5pPr defTabSz="720725" eaLnBrk="0" hangingPunct="0">
              <a:defRPr sz="1600">
                <a:latin typeface="Arial" panose="020B0604020202020204" pitchFamily="34" charset="0"/>
                <a:ea typeface="宋体" panose="02010600030101010101" pitchFamily="2" charset="-122"/>
              </a:defRPr>
            </a:lvl5pPr>
            <a:lvl6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6pPr>
            <a:lvl7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7pPr>
            <a:lvl8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8pPr>
            <a:lvl9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9pPr>
          </a:lstStyle>
          <a:p>
            <a:r>
              <a:rPr lang="zh-CN" altLang="en-US" sz="1765" dirty="0">
                <a:solidFill>
                  <a:schemeClr val="tx1"/>
                </a:solidFill>
              </a:rPr>
              <a:t>单击此处添加文本内容单击此处添加文本内容单击此处添加文本内容单击此处添加文本内容单击此处添加文本内容</a:t>
            </a:r>
            <a:endParaRPr lang="en-US" altLang="zh-CN" sz="1765"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fade">
                                      <p:cBhvr>
                                        <p:cTn id="16" dur="500"/>
                                        <p:tgtEl>
                                          <p:spTgt spid="70"/>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500"/>
                                        <p:tgtEl>
                                          <p:spTgt spid="65"/>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500"/>
                                        <p:tgtEl>
                                          <p:spTgt spid="61"/>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childTnLst>
                          </p:cTn>
                        </p:par>
                        <p:par>
                          <p:cTn id="33" fill="hold">
                            <p:stCondLst>
                              <p:cond delay="35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75"/>
                                        </p:tgtEl>
                                        <p:attrNameLst>
                                          <p:attrName>style.visibility</p:attrName>
                                        </p:attrNameLst>
                                      </p:cBhvr>
                                      <p:to>
                                        <p:strVal val="visible"/>
                                      </p:to>
                                    </p:set>
                                    <p:anim calcmode="lin" valueType="num">
                                      <p:cBhvr>
                                        <p:cTn id="36" dur="500" fill="hold"/>
                                        <p:tgtEl>
                                          <p:spTgt spid="75"/>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75"/>
                                        </p:tgtEl>
                                        <p:attrNameLst>
                                          <p:attrName>ppt_y</p:attrName>
                                        </p:attrNameLst>
                                      </p:cBhvr>
                                      <p:tavLst>
                                        <p:tav tm="0">
                                          <p:val>
                                            <p:strVal val="#ppt_y"/>
                                          </p:val>
                                        </p:tav>
                                        <p:tav tm="100000">
                                          <p:val>
                                            <p:strVal val="#ppt_y"/>
                                          </p:val>
                                        </p:tav>
                                      </p:tavLst>
                                    </p:anim>
                                    <p:anim calcmode="lin" valueType="num">
                                      <p:cBhvr>
                                        <p:cTn id="38" dur="500" fill="hold"/>
                                        <p:tgtEl>
                                          <p:spTgt spid="75"/>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75"/>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092288" y="435537"/>
            <a:ext cx="4086375" cy="480131"/>
          </a:xfrm>
          <a:prstGeom prst="rect">
            <a:avLst/>
          </a:prstGeom>
        </p:spPr>
        <p:txBody>
          <a:bodyPr wrap="none">
            <a:spAutoFit/>
          </a:bodyPr>
          <a:lstStyle/>
          <a:p>
            <a:r>
              <a:rPr lang="zh-CN" altLang="en-US" sz="2520" b="1" dirty="0">
                <a:latin typeface="微软雅黑" panose="020B0503020204020204" pitchFamily="34" charset="-122"/>
                <a:ea typeface="微软雅黑" panose="020B0503020204020204" pitchFamily="34" charset="-122"/>
              </a:rPr>
              <a:t>年度工作概述</a:t>
            </a:r>
            <a:r>
              <a:rPr lang="en-US" altLang="zh-CN" sz="1765" dirty="0">
                <a:latin typeface="微软雅黑" panose="020B0503020204020204" pitchFamily="34" charset="-122"/>
                <a:ea typeface="微软雅黑" panose="020B0503020204020204" pitchFamily="34" charset="-122"/>
              </a:rPr>
              <a:t>(</a:t>
            </a:r>
            <a:r>
              <a:rPr lang="zh-CN" altLang="en-US" sz="1765" dirty="0">
                <a:latin typeface="微软雅黑" panose="020B0503020204020204" pitchFamily="34" charset="-122"/>
                <a:ea typeface="微软雅黑" panose="020B0503020204020204" pitchFamily="34" charset="-122"/>
              </a:rPr>
              <a:t>此处添加文本内容</a:t>
            </a:r>
            <a:r>
              <a:rPr lang="en-US" altLang="zh-CN" sz="1765" dirty="0">
                <a:latin typeface="微软雅黑" panose="020B0503020204020204" pitchFamily="34" charset="-122"/>
                <a:ea typeface="微软雅黑" panose="020B0503020204020204" pitchFamily="34" charset="-122"/>
              </a:rPr>
              <a:t>)</a:t>
            </a:r>
            <a:endParaRPr lang="zh-CN" altLang="en-US" sz="2520" dirty="0">
              <a:latin typeface="微软雅黑" panose="020B0503020204020204" pitchFamily="34" charset="-122"/>
              <a:ea typeface="微软雅黑" panose="020B0503020204020204" pitchFamily="34" charset="-122"/>
            </a:endParaRPr>
          </a:p>
        </p:txBody>
      </p:sp>
      <p:sp>
        <p:nvSpPr>
          <p:cNvPr id="3" name="椭圆 7"/>
          <p:cNvSpPr/>
          <p:nvPr/>
        </p:nvSpPr>
        <p:spPr>
          <a:xfrm>
            <a:off x="3309130" y="3651621"/>
            <a:ext cx="4858927" cy="1142226"/>
          </a:xfrm>
          <a:custGeom>
            <a:avLst/>
            <a:gdLst>
              <a:gd name="connsiteX0" fmla="*/ 5141438 w 5232878"/>
              <a:gd name="connsiteY0" fmla="*/ 0 h 1208638"/>
              <a:gd name="connsiteX1" fmla="*/ 2570719 w 5232878"/>
              <a:gd name="connsiteY1" fmla="*/ 1208638 h 1208638"/>
              <a:gd name="connsiteX2" fmla="*/ 0 w 5232878"/>
              <a:gd name="connsiteY2" fmla="*/ 0 h 1208638"/>
              <a:gd name="connsiteX3" fmla="*/ 5232878 w 5232878"/>
              <a:gd name="connsiteY3" fmla="*/ 91440 h 1208638"/>
              <a:gd name="connsiteX0-1" fmla="*/ 5141438 w 5141438"/>
              <a:gd name="connsiteY0-2" fmla="*/ 0 h 1208638"/>
              <a:gd name="connsiteX1-3" fmla="*/ 2570719 w 5141438"/>
              <a:gd name="connsiteY1-4" fmla="*/ 1208638 h 1208638"/>
              <a:gd name="connsiteX2-5" fmla="*/ 0 w 5141438"/>
              <a:gd name="connsiteY2-6" fmla="*/ 0 h 1208638"/>
            </a:gdLst>
            <a:ahLst/>
            <a:cxnLst>
              <a:cxn ang="0">
                <a:pos x="connsiteX0-1" y="connsiteY0-2"/>
              </a:cxn>
              <a:cxn ang="0">
                <a:pos x="connsiteX1-3" y="connsiteY1-4"/>
              </a:cxn>
              <a:cxn ang="0">
                <a:pos x="connsiteX2-5" y="connsiteY2-6"/>
              </a:cxn>
            </a:cxnLst>
            <a:rect l="l" t="t" r="r" b="b"/>
            <a:pathLst>
              <a:path w="5141438" h="1208638">
                <a:moveTo>
                  <a:pt x="5141438" y="0"/>
                </a:moveTo>
                <a:cubicBezTo>
                  <a:pt x="4741027" y="708082"/>
                  <a:pt x="3740838" y="1208638"/>
                  <a:pt x="2570719" y="1208638"/>
                </a:cubicBezTo>
                <a:cubicBezTo>
                  <a:pt x="1400600" y="1208638"/>
                  <a:pt x="400411" y="708082"/>
                  <a:pt x="0" y="0"/>
                </a:cubicBezTo>
              </a:path>
            </a:pathLst>
          </a:cu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86416" tIns="43208" rIns="86416" bIns="43208"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270">
              <a:solidFill>
                <a:schemeClr val="tx1"/>
              </a:solidFill>
              <a:latin typeface="微软雅黑" panose="020B0503020204020204" pitchFamily="34" charset="-122"/>
              <a:ea typeface="微软雅黑" panose="020B0503020204020204" pitchFamily="34" charset="-122"/>
            </a:endParaRPr>
          </a:p>
        </p:txBody>
      </p:sp>
      <p:cxnSp>
        <p:nvCxnSpPr>
          <p:cNvPr id="4" name="直接连接符 3"/>
          <p:cNvCxnSpPr>
            <a:endCxn id="3" idx="1"/>
          </p:cNvCxnSpPr>
          <p:nvPr/>
        </p:nvCxnSpPr>
        <p:spPr>
          <a:xfrm>
            <a:off x="5735106" y="3085597"/>
            <a:ext cx="3488" cy="170825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TextBox 40"/>
          <p:cNvSpPr txBox="1"/>
          <p:nvPr/>
        </p:nvSpPr>
        <p:spPr>
          <a:xfrm>
            <a:off x="2131634" y="4351412"/>
            <a:ext cx="1837385" cy="919026"/>
          </a:xfrm>
          <a:prstGeom prst="rect">
            <a:avLst/>
          </a:prstGeom>
          <a:noFill/>
        </p:spPr>
        <p:txBody>
          <a:bodyPr wrap="square" lIns="86416" tIns="43208" rIns="86416" bIns="4320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385" dirty="0">
                <a:latin typeface="微软雅黑" panose="020B0503020204020204" pitchFamily="34" charset="-122"/>
                <a:ea typeface="微软雅黑" panose="020B0503020204020204" pitchFamily="34" charset="-122"/>
              </a:rPr>
              <a:t>此处添加文本内容</a:t>
            </a:r>
            <a:endParaRPr lang="en-US" altLang="zh-CN" sz="1385" dirty="0">
              <a:latin typeface="微软雅黑" panose="020B0503020204020204" pitchFamily="34" charset="-122"/>
              <a:ea typeface="微软雅黑" panose="020B0503020204020204" pitchFamily="34" charset="-122"/>
            </a:endParaRPr>
          </a:p>
          <a:p>
            <a:pPr algn="ctr">
              <a:lnSpc>
                <a:spcPct val="130000"/>
              </a:lnSpc>
            </a:pPr>
            <a:r>
              <a:rPr lang="zh-CN" altLang="en-US" sz="1385" dirty="0">
                <a:latin typeface="微软雅黑" panose="020B0503020204020204" pitchFamily="34" charset="-122"/>
                <a:ea typeface="微软雅黑" panose="020B0503020204020204" pitchFamily="34" charset="-122"/>
              </a:rPr>
              <a:t>此次添加文本内容</a:t>
            </a:r>
            <a:endParaRPr lang="en-US" altLang="zh-CN" sz="1385" dirty="0">
              <a:latin typeface="微软雅黑" panose="020B0503020204020204" pitchFamily="34" charset="-122"/>
              <a:ea typeface="微软雅黑" panose="020B0503020204020204" pitchFamily="34" charset="-122"/>
            </a:endParaRPr>
          </a:p>
          <a:p>
            <a:pPr algn="ctr">
              <a:lnSpc>
                <a:spcPct val="130000"/>
              </a:lnSpc>
            </a:pPr>
            <a:r>
              <a:rPr lang="zh-CN" altLang="en-US" sz="1385" dirty="0">
                <a:latin typeface="微软雅黑" panose="020B0503020204020204" pitchFamily="34" charset="-122"/>
                <a:ea typeface="微软雅黑" panose="020B0503020204020204" pitchFamily="34" charset="-122"/>
              </a:rPr>
              <a:t>此次添加文本内容</a:t>
            </a:r>
            <a:endParaRPr lang="en-US" altLang="zh-CN" sz="1385" dirty="0">
              <a:latin typeface="微软雅黑" panose="020B0503020204020204" pitchFamily="34" charset="-122"/>
              <a:ea typeface="微软雅黑" panose="020B0503020204020204" pitchFamily="34" charset="-122"/>
            </a:endParaRPr>
          </a:p>
        </p:txBody>
      </p:sp>
      <p:sp>
        <p:nvSpPr>
          <p:cNvPr id="6" name="TextBox 41"/>
          <p:cNvSpPr txBox="1"/>
          <p:nvPr/>
        </p:nvSpPr>
        <p:spPr>
          <a:xfrm>
            <a:off x="3742182" y="5323449"/>
            <a:ext cx="1837385" cy="919026"/>
          </a:xfrm>
          <a:prstGeom prst="rect">
            <a:avLst/>
          </a:prstGeom>
          <a:noFill/>
        </p:spPr>
        <p:txBody>
          <a:bodyPr wrap="square" lIns="86416" tIns="43208" rIns="86416" bIns="4320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385" dirty="0">
                <a:latin typeface="微软雅黑" panose="020B0503020204020204" pitchFamily="34" charset="-122"/>
                <a:ea typeface="微软雅黑" panose="020B0503020204020204" pitchFamily="34" charset="-122"/>
              </a:rPr>
              <a:t>此次添加文本内容</a:t>
            </a:r>
            <a:endParaRPr lang="en-US" altLang="zh-CN" sz="1385" dirty="0">
              <a:latin typeface="微软雅黑" panose="020B0503020204020204" pitchFamily="34" charset="-122"/>
              <a:ea typeface="微软雅黑" panose="020B0503020204020204" pitchFamily="34" charset="-122"/>
            </a:endParaRPr>
          </a:p>
          <a:p>
            <a:pPr algn="ctr">
              <a:lnSpc>
                <a:spcPct val="130000"/>
              </a:lnSpc>
            </a:pPr>
            <a:r>
              <a:rPr lang="zh-CN" altLang="en-US" sz="1385" dirty="0">
                <a:latin typeface="微软雅黑" panose="020B0503020204020204" pitchFamily="34" charset="-122"/>
                <a:ea typeface="微软雅黑" panose="020B0503020204020204" pitchFamily="34" charset="-122"/>
              </a:rPr>
              <a:t>此次添加文本内容</a:t>
            </a:r>
            <a:endParaRPr lang="en-US" altLang="zh-CN" sz="1385" dirty="0">
              <a:latin typeface="微软雅黑" panose="020B0503020204020204" pitchFamily="34" charset="-122"/>
              <a:ea typeface="微软雅黑" panose="020B0503020204020204" pitchFamily="34" charset="-122"/>
            </a:endParaRPr>
          </a:p>
          <a:p>
            <a:pPr algn="ctr">
              <a:lnSpc>
                <a:spcPct val="130000"/>
              </a:lnSpc>
            </a:pPr>
            <a:r>
              <a:rPr lang="zh-CN" altLang="en-US" sz="1385" dirty="0">
                <a:latin typeface="微软雅黑" panose="020B0503020204020204" pitchFamily="34" charset="-122"/>
                <a:ea typeface="微软雅黑" panose="020B0503020204020204" pitchFamily="34" charset="-122"/>
              </a:rPr>
              <a:t>此次添加文本内容</a:t>
            </a:r>
            <a:endParaRPr lang="en-US" altLang="zh-CN" sz="1385" dirty="0">
              <a:latin typeface="微软雅黑" panose="020B0503020204020204" pitchFamily="34" charset="-122"/>
              <a:ea typeface="微软雅黑" panose="020B0503020204020204" pitchFamily="34" charset="-122"/>
            </a:endParaRPr>
          </a:p>
        </p:txBody>
      </p:sp>
      <p:sp>
        <p:nvSpPr>
          <p:cNvPr id="7" name="TextBox 42"/>
          <p:cNvSpPr txBox="1"/>
          <p:nvPr/>
        </p:nvSpPr>
        <p:spPr>
          <a:xfrm>
            <a:off x="5959053" y="5323449"/>
            <a:ext cx="1837385" cy="919026"/>
          </a:xfrm>
          <a:prstGeom prst="rect">
            <a:avLst/>
          </a:prstGeom>
          <a:noFill/>
        </p:spPr>
        <p:txBody>
          <a:bodyPr wrap="square" lIns="86416" tIns="43208" rIns="86416" bIns="4320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385" dirty="0">
                <a:latin typeface="微软雅黑" panose="020B0503020204020204" pitchFamily="34" charset="-122"/>
                <a:ea typeface="微软雅黑" panose="020B0503020204020204" pitchFamily="34" charset="-122"/>
              </a:rPr>
              <a:t>此次添加文本内容</a:t>
            </a:r>
            <a:endParaRPr lang="en-US" altLang="zh-CN" sz="1385" dirty="0">
              <a:latin typeface="微软雅黑" panose="020B0503020204020204" pitchFamily="34" charset="-122"/>
              <a:ea typeface="微软雅黑" panose="020B0503020204020204" pitchFamily="34" charset="-122"/>
            </a:endParaRPr>
          </a:p>
          <a:p>
            <a:pPr algn="ctr">
              <a:lnSpc>
                <a:spcPct val="130000"/>
              </a:lnSpc>
            </a:pPr>
            <a:r>
              <a:rPr lang="zh-CN" altLang="en-US" sz="1385" dirty="0">
                <a:latin typeface="微软雅黑" panose="020B0503020204020204" pitchFamily="34" charset="-122"/>
                <a:ea typeface="微软雅黑" panose="020B0503020204020204" pitchFamily="34" charset="-122"/>
              </a:rPr>
              <a:t>此次添加文本内容</a:t>
            </a:r>
            <a:endParaRPr lang="en-US" altLang="zh-CN" sz="1385" dirty="0">
              <a:latin typeface="微软雅黑" panose="020B0503020204020204" pitchFamily="34" charset="-122"/>
              <a:ea typeface="微软雅黑" panose="020B0503020204020204" pitchFamily="34" charset="-122"/>
            </a:endParaRPr>
          </a:p>
          <a:p>
            <a:pPr algn="ctr">
              <a:lnSpc>
                <a:spcPct val="130000"/>
              </a:lnSpc>
            </a:pPr>
            <a:r>
              <a:rPr lang="zh-CN" altLang="en-US" sz="1385" dirty="0">
                <a:latin typeface="微软雅黑" panose="020B0503020204020204" pitchFamily="34" charset="-122"/>
                <a:ea typeface="微软雅黑" panose="020B0503020204020204" pitchFamily="34" charset="-122"/>
              </a:rPr>
              <a:t>此次添加文本内容</a:t>
            </a:r>
            <a:endParaRPr lang="en-US" altLang="zh-CN" sz="1385" dirty="0">
              <a:latin typeface="微软雅黑" panose="020B0503020204020204" pitchFamily="34" charset="-122"/>
              <a:ea typeface="微软雅黑" panose="020B0503020204020204" pitchFamily="34" charset="-122"/>
            </a:endParaRPr>
          </a:p>
        </p:txBody>
      </p:sp>
      <p:sp>
        <p:nvSpPr>
          <p:cNvPr id="8" name="TextBox 43"/>
          <p:cNvSpPr txBox="1"/>
          <p:nvPr/>
        </p:nvSpPr>
        <p:spPr>
          <a:xfrm>
            <a:off x="7553055" y="4409905"/>
            <a:ext cx="1837385" cy="919026"/>
          </a:xfrm>
          <a:prstGeom prst="rect">
            <a:avLst/>
          </a:prstGeom>
          <a:noFill/>
        </p:spPr>
        <p:txBody>
          <a:bodyPr wrap="square" lIns="86416" tIns="43208" rIns="86416" bIns="4320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385" dirty="0">
                <a:latin typeface="微软雅黑" panose="020B0503020204020204" pitchFamily="34" charset="-122"/>
                <a:ea typeface="微软雅黑" panose="020B0503020204020204" pitchFamily="34" charset="-122"/>
              </a:rPr>
              <a:t>此次添加文本内容</a:t>
            </a:r>
            <a:endParaRPr lang="en-US" altLang="zh-CN" sz="1385" dirty="0">
              <a:latin typeface="微软雅黑" panose="020B0503020204020204" pitchFamily="34" charset="-122"/>
              <a:ea typeface="微软雅黑" panose="020B0503020204020204" pitchFamily="34" charset="-122"/>
            </a:endParaRPr>
          </a:p>
          <a:p>
            <a:pPr algn="ctr">
              <a:lnSpc>
                <a:spcPct val="130000"/>
              </a:lnSpc>
            </a:pPr>
            <a:r>
              <a:rPr lang="zh-CN" altLang="en-US" sz="1385" dirty="0">
                <a:latin typeface="微软雅黑" panose="020B0503020204020204" pitchFamily="34" charset="-122"/>
                <a:ea typeface="微软雅黑" panose="020B0503020204020204" pitchFamily="34" charset="-122"/>
              </a:rPr>
              <a:t>此次添加文本内容</a:t>
            </a:r>
            <a:endParaRPr lang="en-US" altLang="zh-CN" sz="1385" dirty="0">
              <a:latin typeface="微软雅黑" panose="020B0503020204020204" pitchFamily="34" charset="-122"/>
              <a:ea typeface="微软雅黑" panose="020B0503020204020204" pitchFamily="34" charset="-122"/>
            </a:endParaRPr>
          </a:p>
          <a:p>
            <a:pPr algn="ctr">
              <a:lnSpc>
                <a:spcPct val="130000"/>
              </a:lnSpc>
            </a:pPr>
            <a:r>
              <a:rPr lang="zh-CN" altLang="en-US" sz="1385" dirty="0">
                <a:latin typeface="微软雅黑" panose="020B0503020204020204" pitchFamily="34" charset="-122"/>
                <a:ea typeface="微软雅黑" panose="020B0503020204020204" pitchFamily="34" charset="-122"/>
              </a:rPr>
              <a:t>此次添加文本内容</a:t>
            </a:r>
            <a:endParaRPr lang="en-US" altLang="zh-CN" sz="1385" dirty="0">
              <a:latin typeface="微软雅黑" panose="020B0503020204020204" pitchFamily="34" charset="-122"/>
              <a:ea typeface="微软雅黑" panose="020B0503020204020204" pitchFamily="34" charset="-122"/>
            </a:endParaRPr>
          </a:p>
        </p:txBody>
      </p:sp>
      <p:grpSp>
        <p:nvGrpSpPr>
          <p:cNvPr id="9" name="组合 8"/>
          <p:cNvGrpSpPr/>
          <p:nvPr/>
        </p:nvGrpSpPr>
        <p:grpSpPr>
          <a:xfrm>
            <a:off x="4746074" y="1460350"/>
            <a:ext cx="1969975" cy="1969975"/>
            <a:chOff x="2848131" y="1860029"/>
            <a:chExt cx="3807502" cy="3807502"/>
          </a:xfrm>
          <a:gradFill>
            <a:gsLst>
              <a:gs pos="0">
                <a:schemeClr val="bg1"/>
              </a:gs>
              <a:gs pos="51000">
                <a:schemeClr val="bg1">
                  <a:lumMod val="95000"/>
                </a:schemeClr>
              </a:gs>
              <a:gs pos="100000">
                <a:schemeClr val="bg1">
                  <a:lumMod val="75000"/>
                </a:schemeClr>
              </a:gs>
            </a:gsLst>
            <a:lin ang="18900000" scaled="0"/>
          </a:gradFill>
          <a:effectLst>
            <a:outerShdw blurRad="444500" dist="63500" dir="8100000" algn="ctr" rotWithShape="0">
              <a:schemeClr val="tx1">
                <a:alpha val="50000"/>
              </a:schemeClr>
            </a:outerShdw>
          </a:effectLst>
        </p:grpSpPr>
        <p:sp>
          <p:nvSpPr>
            <p:cNvPr id="10" name="椭圆 9"/>
            <p:cNvSpPr/>
            <p:nvPr/>
          </p:nvSpPr>
          <p:spPr>
            <a:xfrm>
              <a:off x="2848131" y="1860029"/>
              <a:ext cx="3807502" cy="380750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solidFill>
                <a:latin typeface="微软雅黑" panose="020B0503020204020204" pitchFamily="34" charset="-122"/>
                <a:ea typeface="微软雅黑" panose="020B0503020204020204" pitchFamily="34" charset="-122"/>
              </a:endParaRPr>
            </a:p>
          </p:txBody>
        </p:sp>
        <p:sp>
          <p:nvSpPr>
            <p:cNvPr id="11" name="文本框 91"/>
            <p:cNvSpPr txBox="1"/>
            <p:nvPr/>
          </p:nvSpPr>
          <p:spPr>
            <a:xfrm>
              <a:off x="3267273" y="3335068"/>
              <a:ext cx="2984215" cy="965409"/>
            </a:xfrm>
            <a:prstGeom prst="rect">
              <a:avLst/>
            </a:prstGeom>
            <a:noFill/>
          </p:spPr>
          <p:txBody>
            <a:bodyPr wrap="none" rtlCol="0">
              <a:spAutoFit/>
            </a:bodyPr>
            <a:lstStyle/>
            <a:p>
              <a:pPr algn="ctr"/>
              <a:r>
                <a:rPr lang="zh-CN" altLang="en-US" sz="2645" b="1" dirty="0">
                  <a:solidFill>
                    <a:srgbClr val="0070C0"/>
                  </a:solidFill>
                  <a:latin typeface="微软雅黑" panose="020B0503020204020204" pitchFamily="34" charset="-122"/>
                  <a:ea typeface="微软雅黑" panose="020B0503020204020204" pitchFamily="34" charset="-122"/>
                </a:rPr>
                <a:t>您的标题</a:t>
              </a:r>
              <a:endParaRPr lang="en-US" altLang="zh-CN" sz="2645" b="1" dirty="0">
                <a:solidFill>
                  <a:srgbClr val="0070C0"/>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2703279" y="3117136"/>
            <a:ext cx="1016067" cy="1016067"/>
            <a:chOff x="2800449" y="3260788"/>
            <a:chExt cx="1075144" cy="1075144"/>
          </a:xfrm>
          <a:gradFill>
            <a:gsLst>
              <a:gs pos="0">
                <a:schemeClr val="bg1"/>
              </a:gs>
              <a:gs pos="51000">
                <a:schemeClr val="bg1">
                  <a:lumMod val="95000"/>
                </a:schemeClr>
              </a:gs>
              <a:gs pos="100000">
                <a:schemeClr val="bg1">
                  <a:lumMod val="75000"/>
                </a:schemeClr>
              </a:gs>
            </a:gsLst>
            <a:lin ang="18900000" scaled="0"/>
          </a:gradFill>
          <a:effectLst>
            <a:outerShdw blurRad="444500" dist="63500" dir="8100000" algn="ctr" rotWithShape="0">
              <a:schemeClr val="tx1">
                <a:alpha val="50000"/>
              </a:schemeClr>
            </a:outerShdw>
          </a:effectLst>
        </p:grpSpPr>
        <p:sp>
          <p:nvSpPr>
            <p:cNvPr id="14" name="椭圆 13"/>
            <p:cNvSpPr/>
            <p:nvPr/>
          </p:nvSpPr>
          <p:spPr>
            <a:xfrm>
              <a:off x="2800449" y="3260788"/>
              <a:ext cx="1075144" cy="1075144"/>
            </a:xfrm>
            <a:prstGeom prst="ellipse">
              <a:avLst/>
            </a:prstGeom>
            <a:grp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solidFill>
                <a:latin typeface="微软雅黑" panose="020B0503020204020204" pitchFamily="34" charset="-122"/>
                <a:ea typeface="微软雅黑" panose="020B0503020204020204" pitchFamily="34" charset="-122"/>
              </a:endParaRPr>
            </a:p>
          </p:txBody>
        </p:sp>
        <p:sp>
          <p:nvSpPr>
            <p:cNvPr id="15" name="Freeform 12"/>
            <p:cNvSpPr>
              <a:spLocks noEditPoints="1"/>
            </p:cNvSpPr>
            <p:nvPr/>
          </p:nvSpPr>
          <p:spPr bwMode="black">
            <a:xfrm>
              <a:off x="3115247" y="3529914"/>
              <a:ext cx="450199" cy="498101"/>
            </a:xfrm>
            <a:custGeom>
              <a:avLst/>
              <a:gdLst>
                <a:gd name="T0" fmla="*/ 709 w 709"/>
                <a:gd name="T1" fmla="*/ 570 h 709"/>
                <a:gd name="T2" fmla="*/ 373 w 709"/>
                <a:gd name="T3" fmla="*/ 709 h 709"/>
                <a:gd name="T4" fmla="*/ 373 w 709"/>
                <a:gd name="T5" fmla="*/ 294 h 709"/>
                <a:gd name="T6" fmla="*/ 709 w 709"/>
                <a:gd name="T7" fmla="*/ 154 h 709"/>
                <a:gd name="T8" fmla="*/ 709 w 709"/>
                <a:gd name="T9" fmla="*/ 570 h 709"/>
                <a:gd name="T10" fmla="*/ 335 w 709"/>
                <a:gd name="T11" fmla="*/ 294 h 709"/>
                <a:gd name="T12" fmla="*/ 0 w 709"/>
                <a:gd name="T13" fmla="*/ 154 h 709"/>
                <a:gd name="T14" fmla="*/ 0 w 709"/>
                <a:gd name="T15" fmla="*/ 570 h 709"/>
                <a:gd name="T16" fmla="*/ 335 w 709"/>
                <a:gd name="T17" fmla="*/ 709 h 709"/>
                <a:gd name="T18" fmla="*/ 335 w 709"/>
                <a:gd name="T19" fmla="*/ 294 h 709"/>
                <a:gd name="T20" fmla="*/ 354 w 709"/>
                <a:gd name="T21" fmla="*/ 0 h 709"/>
                <a:gd name="T22" fmla="*/ 0 w 709"/>
                <a:gd name="T23" fmla="*/ 126 h 709"/>
                <a:gd name="T24" fmla="*/ 354 w 709"/>
                <a:gd name="T25" fmla="*/ 268 h 709"/>
                <a:gd name="T26" fmla="*/ 709 w 709"/>
                <a:gd name="T27" fmla="*/ 126 h 709"/>
                <a:gd name="T28" fmla="*/ 354 w 709"/>
                <a:gd name="T29"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9" h="709">
                  <a:moveTo>
                    <a:pt x="709" y="570"/>
                  </a:moveTo>
                  <a:lnTo>
                    <a:pt x="373" y="709"/>
                  </a:lnTo>
                  <a:lnTo>
                    <a:pt x="373" y="294"/>
                  </a:lnTo>
                  <a:lnTo>
                    <a:pt x="709" y="154"/>
                  </a:lnTo>
                  <a:lnTo>
                    <a:pt x="709" y="570"/>
                  </a:lnTo>
                  <a:close/>
                  <a:moveTo>
                    <a:pt x="335" y="294"/>
                  </a:moveTo>
                  <a:lnTo>
                    <a:pt x="0" y="154"/>
                  </a:lnTo>
                  <a:lnTo>
                    <a:pt x="0" y="570"/>
                  </a:lnTo>
                  <a:lnTo>
                    <a:pt x="335" y="709"/>
                  </a:lnTo>
                  <a:lnTo>
                    <a:pt x="335" y="294"/>
                  </a:lnTo>
                  <a:close/>
                  <a:moveTo>
                    <a:pt x="354" y="0"/>
                  </a:moveTo>
                  <a:lnTo>
                    <a:pt x="0" y="126"/>
                  </a:lnTo>
                  <a:lnTo>
                    <a:pt x="354" y="268"/>
                  </a:lnTo>
                  <a:lnTo>
                    <a:pt x="709" y="126"/>
                  </a:lnTo>
                  <a:lnTo>
                    <a:pt x="354" y="0"/>
                  </a:lnTo>
                  <a:close/>
                </a:path>
              </a:pathLst>
            </a:custGeom>
            <a:solidFill>
              <a:srgbClr val="0070C0"/>
            </a:solidFill>
            <a:ln>
              <a:noFill/>
            </a:ln>
          </p:spPr>
          <p:txBody>
            <a:bodyPr vert="horz" wrap="square" lIns="103710" tIns="51856" rIns="103710" bIns="51856" numCol="1" anchor="t" anchorCtr="0" compatLnSpc="1"/>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065" algn="l" defTabSz="685800" rtl="0" eaLnBrk="1" latinLnBrk="0" hangingPunct="1">
                <a:defRPr sz="1400" kern="1200">
                  <a:solidFill>
                    <a:schemeClr val="tx1"/>
                  </a:solidFill>
                  <a:latin typeface="+mn-lt"/>
                  <a:ea typeface="+mn-ea"/>
                  <a:cs typeface="+mn-cs"/>
                </a:defRPr>
              </a:lvl4pPr>
              <a:lvl5pPr marL="1370965" algn="l" defTabSz="685800" rtl="0" eaLnBrk="1" latinLnBrk="0" hangingPunct="1">
                <a:defRPr sz="1400" kern="1200">
                  <a:solidFill>
                    <a:schemeClr val="tx1"/>
                  </a:solidFill>
                  <a:latin typeface="+mn-lt"/>
                  <a:ea typeface="+mn-ea"/>
                  <a:cs typeface="+mn-cs"/>
                </a:defRPr>
              </a:lvl5pPr>
              <a:lvl6pPr marL="1713865" algn="l" defTabSz="685800" rtl="0" eaLnBrk="1" latinLnBrk="0" hangingPunct="1">
                <a:defRPr sz="1400" kern="1200">
                  <a:solidFill>
                    <a:schemeClr val="tx1"/>
                  </a:solidFill>
                  <a:latin typeface="+mn-lt"/>
                  <a:ea typeface="+mn-ea"/>
                  <a:cs typeface="+mn-cs"/>
                </a:defRPr>
              </a:lvl6pPr>
              <a:lvl7pPr marL="2056765" algn="l" defTabSz="685800" rtl="0" eaLnBrk="1" latinLnBrk="0" hangingPunct="1">
                <a:defRPr sz="1400" kern="1200">
                  <a:solidFill>
                    <a:schemeClr val="tx1"/>
                  </a:solidFill>
                  <a:latin typeface="+mn-lt"/>
                  <a:ea typeface="+mn-ea"/>
                  <a:cs typeface="+mn-cs"/>
                </a:defRPr>
              </a:lvl7pPr>
              <a:lvl8pPr marL="2399030" algn="l" defTabSz="685800" rtl="0" eaLnBrk="1" latinLnBrk="0" hangingPunct="1">
                <a:defRPr sz="1400" kern="1200">
                  <a:solidFill>
                    <a:schemeClr val="tx1"/>
                  </a:solidFill>
                  <a:latin typeface="+mn-lt"/>
                  <a:ea typeface="+mn-ea"/>
                  <a:cs typeface="+mn-cs"/>
                </a:defRPr>
              </a:lvl8pPr>
              <a:lvl9pPr marL="2741930" algn="l" defTabSz="685800" rtl="0" eaLnBrk="1" latinLnBrk="0" hangingPunct="1">
                <a:defRPr sz="1400" kern="1200">
                  <a:solidFill>
                    <a:schemeClr val="tx1"/>
                  </a:solidFill>
                  <a:latin typeface="+mn-lt"/>
                  <a:ea typeface="+mn-ea"/>
                  <a:cs typeface="+mn-cs"/>
                </a:defRPr>
              </a:lvl9pPr>
            </a:lstStyle>
            <a:p>
              <a:endParaRPr lang="en-US" sz="2270">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4100593" y="3951969"/>
            <a:ext cx="1016067" cy="1016067"/>
            <a:chOff x="4279007" y="4144161"/>
            <a:chExt cx="1075144" cy="1075144"/>
          </a:xfrm>
          <a:gradFill>
            <a:gsLst>
              <a:gs pos="0">
                <a:schemeClr val="bg1"/>
              </a:gs>
              <a:gs pos="51000">
                <a:schemeClr val="bg1">
                  <a:lumMod val="95000"/>
                </a:schemeClr>
              </a:gs>
              <a:gs pos="100000">
                <a:schemeClr val="bg1">
                  <a:lumMod val="75000"/>
                </a:schemeClr>
              </a:gs>
            </a:gsLst>
            <a:lin ang="18900000" scaled="0"/>
          </a:gradFill>
          <a:effectLst>
            <a:outerShdw blurRad="444500" dist="63500" dir="8100000" algn="ctr" rotWithShape="0">
              <a:schemeClr val="tx1">
                <a:alpha val="50000"/>
              </a:schemeClr>
            </a:outerShdw>
          </a:effectLst>
        </p:grpSpPr>
        <p:sp>
          <p:nvSpPr>
            <p:cNvPr id="17" name="椭圆 16"/>
            <p:cNvSpPr/>
            <p:nvPr/>
          </p:nvSpPr>
          <p:spPr>
            <a:xfrm>
              <a:off x="4279007" y="4144161"/>
              <a:ext cx="1075144" cy="1075144"/>
            </a:xfrm>
            <a:prstGeom prst="ellipse">
              <a:avLst/>
            </a:prstGeom>
            <a:grp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solidFill>
                <a:latin typeface="微软雅黑" panose="020B0503020204020204" pitchFamily="34" charset="-122"/>
                <a:ea typeface="微软雅黑" panose="020B0503020204020204" pitchFamily="34" charset="-122"/>
              </a:endParaRPr>
            </a:p>
          </p:txBody>
        </p:sp>
        <p:pic>
          <p:nvPicPr>
            <p:cNvPr id="18"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4503176" y="4341544"/>
              <a:ext cx="638783" cy="622812"/>
            </a:xfrm>
            <a:prstGeom prst="rect">
              <a:avLst/>
            </a:prstGeom>
            <a:grpFill/>
          </p:spPr>
        </p:pic>
      </p:grpSp>
      <p:grpSp>
        <p:nvGrpSpPr>
          <p:cNvPr id="19" name="组合 18"/>
          <p:cNvGrpSpPr/>
          <p:nvPr/>
        </p:nvGrpSpPr>
        <p:grpSpPr>
          <a:xfrm>
            <a:off x="6216203" y="4038313"/>
            <a:ext cx="1016067" cy="1016067"/>
            <a:chOff x="6517624" y="4235525"/>
            <a:chExt cx="1075144" cy="1075144"/>
          </a:xfrm>
          <a:gradFill>
            <a:gsLst>
              <a:gs pos="0">
                <a:schemeClr val="bg1"/>
              </a:gs>
              <a:gs pos="51000">
                <a:schemeClr val="bg1">
                  <a:lumMod val="95000"/>
                </a:schemeClr>
              </a:gs>
              <a:gs pos="100000">
                <a:schemeClr val="bg1">
                  <a:lumMod val="75000"/>
                </a:schemeClr>
              </a:gs>
            </a:gsLst>
            <a:lin ang="18900000" scaled="0"/>
          </a:gradFill>
          <a:effectLst>
            <a:outerShdw blurRad="444500" dist="63500" dir="8100000" algn="ctr" rotWithShape="0">
              <a:schemeClr val="tx1">
                <a:alpha val="50000"/>
              </a:schemeClr>
            </a:outerShdw>
          </a:effectLst>
        </p:grpSpPr>
        <p:sp>
          <p:nvSpPr>
            <p:cNvPr id="20" name="椭圆 19"/>
            <p:cNvSpPr/>
            <p:nvPr/>
          </p:nvSpPr>
          <p:spPr>
            <a:xfrm>
              <a:off x="6517624" y="4235525"/>
              <a:ext cx="1075144" cy="1075144"/>
            </a:xfrm>
            <a:prstGeom prst="ellipse">
              <a:avLst/>
            </a:prstGeom>
            <a:grp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solidFill>
                <a:latin typeface="微软雅黑" panose="020B0503020204020204" pitchFamily="34" charset="-122"/>
                <a:ea typeface="微软雅黑" panose="020B0503020204020204" pitchFamily="34" charset="-122"/>
              </a:endParaRPr>
            </a:p>
          </p:txBody>
        </p:sp>
        <p:pic>
          <p:nvPicPr>
            <p:cNvPr id="21" name="Pictur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31404" y="4460804"/>
              <a:ext cx="638783" cy="624587"/>
            </a:xfrm>
            <a:prstGeom prst="rect">
              <a:avLst/>
            </a:prstGeom>
            <a:grpFill/>
          </p:spPr>
        </p:pic>
      </p:grpSp>
      <p:grpSp>
        <p:nvGrpSpPr>
          <p:cNvPr id="22" name="组合 21"/>
          <p:cNvGrpSpPr/>
          <p:nvPr/>
        </p:nvGrpSpPr>
        <p:grpSpPr>
          <a:xfrm>
            <a:off x="7660023" y="3117136"/>
            <a:ext cx="1016067" cy="1016067"/>
            <a:chOff x="8045392" y="3260788"/>
            <a:chExt cx="1075144" cy="1075144"/>
          </a:xfrm>
          <a:gradFill>
            <a:gsLst>
              <a:gs pos="0">
                <a:schemeClr val="bg1"/>
              </a:gs>
              <a:gs pos="51000">
                <a:schemeClr val="bg1">
                  <a:lumMod val="95000"/>
                </a:schemeClr>
              </a:gs>
              <a:gs pos="100000">
                <a:schemeClr val="bg1">
                  <a:lumMod val="75000"/>
                </a:schemeClr>
              </a:gs>
            </a:gsLst>
            <a:lin ang="18900000" scaled="0"/>
          </a:gradFill>
          <a:effectLst>
            <a:outerShdw blurRad="444500" dist="63500" dir="8100000" algn="ctr" rotWithShape="0">
              <a:schemeClr val="tx1">
                <a:alpha val="50000"/>
              </a:schemeClr>
            </a:outerShdw>
          </a:effectLst>
        </p:grpSpPr>
        <p:sp>
          <p:nvSpPr>
            <p:cNvPr id="23" name="椭圆 22"/>
            <p:cNvSpPr/>
            <p:nvPr/>
          </p:nvSpPr>
          <p:spPr>
            <a:xfrm>
              <a:off x="8045392" y="3260788"/>
              <a:ext cx="1075144" cy="1075144"/>
            </a:xfrm>
            <a:prstGeom prst="ellipse">
              <a:avLst/>
            </a:prstGeom>
            <a:grp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solidFill>
                  <a:schemeClr val="tx1"/>
                </a:solidFill>
                <a:latin typeface="微软雅黑" panose="020B0503020204020204" pitchFamily="34" charset="-122"/>
                <a:ea typeface="微软雅黑" panose="020B0503020204020204" pitchFamily="34" charset="-122"/>
              </a:endParaRPr>
            </a:p>
          </p:txBody>
        </p:sp>
        <p:sp>
          <p:nvSpPr>
            <p:cNvPr id="24" name="Freeform 45"/>
            <p:cNvSpPr>
              <a:spLocks noEditPoints="1"/>
            </p:cNvSpPr>
            <p:nvPr/>
          </p:nvSpPr>
          <p:spPr bwMode="black">
            <a:xfrm>
              <a:off x="8341545" y="3499152"/>
              <a:ext cx="470167" cy="507079"/>
            </a:xfrm>
            <a:custGeom>
              <a:avLst/>
              <a:gdLst>
                <a:gd name="T0" fmla="*/ 135 w 140"/>
                <a:gd name="T1" fmla="*/ 85 h 151"/>
                <a:gd name="T2" fmla="*/ 140 w 140"/>
                <a:gd name="T3" fmla="*/ 96 h 151"/>
                <a:gd name="T4" fmla="*/ 134 w 140"/>
                <a:gd name="T5" fmla="*/ 106 h 151"/>
                <a:gd name="T6" fmla="*/ 137 w 140"/>
                <a:gd name="T7" fmla="*/ 117 h 151"/>
                <a:gd name="T8" fmla="*/ 129 w 140"/>
                <a:gd name="T9" fmla="*/ 128 h 151"/>
                <a:gd name="T10" fmla="*/ 128 w 140"/>
                <a:gd name="T11" fmla="*/ 137 h 151"/>
                <a:gd name="T12" fmla="*/ 116 w 140"/>
                <a:gd name="T13" fmla="*/ 148 h 151"/>
                <a:gd name="T14" fmla="*/ 65 w 140"/>
                <a:gd name="T15" fmla="*/ 148 h 151"/>
                <a:gd name="T16" fmla="*/ 33 w 140"/>
                <a:gd name="T17" fmla="*/ 142 h 151"/>
                <a:gd name="T18" fmla="*/ 33 w 140"/>
                <a:gd name="T19" fmla="*/ 82 h 151"/>
                <a:gd name="T20" fmla="*/ 34 w 140"/>
                <a:gd name="T21" fmla="*/ 82 h 151"/>
                <a:gd name="T22" fmla="*/ 34 w 140"/>
                <a:gd name="T23" fmla="*/ 82 h 151"/>
                <a:gd name="T24" fmla="*/ 37 w 140"/>
                <a:gd name="T25" fmla="*/ 82 h 151"/>
                <a:gd name="T26" fmla="*/ 60 w 140"/>
                <a:gd name="T27" fmla="*/ 48 h 151"/>
                <a:gd name="T28" fmla="*/ 68 w 140"/>
                <a:gd name="T29" fmla="*/ 39 h 151"/>
                <a:gd name="T30" fmla="*/ 81 w 140"/>
                <a:gd name="T31" fmla="*/ 3 h 151"/>
                <a:gd name="T32" fmla="*/ 97 w 140"/>
                <a:gd name="T33" fmla="*/ 8 h 151"/>
                <a:gd name="T34" fmla="*/ 99 w 140"/>
                <a:gd name="T35" fmla="*/ 35 h 151"/>
                <a:gd name="T36" fmla="*/ 90 w 140"/>
                <a:gd name="T37" fmla="*/ 60 h 151"/>
                <a:gd name="T38" fmla="*/ 130 w 140"/>
                <a:gd name="T39" fmla="*/ 62 h 151"/>
                <a:gd name="T40" fmla="*/ 140 w 140"/>
                <a:gd name="T41" fmla="*/ 77 h 151"/>
                <a:gd name="T42" fmla="*/ 135 w 140"/>
                <a:gd name="T43" fmla="*/ 85 h 151"/>
                <a:gd name="T44" fmla="*/ 30 w 140"/>
                <a:gd name="T45" fmla="*/ 137 h 151"/>
                <a:gd name="T46" fmla="*/ 30 w 140"/>
                <a:gd name="T47" fmla="*/ 137 h 151"/>
                <a:gd name="T48" fmla="*/ 30 w 140"/>
                <a:gd name="T49" fmla="*/ 82 h 151"/>
                <a:gd name="T50" fmla="*/ 23 w 140"/>
                <a:gd name="T51" fmla="*/ 76 h 151"/>
                <a:gd name="T52" fmla="*/ 7 w 140"/>
                <a:gd name="T53" fmla="*/ 76 h 151"/>
                <a:gd name="T54" fmla="*/ 0 w 140"/>
                <a:gd name="T55" fmla="*/ 82 h 151"/>
                <a:gd name="T56" fmla="*/ 0 w 140"/>
                <a:gd name="T57" fmla="*/ 137 h 151"/>
                <a:gd name="T58" fmla="*/ 7 w 140"/>
                <a:gd name="T59" fmla="*/ 144 h 151"/>
                <a:gd name="T60" fmla="*/ 23 w 140"/>
                <a:gd name="T61" fmla="*/ 144 h 151"/>
                <a:gd name="T62" fmla="*/ 30 w 140"/>
                <a:gd name="T63" fmla="*/ 13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0" h="151">
                  <a:moveTo>
                    <a:pt x="135" y="85"/>
                  </a:moveTo>
                  <a:cubicBezTo>
                    <a:pt x="135" y="88"/>
                    <a:pt x="140" y="93"/>
                    <a:pt x="140" y="96"/>
                  </a:cubicBezTo>
                  <a:cubicBezTo>
                    <a:pt x="140" y="99"/>
                    <a:pt x="134" y="103"/>
                    <a:pt x="134" y="106"/>
                  </a:cubicBezTo>
                  <a:cubicBezTo>
                    <a:pt x="133" y="109"/>
                    <a:pt x="137" y="114"/>
                    <a:pt x="137" y="117"/>
                  </a:cubicBezTo>
                  <a:cubicBezTo>
                    <a:pt x="137" y="121"/>
                    <a:pt x="130" y="125"/>
                    <a:pt x="129" y="128"/>
                  </a:cubicBezTo>
                  <a:cubicBezTo>
                    <a:pt x="128" y="130"/>
                    <a:pt x="129" y="135"/>
                    <a:pt x="128" y="137"/>
                  </a:cubicBezTo>
                  <a:cubicBezTo>
                    <a:pt x="127" y="141"/>
                    <a:pt x="120" y="147"/>
                    <a:pt x="116" y="148"/>
                  </a:cubicBezTo>
                  <a:cubicBezTo>
                    <a:pt x="104" y="151"/>
                    <a:pt x="65" y="148"/>
                    <a:pt x="65" y="148"/>
                  </a:cubicBezTo>
                  <a:cubicBezTo>
                    <a:pt x="65" y="148"/>
                    <a:pt x="65" y="148"/>
                    <a:pt x="33" y="142"/>
                  </a:cubicBezTo>
                  <a:cubicBezTo>
                    <a:pt x="33" y="142"/>
                    <a:pt x="33" y="142"/>
                    <a:pt x="33" y="82"/>
                  </a:cubicBezTo>
                  <a:cubicBezTo>
                    <a:pt x="33" y="82"/>
                    <a:pt x="33" y="82"/>
                    <a:pt x="34" y="82"/>
                  </a:cubicBezTo>
                  <a:cubicBezTo>
                    <a:pt x="34" y="82"/>
                    <a:pt x="34" y="82"/>
                    <a:pt x="34" y="82"/>
                  </a:cubicBezTo>
                  <a:cubicBezTo>
                    <a:pt x="34" y="82"/>
                    <a:pt x="34" y="82"/>
                    <a:pt x="37" y="82"/>
                  </a:cubicBezTo>
                  <a:cubicBezTo>
                    <a:pt x="41" y="81"/>
                    <a:pt x="49" y="75"/>
                    <a:pt x="60" y="48"/>
                  </a:cubicBezTo>
                  <a:cubicBezTo>
                    <a:pt x="61" y="44"/>
                    <a:pt x="65" y="42"/>
                    <a:pt x="68" y="39"/>
                  </a:cubicBezTo>
                  <a:cubicBezTo>
                    <a:pt x="75" y="34"/>
                    <a:pt x="79" y="27"/>
                    <a:pt x="81" y="3"/>
                  </a:cubicBezTo>
                  <a:cubicBezTo>
                    <a:pt x="81" y="0"/>
                    <a:pt x="91" y="1"/>
                    <a:pt x="97" y="8"/>
                  </a:cubicBezTo>
                  <a:cubicBezTo>
                    <a:pt x="102" y="14"/>
                    <a:pt x="102" y="26"/>
                    <a:pt x="99" y="35"/>
                  </a:cubicBezTo>
                  <a:cubicBezTo>
                    <a:pt x="96" y="41"/>
                    <a:pt x="87" y="55"/>
                    <a:pt x="90" y="60"/>
                  </a:cubicBezTo>
                  <a:cubicBezTo>
                    <a:pt x="90" y="60"/>
                    <a:pt x="124" y="59"/>
                    <a:pt x="130" y="62"/>
                  </a:cubicBezTo>
                  <a:cubicBezTo>
                    <a:pt x="134" y="63"/>
                    <a:pt x="140" y="72"/>
                    <a:pt x="140" y="77"/>
                  </a:cubicBezTo>
                  <a:cubicBezTo>
                    <a:pt x="140" y="79"/>
                    <a:pt x="136" y="83"/>
                    <a:pt x="135" y="85"/>
                  </a:cubicBezTo>
                  <a:close/>
                  <a:moveTo>
                    <a:pt x="30" y="137"/>
                  </a:moveTo>
                  <a:cubicBezTo>
                    <a:pt x="30" y="137"/>
                    <a:pt x="30" y="137"/>
                    <a:pt x="30" y="137"/>
                  </a:cubicBezTo>
                  <a:cubicBezTo>
                    <a:pt x="30" y="137"/>
                    <a:pt x="30" y="137"/>
                    <a:pt x="30" y="82"/>
                  </a:cubicBezTo>
                  <a:cubicBezTo>
                    <a:pt x="30" y="79"/>
                    <a:pt x="27" y="76"/>
                    <a:pt x="23" y="76"/>
                  </a:cubicBezTo>
                  <a:cubicBezTo>
                    <a:pt x="23" y="76"/>
                    <a:pt x="23" y="76"/>
                    <a:pt x="7" y="76"/>
                  </a:cubicBezTo>
                  <a:cubicBezTo>
                    <a:pt x="3" y="76"/>
                    <a:pt x="0" y="79"/>
                    <a:pt x="0" y="82"/>
                  </a:cubicBezTo>
                  <a:cubicBezTo>
                    <a:pt x="0" y="82"/>
                    <a:pt x="0" y="82"/>
                    <a:pt x="0" y="137"/>
                  </a:cubicBezTo>
                  <a:cubicBezTo>
                    <a:pt x="0" y="141"/>
                    <a:pt x="3" y="144"/>
                    <a:pt x="7" y="144"/>
                  </a:cubicBezTo>
                  <a:cubicBezTo>
                    <a:pt x="7" y="144"/>
                    <a:pt x="7" y="144"/>
                    <a:pt x="23" y="144"/>
                  </a:cubicBezTo>
                  <a:cubicBezTo>
                    <a:pt x="27" y="144"/>
                    <a:pt x="30" y="141"/>
                    <a:pt x="30" y="137"/>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vert="horz" wrap="square" lIns="86400" tIns="43201" rIns="86400" bIns="43201" numCol="1" anchor="t" anchorCtr="0" compatLnSpc="1"/>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065" algn="l" defTabSz="685800" rtl="0" eaLnBrk="1" latinLnBrk="0" hangingPunct="1">
                <a:defRPr sz="1400" kern="1200">
                  <a:solidFill>
                    <a:schemeClr val="tx1"/>
                  </a:solidFill>
                  <a:latin typeface="+mn-lt"/>
                  <a:ea typeface="+mn-ea"/>
                  <a:cs typeface="+mn-cs"/>
                </a:defRPr>
              </a:lvl4pPr>
              <a:lvl5pPr marL="1370965" algn="l" defTabSz="685800" rtl="0" eaLnBrk="1" latinLnBrk="0" hangingPunct="1">
                <a:defRPr sz="1400" kern="1200">
                  <a:solidFill>
                    <a:schemeClr val="tx1"/>
                  </a:solidFill>
                  <a:latin typeface="+mn-lt"/>
                  <a:ea typeface="+mn-ea"/>
                  <a:cs typeface="+mn-cs"/>
                </a:defRPr>
              </a:lvl5pPr>
              <a:lvl6pPr marL="1713865" algn="l" defTabSz="685800" rtl="0" eaLnBrk="1" latinLnBrk="0" hangingPunct="1">
                <a:defRPr sz="1400" kern="1200">
                  <a:solidFill>
                    <a:schemeClr val="tx1"/>
                  </a:solidFill>
                  <a:latin typeface="+mn-lt"/>
                  <a:ea typeface="+mn-ea"/>
                  <a:cs typeface="+mn-cs"/>
                </a:defRPr>
              </a:lvl6pPr>
              <a:lvl7pPr marL="2056765" algn="l" defTabSz="685800" rtl="0" eaLnBrk="1" latinLnBrk="0" hangingPunct="1">
                <a:defRPr sz="1400" kern="1200">
                  <a:solidFill>
                    <a:schemeClr val="tx1"/>
                  </a:solidFill>
                  <a:latin typeface="+mn-lt"/>
                  <a:ea typeface="+mn-ea"/>
                  <a:cs typeface="+mn-cs"/>
                </a:defRPr>
              </a:lvl7pPr>
              <a:lvl8pPr marL="2399030" algn="l" defTabSz="685800" rtl="0" eaLnBrk="1" latinLnBrk="0" hangingPunct="1">
                <a:defRPr sz="1400" kern="1200">
                  <a:solidFill>
                    <a:schemeClr val="tx1"/>
                  </a:solidFill>
                  <a:latin typeface="+mn-lt"/>
                  <a:ea typeface="+mn-ea"/>
                  <a:cs typeface="+mn-cs"/>
                </a:defRPr>
              </a:lvl8pPr>
              <a:lvl9pPr marL="2741930" algn="l" defTabSz="685800" rtl="0" eaLnBrk="1" latinLnBrk="0" hangingPunct="1">
                <a:defRPr sz="1400" kern="1200">
                  <a:solidFill>
                    <a:schemeClr val="tx1"/>
                  </a:solidFill>
                  <a:latin typeface="+mn-lt"/>
                  <a:ea typeface="+mn-ea"/>
                  <a:cs typeface="+mn-cs"/>
                </a:defRPr>
              </a:lvl9pPr>
            </a:lstStyle>
            <a:p>
              <a:pPr defTabSz="647700"/>
              <a:endParaRPr lang="en-US" sz="1765">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47"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1000"/>
                                        <p:tgtEl>
                                          <p:spTgt spid="7"/>
                                        </p:tgtEl>
                                      </p:cBhvr>
                                    </p:animEffect>
                                    <p:anim calcmode="lin" valueType="num">
                                      <p:cBhvr>
                                        <p:cTn id="55" dur="1000" fill="hold"/>
                                        <p:tgtEl>
                                          <p:spTgt spid="7"/>
                                        </p:tgtEl>
                                        <p:attrNameLst>
                                          <p:attrName>ppt_x</p:attrName>
                                        </p:attrNameLst>
                                      </p:cBhvr>
                                      <p:tavLst>
                                        <p:tav tm="0">
                                          <p:val>
                                            <p:strVal val="#ppt_x"/>
                                          </p:val>
                                        </p:tav>
                                        <p:tav tm="100000">
                                          <p:val>
                                            <p:strVal val="#ppt_x"/>
                                          </p:val>
                                        </p:tav>
                                      </p:tavLst>
                                    </p:anim>
                                    <p:anim calcmode="lin" valueType="num">
                                      <p:cBhvr>
                                        <p:cTn id="56" dur="1000" fill="hold"/>
                                        <p:tgtEl>
                                          <p:spTgt spid="7"/>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anim calcmode="lin" valueType="num">
                                      <p:cBhvr>
                                        <p:cTn id="60" dur="1000" fill="hold"/>
                                        <p:tgtEl>
                                          <p:spTgt spid="8"/>
                                        </p:tgtEl>
                                        <p:attrNameLst>
                                          <p:attrName>ppt_x</p:attrName>
                                        </p:attrNameLst>
                                      </p:cBhvr>
                                      <p:tavLst>
                                        <p:tav tm="0">
                                          <p:val>
                                            <p:strVal val="#ppt_x"/>
                                          </p:val>
                                        </p:tav>
                                        <p:tav tm="100000">
                                          <p:val>
                                            <p:strVal val="#ppt_x"/>
                                          </p:val>
                                        </p:tav>
                                      </p:tavLst>
                                    </p:anim>
                                    <p:anim calcmode="lin" valueType="num">
                                      <p:cBhvr>
                                        <p:cTn id="6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P spid="5"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092288" y="435537"/>
            <a:ext cx="4086375" cy="480131"/>
          </a:xfrm>
          <a:prstGeom prst="rect">
            <a:avLst/>
          </a:prstGeom>
        </p:spPr>
        <p:txBody>
          <a:bodyPr wrap="none">
            <a:spAutoFit/>
          </a:bodyPr>
          <a:lstStyle/>
          <a:p>
            <a:r>
              <a:rPr lang="zh-CN" altLang="en-US" sz="2520" b="1" dirty="0">
                <a:latin typeface="微软雅黑" panose="020B0503020204020204" pitchFamily="34" charset="-122"/>
                <a:ea typeface="微软雅黑" panose="020B0503020204020204" pitchFamily="34" charset="-122"/>
              </a:rPr>
              <a:t>年度工作概述</a:t>
            </a:r>
            <a:r>
              <a:rPr lang="en-US" altLang="zh-CN" sz="1765" dirty="0">
                <a:latin typeface="微软雅黑" panose="020B0503020204020204" pitchFamily="34" charset="-122"/>
                <a:ea typeface="微软雅黑" panose="020B0503020204020204" pitchFamily="34" charset="-122"/>
              </a:rPr>
              <a:t>(</a:t>
            </a:r>
            <a:r>
              <a:rPr lang="zh-CN" altLang="en-US" sz="1765" dirty="0">
                <a:latin typeface="微软雅黑" panose="020B0503020204020204" pitchFamily="34" charset="-122"/>
                <a:ea typeface="微软雅黑" panose="020B0503020204020204" pitchFamily="34" charset="-122"/>
              </a:rPr>
              <a:t>此处添加文本内容</a:t>
            </a:r>
            <a:r>
              <a:rPr lang="en-US" altLang="zh-CN" sz="1765" dirty="0">
                <a:latin typeface="微软雅黑" panose="020B0503020204020204" pitchFamily="34" charset="-122"/>
                <a:ea typeface="微软雅黑" panose="020B0503020204020204" pitchFamily="34" charset="-122"/>
              </a:rPr>
              <a:t>)</a:t>
            </a:r>
            <a:endParaRPr lang="zh-CN" altLang="en-US" sz="2520" dirty="0">
              <a:latin typeface="微软雅黑" panose="020B0503020204020204" pitchFamily="34" charset="-122"/>
              <a:ea typeface="微软雅黑" panose="020B0503020204020204" pitchFamily="34" charset="-122"/>
            </a:endParaRPr>
          </a:p>
        </p:txBody>
      </p:sp>
      <p:sp>
        <p:nvSpPr>
          <p:cNvPr id="3" name="Oval 22"/>
          <p:cNvSpPr>
            <a:spLocks noChangeArrowheads="1"/>
          </p:cNvSpPr>
          <p:nvPr/>
        </p:nvSpPr>
        <p:spPr bwMode="auto">
          <a:xfrm>
            <a:off x="4848575" y="1705828"/>
            <a:ext cx="1231384" cy="1230591"/>
          </a:xfrm>
          <a:prstGeom prst="ellipse">
            <a:avLst/>
          </a:prstGeom>
          <a:gradFill>
            <a:gsLst>
              <a:gs pos="0">
                <a:schemeClr val="bg1"/>
              </a:gs>
              <a:gs pos="51000">
                <a:schemeClr val="bg1">
                  <a:lumMod val="95000"/>
                </a:schemeClr>
              </a:gs>
              <a:gs pos="100000">
                <a:schemeClr val="bg1">
                  <a:lumMod val="75000"/>
                </a:schemeClr>
              </a:gs>
            </a:gsLst>
            <a:lin ang="18900000" scaled="0"/>
          </a:gradFill>
          <a:ln>
            <a:noFill/>
          </a:ln>
          <a:effectLst>
            <a:outerShdw blurRad="444500" dist="63500" dir="8100000" algn="ctr" rotWithShape="0">
              <a:schemeClr val="tx1">
                <a:alpha val="50000"/>
              </a:schemeClr>
            </a:outerShdw>
          </a:effectLst>
        </p:spPr>
        <p:txBody>
          <a:bodyPr vert="horz" wrap="square" lIns="71343" tIns="35673" rIns="71343" bIns="35673" numCol="1" anchor="ctr" anchorCtr="0" compatLnSpc="1"/>
          <a:lstStyle/>
          <a:p>
            <a:pPr algn="ctr"/>
            <a:r>
              <a:rPr lang="zh-CN" altLang="en-US" sz="2520" b="1" dirty="0">
                <a:solidFill>
                  <a:srgbClr val="0070C0"/>
                </a:solidFill>
                <a:latin typeface="微软雅黑" panose="020B0503020204020204" pitchFamily="34" charset="-122"/>
                <a:ea typeface="微软雅黑" panose="020B0503020204020204" pitchFamily="34" charset="-122"/>
              </a:rPr>
              <a:t>标题内容</a:t>
            </a:r>
            <a:endParaRPr lang="zh-CN" altLang="en-US" sz="4030" b="1" baseline="-3000" dirty="0">
              <a:solidFill>
                <a:srgbClr val="0070C0"/>
              </a:solidFill>
              <a:latin typeface="微软雅黑" panose="020B0503020204020204" pitchFamily="34" charset="-122"/>
              <a:ea typeface="微软雅黑" panose="020B0503020204020204" pitchFamily="34" charset="-122"/>
            </a:endParaRPr>
          </a:p>
        </p:txBody>
      </p:sp>
      <p:sp>
        <p:nvSpPr>
          <p:cNvPr id="4" name="Line 23"/>
          <p:cNvSpPr>
            <a:spLocks noChangeShapeType="1"/>
          </p:cNvSpPr>
          <p:nvPr/>
        </p:nvSpPr>
        <p:spPr bwMode="auto">
          <a:xfrm flipH="1">
            <a:off x="1859429" y="2322681"/>
            <a:ext cx="2989144" cy="0"/>
          </a:xfrm>
          <a:prstGeom prst="line">
            <a:avLst/>
          </a:prstGeom>
          <a:noFill/>
          <a:ln w="5" cap="flat">
            <a:solidFill>
              <a:schemeClr val="bg1">
                <a:lumMod val="50000"/>
              </a:schemeClr>
            </a:solidFill>
            <a:prstDash val="dash"/>
            <a:miter lim="800000"/>
            <a:headEnd type="none" w="med" len="med"/>
            <a:tailEnd type="arrow" w="med" len="med"/>
          </a:ln>
          <a:extLst>
            <a:ext uri="{909E8E84-426E-40DD-AFC4-6F175D3DCCD1}">
              <a14:hiddenFill xmlns:a14="http://schemas.microsoft.com/office/drawing/2010/main">
                <a:noFill/>
              </a14:hiddenFill>
            </a:ext>
          </a:extLst>
        </p:spPr>
        <p:txBody>
          <a:bodyPr vert="horz" wrap="square" lIns="71343" tIns="35673" rIns="71343" bIns="35673" numCol="1" anchor="t" anchorCtr="0" compatLnSpc="1"/>
          <a:lstStyle/>
          <a:p>
            <a:endParaRPr lang="zh-CN" altLang="en-US" sz="2395"/>
          </a:p>
        </p:txBody>
      </p:sp>
      <p:sp>
        <p:nvSpPr>
          <p:cNvPr id="5" name="Freeform 24"/>
          <p:cNvSpPr>
            <a:spLocks noEditPoints="1"/>
          </p:cNvSpPr>
          <p:nvPr/>
        </p:nvSpPr>
        <p:spPr bwMode="auto">
          <a:xfrm>
            <a:off x="3945351" y="2154451"/>
            <a:ext cx="346913" cy="345812"/>
          </a:xfrm>
          <a:custGeom>
            <a:avLst/>
            <a:gdLst>
              <a:gd name="T0" fmla="*/ 23 w 47"/>
              <a:gd name="T1" fmla="*/ 0 h 47"/>
              <a:gd name="T2" fmla="*/ 47 w 47"/>
              <a:gd name="T3" fmla="*/ 24 h 47"/>
              <a:gd name="T4" fmla="*/ 23 w 47"/>
              <a:gd name="T5" fmla="*/ 47 h 47"/>
              <a:gd name="T6" fmla="*/ 0 w 47"/>
              <a:gd name="T7" fmla="*/ 24 h 47"/>
              <a:gd name="T8" fmla="*/ 23 w 47"/>
              <a:gd name="T9" fmla="*/ 0 h 47"/>
              <a:gd name="T10" fmla="*/ 23 w 47"/>
              <a:gd name="T11" fmla="*/ 15 h 47"/>
              <a:gd name="T12" fmla="*/ 15 w 47"/>
              <a:gd name="T13" fmla="*/ 24 h 47"/>
              <a:gd name="T14" fmla="*/ 23 w 47"/>
              <a:gd name="T15" fmla="*/ 32 h 47"/>
              <a:gd name="T16" fmla="*/ 32 w 47"/>
              <a:gd name="T17" fmla="*/ 24 h 47"/>
              <a:gd name="T18" fmla="*/ 23 w 47"/>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3" y="0"/>
                </a:moveTo>
                <a:cubicBezTo>
                  <a:pt x="36" y="0"/>
                  <a:pt x="47" y="11"/>
                  <a:pt x="47" y="24"/>
                </a:cubicBezTo>
                <a:cubicBezTo>
                  <a:pt x="47" y="37"/>
                  <a:pt x="36" y="47"/>
                  <a:pt x="23" y="47"/>
                </a:cubicBezTo>
                <a:cubicBezTo>
                  <a:pt x="10" y="47"/>
                  <a:pt x="0" y="37"/>
                  <a:pt x="0" y="24"/>
                </a:cubicBezTo>
                <a:cubicBezTo>
                  <a:pt x="0" y="11"/>
                  <a:pt x="10" y="0"/>
                  <a:pt x="23" y="0"/>
                </a:cubicBezTo>
                <a:close/>
                <a:moveTo>
                  <a:pt x="23" y="15"/>
                </a:moveTo>
                <a:cubicBezTo>
                  <a:pt x="19" y="15"/>
                  <a:pt x="15" y="19"/>
                  <a:pt x="15" y="24"/>
                </a:cubicBezTo>
                <a:cubicBezTo>
                  <a:pt x="15" y="28"/>
                  <a:pt x="19" y="32"/>
                  <a:pt x="23" y="32"/>
                </a:cubicBezTo>
                <a:cubicBezTo>
                  <a:pt x="28" y="32"/>
                  <a:pt x="32" y="28"/>
                  <a:pt x="32" y="24"/>
                </a:cubicBezTo>
                <a:cubicBezTo>
                  <a:pt x="32" y="19"/>
                  <a:pt x="28" y="15"/>
                  <a:pt x="23" y="15"/>
                </a:cubicBezTo>
                <a:close/>
              </a:path>
            </a:pathLst>
          </a:custGeom>
          <a:solidFill>
            <a:srgbClr val="0070C0"/>
          </a:solidFill>
          <a:ln>
            <a:noFill/>
          </a:ln>
        </p:spPr>
        <p:txBody>
          <a:bodyPr vert="horz" wrap="square" lIns="71343" tIns="35673" rIns="71343" bIns="35673" numCol="1" anchor="t" anchorCtr="0" compatLnSpc="1"/>
          <a:lstStyle/>
          <a:p>
            <a:endParaRPr lang="zh-CN" altLang="en-US" sz="2395"/>
          </a:p>
        </p:txBody>
      </p:sp>
      <p:sp>
        <p:nvSpPr>
          <p:cNvPr id="6" name="Freeform 25"/>
          <p:cNvSpPr>
            <a:spLocks noEditPoints="1"/>
          </p:cNvSpPr>
          <p:nvPr/>
        </p:nvSpPr>
        <p:spPr bwMode="auto">
          <a:xfrm>
            <a:off x="3132762" y="2154451"/>
            <a:ext cx="350038" cy="345812"/>
          </a:xfrm>
          <a:custGeom>
            <a:avLst/>
            <a:gdLst>
              <a:gd name="T0" fmla="*/ 24 w 47"/>
              <a:gd name="T1" fmla="*/ 0 h 47"/>
              <a:gd name="T2" fmla="*/ 47 w 47"/>
              <a:gd name="T3" fmla="*/ 24 h 47"/>
              <a:gd name="T4" fmla="*/ 24 w 47"/>
              <a:gd name="T5" fmla="*/ 47 h 47"/>
              <a:gd name="T6" fmla="*/ 0 w 47"/>
              <a:gd name="T7" fmla="*/ 24 h 47"/>
              <a:gd name="T8" fmla="*/ 24 w 47"/>
              <a:gd name="T9" fmla="*/ 0 h 47"/>
              <a:gd name="T10" fmla="*/ 24 w 47"/>
              <a:gd name="T11" fmla="*/ 15 h 47"/>
              <a:gd name="T12" fmla="*/ 15 w 47"/>
              <a:gd name="T13" fmla="*/ 24 h 47"/>
              <a:gd name="T14" fmla="*/ 24 w 47"/>
              <a:gd name="T15" fmla="*/ 32 h 47"/>
              <a:gd name="T16" fmla="*/ 32 w 47"/>
              <a:gd name="T17" fmla="*/ 24 h 47"/>
              <a:gd name="T18" fmla="*/ 24 w 47"/>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4" y="0"/>
                </a:moveTo>
                <a:cubicBezTo>
                  <a:pt x="37" y="0"/>
                  <a:pt x="47" y="11"/>
                  <a:pt x="47" y="24"/>
                </a:cubicBezTo>
                <a:cubicBezTo>
                  <a:pt x="47" y="37"/>
                  <a:pt x="37" y="47"/>
                  <a:pt x="24" y="47"/>
                </a:cubicBezTo>
                <a:cubicBezTo>
                  <a:pt x="11" y="47"/>
                  <a:pt x="0" y="37"/>
                  <a:pt x="0" y="24"/>
                </a:cubicBezTo>
                <a:cubicBezTo>
                  <a:pt x="0" y="11"/>
                  <a:pt x="11" y="0"/>
                  <a:pt x="24" y="0"/>
                </a:cubicBezTo>
                <a:close/>
                <a:moveTo>
                  <a:pt x="24" y="15"/>
                </a:moveTo>
                <a:cubicBezTo>
                  <a:pt x="19" y="15"/>
                  <a:pt x="15" y="19"/>
                  <a:pt x="15" y="24"/>
                </a:cubicBezTo>
                <a:cubicBezTo>
                  <a:pt x="15" y="28"/>
                  <a:pt x="19" y="32"/>
                  <a:pt x="24" y="32"/>
                </a:cubicBezTo>
                <a:cubicBezTo>
                  <a:pt x="28" y="32"/>
                  <a:pt x="32" y="28"/>
                  <a:pt x="32" y="24"/>
                </a:cubicBezTo>
                <a:cubicBezTo>
                  <a:pt x="32" y="19"/>
                  <a:pt x="28" y="15"/>
                  <a:pt x="24" y="15"/>
                </a:cubicBezTo>
                <a:close/>
              </a:path>
            </a:pathLst>
          </a:custGeom>
          <a:solidFill>
            <a:srgbClr val="0070C0"/>
          </a:solidFill>
          <a:ln>
            <a:noFill/>
          </a:ln>
        </p:spPr>
        <p:txBody>
          <a:bodyPr vert="horz" wrap="square" lIns="71343" tIns="35673" rIns="71343" bIns="35673" numCol="1" anchor="t" anchorCtr="0" compatLnSpc="1"/>
          <a:lstStyle/>
          <a:p>
            <a:endParaRPr lang="zh-CN" altLang="en-US" sz="2395"/>
          </a:p>
        </p:txBody>
      </p:sp>
      <p:sp>
        <p:nvSpPr>
          <p:cNvPr id="7" name="Freeform 26"/>
          <p:cNvSpPr>
            <a:spLocks noEditPoints="1"/>
          </p:cNvSpPr>
          <p:nvPr/>
        </p:nvSpPr>
        <p:spPr bwMode="auto">
          <a:xfrm>
            <a:off x="2323300" y="2154451"/>
            <a:ext cx="353163" cy="345812"/>
          </a:xfrm>
          <a:custGeom>
            <a:avLst/>
            <a:gdLst>
              <a:gd name="T0" fmla="*/ 24 w 48"/>
              <a:gd name="T1" fmla="*/ 0 h 47"/>
              <a:gd name="T2" fmla="*/ 48 w 48"/>
              <a:gd name="T3" fmla="*/ 24 h 47"/>
              <a:gd name="T4" fmla="*/ 24 w 48"/>
              <a:gd name="T5" fmla="*/ 47 h 47"/>
              <a:gd name="T6" fmla="*/ 0 w 48"/>
              <a:gd name="T7" fmla="*/ 24 h 47"/>
              <a:gd name="T8" fmla="*/ 24 w 48"/>
              <a:gd name="T9" fmla="*/ 0 h 47"/>
              <a:gd name="T10" fmla="*/ 24 w 48"/>
              <a:gd name="T11" fmla="*/ 15 h 47"/>
              <a:gd name="T12" fmla="*/ 15 w 48"/>
              <a:gd name="T13" fmla="*/ 24 h 47"/>
              <a:gd name="T14" fmla="*/ 24 w 48"/>
              <a:gd name="T15" fmla="*/ 32 h 47"/>
              <a:gd name="T16" fmla="*/ 32 w 48"/>
              <a:gd name="T17" fmla="*/ 24 h 47"/>
              <a:gd name="T18" fmla="*/ 24 w 48"/>
              <a:gd name="T1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7">
                <a:moveTo>
                  <a:pt x="24" y="0"/>
                </a:moveTo>
                <a:cubicBezTo>
                  <a:pt x="37" y="0"/>
                  <a:pt x="48" y="11"/>
                  <a:pt x="48" y="24"/>
                </a:cubicBezTo>
                <a:cubicBezTo>
                  <a:pt x="48" y="37"/>
                  <a:pt x="37" y="47"/>
                  <a:pt x="24" y="47"/>
                </a:cubicBezTo>
                <a:cubicBezTo>
                  <a:pt x="11" y="47"/>
                  <a:pt x="0" y="37"/>
                  <a:pt x="0" y="24"/>
                </a:cubicBezTo>
                <a:cubicBezTo>
                  <a:pt x="0" y="11"/>
                  <a:pt x="11" y="0"/>
                  <a:pt x="24" y="0"/>
                </a:cubicBezTo>
                <a:close/>
                <a:moveTo>
                  <a:pt x="24" y="15"/>
                </a:moveTo>
                <a:cubicBezTo>
                  <a:pt x="19" y="15"/>
                  <a:pt x="15" y="19"/>
                  <a:pt x="15" y="24"/>
                </a:cubicBezTo>
                <a:cubicBezTo>
                  <a:pt x="15" y="28"/>
                  <a:pt x="19" y="32"/>
                  <a:pt x="24" y="32"/>
                </a:cubicBezTo>
                <a:cubicBezTo>
                  <a:pt x="29" y="32"/>
                  <a:pt x="32" y="28"/>
                  <a:pt x="32" y="24"/>
                </a:cubicBezTo>
                <a:cubicBezTo>
                  <a:pt x="32" y="19"/>
                  <a:pt x="29" y="15"/>
                  <a:pt x="24" y="15"/>
                </a:cubicBezTo>
                <a:close/>
              </a:path>
            </a:pathLst>
          </a:custGeom>
          <a:solidFill>
            <a:srgbClr val="0070C0"/>
          </a:solidFill>
          <a:ln>
            <a:noFill/>
          </a:ln>
        </p:spPr>
        <p:txBody>
          <a:bodyPr vert="horz" wrap="square" lIns="71343" tIns="35673" rIns="71343" bIns="35673" numCol="1" anchor="t" anchorCtr="0" compatLnSpc="1"/>
          <a:lstStyle/>
          <a:p>
            <a:endParaRPr lang="zh-CN" altLang="en-US" sz="2395"/>
          </a:p>
        </p:txBody>
      </p:sp>
      <p:sp>
        <p:nvSpPr>
          <p:cNvPr id="8" name="Freeform 27"/>
          <p:cNvSpPr/>
          <p:nvPr/>
        </p:nvSpPr>
        <p:spPr bwMode="auto">
          <a:xfrm>
            <a:off x="4048484" y="2419260"/>
            <a:ext cx="1647054" cy="1398823"/>
          </a:xfrm>
          <a:custGeom>
            <a:avLst/>
            <a:gdLst>
              <a:gd name="T0" fmla="*/ 172 w 223"/>
              <a:gd name="T1" fmla="*/ 172 h 190"/>
              <a:gd name="T2" fmla="*/ 50 w 223"/>
              <a:gd name="T3" fmla="*/ 122 h 190"/>
              <a:gd name="T4" fmla="*/ 0 w 223"/>
              <a:gd name="T5" fmla="*/ 0 h 190"/>
              <a:gd name="T6" fmla="*/ 22 w 223"/>
              <a:gd name="T7" fmla="*/ 0 h 190"/>
              <a:gd name="T8" fmla="*/ 66 w 223"/>
              <a:gd name="T9" fmla="*/ 106 h 190"/>
              <a:gd name="T10" fmla="*/ 172 w 223"/>
              <a:gd name="T11" fmla="*/ 150 h 190"/>
              <a:gd name="T12" fmla="*/ 172 w 223"/>
              <a:gd name="T13" fmla="*/ 132 h 190"/>
              <a:gd name="T14" fmla="*/ 223 w 223"/>
              <a:gd name="T15" fmla="*/ 163 h 190"/>
              <a:gd name="T16" fmla="*/ 172 w 223"/>
              <a:gd name="T17" fmla="*/ 190 h 190"/>
              <a:gd name="T18" fmla="*/ 172 w 223"/>
              <a:gd name="T19" fmla="*/ 17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3" h="190">
                <a:moveTo>
                  <a:pt x="172" y="172"/>
                </a:moveTo>
                <a:cubicBezTo>
                  <a:pt x="124" y="172"/>
                  <a:pt x="81" y="153"/>
                  <a:pt x="50" y="122"/>
                </a:cubicBezTo>
                <a:cubicBezTo>
                  <a:pt x="19" y="91"/>
                  <a:pt x="0" y="48"/>
                  <a:pt x="0" y="0"/>
                </a:cubicBezTo>
                <a:cubicBezTo>
                  <a:pt x="22" y="0"/>
                  <a:pt x="22" y="0"/>
                  <a:pt x="22" y="0"/>
                </a:cubicBezTo>
                <a:cubicBezTo>
                  <a:pt x="22" y="41"/>
                  <a:pt x="39" y="79"/>
                  <a:pt x="66" y="106"/>
                </a:cubicBezTo>
                <a:cubicBezTo>
                  <a:pt x="93" y="133"/>
                  <a:pt x="131" y="150"/>
                  <a:pt x="172" y="150"/>
                </a:cubicBezTo>
                <a:cubicBezTo>
                  <a:pt x="172" y="132"/>
                  <a:pt x="172" y="132"/>
                  <a:pt x="172" y="132"/>
                </a:cubicBezTo>
                <a:cubicBezTo>
                  <a:pt x="223" y="163"/>
                  <a:pt x="223" y="163"/>
                  <a:pt x="223" y="163"/>
                </a:cubicBezTo>
                <a:cubicBezTo>
                  <a:pt x="172" y="190"/>
                  <a:pt x="172" y="190"/>
                  <a:pt x="172" y="190"/>
                </a:cubicBezTo>
                <a:lnTo>
                  <a:pt x="172" y="172"/>
                </a:lnTo>
                <a:close/>
              </a:path>
            </a:pathLst>
          </a:custGeom>
          <a:solidFill>
            <a:srgbClr val="0070C0"/>
          </a:solidFill>
          <a:ln>
            <a:noFill/>
          </a:ln>
        </p:spPr>
        <p:txBody>
          <a:bodyPr vert="horz" wrap="square" lIns="71343" tIns="35673" rIns="71343" bIns="35673" numCol="1" anchor="t" anchorCtr="0" compatLnSpc="1"/>
          <a:lstStyle/>
          <a:p>
            <a:endParaRPr lang="zh-CN" altLang="en-US" sz="2395"/>
          </a:p>
        </p:txBody>
      </p:sp>
      <p:sp>
        <p:nvSpPr>
          <p:cNvPr id="9" name="Freeform 28"/>
          <p:cNvSpPr/>
          <p:nvPr/>
        </p:nvSpPr>
        <p:spPr bwMode="auto">
          <a:xfrm>
            <a:off x="3214021" y="2419260"/>
            <a:ext cx="2481520" cy="2230640"/>
          </a:xfrm>
          <a:custGeom>
            <a:avLst/>
            <a:gdLst>
              <a:gd name="T0" fmla="*/ 285 w 336"/>
              <a:gd name="T1" fmla="*/ 285 h 303"/>
              <a:gd name="T2" fmla="*/ 84 w 336"/>
              <a:gd name="T3" fmla="*/ 202 h 303"/>
              <a:gd name="T4" fmla="*/ 0 w 336"/>
              <a:gd name="T5" fmla="*/ 0 h 303"/>
              <a:gd name="T6" fmla="*/ 23 w 336"/>
              <a:gd name="T7" fmla="*/ 0 h 303"/>
              <a:gd name="T8" fmla="*/ 100 w 336"/>
              <a:gd name="T9" fmla="*/ 186 h 303"/>
              <a:gd name="T10" fmla="*/ 285 w 336"/>
              <a:gd name="T11" fmla="*/ 262 h 303"/>
              <a:gd name="T12" fmla="*/ 285 w 336"/>
              <a:gd name="T13" fmla="*/ 245 h 303"/>
              <a:gd name="T14" fmla="*/ 336 w 336"/>
              <a:gd name="T15" fmla="*/ 275 h 303"/>
              <a:gd name="T16" fmla="*/ 285 w 336"/>
              <a:gd name="T17" fmla="*/ 303 h 303"/>
              <a:gd name="T18" fmla="*/ 285 w 336"/>
              <a:gd name="T19" fmla="*/ 28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303">
                <a:moveTo>
                  <a:pt x="285" y="285"/>
                </a:moveTo>
                <a:cubicBezTo>
                  <a:pt x="206" y="285"/>
                  <a:pt x="135" y="253"/>
                  <a:pt x="84" y="202"/>
                </a:cubicBezTo>
                <a:cubicBezTo>
                  <a:pt x="32" y="150"/>
                  <a:pt x="0" y="79"/>
                  <a:pt x="0" y="0"/>
                </a:cubicBezTo>
                <a:cubicBezTo>
                  <a:pt x="23" y="0"/>
                  <a:pt x="23" y="0"/>
                  <a:pt x="23" y="0"/>
                </a:cubicBezTo>
                <a:cubicBezTo>
                  <a:pt x="23" y="72"/>
                  <a:pt x="52" y="138"/>
                  <a:pt x="100" y="186"/>
                </a:cubicBezTo>
                <a:cubicBezTo>
                  <a:pt x="147" y="233"/>
                  <a:pt x="213" y="262"/>
                  <a:pt x="285" y="262"/>
                </a:cubicBezTo>
                <a:cubicBezTo>
                  <a:pt x="285" y="245"/>
                  <a:pt x="285" y="245"/>
                  <a:pt x="285" y="245"/>
                </a:cubicBezTo>
                <a:cubicBezTo>
                  <a:pt x="336" y="275"/>
                  <a:pt x="336" y="275"/>
                  <a:pt x="336" y="275"/>
                </a:cubicBezTo>
                <a:cubicBezTo>
                  <a:pt x="285" y="303"/>
                  <a:pt x="285" y="303"/>
                  <a:pt x="285" y="303"/>
                </a:cubicBezTo>
                <a:lnTo>
                  <a:pt x="285" y="285"/>
                </a:lnTo>
                <a:close/>
              </a:path>
            </a:pathLst>
          </a:custGeom>
          <a:solidFill>
            <a:srgbClr val="0070C0"/>
          </a:solidFill>
          <a:ln>
            <a:noFill/>
          </a:ln>
        </p:spPr>
        <p:txBody>
          <a:bodyPr vert="horz" wrap="square" lIns="71343" tIns="35673" rIns="71343" bIns="35673" numCol="1" anchor="t" anchorCtr="0" compatLnSpc="1"/>
          <a:lstStyle/>
          <a:p>
            <a:endParaRPr lang="zh-CN" altLang="en-US" sz="2395"/>
          </a:p>
        </p:txBody>
      </p:sp>
      <p:sp>
        <p:nvSpPr>
          <p:cNvPr id="10" name="Freeform 29"/>
          <p:cNvSpPr/>
          <p:nvPr/>
        </p:nvSpPr>
        <p:spPr bwMode="auto">
          <a:xfrm>
            <a:off x="2404558" y="2419260"/>
            <a:ext cx="3290984" cy="3040650"/>
          </a:xfrm>
          <a:custGeom>
            <a:avLst/>
            <a:gdLst>
              <a:gd name="T0" fmla="*/ 395 w 446"/>
              <a:gd name="T1" fmla="*/ 395 h 413"/>
              <a:gd name="T2" fmla="*/ 116 w 446"/>
              <a:gd name="T3" fmla="*/ 279 h 413"/>
              <a:gd name="T4" fmla="*/ 0 w 446"/>
              <a:gd name="T5" fmla="*/ 0 h 413"/>
              <a:gd name="T6" fmla="*/ 23 w 446"/>
              <a:gd name="T7" fmla="*/ 0 h 413"/>
              <a:gd name="T8" fmla="*/ 132 w 446"/>
              <a:gd name="T9" fmla="*/ 263 h 413"/>
              <a:gd name="T10" fmla="*/ 395 w 446"/>
              <a:gd name="T11" fmla="*/ 373 h 413"/>
              <a:gd name="T12" fmla="*/ 395 w 446"/>
              <a:gd name="T13" fmla="*/ 355 h 413"/>
              <a:gd name="T14" fmla="*/ 446 w 446"/>
              <a:gd name="T15" fmla="*/ 385 h 413"/>
              <a:gd name="T16" fmla="*/ 395 w 446"/>
              <a:gd name="T17" fmla="*/ 413 h 413"/>
              <a:gd name="T18" fmla="*/ 395 w 446"/>
              <a:gd name="T19" fmla="*/ 3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6" h="413">
                <a:moveTo>
                  <a:pt x="395" y="395"/>
                </a:moveTo>
                <a:cubicBezTo>
                  <a:pt x="286" y="395"/>
                  <a:pt x="187" y="351"/>
                  <a:pt x="116" y="279"/>
                </a:cubicBezTo>
                <a:cubicBezTo>
                  <a:pt x="44" y="208"/>
                  <a:pt x="0" y="109"/>
                  <a:pt x="0" y="0"/>
                </a:cubicBezTo>
                <a:cubicBezTo>
                  <a:pt x="23" y="0"/>
                  <a:pt x="23" y="0"/>
                  <a:pt x="23" y="0"/>
                </a:cubicBezTo>
                <a:cubicBezTo>
                  <a:pt x="23" y="103"/>
                  <a:pt x="64" y="196"/>
                  <a:pt x="132" y="263"/>
                </a:cubicBezTo>
                <a:cubicBezTo>
                  <a:pt x="199" y="331"/>
                  <a:pt x="292" y="372"/>
                  <a:pt x="395" y="373"/>
                </a:cubicBezTo>
                <a:cubicBezTo>
                  <a:pt x="395" y="355"/>
                  <a:pt x="395" y="355"/>
                  <a:pt x="395" y="355"/>
                </a:cubicBezTo>
                <a:cubicBezTo>
                  <a:pt x="446" y="385"/>
                  <a:pt x="446" y="385"/>
                  <a:pt x="446" y="385"/>
                </a:cubicBezTo>
                <a:cubicBezTo>
                  <a:pt x="395" y="413"/>
                  <a:pt x="395" y="413"/>
                  <a:pt x="395" y="413"/>
                </a:cubicBezTo>
                <a:lnTo>
                  <a:pt x="395" y="395"/>
                </a:lnTo>
                <a:close/>
              </a:path>
            </a:pathLst>
          </a:custGeom>
          <a:solidFill>
            <a:srgbClr val="0070C0"/>
          </a:solidFill>
          <a:ln>
            <a:noFill/>
          </a:ln>
        </p:spPr>
        <p:txBody>
          <a:bodyPr vert="horz" wrap="square" lIns="71343" tIns="35673" rIns="71343" bIns="35673" numCol="1" anchor="t" anchorCtr="0" compatLnSpc="1"/>
          <a:lstStyle/>
          <a:p>
            <a:endParaRPr lang="zh-CN" altLang="en-US" sz="2395"/>
          </a:p>
        </p:txBody>
      </p:sp>
      <p:sp>
        <p:nvSpPr>
          <p:cNvPr id="11" name="TextBox 10"/>
          <p:cNvSpPr txBox="1"/>
          <p:nvPr/>
        </p:nvSpPr>
        <p:spPr>
          <a:xfrm>
            <a:off x="5753599" y="3236636"/>
            <a:ext cx="530404" cy="731326"/>
          </a:xfrm>
          <a:prstGeom prst="rect">
            <a:avLst/>
          </a:prstGeom>
          <a:noFill/>
        </p:spPr>
        <p:txBody>
          <a:bodyPr wrap="none" lIns="71343" tIns="35673" rIns="71343" bIns="35673" rtlCol="0" anchor="ctr">
            <a:spAutoFit/>
          </a:bodyPr>
          <a:lstStyle/>
          <a:p>
            <a:r>
              <a:rPr lang="en-US" altLang="zh-CN" sz="4285" dirty="0">
                <a:solidFill>
                  <a:srgbClr val="0070C0"/>
                </a:solidFill>
                <a:latin typeface="微软雅黑" panose="020B0503020204020204" pitchFamily="34" charset="-122"/>
                <a:ea typeface="微软雅黑" panose="020B0503020204020204" pitchFamily="34" charset="-122"/>
              </a:rPr>
              <a:t>A</a:t>
            </a:r>
            <a:endParaRPr lang="zh-CN" altLang="en-US" sz="4285" dirty="0">
              <a:solidFill>
                <a:srgbClr val="0070C0"/>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5753600" y="4051513"/>
            <a:ext cx="488726" cy="731326"/>
          </a:xfrm>
          <a:prstGeom prst="rect">
            <a:avLst/>
          </a:prstGeom>
          <a:noFill/>
        </p:spPr>
        <p:txBody>
          <a:bodyPr wrap="none" lIns="71343" tIns="35673" rIns="71343" bIns="35673" rtlCol="0" anchor="ctr">
            <a:spAutoFit/>
          </a:bodyPr>
          <a:lstStyle/>
          <a:p>
            <a:r>
              <a:rPr lang="en-US" altLang="zh-CN" sz="4285" dirty="0">
                <a:solidFill>
                  <a:srgbClr val="0070C0"/>
                </a:solidFill>
                <a:latin typeface="微软雅黑" panose="020B0503020204020204" pitchFamily="34" charset="-122"/>
                <a:ea typeface="微软雅黑" panose="020B0503020204020204" pitchFamily="34" charset="-122"/>
              </a:rPr>
              <a:t>B</a:t>
            </a:r>
            <a:endParaRPr lang="zh-CN" altLang="en-US" sz="4285" dirty="0">
              <a:solidFill>
                <a:srgbClr val="0070C0"/>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5753599" y="4892939"/>
            <a:ext cx="511168" cy="731326"/>
          </a:xfrm>
          <a:prstGeom prst="rect">
            <a:avLst/>
          </a:prstGeom>
          <a:noFill/>
        </p:spPr>
        <p:txBody>
          <a:bodyPr wrap="none" lIns="71343" tIns="35673" rIns="71343" bIns="35673" rtlCol="0" anchor="ctr">
            <a:spAutoFit/>
          </a:bodyPr>
          <a:lstStyle/>
          <a:p>
            <a:r>
              <a:rPr lang="en-US" altLang="zh-CN" sz="4285" dirty="0">
                <a:solidFill>
                  <a:srgbClr val="0070C0"/>
                </a:solidFill>
                <a:latin typeface="微软雅黑" panose="020B0503020204020204" pitchFamily="34" charset="-122"/>
                <a:ea typeface="微软雅黑" panose="020B0503020204020204" pitchFamily="34" charset="-122"/>
              </a:rPr>
              <a:t>C</a:t>
            </a:r>
            <a:endParaRPr lang="zh-CN" altLang="en-US" sz="4285" dirty="0">
              <a:solidFill>
                <a:srgbClr val="0070C0"/>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6361324" y="3282757"/>
            <a:ext cx="3665030" cy="770119"/>
          </a:xfrm>
          <a:prstGeom prst="rect">
            <a:avLst/>
          </a:prstGeom>
          <a:noFill/>
        </p:spPr>
        <p:txBody>
          <a:bodyPr wrap="square" lIns="71343" tIns="35673" rIns="71343" bIns="35673" rtlCol="0">
            <a:spAutoFit/>
          </a:bodyPr>
          <a:lstStyle/>
          <a:p>
            <a:pPr>
              <a:lnSpc>
                <a:spcPct val="120000"/>
              </a:lnSpc>
              <a:spcBef>
                <a:spcPct val="0"/>
              </a:spcBef>
              <a:buNone/>
            </a:pPr>
            <a:r>
              <a:rPr lang="zh-CN" altLang="en-US" sz="1260" dirty="0">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26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endParaRPr lang="zh-CN" altLang="en-US" sz="126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TextBox 15"/>
          <p:cNvSpPr txBox="1"/>
          <p:nvPr/>
        </p:nvSpPr>
        <p:spPr>
          <a:xfrm>
            <a:off x="6361324" y="4151217"/>
            <a:ext cx="3665030" cy="770119"/>
          </a:xfrm>
          <a:prstGeom prst="rect">
            <a:avLst/>
          </a:prstGeom>
          <a:noFill/>
        </p:spPr>
        <p:txBody>
          <a:bodyPr wrap="square" lIns="71343" tIns="35673" rIns="71343" bIns="35673" rtlCol="0">
            <a:spAutoFit/>
          </a:bodyPr>
          <a:lstStyle/>
          <a:p>
            <a:pPr>
              <a:lnSpc>
                <a:spcPct val="120000"/>
              </a:lnSpc>
              <a:spcBef>
                <a:spcPct val="0"/>
              </a:spcBef>
              <a:buNone/>
            </a:pPr>
            <a:r>
              <a:rPr lang="zh-CN" altLang="en-US" sz="1260" dirty="0">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26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endParaRPr lang="zh-CN" altLang="en-US" sz="126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TextBox 16"/>
          <p:cNvSpPr txBox="1"/>
          <p:nvPr/>
        </p:nvSpPr>
        <p:spPr>
          <a:xfrm>
            <a:off x="6361324" y="5001784"/>
            <a:ext cx="3665030" cy="770119"/>
          </a:xfrm>
          <a:prstGeom prst="rect">
            <a:avLst/>
          </a:prstGeom>
          <a:noFill/>
        </p:spPr>
        <p:txBody>
          <a:bodyPr wrap="square" lIns="71343" tIns="35673" rIns="71343" bIns="35673" rtlCol="0">
            <a:spAutoFit/>
          </a:bodyPr>
          <a:lstStyle/>
          <a:p>
            <a:pPr>
              <a:lnSpc>
                <a:spcPct val="120000"/>
              </a:lnSpc>
            </a:pPr>
            <a:r>
              <a:rPr lang="zh-CN" altLang="en-US" sz="1260" dirty="0">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260" dirty="0">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endParaRPr lang="zh-CN" altLang="en-US" sz="1260"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22" presetClass="entr" presetSubtype="2"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par>
                          <p:cTn id="18" fill="hold">
                            <p:stCondLst>
                              <p:cond delay="1500"/>
                            </p:stCondLst>
                            <p:childTnLst>
                              <p:par>
                                <p:cTn id="19" presetID="49" presetClass="entr" presetSubtype="0" decel="10000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 calcmode="lin" valueType="num">
                                      <p:cBhvr>
                                        <p:cTn id="23" dur="500" fill="hold"/>
                                        <p:tgtEl>
                                          <p:spTgt spid="5"/>
                                        </p:tgtEl>
                                        <p:attrNameLst>
                                          <p:attrName>style.rotation</p:attrName>
                                        </p:attrNameLst>
                                      </p:cBhvr>
                                      <p:tavLst>
                                        <p:tav tm="0">
                                          <p:val>
                                            <p:fltVal val="360"/>
                                          </p:val>
                                        </p:tav>
                                        <p:tav tm="100000">
                                          <p:val>
                                            <p:fltVal val="0"/>
                                          </p:val>
                                        </p:tav>
                                      </p:tavLst>
                                    </p:anim>
                                    <p:animEffect transition="in" filter="fade">
                                      <p:cBhvr>
                                        <p:cTn id="24" dur="500"/>
                                        <p:tgtEl>
                                          <p:spTgt spid="5"/>
                                        </p:tgtEl>
                                      </p:cBhvr>
                                    </p:animEffect>
                                  </p:childTnLst>
                                </p:cTn>
                              </p:par>
                              <p:par>
                                <p:cTn id="25" presetID="49" presetClass="entr" presetSubtype="0" decel="100000" fill="hold" grpId="0" nodeType="withEffect">
                                  <p:stCondLst>
                                    <p:cond delay="20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 calcmode="lin" valueType="num">
                                      <p:cBhvr>
                                        <p:cTn id="29" dur="500" fill="hold"/>
                                        <p:tgtEl>
                                          <p:spTgt spid="6"/>
                                        </p:tgtEl>
                                        <p:attrNameLst>
                                          <p:attrName>style.rotation</p:attrName>
                                        </p:attrNameLst>
                                      </p:cBhvr>
                                      <p:tavLst>
                                        <p:tav tm="0">
                                          <p:val>
                                            <p:fltVal val="360"/>
                                          </p:val>
                                        </p:tav>
                                        <p:tav tm="100000">
                                          <p:val>
                                            <p:fltVal val="0"/>
                                          </p:val>
                                        </p:tav>
                                      </p:tavLst>
                                    </p:anim>
                                    <p:animEffect transition="in" filter="fade">
                                      <p:cBhvr>
                                        <p:cTn id="30" dur="500"/>
                                        <p:tgtEl>
                                          <p:spTgt spid="6"/>
                                        </p:tgtEl>
                                      </p:cBhvr>
                                    </p:animEffect>
                                  </p:childTnLst>
                                </p:cTn>
                              </p:par>
                              <p:par>
                                <p:cTn id="31" presetID="49" presetClass="entr" presetSubtype="0" decel="100000" fill="hold" grpId="0" nodeType="withEffect">
                                  <p:stCondLst>
                                    <p:cond delay="40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 calcmode="lin" valueType="num">
                                      <p:cBhvr>
                                        <p:cTn id="35" dur="500" fill="hold"/>
                                        <p:tgtEl>
                                          <p:spTgt spid="7"/>
                                        </p:tgtEl>
                                        <p:attrNameLst>
                                          <p:attrName>style.rotation</p:attrName>
                                        </p:attrNameLst>
                                      </p:cBhvr>
                                      <p:tavLst>
                                        <p:tav tm="0">
                                          <p:val>
                                            <p:fltVal val="360"/>
                                          </p:val>
                                        </p:tav>
                                        <p:tav tm="100000">
                                          <p:val>
                                            <p:fltVal val="0"/>
                                          </p:val>
                                        </p:tav>
                                      </p:tavLst>
                                    </p:anim>
                                    <p:animEffect transition="in" filter="fade">
                                      <p:cBhvr>
                                        <p:cTn id="36" dur="500"/>
                                        <p:tgtEl>
                                          <p:spTgt spid="7"/>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par>
                          <p:cTn id="41" fill="hold">
                            <p:stCondLst>
                              <p:cond delay="2500"/>
                            </p:stCondLst>
                            <p:childTnLst>
                              <p:par>
                                <p:cTn id="42" presetID="45" presetClass="entr" presetSubtype="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anim calcmode="lin" valueType="num">
                                      <p:cBhvr>
                                        <p:cTn id="45" dur="500" fill="hold"/>
                                        <p:tgtEl>
                                          <p:spTgt spid="11"/>
                                        </p:tgtEl>
                                        <p:attrNameLst>
                                          <p:attrName>ppt_w</p:attrName>
                                        </p:attrNameLst>
                                      </p:cBhvr>
                                      <p:tavLst>
                                        <p:tav tm="0" fmla="#ppt_w*sin(2.5*pi*$)">
                                          <p:val>
                                            <p:fltVal val="0"/>
                                          </p:val>
                                        </p:tav>
                                        <p:tav tm="100000">
                                          <p:val>
                                            <p:fltVal val="1"/>
                                          </p:val>
                                        </p:tav>
                                      </p:tavLst>
                                    </p:anim>
                                    <p:anim calcmode="lin" valueType="num">
                                      <p:cBhvr>
                                        <p:cTn id="46" dur="500" fill="hold"/>
                                        <p:tgtEl>
                                          <p:spTgt spid="11"/>
                                        </p:tgtEl>
                                        <p:attrNameLst>
                                          <p:attrName>ppt_h</p:attrName>
                                        </p:attrNameLst>
                                      </p:cBhvr>
                                      <p:tavLst>
                                        <p:tav tm="0">
                                          <p:val>
                                            <p:strVal val="#ppt_h"/>
                                          </p:val>
                                        </p:tav>
                                        <p:tav tm="100000">
                                          <p:val>
                                            <p:strVal val="#ppt_h"/>
                                          </p:val>
                                        </p:tav>
                                      </p:tavLst>
                                    </p:anim>
                                  </p:childTnLst>
                                </p:cTn>
                              </p:par>
                              <p:par>
                                <p:cTn id="47" presetID="22" presetClass="entr" presetSubtype="8"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childTnLst>
                          </p:cTn>
                        </p:par>
                        <p:par>
                          <p:cTn id="50" fill="hold">
                            <p:stCondLst>
                              <p:cond delay="3000"/>
                            </p:stCondLst>
                            <p:childTnLst>
                              <p:par>
                                <p:cTn id="51" presetID="22" presetClass="entr" presetSubtype="8"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cTn>
                              </p:par>
                            </p:childTnLst>
                          </p:cTn>
                        </p:par>
                        <p:par>
                          <p:cTn id="54" fill="hold">
                            <p:stCondLst>
                              <p:cond delay="3500"/>
                            </p:stCondLst>
                            <p:childTnLst>
                              <p:par>
                                <p:cTn id="55" presetID="45" presetClass="entr" presetSubtype="0"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anim calcmode="lin" valueType="num">
                                      <p:cBhvr>
                                        <p:cTn id="58" dur="500" fill="hold"/>
                                        <p:tgtEl>
                                          <p:spTgt spid="13"/>
                                        </p:tgtEl>
                                        <p:attrNameLst>
                                          <p:attrName>ppt_w</p:attrName>
                                        </p:attrNameLst>
                                      </p:cBhvr>
                                      <p:tavLst>
                                        <p:tav tm="0" fmla="#ppt_w*sin(2.5*pi*$)">
                                          <p:val>
                                            <p:fltVal val="0"/>
                                          </p:val>
                                        </p:tav>
                                        <p:tav tm="100000">
                                          <p:val>
                                            <p:fltVal val="1"/>
                                          </p:val>
                                        </p:tav>
                                      </p:tavLst>
                                    </p:anim>
                                    <p:anim calcmode="lin" valueType="num">
                                      <p:cBhvr>
                                        <p:cTn id="59" dur="500" fill="hold"/>
                                        <p:tgtEl>
                                          <p:spTgt spid="13"/>
                                        </p:tgtEl>
                                        <p:attrNameLst>
                                          <p:attrName>ppt_h</p:attrName>
                                        </p:attrNameLst>
                                      </p:cBhvr>
                                      <p:tavLst>
                                        <p:tav tm="0">
                                          <p:val>
                                            <p:strVal val="#ppt_h"/>
                                          </p:val>
                                        </p:tav>
                                        <p:tav tm="100000">
                                          <p:val>
                                            <p:strVal val="#ppt_h"/>
                                          </p:val>
                                        </p:tav>
                                      </p:tavLst>
                                    </p:anim>
                                  </p:childTnLst>
                                </p:cTn>
                              </p:par>
                              <p:par>
                                <p:cTn id="60" presetID="22" presetClass="entr" presetSubtype="8"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left)">
                                      <p:cBhvr>
                                        <p:cTn id="62" dur="500"/>
                                        <p:tgtEl>
                                          <p:spTgt spid="16"/>
                                        </p:tgtEl>
                                      </p:cBhvr>
                                    </p:animEffect>
                                  </p:childTnLst>
                                </p:cTn>
                              </p:par>
                            </p:childTnLst>
                          </p:cTn>
                        </p:par>
                        <p:par>
                          <p:cTn id="63" fill="hold">
                            <p:stCondLst>
                              <p:cond delay="4000"/>
                            </p:stCondLst>
                            <p:childTnLst>
                              <p:par>
                                <p:cTn id="64" presetID="22" presetClass="entr" presetSubtype="8" fill="hold" grpId="0" nodeType="after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wipe(left)">
                                      <p:cBhvr>
                                        <p:cTn id="66" dur="500"/>
                                        <p:tgtEl>
                                          <p:spTgt spid="10"/>
                                        </p:tgtEl>
                                      </p:cBhvr>
                                    </p:animEffect>
                                  </p:childTnLst>
                                </p:cTn>
                              </p:par>
                            </p:childTnLst>
                          </p:cTn>
                        </p:par>
                        <p:par>
                          <p:cTn id="67" fill="hold">
                            <p:stCondLst>
                              <p:cond delay="4500"/>
                            </p:stCondLst>
                            <p:childTnLst>
                              <p:par>
                                <p:cTn id="68" presetID="45" presetClass="entr" presetSubtype="0" fill="hold" grpId="0" nodeType="after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anim calcmode="lin" valueType="num">
                                      <p:cBhvr>
                                        <p:cTn id="71" dur="500" fill="hold"/>
                                        <p:tgtEl>
                                          <p:spTgt spid="14"/>
                                        </p:tgtEl>
                                        <p:attrNameLst>
                                          <p:attrName>ppt_w</p:attrName>
                                        </p:attrNameLst>
                                      </p:cBhvr>
                                      <p:tavLst>
                                        <p:tav tm="0" fmla="#ppt_w*sin(2.5*pi*$)">
                                          <p:val>
                                            <p:fltVal val="0"/>
                                          </p:val>
                                        </p:tav>
                                        <p:tav tm="100000">
                                          <p:val>
                                            <p:fltVal val="1"/>
                                          </p:val>
                                        </p:tav>
                                      </p:tavLst>
                                    </p:anim>
                                    <p:anim calcmode="lin" valueType="num">
                                      <p:cBhvr>
                                        <p:cTn id="72" dur="500" fill="hold"/>
                                        <p:tgtEl>
                                          <p:spTgt spid="14"/>
                                        </p:tgtEl>
                                        <p:attrNameLst>
                                          <p:attrName>ppt_h</p:attrName>
                                        </p:attrNameLst>
                                      </p:cBhvr>
                                      <p:tavLst>
                                        <p:tav tm="0">
                                          <p:val>
                                            <p:strVal val="#ppt_h"/>
                                          </p:val>
                                        </p:tav>
                                        <p:tav tm="100000">
                                          <p:val>
                                            <p:strVal val="#ppt_h"/>
                                          </p:val>
                                        </p:tav>
                                      </p:tavLst>
                                    </p:anim>
                                  </p:childTnLst>
                                </p:cTn>
                              </p:par>
                              <p:par>
                                <p:cTn id="73" presetID="22" presetClass="entr" presetSubtype="8"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left)">
                                      <p:cBhvr>
                                        <p:cTn id="7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P spid="4" grpId="0" animBg="1"/>
      <p:bldP spid="5" grpId="0" animBg="1"/>
      <p:bldP spid="6" grpId="0" animBg="1"/>
      <p:bldP spid="7" grpId="0" animBg="1"/>
      <p:bldP spid="8" grpId="0" animBg="1"/>
      <p:bldP spid="9" grpId="0" animBg="1"/>
      <p:bldP spid="10" grpId="0" animBg="1"/>
      <p:bldP spid="11" grpId="0"/>
      <p:bldP spid="13" grpId="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092288" y="435537"/>
            <a:ext cx="4086375" cy="480131"/>
          </a:xfrm>
          <a:prstGeom prst="rect">
            <a:avLst/>
          </a:prstGeom>
        </p:spPr>
        <p:txBody>
          <a:bodyPr wrap="none">
            <a:spAutoFit/>
          </a:bodyPr>
          <a:lstStyle/>
          <a:p>
            <a:r>
              <a:rPr lang="zh-CN" altLang="en-US" sz="2520" b="1" dirty="0">
                <a:latin typeface="微软雅黑" panose="020B0503020204020204" pitchFamily="34" charset="-122"/>
                <a:ea typeface="微软雅黑" panose="020B0503020204020204" pitchFamily="34" charset="-122"/>
              </a:rPr>
              <a:t>工作完成情况</a:t>
            </a:r>
            <a:r>
              <a:rPr lang="en-US" altLang="zh-CN" sz="1765" dirty="0">
                <a:latin typeface="微软雅黑" panose="020B0503020204020204" pitchFamily="34" charset="-122"/>
                <a:ea typeface="微软雅黑" panose="020B0503020204020204" pitchFamily="34" charset="-122"/>
              </a:rPr>
              <a:t>(</a:t>
            </a:r>
            <a:r>
              <a:rPr lang="zh-CN" altLang="en-US" sz="1765" dirty="0">
                <a:latin typeface="微软雅黑" panose="020B0503020204020204" pitchFamily="34" charset="-122"/>
                <a:ea typeface="微软雅黑" panose="020B0503020204020204" pitchFamily="34" charset="-122"/>
              </a:rPr>
              <a:t>此处添加文本内容</a:t>
            </a:r>
            <a:r>
              <a:rPr lang="en-US" altLang="zh-CN" sz="1765" dirty="0">
                <a:latin typeface="微软雅黑" panose="020B0503020204020204" pitchFamily="34" charset="-122"/>
                <a:ea typeface="微软雅黑" panose="020B0503020204020204" pitchFamily="34" charset="-122"/>
              </a:rPr>
              <a:t>)</a:t>
            </a:r>
            <a:endParaRPr lang="zh-CN" altLang="en-US" sz="2520" dirty="0">
              <a:latin typeface="微软雅黑" panose="020B0503020204020204" pitchFamily="34" charset="-122"/>
              <a:ea typeface="微软雅黑" panose="020B0503020204020204" pitchFamily="34" charset="-122"/>
            </a:endParaRPr>
          </a:p>
        </p:txBody>
      </p:sp>
      <p:grpSp>
        <p:nvGrpSpPr>
          <p:cNvPr id="65" name="组合 64"/>
          <p:cNvGrpSpPr/>
          <p:nvPr/>
        </p:nvGrpSpPr>
        <p:grpSpPr>
          <a:xfrm>
            <a:off x="2000070" y="4845703"/>
            <a:ext cx="5429923" cy="835160"/>
            <a:chOff x="3585720" y="5137719"/>
            <a:chExt cx="6985673" cy="1079499"/>
          </a:xfrm>
          <a:noFill/>
        </p:grpSpPr>
        <p:grpSp>
          <p:nvGrpSpPr>
            <p:cNvPr id="66" name="Group 8"/>
            <p:cNvGrpSpPr/>
            <p:nvPr/>
          </p:nvGrpSpPr>
          <p:grpSpPr bwMode="auto">
            <a:xfrm>
              <a:off x="3585720" y="5525746"/>
              <a:ext cx="532885" cy="139071"/>
              <a:chOff x="0" y="0"/>
              <a:chExt cx="438150" cy="114300"/>
            </a:xfrm>
            <a:grpFill/>
          </p:grpSpPr>
          <p:sp>
            <p:nvSpPr>
              <p:cNvPr id="93" name="同心圆 4"/>
              <p:cNvSpPr>
                <a:spLocks noChangeArrowheads="1"/>
              </p:cNvSpPr>
              <p:nvPr/>
            </p:nvSpPr>
            <p:spPr bwMode="auto">
              <a:xfrm>
                <a:off x="0" y="0"/>
                <a:ext cx="438150" cy="1143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pFill/>
              <a:ln w="12700" cap="flat" cmpd="sng">
                <a:solidFill>
                  <a:srgbClr val="0070C0"/>
                </a:solidFill>
                <a:bevel/>
              </a:ln>
            </p:spPr>
            <p:txBody>
              <a:bodyPr anchor="ctr"/>
              <a:lstStyle/>
              <a:p>
                <a:pPr algn="ctr"/>
                <a:endParaRPr lang="zh-CN" altLang="zh-CN" sz="2395">
                  <a:solidFill>
                    <a:srgbClr val="0070C0"/>
                  </a:solidFill>
                </a:endParaRPr>
              </a:p>
            </p:txBody>
          </p:sp>
          <p:sp>
            <p:nvSpPr>
              <p:cNvPr id="94" name="椭圆 5"/>
              <p:cNvSpPr>
                <a:spLocks noChangeArrowheads="1"/>
              </p:cNvSpPr>
              <p:nvPr/>
            </p:nvSpPr>
            <p:spPr bwMode="auto">
              <a:xfrm>
                <a:off x="129075" y="39150"/>
                <a:ext cx="180000" cy="36000"/>
              </a:xfrm>
              <a:prstGeom prst="ellipse">
                <a:avLst/>
              </a:prstGeom>
              <a:grpFill/>
              <a:ln w="12700" cap="flat" cmpd="sng">
                <a:solidFill>
                  <a:srgbClr val="0070C0"/>
                </a:solidFill>
                <a:bevel/>
              </a:ln>
            </p:spPr>
            <p:txBody>
              <a:bodyPr anchor="ctr"/>
              <a:lstStyle/>
              <a:p>
                <a:pPr algn="ctr"/>
                <a:endParaRPr lang="zh-CN" altLang="zh-CN" sz="2395">
                  <a:solidFill>
                    <a:srgbClr val="0070C0"/>
                  </a:solidFill>
                </a:endParaRPr>
              </a:p>
            </p:txBody>
          </p:sp>
        </p:grpSp>
        <p:grpSp>
          <p:nvGrpSpPr>
            <p:cNvPr id="67" name="Group 11"/>
            <p:cNvGrpSpPr/>
            <p:nvPr/>
          </p:nvGrpSpPr>
          <p:grpSpPr bwMode="auto">
            <a:xfrm>
              <a:off x="5010608" y="5478111"/>
              <a:ext cx="532885" cy="139071"/>
              <a:chOff x="0" y="0"/>
              <a:chExt cx="438150" cy="114300"/>
            </a:xfrm>
            <a:grpFill/>
          </p:grpSpPr>
          <p:sp>
            <p:nvSpPr>
              <p:cNvPr id="91" name="同心圆 60"/>
              <p:cNvSpPr>
                <a:spLocks noChangeArrowheads="1"/>
              </p:cNvSpPr>
              <p:nvPr/>
            </p:nvSpPr>
            <p:spPr bwMode="auto">
              <a:xfrm>
                <a:off x="0" y="0"/>
                <a:ext cx="438150" cy="1143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pFill/>
              <a:ln w="12700" cap="flat" cmpd="sng">
                <a:solidFill>
                  <a:srgbClr val="0070C0"/>
                </a:solidFill>
                <a:bevel/>
              </a:ln>
            </p:spPr>
            <p:txBody>
              <a:bodyPr anchor="ctr"/>
              <a:lstStyle/>
              <a:p>
                <a:pPr algn="ctr"/>
                <a:endParaRPr lang="zh-CN" altLang="zh-CN" sz="2395">
                  <a:solidFill>
                    <a:srgbClr val="0070C0"/>
                  </a:solidFill>
                </a:endParaRPr>
              </a:p>
            </p:txBody>
          </p:sp>
          <p:sp>
            <p:nvSpPr>
              <p:cNvPr id="92" name="椭圆 61"/>
              <p:cNvSpPr>
                <a:spLocks noChangeArrowheads="1"/>
              </p:cNvSpPr>
              <p:nvPr/>
            </p:nvSpPr>
            <p:spPr bwMode="auto">
              <a:xfrm>
                <a:off x="129075" y="39150"/>
                <a:ext cx="180000" cy="36000"/>
              </a:xfrm>
              <a:prstGeom prst="ellipse">
                <a:avLst/>
              </a:prstGeom>
              <a:grpFill/>
              <a:ln w="12700" cap="flat" cmpd="sng">
                <a:solidFill>
                  <a:srgbClr val="0070C0"/>
                </a:solidFill>
                <a:bevel/>
              </a:ln>
            </p:spPr>
            <p:txBody>
              <a:bodyPr anchor="ctr"/>
              <a:lstStyle/>
              <a:p>
                <a:pPr algn="ctr"/>
                <a:endParaRPr lang="zh-CN" altLang="zh-CN" sz="2395">
                  <a:solidFill>
                    <a:srgbClr val="0070C0"/>
                  </a:solidFill>
                </a:endParaRPr>
              </a:p>
            </p:txBody>
          </p:sp>
        </p:grpSp>
        <p:grpSp>
          <p:nvGrpSpPr>
            <p:cNvPr id="68" name="Group 14"/>
            <p:cNvGrpSpPr/>
            <p:nvPr/>
          </p:nvGrpSpPr>
          <p:grpSpPr bwMode="auto">
            <a:xfrm>
              <a:off x="5867856" y="5792301"/>
              <a:ext cx="621704" cy="162251"/>
              <a:chOff x="0" y="0"/>
              <a:chExt cx="438150" cy="114300"/>
            </a:xfrm>
            <a:grpFill/>
          </p:grpSpPr>
          <p:sp>
            <p:nvSpPr>
              <p:cNvPr id="89" name="同心圆 64"/>
              <p:cNvSpPr>
                <a:spLocks noChangeArrowheads="1"/>
              </p:cNvSpPr>
              <p:nvPr/>
            </p:nvSpPr>
            <p:spPr bwMode="auto">
              <a:xfrm>
                <a:off x="0" y="0"/>
                <a:ext cx="438150" cy="1143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pFill/>
              <a:ln w="12700" cap="flat" cmpd="sng">
                <a:solidFill>
                  <a:srgbClr val="0070C0"/>
                </a:solidFill>
                <a:bevel/>
              </a:ln>
            </p:spPr>
            <p:txBody>
              <a:bodyPr anchor="ctr"/>
              <a:lstStyle/>
              <a:p>
                <a:pPr algn="ctr"/>
                <a:endParaRPr lang="zh-CN" altLang="zh-CN" sz="2395">
                  <a:solidFill>
                    <a:srgbClr val="0070C0"/>
                  </a:solidFill>
                </a:endParaRPr>
              </a:p>
            </p:txBody>
          </p:sp>
          <p:sp>
            <p:nvSpPr>
              <p:cNvPr id="90" name="椭圆 66"/>
              <p:cNvSpPr>
                <a:spLocks noChangeArrowheads="1"/>
              </p:cNvSpPr>
              <p:nvPr/>
            </p:nvSpPr>
            <p:spPr bwMode="auto">
              <a:xfrm>
                <a:off x="129075" y="39150"/>
                <a:ext cx="180000" cy="36000"/>
              </a:xfrm>
              <a:prstGeom prst="ellipse">
                <a:avLst/>
              </a:prstGeom>
              <a:grpFill/>
              <a:ln w="12700" cap="flat" cmpd="sng">
                <a:solidFill>
                  <a:srgbClr val="0070C0"/>
                </a:solidFill>
                <a:bevel/>
              </a:ln>
            </p:spPr>
            <p:txBody>
              <a:bodyPr anchor="ctr"/>
              <a:lstStyle/>
              <a:p>
                <a:pPr algn="ctr"/>
                <a:endParaRPr lang="zh-CN" altLang="zh-CN" sz="2395">
                  <a:solidFill>
                    <a:srgbClr val="0070C0"/>
                  </a:solidFill>
                </a:endParaRPr>
              </a:p>
            </p:txBody>
          </p:sp>
        </p:grpSp>
        <p:grpSp>
          <p:nvGrpSpPr>
            <p:cNvPr id="69" name="Group 17"/>
            <p:cNvGrpSpPr/>
            <p:nvPr/>
          </p:nvGrpSpPr>
          <p:grpSpPr bwMode="auto">
            <a:xfrm>
              <a:off x="6993624" y="5565671"/>
              <a:ext cx="532885" cy="139071"/>
              <a:chOff x="0" y="0"/>
              <a:chExt cx="438150" cy="114300"/>
            </a:xfrm>
            <a:grpFill/>
          </p:grpSpPr>
          <p:sp>
            <p:nvSpPr>
              <p:cNvPr id="87" name="同心圆 68"/>
              <p:cNvSpPr>
                <a:spLocks noChangeArrowheads="1"/>
              </p:cNvSpPr>
              <p:nvPr/>
            </p:nvSpPr>
            <p:spPr bwMode="auto">
              <a:xfrm>
                <a:off x="0" y="0"/>
                <a:ext cx="438150" cy="1143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pFill/>
              <a:ln w="12700" cap="flat" cmpd="sng">
                <a:solidFill>
                  <a:srgbClr val="0070C0"/>
                </a:solidFill>
                <a:bevel/>
              </a:ln>
            </p:spPr>
            <p:txBody>
              <a:bodyPr anchor="ctr"/>
              <a:lstStyle/>
              <a:p>
                <a:pPr algn="ctr"/>
                <a:endParaRPr lang="zh-CN" altLang="zh-CN" sz="2395">
                  <a:solidFill>
                    <a:srgbClr val="0070C0"/>
                  </a:solidFill>
                </a:endParaRPr>
              </a:p>
            </p:txBody>
          </p:sp>
          <p:sp>
            <p:nvSpPr>
              <p:cNvPr id="88" name="椭圆 73"/>
              <p:cNvSpPr>
                <a:spLocks noChangeArrowheads="1"/>
              </p:cNvSpPr>
              <p:nvPr/>
            </p:nvSpPr>
            <p:spPr bwMode="auto">
              <a:xfrm>
                <a:off x="129075" y="39150"/>
                <a:ext cx="180000" cy="36000"/>
              </a:xfrm>
              <a:prstGeom prst="ellipse">
                <a:avLst/>
              </a:prstGeom>
              <a:grpFill/>
              <a:ln w="12700" cap="flat" cmpd="sng">
                <a:solidFill>
                  <a:srgbClr val="0070C0"/>
                </a:solidFill>
                <a:bevel/>
              </a:ln>
            </p:spPr>
            <p:txBody>
              <a:bodyPr anchor="ctr"/>
              <a:lstStyle/>
              <a:p>
                <a:pPr algn="ctr"/>
                <a:endParaRPr lang="zh-CN" altLang="zh-CN" sz="2395">
                  <a:solidFill>
                    <a:srgbClr val="0070C0"/>
                  </a:solidFill>
                </a:endParaRPr>
              </a:p>
            </p:txBody>
          </p:sp>
        </p:grpSp>
        <p:grpSp>
          <p:nvGrpSpPr>
            <p:cNvPr id="70" name="Group 20"/>
            <p:cNvGrpSpPr/>
            <p:nvPr/>
          </p:nvGrpSpPr>
          <p:grpSpPr bwMode="auto">
            <a:xfrm>
              <a:off x="7972156" y="6007329"/>
              <a:ext cx="804241" cy="209889"/>
              <a:chOff x="0" y="0"/>
              <a:chExt cx="438150" cy="114300"/>
            </a:xfrm>
            <a:grpFill/>
          </p:grpSpPr>
          <p:sp>
            <p:nvSpPr>
              <p:cNvPr id="85" name="同心圆 75"/>
              <p:cNvSpPr>
                <a:spLocks noChangeArrowheads="1"/>
              </p:cNvSpPr>
              <p:nvPr/>
            </p:nvSpPr>
            <p:spPr bwMode="auto">
              <a:xfrm>
                <a:off x="0" y="0"/>
                <a:ext cx="438150" cy="1143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pFill/>
              <a:ln w="12700" cap="flat" cmpd="sng">
                <a:solidFill>
                  <a:srgbClr val="0070C0"/>
                </a:solidFill>
                <a:bevel/>
              </a:ln>
            </p:spPr>
            <p:txBody>
              <a:bodyPr anchor="ctr"/>
              <a:lstStyle/>
              <a:p>
                <a:pPr algn="ctr"/>
                <a:endParaRPr lang="zh-CN" altLang="zh-CN" sz="2395">
                  <a:solidFill>
                    <a:srgbClr val="0070C0"/>
                  </a:solidFill>
                </a:endParaRPr>
              </a:p>
            </p:txBody>
          </p:sp>
          <p:sp>
            <p:nvSpPr>
              <p:cNvPr id="86" name="椭圆 77"/>
              <p:cNvSpPr>
                <a:spLocks noChangeArrowheads="1"/>
              </p:cNvSpPr>
              <p:nvPr/>
            </p:nvSpPr>
            <p:spPr bwMode="auto">
              <a:xfrm>
                <a:off x="129075" y="39150"/>
                <a:ext cx="180000" cy="36000"/>
              </a:xfrm>
              <a:prstGeom prst="ellipse">
                <a:avLst/>
              </a:prstGeom>
              <a:grpFill/>
              <a:ln w="12700" cap="flat" cmpd="sng">
                <a:solidFill>
                  <a:srgbClr val="0070C0"/>
                </a:solidFill>
                <a:bevel/>
              </a:ln>
            </p:spPr>
            <p:txBody>
              <a:bodyPr anchor="ctr"/>
              <a:lstStyle/>
              <a:p>
                <a:pPr algn="ctr"/>
                <a:endParaRPr lang="zh-CN" altLang="zh-CN" sz="2395">
                  <a:solidFill>
                    <a:srgbClr val="0070C0"/>
                  </a:solidFill>
                </a:endParaRPr>
              </a:p>
            </p:txBody>
          </p:sp>
        </p:grpSp>
        <p:grpSp>
          <p:nvGrpSpPr>
            <p:cNvPr id="71" name="Group 23"/>
            <p:cNvGrpSpPr/>
            <p:nvPr/>
          </p:nvGrpSpPr>
          <p:grpSpPr bwMode="auto">
            <a:xfrm>
              <a:off x="9024869" y="5137719"/>
              <a:ext cx="532885" cy="139071"/>
              <a:chOff x="0" y="0"/>
              <a:chExt cx="438150" cy="114300"/>
            </a:xfrm>
            <a:grpFill/>
          </p:grpSpPr>
          <p:sp>
            <p:nvSpPr>
              <p:cNvPr id="83" name="同心圆 79"/>
              <p:cNvSpPr>
                <a:spLocks noChangeArrowheads="1"/>
              </p:cNvSpPr>
              <p:nvPr/>
            </p:nvSpPr>
            <p:spPr bwMode="auto">
              <a:xfrm>
                <a:off x="0" y="0"/>
                <a:ext cx="438150" cy="1143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pFill/>
              <a:ln w="12700" cap="flat" cmpd="sng">
                <a:solidFill>
                  <a:srgbClr val="0070C0"/>
                </a:solidFill>
                <a:bevel/>
              </a:ln>
            </p:spPr>
            <p:txBody>
              <a:bodyPr anchor="ctr"/>
              <a:lstStyle/>
              <a:p>
                <a:pPr algn="ctr"/>
                <a:endParaRPr lang="zh-CN" altLang="zh-CN" sz="2395">
                  <a:solidFill>
                    <a:srgbClr val="0070C0"/>
                  </a:solidFill>
                </a:endParaRPr>
              </a:p>
            </p:txBody>
          </p:sp>
          <p:sp>
            <p:nvSpPr>
              <p:cNvPr id="84" name="椭圆 80"/>
              <p:cNvSpPr>
                <a:spLocks noChangeArrowheads="1"/>
              </p:cNvSpPr>
              <p:nvPr/>
            </p:nvSpPr>
            <p:spPr bwMode="auto">
              <a:xfrm>
                <a:off x="129075" y="39150"/>
                <a:ext cx="180000" cy="36000"/>
              </a:xfrm>
              <a:prstGeom prst="ellipse">
                <a:avLst/>
              </a:prstGeom>
              <a:grpFill/>
              <a:ln w="12700" cap="flat" cmpd="sng">
                <a:solidFill>
                  <a:srgbClr val="0070C0"/>
                </a:solidFill>
                <a:bevel/>
              </a:ln>
            </p:spPr>
            <p:txBody>
              <a:bodyPr anchor="ctr"/>
              <a:lstStyle/>
              <a:p>
                <a:pPr algn="ctr"/>
                <a:endParaRPr lang="zh-CN" altLang="zh-CN" sz="2395">
                  <a:solidFill>
                    <a:srgbClr val="0070C0"/>
                  </a:solidFill>
                </a:endParaRPr>
              </a:p>
            </p:txBody>
          </p:sp>
        </p:grpSp>
        <p:grpSp>
          <p:nvGrpSpPr>
            <p:cNvPr id="72" name="Group 26"/>
            <p:cNvGrpSpPr/>
            <p:nvPr/>
          </p:nvGrpSpPr>
          <p:grpSpPr bwMode="auto">
            <a:xfrm>
              <a:off x="10038508" y="5402990"/>
              <a:ext cx="532885" cy="139071"/>
              <a:chOff x="0" y="0"/>
              <a:chExt cx="438150" cy="114300"/>
            </a:xfrm>
            <a:grpFill/>
          </p:grpSpPr>
          <p:sp>
            <p:nvSpPr>
              <p:cNvPr id="81" name="同心圆 82"/>
              <p:cNvSpPr>
                <a:spLocks noChangeArrowheads="1"/>
              </p:cNvSpPr>
              <p:nvPr/>
            </p:nvSpPr>
            <p:spPr bwMode="auto">
              <a:xfrm>
                <a:off x="0" y="0"/>
                <a:ext cx="438150" cy="1143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pFill/>
              <a:ln w="12700" cap="flat" cmpd="sng">
                <a:solidFill>
                  <a:srgbClr val="0070C0"/>
                </a:solidFill>
                <a:bevel/>
              </a:ln>
            </p:spPr>
            <p:txBody>
              <a:bodyPr anchor="ctr"/>
              <a:lstStyle/>
              <a:p>
                <a:pPr algn="ctr"/>
                <a:endParaRPr lang="zh-CN" altLang="zh-CN" sz="2395">
                  <a:solidFill>
                    <a:srgbClr val="0070C0"/>
                  </a:solidFill>
                </a:endParaRPr>
              </a:p>
            </p:txBody>
          </p:sp>
          <p:sp>
            <p:nvSpPr>
              <p:cNvPr id="82" name="椭圆 83"/>
              <p:cNvSpPr>
                <a:spLocks noChangeArrowheads="1"/>
              </p:cNvSpPr>
              <p:nvPr/>
            </p:nvSpPr>
            <p:spPr bwMode="auto">
              <a:xfrm>
                <a:off x="129075" y="39150"/>
                <a:ext cx="180000" cy="36000"/>
              </a:xfrm>
              <a:prstGeom prst="ellipse">
                <a:avLst/>
              </a:prstGeom>
              <a:grpFill/>
              <a:ln w="12700" cap="flat" cmpd="sng">
                <a:solidFill>
                  <a:srgbClr val="0070C0"/>
                </a:solidFill>
                <a:bevel/>
              </a:ln>
            </p:spPr>
            <p:txBody>
              <a:bodyPr anchor="ctr"/>
              <a:lstStyle/>
              <a:p>
                <a:pPr algn="ctr"/>
                <a:endParaRPr lang="zh-CN" altLang="zh-CN" sz="2395">
                  <a:solidFill>
                    <a:srgbClr val="0070C0"/>
                  </a:solidFill>
                </a:endParaRPr>
              </a:p>
            </p:txBody>
          </p:sp>
        </p:grpSp>
        <p:cxnSp>
          <p:nvCxnSpPr>
            <p:cNvPr id="73" name="直接连接符 15"/>
            <p:cNvCxnSpPr>
              <a:cxnSpLocks noChangeShapeType="1"/>
              <a:stCxn id="93" idx="6"/>
              <a:endCxn id="91" idx="2"/>
            </p:cNvCxnSpPr>
            <p:nvPr/>
          </p:nvCxnSpPr>
          <p:spPr bwMode="auto">
            <a:xfrm flipV="1">
              <a:off x="4118605" y="5547647"/>
              <a:ext cx="892003" cy="47635"/>
            </a:xfrm>
            <a:prstGeom prst="line">
              <a:avLst/>
            </a:prstGeom>
            <a:grpFill/>
            <a:ln w="12700" cap="flat" cmpd="sng">
              <a:solidFill>
                <a:srgbClr val="0070C0"/>
              </a:solidFill>
              <a:bevel/>
            </a:ln>
          </p:spPr>
        </p:cxnSp>
        <p:cxnSp>
          <p:nvCxnSpPr>
            <p:cNvPr id="74" name="直接连接符 19"/>
            <p:cNvCxnSpPr>
              <a:cxnSpLocks noChangeShapeType="1"/>
              <a:stCxn id="91" idx="5"/>
              <a:endCxn id="89" idx="1"/>
            </p:cNvCxnSpPr>
            <p:nvPr/>
          </p:nvCxnSpPr>
          <p:spPr bwMode="auto">
            <a:xfrm>
              <a:off x="5465453" y="5596816"/>
              <a:ext cx="493449" cy="219247"/>
            </a:xfrm>
            <a:prstGeom prst="line">
              <a:avLst/>
            </a:prstGeom>
            <a:grpFill/>
            <a:ln w="12700" cap="flat" cmpd="sng">
              <a:solidFill>
                <a:srgbClr val="0070C0"/>
              </a:solidFill>
              <a:bevel/>
            </a:ln>
          </p:spPr>
        </p:cxnSp>
        <p:sp>
          <p:nvSpPr>
            <p:cNvPr id="75" name="直接连接符 24"/>
            <p:cNvSpPr>
              <a:spLocks noChangeShapeType="1"/>
            </p:cNvSpPr>
            <p:nvPr/>
          </p:nvSpPr>
          <p:spPr bwMode="auto">
            <a:xfrm flipV="1">
              <a:off x="6394951" y="5684376"/>
              <a:ext cx="676713" cy="131687"/>
            </a:xfrm>
            <a:prstGeom prst="line">
              <a:avLst/>
            </a:prstGeom>
            <a:grpFill/>
            <a:ln w="12700" cap="flat" cmpd="sng">
              <a:solidFill>
                <a:srgbClr val="0070C0"/>
              </a:solidFill>
              <a:bevel/>
            </a:ln>
          </p:spPr>
          <p:txBody>
            <a:bodyPr/>
            <a:lstStyle/>
            <a:p>
              <a:endParaRPr lang="zh-CN" altLang="en-US" sz="2395">
                <a:solidFill>
                  <a:srgbClr val="0070C0"/>
                </a:solidFill>
              </a:endParaRPr>
            </a:p>
          </p:txBody>
        </p:sp>
        <p:sp>
          <p:nvSpPr>
            <p:cNvPr id="76" name="直接连接符 26"/>
            <p:cNvSpPr>
              <a:spLocks noChangeShapeType="1"/>
            </p:cNvSpPr>
            <p:nvPr/>
          </p:nvSpPr>
          <p:spPr bwMode="auto">
            <a:xfrm>
              <a:off x="7448469" y="5684376"/>
              <a:ext cx="776661" cy="373629"/>
            </a:xfrm>
            <a:prstGeom prst="line">
              <a:avLst/>
            </a:prstGeom>
            <a:grpFill/>
            <a:ln w="12700" cap="flat" cmpd="sng">
              <a:solidFill>
                <a:srgbClr val="0070C0"/>
              </a:solidFill>
              <a:bevel/>
            </a:ln>
          </p:spPr>
          <p:txBody>
            <a:bodyPr/>
            <a:lstStyle/>
            <a:p>
              <a:endParaRPr lang="zh-CN" altLang="en-US" sz="2395">
                <a:solidFill>
                  <a:srgbClr val="0070C0"/>
                </a:solidFill>
              </a:endParaRPr>
            </a:p>
          </p:txBody>
        </p:sp>
        <p:cxnSp>
          <p:nvCxnSpPr>
            <p:cNvPr id="77" name="直接连接符 29"/>
            <p:cNvCxnSpPr>
              <a:cxnSpLocks noChangeShapeType="1"/>
              <a:stCxn id="85" idx="7"/>
              <a:endCxn id="81" idx="3"/>
            </p:cNvCxnSpPr>
            <p:nvPr/>
          </p:nvCxnSpPr>
          <p:spPr bwMode="auto">
            <a:xfrm flipV="1">
              <a:off x="8658618" y="5521694"/>
              <a:ext cx="1457930" cy="516372"/>
            </a:xfrm>
            <a:prstGeom prst="line">
              <a:avLst/>
            </a:prstGeom>
            <a:grpFill/>
            <a:ln w="12700" cap="flat" cmpd="sng">
              <a:solidFill>
                <a:srgbClr val="0070C0"/>
              </a:solidFill>
              <a:bevel/>
            </a:ln>
          </p:spPr>
        </p:cxnSp>
        <p:cxnSp>
          <p:nvCxnSpPr>
            <p:cNvPr id="78" name="直接连接符 32"/>
            <p:cNvCxnSpPr>
              <a:cxnSpLocks noChangeShapeType="1"/>
              <a:stCxn id="81" idx="1"/>
              <a:endCxn id="83" idx="5"/>
            </p:cNvCxnSpPr>
            <p:nvPr/>
          </p:nvCxnSpPr>
          <p:spPr bwMode="auto">
            <a:xfrm flipH="1" flipV="1">
              <a:off x="9479715" y="5256424"/>
              <a:ext cx="636834" cy="166933"/>
            </a:xfrm>
            <a:prstGeom prst="line">
              <a:avLst/>
            </a:prstGeom>
            <a:grpFill/>
            <a:ln w="12700" cap="flat" cmpd="sng">
              <a:solidFill>
                <a:srgbClr val="0070C0"/>
              </a:solidFill>
              <a:bevel/>
            </a:ln>
          </p:spPr>
        </p:cxnSp>
        <p:cxnSp>
          <p:nvCxnSpPr>
            <p:cNvPr id="79" name="直接连接符 34"/>
            <p:cNvCxnSpPr>
              <a:cxnSpLocks noChangeShapeType="1"/>
              <a:stCxn id="87" idx="6"/>
              <a:endCxn id="81" idx="2"/>
            </p:cNvCxnSpPr>
            <p:nvPr/>
          </p:nvCxnSpPr>
          <p:spPr bwMode="auto">
            <a:xfrm flipV="1">
              <a:off x="7526509" y="5472525"/>
              <a:ext cx="2511999" cy="162682"/>
            </a:xfrm>
            <a:prstGeom prst="line">
              <a:avLst/>
            </a:prstGeom>
            <a:grpFill/>
            <a:ln w="12700" cap="flat" cmpd="sng">
              <a:solidFill>
                <a:srgbClr val="0070C0"/>
              </a:solidFill>
              <a:bevel/>
            </a:ln>
          </p:spPr>
        </p:cxnSp>
        <p:sp>
          <p:nvSpPr>
            <p:cNvPr id="80" name="直接连接符 43"/>
            <p:cNvSpPr>
              <a:spLocks noChangeShapeType="1"/>
            </p:cNvSpPr>
            <p:nvPr/>
          </p:nvSpPr>
          <p:spPr bwMode="auto">
            <a:xfrm flipV="1">
              <a:off x="8506282" y="5270066"/>
              <a:ext cx="728632" cy="750905"/>
            </a:xfrm>
            <a:prstGeom prst="line">
              <a:avLst/>
            </a:prstGeom>
            <a:grpFill/>
            <a:ln w="12700" cap="flat" cmpd="sng">
              <a:solidFill>
                <a:srgbClr val="0070C0"/>
              </a:solidFill>
              <a:bevel/>
            </a:ln>
          </p:spPr>
          <p:txBody>
            <a:bodyPr/>
            <a:lstStyle/>
            <a:p>
              <a:endParaRPr lang="zh-CN" altLang="en-US" sz="2395">
                <a:solidFill>
                  <a:srgbClr val="0070C0"/>
                </a:solidFill>
              </a:endParaRPr>
            </a:p>
          </p:txBody>
        </p:sp>
      </p:grpSp>
      <p:grpSp>
        <p:nvGrpSpPr>
          <p:cNvPr id="95" name="组合 94"/>
          <p:cNvGrpSpPr/>
          <p:nvPr/>
        </p:nvGrpSpPr>
        <p:grpSpPr>
          <a:xfrm>
            <a:off x="2861354" y="3628247"/>
            <a:ext cx="903548" cy="1519280"/>
            <a:chOff x="4693779" y="3564074"/>
            <a:chExt cx="1162426" cy="1963768"/>
          </a:xfrm>
        </p:grpSpPr>
        <p:sp>
          <p:nvSpPr>
            <p:cNvPr id="96" name="直接连接符 84"/>
            <p:cNvSpPr>
              <a:spLocks noChangeShapeType="1"/>
            </p:cNvSpPr>
            <p:nvPr/>
          </p:nvSpPr>
          <p:spPr bwMode="auto">
            <a:xfrm flipV="1">
              <a:off x="5276037" y="4083684"/>
              <a:ext cx="1" cy="1444158"/>
            </a:xfrm>
            <a:prstGeom prst="line">
              <a:avLst/>
            </a:prstGeom>
            <a:ln>
              <a:solidFill>
                <a:srgbClr val="0070C0"/>
              </a:solidFill>
            </a:ln>
          </p:spPr>
          <p:style>
            <a:lnRef idx="2">
              <a:schemeClr val="dk1"/>
            </a:lnRef>
            <a:fillRef idx="0">
              <a:schemeClr val="dk1"/>
            </a:fillRef>
            <a:effectRef idx="1">
              <a:schemeClr val="dk1"/>
            </a:effectRef>
            <a:fontRef idx="minor">
              <a:schemeClr val="tx1"/>
            </a:fontRef>
          </p:style>
          <p:txBody>
            <a:bodyPr/>
            <a:lstStyle/>
            <a:p>
              <a:endParaRPr lang="zh-CN" altLang="en-US" sz="2395">
                <a:solidFill>
                  <a:srgbClr val="0070C0"/>
                </a:solidFill>
              </a:endParaRPr>
            </a:p>
          </p:txBody>
        </p:sp>
        <p:sp>
          <p:nvSpPr>
            <p:cNvPr id="97" name="椭圆 90"/>
            <p:cNvSpPr>
              <a:spLocks noChangeArrowheads="1"/>
            </p:cNvSpPr>
            <p:nvPr/>
          </p:nvSpPr>
          <p:spPr bwMode="auto">
            <a:xfrm>
              <a:off x="4693779" y="3564074"/>
              <a:ext cx="1162426" cy="1162083"/>
            </a:xfrm>
            <a:prstGeom prst="ellipse">
              <a:avLst/>
            </a:prstGeom>
            <a:gradFill>
              <a:gsLst>
                <a:gs pos="0">
                  <a:schemeClr val="bg1"/>
                </a:gs>
                <a:gs pos="51000">
                  <a:schemeClr val="bg1">
                    <a:lumMod val="95000"/>
                  </a:schemeClr>
                </a:gs>
                <a:gs pos="100000">
                  <a:schemeClr val="bg1">
                    <a:lumMod val="85000"/>
                  </a:schemeClr>
                </a:gs>
              </a:gsLst>
              <a:lin ang="18900000" scaled="0"/>
            </a:gradFill>
            <a:ln w="38100" cap="flat" cmpd="sng">
              <a:noFill/>
              <a:bevel/>
            </a:ln>
            <a:effectLst>
              <a:outerShdw blurRad="50800" dist="38100" dir="8100000" algn="tr" rotWithShape="0">
                <a:prstClr val="black">
                  <a:alpha val="40000"/>
                </a:prstClr>
              </a:outerShdw>
            </a:effectLst>
          </p:spPr>
          <p:txBody>
            <a:bodyPr anchor="ctr"/>
            <a:lstStyle/>
            <a:p>
              <a:pPr algn="ctr"/>
              <a:endParaRPr lang="zh-CN" altLang="zh-CN" sz="2395">
                <a:solidFill>
                  <a:srgbClr val="0070C0"/>
                </a:solidFill>
              </a:endParaRPr>
            </a:p>
          </p:txBody>
        </p:sp>
      </p:grpSp>
      <p:sp>
        <p:nvSpPr>
          <p:cNvPr id="98" name="矩形 111"/>
          <p:cNvSpPr>
            <a:spLocks noChangeArrowheads="1"/>
          </p:cNvSpPr>
          <p:nvPr/>
        </p:nvSpPr>
        <p:spPr bwMode="auto">
          <a:xfrm>
            <a:off x="2892518" y="3851875"/>
            <a:ext cx="855003" cy="49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0942" tIns="35471" rIns="70942" bIns="35471">
            <a:spAutoFit/>
          </a:bodyPr>
          <a:lstStyle/>
          <a:p>
            <a:pPr algn="ctr"/>
            <a:r>
              <a:rPr lang="zh-CN" altLang="en-US" sz="1385" b="1" dirty="0">
                <a:solidFill>
                  <a:srgbClr val="0070C0"/>
                </a:solidFill>
                <a:latin typeface="Calibri" panose="020F0502020204030204" pitchFamily="34" charset="0"/>
                <a:ea typeface="微软雅黑" panose="020B0503020204020204" pitchFamily="34" charset="-122"/>
                <a:sym typeface="Calibri" panose="020F0502020204030204" pitchFamily="34" charset="0"/>
              </a:rPr>
              <a:t>完成的</a:t>
            </a:r>
            <a:endParaRPr lang="en-US" altLang="zh-CN" sz="1385" b="1" dirty="0">
              <a:solidFill>
                <a:srgbClr val="0070C0"/>
              </a:solidFill>
              <a:latin typeface="Calibri" panose="020F0502020204030204" pitchFamily="34" charset="0"/>
              <a:ea typeface="微软雅黑" panose="020B0503020204020204" pitchFamily="34" charset="-122"/>
              <a:sym typeface="Calibri" panose="020F0502020204030204" pitchFamily="34" charset="0"/>
            </a:endParaRPr>
          </a:p>
          <a:p>
            <a:pPr algn="ctr"/>
            <a:r>
              <a:rPr lang="zh-CN" altLang="en-US" sz="1385" b="1" dirty="0">
                <a:solidFill>
                  <a:srgbClr val="0070C0"/>
                </a:solidFill>
                <a:latin typeface="Calibri" panose="020F0502020204030204" pitchFamily="34" charset="0"/>
                <a:ea typeface="微软雅黑" panose="020B0503020204020204" pitchFamily="34" charset="-122"/>
                <a:sym typeface="Calibri" panose="020F0502020204030204" pitchFamily="34" charset="0"/>
              </a:rPr>
              <a:t>项目名称</a:t>
            </a:r>
            <a:endParaRPr lang="zh-CN" altLang="en-US" sz="1385" b="1" dirty="0">
              <a:solidFill>
                <a:srgbClr val="0070C0"/>
              </a:solidFill>
              <a:latin typeface="Calibri" panose="020F0502020204030204" pitchFamily="34" charset="0"/>
              <a:ea typeface="微软雅黑" panose="020B0503020204020204" pitchFamily="34" charset="-122"/>
              <a:sym typeface="Calibri" panose="020F0502020204030204" pitchFamily="34" charset="0"/>
            </a:endParaRPr>
          </a:p>
        </p:txBody>
      </p:sp>
      <p:grpSp>
        <p:nvGrpSpPr>
          <p:cNvPr id="99" name="组合 98"/>
          <p:cNvGrpSpPr/>
          <p:nvPr/>
        </p:nvGrpSpPr>
        <p:grpSpPr>
          <a:xfrm>
            <a:off x="1768694" y="3329469"/>
            <a:ext cx="879532" cy="1909183"/>
            <a:chOff x="3288054" y="3177886"/>
            <a:chExt cx="1131530" cy="2467743"/>
          </a:xfrm>
        </p:grpSpPr>
        <p:sp>
          <p:nvSpPr>
            <p:cNvPr id="100" name="直接连接符 12"/>
            <p:cNvSpPr>
              <a:spLocks noChangeShapeType="1"/>
            </p:cNvSpPr>
            <p:nvPr/>
          </p:nvSpPr>
          <p:spPr bwMode="auto">
            <a:xfrm flipV="1">
              <a:off x="3852195" y="4200238"/>
              <a:ext cx="1" cy="1445391"/>
            </a:xfrm>
            <a:prstGeom prst="line">
              <a:avLst/>
            </a:prstGeom>
            <a:ln>
              <a:solidFill>
                <a:srgbClr val="0070C0"/>
              </a:solidFill>
            </a:ln>
          </p:spPr>
          <p:style>
            <a:lnRef idx="2">
              <a:schemeClr val="dk1"/>
            </a:lnRef>
            <a:fillRef idx="0">
              <a:schemeClr val="dk1"/>
            </a:fillRef>
            <a:effectRef idx="1">
              <a:schemeClr val="dk1"/>
            </a:effectRef>
            <a:fontRef idx="minor">
              <a:schemeClr val="tx1"/>
            </a:fontRef>
          </p:style>
          <p:txBody>
            <a:bodyPr/>
            <a:lstStyle/>
            <a:p>
              <a:endParaRPr lang="zh-CN" altLang="en-US" sz="2395">
                <a:solidFill>
                  <a:srgbClr val="0070C0"/>
                </a:solidFill>
              </a:endParaRPr>
            </a:p>
          </p:txBody>
        </p:sp>
        <p:sp>
          <p:nvSpPr>
            <p:cNvPr id="101" name="椭圆 95"/>
            <p:cNvSpPr>
              <a:spLocks noChangeArrowheads="1"/>
            </p:cNvSpPr>
            <p:nvPr/>
          </p:nvSpPr>
          <p:spPr bwMode="auto">
            <a:xfrm>
              <a:off x="3288054" y="3177886"/>
              <a:ext cx="1131530" cy="1130204"/>
            </a:xfrm>
            <a:prstGeom prst="ellipse">
              <a:avLst/>
            </a:prstGeom>
            <a:gradFill>
              <a:gsLst>
                <a:gs pos="0">
                  <a:schemeClr val="bg1"/>
                </a:gs>
                <a:gs pos="51000">
                  <a:schemeClr val="bg1">
                    <a:lumMod val="95000"/>
                  </a:schemeClr>
                </a:gs>
                <a:gs pos="100000">
                  <a:schemeClr val="bg1">
                    <a:lumMod val="85000"/>
                  </a:schemeClr>
                </a:gs>
              </a:gsLst>
              <a:lin ang="18900000" scaled="0"/>
            </a:gradFill>
            <a:ln w="38100" cap="flat" cmpd="sng">
              <a:noFill/>
              <a:bevel/>
            </a:ln>
            <a:effectLst>
              <a:outerShdw blurRad="50800" dist="38100" dir="8100000" algn="tr" rotWithShape="0">
                <a:prstClr val="black">
                  <a:alpha val="40000"/>
                </a:prstClr>
              </a:outerShdw>
            </a:effectLst>
          </p:spPr>
          <p:txBody>
            <a:bodyPr anchor="ctr"/>
            <a:lstStyle/>
            <a:p>
              <a:pPr algn="ctr"/>
              <a:endParaRPr lang="zh-CN" altLang="zh-CN" sz="2395">
                <a:solidFill>
                  <a:srgbClr val="0070C0"/>
                </a:solidFill>
              </a:endParaRPr>
            </a:p>
          </p:txBody>
        </p:sp>
      </p:grpSp>
      <p:sp>
        <p:nvSpPr>
          <p:cNvPr id="102" name="矩形 112"/>
          <p:cNvSpPr>
            <a:spLocks noChangeArrowheads="1"/>
          </p:cNvSpPr>
          <p:nvPr/>
        </p:nvSpPr>
        <p:spPr bwMode="auto">
          <a:xfrm>
            <a:off x="1792201" y="3517620"/>
            <a:ext cx="855003" cy="49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0942" tIns="35471" rIns="70942" bIns="35471">
            <a:spAutoFit/>
          </a:bodyPr>
          <a:lstStyle/>
          <a:p>
            <a:pPr algn="ctr"/>
            <a:r>
              <a:rPr lang="zh-CN" altLang="en-US" sz="1385" b="1" dirty="0">
                <a:solidFill>
                  <a:srgbClr val="0070C0"/>
                </a:solidFill>
                <a:latin typeface="Calibri" panose="020F0502020204030204" pitchFamily="34" charset="0"/>
                <a:ea typeface="微软雅黑" panose="020B0503020204020204" pitchFamily="34" charset="-122"/>
                <a:sym typeface="Calibri" panose="020F0502020204030204" pitchFamily="34" charset="0"/>
              </a:rPr>
              <a:t>完成的</a:t>
            </a:r>
            <a:endParaRPr lang="en-US" altLang="zh-CN" sz="1385" b="1" dirty="0">
              <a:solidFill>
                <a:srgbClr val="0070C0"/>
              </a:solidFill>
              <a:latin typeface="Calibri" panose="020F0502020204030204" pitchFamily="34" charset="0"/>
              <a:ea typeface="微软雅黑" panose="020B0503020204020204" pitchFamily="34" charset="-122"/>
              <a:sym typeface="Calibri" panose="020F0502020204030204" pitchFamily="34" charset="0"/>
            </a:endParaRPr>
          </a:p>
          <a:p>
            <a:pPr algn="ctr"/>
            <a:r>
              <a:rPr lang="zh-CN" altLang="en-US" sz="1385" b="1" dirty="0">
                <a:solidFill>
                  <a:srgbClr val="0070C0"/>
                </a:solidFill>
                <a:latin typeface="Calibri" panose="020F0502020204030204" pitchFamily="34" charset="0"/>
                <a:ea typeface="微软雅黑" panose="020B0503020204020204" pitchFamily="34" charset="-122"/>
                <a:sym typeface="Calibri" panose="020F0502020204030204" pitchFamily="34" charset="0"/>
              </a:rPr>
              <a:t>项目名称</a:t>
            </a:r>
            <a:endParaRPr lang="zh-CN" altLang="en-US" sz="1385" b="1" dirty="0">
              <a:solidFill>
                <a:srgbClr val="0070C0"/>
              </a:solidFill>
              <a:latin typeface="Calibri" panose="020F0502020204030204" pitchFamily="34" charset="0"/>
              <a:ea typeface="微软雅黑" panose="020B0503020204020204" pitchFamily="34" charset="-122"/>
              <a:sym typeface="Calibri" panose="020F0502020204030204" pitchFamily="34" charset="0"/>
            </a:endParaRPr>
          </a:p>
        </p:txBody>
      </p:sp>
      <p:grpSp>
        <p:nvGrpSpPr>
          <p:cNvPr id="103" name="组合 102"/>
          <p:cNvGrpSpPr/>
          <p:nvPr/>
        </p:nvGrpSpPr>
        <p:grpSpPr>
          <a:xfrm>
            <a:off x="4396785" y="3195019"/>
            <a:ext cx="903548" cy="2010766"/>
            <a:chOff x="6669132" y="3004102"/>
            <a:chExt cx="1162426" cy="2599047"/>
          </a:xfrm>
        </p:grpSpPr>
        <p:sp>
          <p:nvSpPr>
            <p:cNvPr id="104" name="直接连接符 86"/>
            <p:cNvSpPr>
              <a:spLocks noChangeShapeType="1"/>
            </p:cNvSpPr>
            <p:nvPr/>
          </p:nvSpPr>
          <p:spPr bwMode="auto">
            <a:xfrm flipV="1">
              <a:off x="7255965" y="3457411"/>
              <a:ext cx="1" cy="2145738"/>
            </a:xfrm>
            <a:prstGeom prst="line">
              <a:avLst/>
            </a:prstGeom>
            <a:ln>
              <a:solidFill>
                <a:srgbClr val="0070C0"/>
              </a:solidFill>
            </a:ln>
          </p:spPr>
          <p:style>
            <a:lnRef idx="2">
              <a:schemeClr val="dk1"/>
            </a:lnRef>
            <a:fillRef idx="0">
              <a:schemeClr val="dk1"/>
            </a:fillRef>
            <a:effectRef idx="1">
              <a:schemeClr val="dk1"/>
            </a:effectRef>
            <a:fontRef idx="minor">
              <a:schemeClr val="tx1"/>
            </a:fontRef>
          </p:style>
          <p:txBody>
            <a:bodyPr/>
            <a:lstStyle/>
            <a:p>
              <a:endParaRPr lang="zh-CN" altLang="en-US" sz="2395">
                <a:solidFill>
                  <a:srgbClr val="0070C0"/>
                </a:solidFill>
              </a:endParaRPr>
            </a:p>
          </p:txBody>
        </p:sp>
        <p:sp>
          <p:nvSpPr>
            <p:cNvPr id="105" name="椭圆 91"/>
            <p:cNvSpPr>
              <a:spLocks noChangeArrowheads="1"/>
            </p:cNvSpPr>
            <p:nvPr/>
          </p:nvSpPr>
          <p:spPr bwMode="auto">
            <a:xfrm>
              <a:off x="6669132" y="3004102"/>
              <a:ext cx="1162426" cy="1162832"/>
            </a:xfrm>
            <a:prstGeom prst="ellipse">
              <a:avLst/>
            </a:prstGeom>
            <a:gradFill>
              <a:gsLst>
                <a:gs pos="0">
                  <a:schemeClr val="bg1"/>
                </a:gs>
                <a:gs pos="51000">
                  <a:schemeClr val="bg1">
                    <a:lumMod val="95000"/>
                  </a:schemeClr>
                </a:gs>
                <a:gs pos="100000">
                  <a:schemeClr val="bg1">
                    <a:lumMod val="85000"/>
                  </a:schemeClr>
                </a:gs>
              </a:gsLst>
              <a:lin ang="18900000" scaled="0"/>
            </a:gradFill>
            <a:ln w="38100" cap="flat" cmpd="sng">
              <a:noFill/>
              <a:bevel/>
            </a:ln>
            <a:effectLst>
              <a:outerShdw blurRad="50800" dist="38100" dir="8100000" algn="tr" rotWithShape="0">
                <a:prstClr val="black">
                  <a:alpha val="40000"/>
                </a:prstClr>
              </a:outerShdw>
            </a:effectLst>
          </p:spPr>
          <p:txBody>
            <a:bodyPr anchor="ctr"/>
            <a:lstStyle/>
            <a:p>
              <a:pPr algn="ctr"/>
              <a:endParaRPr lang="zh-CN" altLang="zh-CN" sz="2395">
                <a:solidFill>
                  <a:srgbClr val="0070C0"/>
                </a:solidFill>
              </a:endParaRPr>
            </a:p>
          </p:txBody>
        </p:sp>
      </p:grpSp>
      <p:sp>
        <p:nvSpPr>
          <p:cNvPr id="106" name="矩形 113"/>
          <p:cNvSpPr>
            <a:spLocks noChangeArrowheads="1"/>
          </p:cNvSpPr>
          <p:nvPr/>
        </p:nvSpPr>
        <p:spPr bwMode="auto">
          <a:xfrm>
            <a:off x="4427539" y="3412940"/>
            <a:ext cx="855003" cy="49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0942" tIns="35471" rIns="70942" bIns="35471">
            <a:spAutoFit/>
          </a:bodyPr>
          <a:lstStyle/>
          <a:p>
            <a:pPr algn="ctr"/>
            <a:r>
              <a:rPr lang="zh-CN" altLang="en-US" sz="1385" b="1" dirty="0">
                <a:solidFill>
                  <a:srgbClr val="0070C0"/>
                </a:solidFill>
                <a:latin typeface="Calibri" panose="020F0502020204030204" pitchFamily="34" charset="0"/>
                <a:ea typeface="微软雅黑" panose="020B0503020204020204" pitchFamily="34" charset="-122"/>
                <a:sym typeface="Calibri" panose="020F0502020204030204" pitchFamily="34" charset="0"/>
              </a:rPr>
              <a:t>完成的</a:t>
            </a:r>
            <a:endParaRPr lang="en-US" altLang="zh-CN" sz="1385" b="1" dirty="0">
              <a:solidFill>
                <a:srgbClr val="0070C0"/>
              </a:solidFill>
              <a:latin typeface="Calibri" panose="020F0502020204030204" pitchFamily="34" charset="0"/>
              <a:ea typeface="微软雅黑" panose="020B0503020204020204" pitchFamily="34" charset="-122"/>
              <a:sym typeface="Calibri" panose="020F0502020204030204" pitchFamily="34" charset="0"/>
            </a:endParaRPr>
          </a:p>
          <a:p>
            <a:pPr algn="ctr"/>
            <a:r>
              <a:rPr lang="zh-CN" altLang="en-US" sz="1385" b="1" dirty="0">
                <a:solidFill>
                  <a:srgbClr val="0070C0"/>
                </a:solidFill>
                <a:latin typeface="Calibri" panose="020F0502020204030204" pitchFamily="34" charset="0"/>
                <a:ea typeface="微软雅黑" panose="020B0503020204020204" pitchFamily="34" charset="-122"/>
                <a:sym typeface="Calibri" panose="020F0502020204030204" pitchFamily="34" charset="0"/>
              </a:rPr>
              <a:t>项目名称</a:t>
            </a:r>
            <a:endParaRPr lang="zh-CN" altLang="en-US" sz="1385" b="1" dirty="0">
              <a:solidFill>
                <a:srgbClr val="0070C0"/>
              </a:solidFill>
              <a:latin typeface="Calibri" panose="020F0502020204030204" pitchFamily="34" charset="0"/>
              <a:ea typeface="微软雅黑" panose="020B0503020204020204" pitchFamily="34" charset="-122"/>
              <a:sym typeface="Calibri" panose="020F0502020204030204" pitchFamily="34" charset="0"/>
            </a:endParaRPr>
          </a:p>
        </p:txBody>
      </p:sp>
      <p:grpSp>
        <p:nvGrpSpPr>
          <p:cNvPr id="107" name="组合 106"/>
          <p:cNvGrpSpPr/>
          <p:nvPr/>
        </p:nvGrpSpPr>
        <p:grpSpPr>
          <a:xfrm>
            <a:off x="6754713" y="2560120"/>
            <a:ext cx="903548" cy="2539601"/>
            <a:chOff x="9702639" y="2183452"/>
            <a:chExt cx="1162426" cy="3282600"/>
          </a:xfrm>
        </p:grpSpPr>
        <p:sp>
          <p:nvSpPr>
            <p:cNvPr id="108" name="直接连接符 89"/>
            <p:cNvSpPr>
              <a:spLocks noChangeShapeType="1"/>
            </p:cNvSpPr>
            <p:nvPr/>
          </p:nvSpPr>
          <p:spPr bwMode="auto">
            <a:xfrm flipV="1">
              <a:off x="10305417" y="3145995"/>
              <a:ext cx="1" cy="2320057"/>
            </a:xfrm>
            <a:prstGeom prst="line">
              <a:avLst/>
            </a:prstGeom>
            <a:ln>
              <a:solidFill>
                <a:srgbClr val="0070C0"/>
              </a:solidFill>
            </a:ln>
          </p:spPr>
          <p:style>
            <a:lnRef idx="2">
              <a:schemeClr val="dk1"/>
            </a:lnRef>
            <a:fillRef idx="0">
              <a:schemeClr val="dk1"/>
            </a:fillRef>
            <a:effectRef idx="1">
              <a:schemeClr val="dk1"/>
            </a:effectRef>
            <a:fontRef idx="minor">
              <a:schemeClr val="tx1"/>
            </a:fontRef>
          </p:style>
          <p:txBody>
            <a:bodyPr/>
            <a:lstStyle/>
            <a:p>
              <a:endParaRPr lang="zh-CN" altLang="en-US" sz="2395">
                <a:solidFill>
                  <a:srgbClr val="0070C0"/>
                </a:solidFill>
              </a:endParaRPr>
            </a:p>
          </p:txBody>
        </p:sp>
        <p:sp>
          <p:nvSpPr>
            <p:cNvPr id="109" name="椭圆 94"/>
            <p:cNvSpPr>
              <a:spLocks noChangeArrowheads="1"/>
            </p:cNvSpPr>
            <p:nvPr/>
          </p:nvSpPr>
          <p:spPr bwMode="auto">
            <a:xfrm>
              <a:off x="9702639" y="2183452"/>
              <a:ext cx="1162426" cy="1162409"/>
            </a:xfrm>
            <a:prstGeom prst="ellipse">
              <a:avLst/>
            </a:prstGeom>
            <a:gradFill>
              <a:gsLst>
                <a:gs pos="0">
                  <a:schemeClr val="bg1"/>
                </a:gs>
                <a:gs pos="51000">
                  <a:schemeClr val="bg1">
                    <a:lumMod val="95000"/>
                  </a:schemeClr>
                </a:gs>
                <a:gs pos="100000">
                  <a:schemeClr val="bg1">
                    <a:lumMod val="85000"/>
                  </a:schemeClr>
                </a:gs>
              </a:gsLst>
              <a:lin ang="18900000" scaled="0"/>
            </a:gradFill>
            <a:ln w="38100" cap="flat" cmpd="sng">
              <a:noFill/>
              <a:bevel/>
            </a:ln>
            <a:effectLst>
              <a:outerShdw blurRad="50800" dist="38100" dir="8100000" algn="tr" rotWithShape="0">
                <a:prstClr val="black">
                  <a:alpha val="40000"/>
                </a:prstClr>
              </a:outerShdw>
            </a:effectLst>
          </p:spPr>
          <p:txBody>
            <a:bodyPr anchor="ctr"/>
            <a:lstStyle/>
            <a:p>
              <a:pPr algn="ctr"/>
              <a:endParaRPr lang="zh-CN" altLang="zh-CN" sz="2395">
                <a:solidFill>
                  <a:srgbClr val="0070C0"/>
                </a:solidFill>
              </a:endParaRPr>
            </a:p>
          </p:txBody>
        </p:sp>
      </p:grpSp>
      <p:sp>
        <p:nvSpPr>
          <p:cNvPr id="110" name="矩形 114"/>
          <p:cNvSpPr>
            <a:spLocks noChangeArrowheads="1"/>
          </p:cNvSpPr>
          <p:nvPr/>
        </p:nvSpPr>
        <p:spPr bwMode="auto">
          <a:xfrm>
            <a:off x="6771549" y="2744428"/>
            <a:ext cx="855003" cy="49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0942" tIns="35471" rIns="70942" bIns="35471">
            <a:spAutoFit/>
          </a:bodyPr>
          <a:lstStyle/>
          <a:p>
            <a:pPr algn="ctr"/>
            <a:r>
              <a:rPr lang="zh-CN" altLang="en-US" sz="1385" b="1" dirty="0">
                <a:solidFill>
                  <a:srgbClr val="0070C0"/>
                </a:solidFill>
                <a:latin typeface="Calibri" panose="020F0502020204030204" pitchFamily="34" charset="0"/>
                <a:ea typeface="微软雅黑" panose="020B0503020204020204" pitchFamily="34" charset="-122"/>
                <a:sym typeface="Calibri" panose="020F0502020204030204" pitchFamily="34" charset="0"/>
              </a:rPr>
              <a:t>完成的</a:t>
            </a:r>
            <a:endParaRPr lang="en-US" altLang="zh-CN" sz="1385" b="1" dirty="0">
              <a:solidFill>
                <a:srgbClr val="0070C0"/>
              </a:solidFill>
              <a:latin typeface="Calibri" panose="020F0502020204030204" pitchFamily="34" charset="0"/>
              <a:ea typeface="微软雅黑" panose="020B0503020204020204" pitchFamily="34" charset="-122"/>
              <a:sym typeface="Calibri" panose="020F0502020204030204" pitchFamily="34" charset="0"/>
            </a:endParaRPr>
          </a:p>
          <a:p>
            <a:pPr algn="ctr"/>
            <a:r>
              <a:rPr lang="zh-CN" altLang="en-US" sz="1385" b="1" dirty="0">
                <a:solidFill>
                  <a:srgbClr val="0070C0"/>
                </a:solidFill>
                <a:latin typeface="Calibri" panose="020F0502020204030204" pitchFamily="34" charset="0"/>
                <a:ea typeface="微软雅黑" panose="020B0503020204020204" pitchFamily="34" charset="-122"/>
                <a:sym typeface="Calibri" panose="020F0502020204030204" pitchFamily="34" charset="0"/>
              </a:rPr>
              <a:t>项目名称</a:t>
            </a:r>
            <a:endParaRPr lang="zh-CN" altLang="en-US" sz="1385" b="1" dirty="0">
              <a:solidFill>
                <a:srgbClr val="0070C0"/>
              </a:solidFill>
              <a:latin typeface="Calibri" panose="020F0502020204030204" pitchFamily="34" charset="0"/>
              <a:ea typeface="微软雅黑" panose="020B0503020204020204" pitchFamily="34" charset="-122"/>
              <a:sym typeface="Calibri" panose="020F0502020204030204" pitchFamily="34" charset="0"/>
            </a:endParaRPr>
          </a:p>
        </p:txBody>
      </p:sp>
      <p:grpSp>
        <p:nvGrpSpPr>
          <p:cNvPr id="111" name="组合 110"/>
          <p:cNvGrpSpPr/>
          <p:nvPr/>
        </p:nvGrpSpPr>
        <p:grpSpPr>
          <a:xfrm>
            <a:off x="5181761" y="1908787"/>
            <a:ext cx="1046134" cy="3691384"/>
            <a:chOff x="7679013" y="1341562"/>
            <a:chExt cx="1345866" cy="4771355"/>
          </a:xfrm>
        </p:grpSpPr>
        <p:sp>
          <p:nvSpPr>
            <p:cNvPr id="112" name="直接连接符 87"/>
            <p:cNvSpPr>
              <a:spLocks noChangeShapeType="1"/>
            </p:cNvSpPr>
            <p:nvPr/>
          </p:nvSpPr>
          <p:spPr bwMode="auto">
            <a:xfrm flipV="1">
              <a:off x="8361211" y="2567202"/>
              <a:ext cx="1" cy="3545715"/>
            </a:xfrm>
            <a:prstGeom prst="line">
              <a:avLst/>
            </a:prstGeom>
            <a:ln>
              <a:solidFill>
                <a:srgbClr val="0070C0"/>
              </a:solidFill>
            </a:ln>
          </p:spPr>
          <p:style>
            <a:lnRef idx="2">
              <a:schemeClr val="dk1"/>
            </a:lnRef>
            <a:fillRef idx="0">
              <a:schemeClr val="dk1"/>
            </a:fillRef>
            <a:effectRef idx="1">
              <a:schemeClr val="dk1"/>
            </a:effectRef>
            <a:fontRef idx="minor">
              <a:schemeClr val="tx1"/>
            </a:fontRef>
          </p:style>
          <p:txBody>
            <a:bodyPr/>
            <a:lstStyle/>
            <a:p>
              <a:endParaRPr lang="zh-CN" altLang="en-US" sz="2395">
                <a:solidFill>
                  <a:srgbClr val="0070C0"/>
                </a:solidFill>
              </a:endParaRPr>
            </a:p>
          </p:txBody>
        </p:sp>
        <p:sp>
          <p:nvSpPr>
            <p:cNvPr id="113" name="椭圆 13"/>
            <p:cNvSpPr>
              <a:spLocks noChangeArrowheads="1"/>
            </p:cNvSpPr>
            <p:nvPr/>
          </p:nvSpPr>
          <p:spPr bwMode="auto">
            <a:xfrm>
              <a:off x="7679013" y="1341562"/>
              <a:ext cx="1345866" cy="1346173"/>
            </a:xfrm>
            <a:prstGeom prst="ellipse">
              <a:avLst/>
            </a:prstGeom>
            <a:gradFill>
              <a:gsLst>
                <a:gs pos="0">
                  <a:schemeClr val="bg1"/>
                </a:gs>
                <a:gs pos="51000">
                  <a:schemeClr val="bg1">
                    <a:lumMod val="95000"/>
                  </a:schemeClr>
                </a:gs>
                <a:gs pos="100000">
                  <a:schemeClr val="bg1">
                    <a:lumMod val="85000"/>
                  </a:schemeClr>
                </a:gs>
              </a:gsLst>
              <a:lin ang="18900000" scaled="0"/>
            </a:gradFill>
            <a:ln w="38100" cap="flat" cmpd="sng">
              <a:noFill/>
              <a:bevel/>
            </a:ln>
            <a:effectLst>
              <a:outerShdw blurRad="50800" dist="38100" dir="8100000" algn="tr" rotWithShape="0">
                <a:prstClr val="black">
                  <a:alpha val="40000"/>
                </a:prstClr>
              </a:outerShdw>
            </a:effectLst>
          </p:spPr>
          <p:txBody>
            <a:bodyPr anchor="ctr"/>
            <a:lstStyle/>
            <a:p>
              <a:pPr algn="ctr"/>
              <a:endParaRPr lang="zh-CN" altLang="zh-CN" sz="2395">
                <a:solidFill>
                  <a:srgbClr val="0070C0"/>
                </a:solidFill>
              </a:endParaRPr>
            </a:p>
          </p:txBody>
        </p:sp>
      </p:grpSp>
      <p:sp>
        <p:nvSpPr>
          <p:cNvPr id="114" name="矩形 118"/>
          <p:cNvSpPr>
            <a:spLocks noChangeArrowheads="1"/>
          </p:cNvSpPr>
          <p:nvPr/>
        </p:nvSpPr>
        <p:spPr bwMode="auto">
          <a:xfrm>
            <a:off x="5262854" y="2141058"/>
            <a:ext cx="919123" cy="53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0942" tIns="35471" rIns="70942" bIns="35471">
            <a:spAutoFit/>
          </a:bodyPr>
          <a:lstStyle/>
          <a:p>
            <a:pPr algn="ctr"/>
            <a:r>
              <a:rPr lang="zh-CN" altLang="en-US" sz="1510" b="1" dirty="0">
                <a:solidFill>
                  <a:srgbClr val="0070C0"/>
                </a:solidFill>
                <a:latin typeface="Calibri" panose="020F0502020204030204" pitchFamily="34" charset="0"/>
                <a:ea typeface="微软雅黑" panose="020B0503020204020204" pitchFamily="34" charset="-122"/>
                <a:sym typeface="Calibri" panose="020F0502020204030204" pitchFamily="34" charset="0"/>
              </a:rPr>
              <a:t>完成的</a:t>
            </a:r>
            <a:endParaRPr lang="en-US" altLang="zh-CN" sz="1510" b="1" dirty="0">
              <a:solidFill>
                <a:srgbClr val="0070C0"/>
              </a:solidFill>
              <a:latin typeface="Calibri" panose="020F0502020204030204" pitchFamily="34" charset="0"/>
              <a:ea typeface="微软雅黑" panose="020B0503020204020204" pitchFamily="34" charset="-122"/>
              <a:sym typeface="Calibri" panose="020F0502020204030204" pitchFamily="34" charset="0"/>
            </a:endParaRPr>
          </a:p>
          <a:p>
            <a:pPr algn="ctr"/>
            <a:r>
              <a:rPr lang="zh-CN" altLang="en-US" sz="1510" b="1" dirty="0">
                <a:solidFill>
                  <a:srgbClr val="0070C0"/>
                </a:solidFill>
                <a:latin typeface="Calibri" panose="020F0502020204030204" pitchFamily="34" charset="0"/>
                <a:ea typeface="微软雅黑" panose="020B0503020204020204" pitchFamily="34" charset="-122"/>
                <a:sym typeface="Calibri" panose="020F0502020204030204" pitchFamily="34" charset="0"/>
              </a:rPr>
              <a:t>项目名称</a:t>
            </a:r>
            <a:endParaRPr lang="zh-CN" altLang="en-US" sz="1510" b="1" dirty="0">
              <a:solidFill>
                <a:srgbClr val="0070C0"/>
              </a:solidFill>
              <a:latin typeface="Calibri" panose="020F0502020204030204" pitchFamily="34" charset="0"/>
              <a:ea typeface="微软雅黑" panose="020B0503020204020204" pitchFamily="34" charset="-122"/>
              <a:sym typeface="Calibri" panose="020F0502020204030204" pitchFamily="34" charset="0"/>
            </a:endParaRPr>
          </a:p>
        </p:txBody>
      </p:sp>
      <p:grpSp>
        <p:nvGrpSpPr>
          <p:cNvPr id="115" name="组合 114"/>
          <p:cNvGrpSpPr/>
          <p:nvPr/>
        </p:nvGrpSpPr>
        <p:grpSpPr>
          <a:xfrm>
            <a:off x="3574286" y="2549663"/>
            <a:ext cx="903548" cy="2850327"/>
            <a:chOff x="5610976" y="2169935"/>
            <a:chExt cx="1162426" cy="3684235"/>
          </a:xfrm>
        </p:grpSpPr>
        <p:sp>
          <p:nvSpPr>
            <p:cNvPr id="116" name="直接连接符 85"/>
            <p:cNvSpPr>
              <a:spLocks noChangeShapeType="1"/>
            </p:cNvSpPr>
            <p:nvPr/>
          </p:nvSpPr>
          <p:spPr bwMode="auto">
            <a:xfrm flipV="1">
              <a:off x="6178962" y="2352496"/>
              <a:ext cx="1" cy="3501674"/>
            </a:xfrm>
            <a:prstGeom prst="line">
              <a:avLst/>
            </a:prstGeom>
            <a:ln>
              <a:solidFill>
                <a:srgbClr val="0070C0"/>
              </a:solidFill>
            </a:ln>
          </p:spPr>
          <p:style>
            <a:lnRef idx="2">
              <a:schemeClr val="dk1"/>
            </a:lnRef>
            <a:fillRef idx="0">
              <a:schemeClr val="dk1"/>
            </a:fillRef>
            <a:effectRef idx="1">
              <a:schemeClr val="dk1"/>
            </a:effectRef>
            <a:fontRef idx="minor">
              <a:schemeClr val="tx1"/>
            </a:fontRef>
          </p:style>
          <p:txBody>
            <a:bodyPr/>
            <a:lstStyle/>
            <a:p>
              <a:endParaRPr lang="zh-CN" altLang="en-US" sz="2395">
                <a:solidFill>
                  <a:srgbClr val="0070C0"/>
                </a:solidFill>
              </a:endParaRPr>
            </a:p>
          </p:txBody>
        </p:sp>
        <p:sp>
          <p:nvSpPr>
            <p:cNvPr id="117" name="椭圆 93"/>
            <p:cNvSpPr>
              <a:spLocks noChangeArrowheads="1"/>
            </p:cNvSpPr>
            <p:nvPr/>
          </p:nvSpPr>
          <p:spPr bwMode="auto">
            <a:xfrm>
              <a:off x="5610976" y="2169935"/>
              <a:ext cx="1162426" cy="1162310"/>
            </a:xfrm>
            <a:prstGeom prst="ellipse">
              <a:avLst/>
            </a:prstGeom>
            <a:gradFill>
              <a:gsLst>
                <a:gs pos="0">
                  <a:schemeClr val="bg1"/>
                </a:gs>
                <a:gs pos="51000">
                  <a:schemeClr val="bg1">
                    <a:lumMod val="95000"/>
                  </a:schemeClr>
                </a:gs>
                <a:gs pos="100000">
                  <a:schemeClr val="bg1">
                    <a:lumMod val="85000"/>
                  </a:schemeClr>
                </a:gs>
              </a:gsLst>
              <a:lin ang="18900000" scaled="0"/>
            </a:gradFill>
            <a:ln w="38100" cap="flat" cmpd="sng">
              <a:noFill/>
              <a:bevel/>
            </a:ln>
            <a:effectLst>
              <a:outerShdw blurRad="50800" dist="38100" dir="8100000" algn="tr" rotWithShape="0">
                <a:prstClr val="black">
                  <a:alpha val="40000"/>
                </a:prstClr>
              </a:outerShdw>
            </a:effectLst>
          </p:spPr>
          <p:txBody>
            <a:bodyPr anchor="ctr"/>
            <a:lstStyle/>
            <a:p>
              <a:pPr algn="ctr"/>
              <a:endParaRPr lang="zh-CN" altLang="zh-CN" sz="2395">
                <a:solidFill>
                  <a:srgbClr val="0070C0"/>
                </a:solidFill>
              </a:endParaRPr>
            </a:p>
          </p:txBody>
        </p:sp>
      </p:grpSp>
      <p:sp>
        <p:nvSpPr>
          <p:cNvPr id="118" name="矩形 119"/>
          <p:cNvSpPr>
            <a:spLocks noChangeArrowheads="1"/>
          </p:cNvSpPr>
          <p:nvPr/>
        </p:nvSpPr>
        <p:spPr bwMode="auto">
          <a:xfrm>
            <a:off x="3598560" y="2793398"/>
            <a:ext cx="855003" cy="49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0942" tIns="35471" rIns="70942" bIns="35471">
            <a:spAutoFit/>
          </a:bodyPr>
          <a:lstStyle/>
          <a:p>
            <a:pPr algn="ctr"/>
            <a:r>
              <a:rPr lang="zh-CN" altLang="en-US" sz="1385" b="1" dirty="0">
                <a:solidFill>
                  <a:srgbClr val="0070C0"/>
                </a:solidFill>
                <a:latin typeface="Calibri" panose="020F0502020204030204" pitchFamily="34" charset="0"/>
                <a:ea typeface="微软雅黑" panose="020B0503020204020204" pitchFamily="34" charset="-122"/>
                <a:sym typeface="Calibri" panose="020F0502020204030204" pitchFamily="34" charset="0"/>
              </a:rPr>
              <a:t>完成的</a:t>
            </a:r>
            <a:endParaRPr lang="en-US" altLang="zh-CN" sz="1385" b="1" dirty="0">
              <a:solidFill>
                <a:srgbClr val="0070C0"/>
              </a:solidFill>
              <a:latin typeface="Calibri" panose="020F0502020204030204" pitchFamily="34" charset="0"/>
              <a:ea typeface="微软雅黑" panose="020B0503020204020204" pitchFamily="34" charset="-122"/>
              <a:sym typeface="Calibri" panose="020F0502020204030204" pitchFamily="34" charset="0"/>
            </a:endParaRPr>
          </a:p>
          <a:p>
            <a:pPr algn="ctr"/>
            <a:r>
              <a:rPr lang="zh-CN" altLang="en-US" sz="1385" b="1" dirty="0">
                <a:solidFill>
                  <a:srgbClr val="0070C0"/>
                </a:solidFill>
                <a:latin typeface="Calibri" panose="020F0502020204030204" pitchFamily="34" charset="0"/>
                <a:ea typeface="微软雅黑" panose="020B0503020204020204" pitchFamily="34" charset="-122"/>
                <a:sym typeface="Calibri" panose="020F0502020204030204" pitchFamily="34" charset="0"/>
              </a:rPr>
              <a:t>项目名称</a:t>
            </a:r>
            <a:endParaRPr lang="zh-CN" altLang="en-US" sz="1385" b="1" dirty="0">
              <a:solidFill>
                <a:srgbClr val="0070C0"/>
              </a:solidFill>
              <a:latin typeface="Calibri" panose="020F0502020204030204" pitchFamily="34" charset="0"/>
              <a:ea typeface="微软雅黑" panose="020B0503020204020204" pitchFamily="34" charset="-122"/>
              <a:sym typeface="Calibri" panose="020F0502020204030204" pitchFamily="34" charset="0"/>
            </a:endParaRPr>
          </a:p>
        </p:txBody>
      </p:sp>
      <p:grpSp>
        <p:nvGrpSpPr>
          <p:cNvPr id="119" name="组合 118"/>
          <p:cNvGrpSpPr/>
          <p:nvPr/>
        </p:nvGrpSpPr>
        <p:grpSpPr>
          <a:xfrm>
            <a:off x="5930714" y="3363828"/>
            <a:ext cx="989099" cy="1529737"/>
            <a:chOff x="8642553" y="3222299"/>
            <a:chExt cx="1272489" cy="1977284"/>
          </a:xfrm>
        </p:grpSpPr>
        <p:sp>
          <p:nvSpPr>
            <p:cNvPr id="120" name="直接连接符 88"/>
            <p:cNvSpPr>
              <a:spLocks noChangeShapeType="1"/>
            </p:cNvSpPr>
            <p:nvPr/>
          </p:nvSpPr>
          <p:spPr bwMode="auto">
            <a:xfrm flipV="1">
              <a:off x="9285939" y="4017097"/>
              <a:ext cx="1" cy="1182486"/>
            </a:xfrm>
            <a:prstGeom prst="line">
              <a:avLst/>
            </a:prstGeom>
            <a:ln>
              <a:solidFill>
                <a:srgbClr val="0070C0"/>
              </a:solidFill>
            </a:ln>
          </p:spPr>
          <p:style>
            <a:lnRef idx="2">
              <a:schemeClr val="dk1"/>
            </a:lnRef>
            <a:fillRef idx="0">
              <a:schemeClr val="dk1"/>
            </a:fillRef>
            <a:effectRef idx="1">
              <a:schemeClr val="dk1"/>
            </a:effectRef>
            <a:fontRef idx="minor">
              <a:schemeClr val="tx1"/>
            </a:fontRef>
          </p:style>
          <p:txBody>
            <a:bodyPr/>
            <a:lstStyle/>
            <a:p>
              <a:endParaRPr lang="zh-CN" altLang="en-US" sz="2395">
                <a:solidFill>
                  <a:srgbClr val="0070C0"/>
                </a:solidFill>
              </a:endParaRPr>
            </a:p>
          </p:txBody>
        </p:sp>
        <p:sp>
          <p:nvSpPr>
            <p:cNvPr id="121" name="椭圆 92"/>
            <p:cNvSpPr>
              <a:spLocks noChangeArrowheads="1"/>
            </p:cNvSpPr>
            <p:nvPr/>
          </p:nvSpPr>
          <p:spPr bwMode="auto">
            <a:xfrm>
              <a:off x="8642553" y="3222299"/>
              <a:ext cx="1272489" cy="1271587"/>
            </a:xfrm>
            <a:prstGeom prst="ellipse">
              <a:avLst/>
            </a:prstGeom>
            <a:gradFill>
              <a:gsLst>
                <a:gs pos="0">
                  <a:schemeClr val="bg1"/>
                </a:gs>
                <a:gs pos="51000">
                  <a:schemeClr val="bg1">
                    <a:lumMod val="95000"/>
                  </a:schemeClr>
                </a:gs>
                <a:gs pos="100000">
                  <a:schemeClr val="bg1">
                    <a:lumMod val="85000"/>
                  </a:schemeClr>
                </a:gs>
              </a:gsLst>
              <a:lin ang="18900000" scaled="0"/>
            </a:gradFill>
            <a:ln w="38100" cap="flat" cmpd="sng">
              <a:noFill/>
              <a:bevel/>
            </a:ln>
            <a:effectLst>
              <a:outerShdw blurRad="50800" dist="38100" dir="8100000" algn="tr" rotWithShape="0">
                <a:prstClr val="black">
                  <a:alpha val="40000"/>
                </a:prstClr>
              </a:outerShdw>
            </a:effectLst>
          </p:spPr>
          <p:txBody>
            <a:bodyPr anchor="ctr"/>
            <a:lstStyle/>
            <a:p>
              <a:pPr algn="ctr"/>
              <a:endParaRPr lang="zh-CN" altLang="zh-CN" sz="2395">
                <a:solidFill>
                  <a:srgbClr val="0070C0"/>
                </a:solidFill>
              </a:endParaRPr>
            </a:p>
          </p:txBody>
        </p:sp>
      </p:grpSp>
      <p:sp>
        <p:nvSpPr>
          <p:cNvPr id="122" name="矩形 120"/>
          <p:cNvSpPr>
            <a:spLocks noChangeArrowheads="1"/>
          </p:cNvSpPr>
          <p:nvPr/>
        </p:nvSpPr>
        <p:spPr bwMode="auto">
          <a:xfrm>
            <a:off x="6006153" y="3580068"/>
            <a:ext cx="855003" cy="49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0942" tIns="35471" rIns="70942" bIns="35471">
            <a:spAutoFit/>
          </a:bodyPr>
          <a:lstStyle/>
          <a:p>
            <a:pPr algn="ctr"/>
            <a:r>
              <a:rPr lang="zh-CN" altLang="en-US" sz="1385" b="1" dirty="0">
                <a:solidFill>
                  <a:srgbClr val="0070C0"/>
                </a:solidFill>
                <a:latin typeface="Calibri" panose="020F0502020204030204" pitchFamily="34" charset="0"/>
                <a:ea typeface="微软雅黑" panose="020B0503020204020204" pitchFamily="34" charset="-122"/>
                <a:sym typeface="Calibri" panose="020F0502020204030204" pitchFamily="34" charset="0"/>
              </a:rPr>
              <a:t>完成的</a:t>
            </a:r>
            <a:endParaRPr lang="en-US" altLang="zh-CN" sz="1385" b="1" dirty="0">
              <a:solidFill>
                <a:srgbClr val="0070C0"/>
              </a:solidFill>
              <a:latin typeface="Calibri" panose="020F0502020204030204" pitchFamily="34" charset="0"/>
              <a:ea typeface="微软雅黑" panose="020B0503020204020204" pitchFamily="34" charset="-122"/>
              <a:sym typeface="Calibri" panose="020F0502020204030204" pitchFamily="34" charset="0"/>
            </a:endParaRPr>
          </a:p>
          <a:p>
            <a:pPr algn="ctr"/>
            <a:r>
              <a:rPr lang="zh-CN" altLang="en-US" sz="1385" b="1" dirty="0">
                <a:solidFill>
                  <a:srgbClr val="0070C0"/>
                </a:solidFill>
                <a:latin typeface="Calibri" panose="020F0502020204030204" pitchFamily="34" charset="0"/>
                <a:ea typeface="微软雅黑" panose="020B0503020204020204" pitchFamily="34" charset="-122"/>
                <a:sym typeface="Calibri" panose="020F0502020204030204" pitchFamily="34" charset="0"/>
              </a:rPr>
              <a:t>项目名称</a:t>
            </a:r>
            <a:endParaRPr lang="zh-CN" altLang="en-US" sz="1385" b="1" dirty="0">
              <a:solidFill>
                <a:srgbClr val="0070C0"/>
              </a:solidFill>
              <a:latin typeface="Calibri" panose="020F0502020204030204" pitchFamily="34" charset="0"/>
              <a:ea typeface="微软雅黑" panose="020B0503020204020204" pitchFamily="34" charset="-122"/>
              <a:sym typeface="Calibri" panose="020F0502020204030204" pitchFamily="34" charset="0"/>
            </a:endParaRPr>
          </a:p>
        </p:txBody>
      </p:sp>
      <p:sp>
        <p:nvSpPr>
          <p:cNvPr id="123" name="矩形 122"/>
          <p:cNvSpPr/>
          <p:nvPr/>
        </p:nvSpPr>
        <p:spPr>
          <a:xfrm>
            <a:off x="7913791" y="2547979"/>
            <a:ext cx="2194319" cy="3422552"/>
          </a:xfrm>
          <a:prstGeom prst="rect">
            <a:avLst/>
          </a:prstGeom>
        </p:spPr>
        <p:txBody>
          <a:bodyPr wrap="square" lIns="70942" tIns="35471" rIns="70942" bIns="35471">
            <a:spAutoFit/>
          </a:bodyPr>
          <a:lstStyle/>
          <a:p>
            <a:pPr algn="just">
              <a:lnSpc>
                <a:spcPct val="120000"/>
              </a:lnSpc>
            </a:pPr>
            <a:r>
              <a:rPr lang="zh-CN" altLang="en-US" sz="1510" dirty="0">
                <a:latin typeface="微软雅黑" panose="020B0503020204020204" pitchFamily="34" charset="-122"/>
                <a:ea typeface="微软雅黑" panose="020B0503020204020204" pitchFamily="34" charset="-122"/>
              </a:rPr>
              <a:t>此处输入您的文本，或者复制您的文本粘贴到此处</a:t>
            </a:r>
            <a:r>
              <a:rPr lang="en-US" altLang="zh-CN" sz="1510" dirty="0">
                <a:latin typeface="微软雅黑" panose="020B0503020204020204" pitchFamily="34" charset="-122"/>
                <a:ea typeface="微软雅黑" panose="020B0503020204020204" pitchFamily="34" charset="-122"/>
              </a:rPr>
              <a:t>.</a:t>
            </a:r>
            <a:r>
              <a:rPr lang="zh-CN" altLang="en-US" sz="1510" dirty="0">
                <a:latin typeface="微软雅黑" panose="020B0503020204020204" pitchFamily="34" charset="-122"/>
                <a:ea typeface="微软雅黑" panose="020B0503020204020204" pitchFamily="34" charset="-122"/>
              </a:rPr>
              <a:t>此处输入您的文本，或者复制您的文本粘贴到此处</a:t>
            </a:r>
            <a:r>
              <a:rPr lang="en-US" altLang="zh-CN" sz="1510" dirty="0">
                <a:latin typeface="微软雅黑" panose="020B0503020204020204" pitchFamily="34" charset="-122"/>
                <a:ea typeface="微软雅黑" panose="020B0503020204020204" pitchFamily="34" charset="-122"/>
              </a:rPr>
              <a:t>.</a:t>
            </a:r>
            <a:r>
              <a:rPr lang="zh-CN" altLang="en-US" sz="1510" dirty="0">
                <a:latin typeface="微软雅黑" panose="020B0503020204020204" pitchFamily="34" charset="-122"/>
                <a:ea typeface="微软雅黑" panose="020B0503020204020204" pitchFamily="34" charset="-122"/>
              </a:rPr>
              <a:t>此处输入您的文本</a:t>
            </a:r>
            <a:r>
              <a:rPr lang="en-US" altLang="zh-CN" sz="1510" dirty="0">
                <a:latin typeface="微软雅黑" panose="020B0503020204020204" pitchFamily="34" charset="-122"/>
                <a:ea typeface="微软雅黑" panose="020B0503020204020204" pitchFamily="34" charset="-122"/>
              </a:rPr>
              <a:t>.</a:t>
            </a:r>
            <a:endParaRPr lang="en-US" altLang="zh-CN" sz="1510" dirty="0">
              <a:latin typeface="微软雅黑" panose="020B0503020204020204" pitchFamily="34" charset="-122"/>
              <a:ea typeface="微软雅黑" panose="020B0503020204020204" pitchFamily="34" charset="-122"/>
            </a:endParaRPr>
          </a:p>
          <a:p>
            <a:pPr algn="just">
              <a:lnSpc>
                <a:spcPct val="120000"/>
              </a:lnSpc>
            </a:pPr>
            <a:r>
              <a:rPr lang="zh-CN" altLang="en-US" sz="1510" dirty="0">
                <a:latin typeface="微软雅黑" panose="020B0503020204020204" pitchFamily="34" charset="-122"/>
                <a:ea typeface="微软雅黑" panose="020B0503020204020204" pitchFamily="34" charset="-122"/>
              </a:rPr>
              <a:t>此处输入您的文本，或者复制您的文本粘贴到此处</a:t>
            </a:r>
            <a:r>
              <a:rPr lang="en-US" altLang="zh-CN" sz="1510" dirty="0">
                <a:latin typeface="微软雅黑" panose="020B0503020204020204" pitchFamily="34" charset="-122"/>
                <a:ea typeface="微软雅黑" panose="020B0503020204020204" pitchFamily="34" charset="-122"/>
              </a:rPr>
              <a:t>.</a:t>
            </a:r>
            <a:r>
              <a:rPr lang="zh-CN" altLang="en-US" sz="1510" dirty="0">
                <a:latin typeface="微软雅黑" panose="020B0503020204020204" pitchFamily="34" charset="-122"/>
                <a:ea typeface="微软雅黑" panose="020B0503020204020204" pitchFamily="34" charset="-122"/>
              </a:rPr>
              <a:t>此处输入您的文本，或者复制您的文本粘贴到此处</a:t>
            </a:r>
            <a:r>
              <a:rPr lang="en-US" altLang="zh-CN" sz="1510" dirty="0">
                <a:latin typeface="微软雅黑" panose="020B0503020204020204" pitchFamily="34" charset="-122"/>
                <a:ea typeface="微软雅黑" panose="020B0503020204020204" pitchFamily="34" charset="-122"/>
              </a:rPr>
              <a:t>.</a:t>
            </a:r>
            <a:r>
              <a:rPr lang="zh-CN" altLang="en-US" sz="1510" dirty="0">
                <a:latin typeface="微软雅黑" panose="020B0503020204020204" pitchFamily="34" charset="-122"/>
                <a:ea typeface="微软雅黑" panose="020B0503020204020204" pitchFamily="34" charset="-122"/>
              </a:rPr>
              <a:t>此处输入您的文本</a:t>
            </a:r>
            <a:r>
              <a:rPr lang="en-US" altLang="zh-CN" sz="1510" dirty="0">
                <a:latin typeface="微软雅黑" panose="020B0503020204020204" pitchFamily="34" charset="-122"/>
                <a:ea typeface="微软雅黑" panose="020B0503020204020204" pitchFamily="34" charset="-122"/>
              </a:rPr>
              <a:t>.</a:t>
            </a:r>
            <a:endParaRPr lang="zh-CN" altLang="en-US" sz="1510" dirty="0">
              <a:latin typeface="微软雅黑" panose="020B0503020204020204" pitchFamily="34" charset="-122"/>
              <a:ea typeface="微软雅黑" panose="020B0503020204020204" pitchFamily="34" charset="-122"/>
            </a:endParaRPr>
          </a:p>
        </p:txBody>
      </p:sp>
      <p:sp>
        <p:nvSpPr>
          <p:cNvPr id="124" name="矩形 123"/>
          <p:cNvSpPr/>
          <p:nvPr/>
        </p:nvSpPr>
        <p:spPr>
          <a:xfrm>
            <a:off x="7913791" y="1960725"/>
            <a:ext cx="2194319" cy="419061"/>
          </a:xfrm>
          <a:prstGeom prst="rect">
            <a:avLst/>
          </a:prstGeom>
          <a:gradFill>
            <a:gsLst>
              <a:gs pos="0">
                <a:schemeClr val="bg1"/>
              </a:gs>
              <a:gs pos="51000">
                <a:schemeClr val="bg1">
                  <a:lumMod val="95000"/>
                </a:schemeClr>
              </a:gs>
              <a:gs pos="100000">
                <a:schemeClr val="bg1">
                  <a:lumMod val="85000"/>
                </a:schemeClr>
              </a:gs>
            </a:gsLst>
            <a:lin ang="189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0942" tIns="35471" rIns="70942" bIns="35471" rtlCol="0" anchor="ctr"/>
          <a:lstStyle/>
          <a:p>
            <a:pPr algn="ctr"/>
            <a:endParaRPr lang="zh-CN" altLang="en-US" sz="2395">
              <a:solidFill>
                <a:srgbClr val="0070C0"/>
              </a:solidFill>
            </a:endParaRPr>
          </a:p>
        </p:txBody>
      </p:sp>
      <p:sp>
        <p:nvSpPr>
          <p:cNvPr id="125" name="TextBox 124"/>
          <p:cNvSpPr txBox="1"/>
          <p:nvPr/>
        </p:nvSpPr>
        <p:spPr>
          <a:xfrm>
            <a:off x="8111937" y="1960724"/>
            <a:ext cx="1996172" cy="440069"/>
          </a:xfrm>
          <a:prstGeom prst="rect">
            <a:avLst/>
          </a:prstGeom>
          <a:noFill/>
        </p:spPr>
        <p:txBody>
          <a:bodyPr wrap="square" lIns="70942" tIns="35471" rIns="70942" bIns="35471" rtlCol="0">
            <a:spAutoFit/>
          </a:bodyPr>
          <a:lstStyle/>
          <a:p>
            <a:r>
              <a:rPr lang="zh-CN" altLang="en-US" sz="2395" b="1" dirty="0">
                <a:solidFill>
                  <a:srgbClr val="0070C0"/>
                </a:solidFill>
                <a:latin typeface="微软雅黑" panose="020B0503020204020204" pitchFamily="34" charset="-122"/>
                <a:ea typeface="微软雅黑" panose="020B0503020204020204" pitchFamily="34" charset="-122"/>
              </a:rPr>
              <a:t>点击输入内容</a:t>
            </a:r>
            <a:endParaRPr lang="zh-CN" altLang="en-US" sz="2395"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wipe(left)">
                                      <p:cBhvr>
                                        <p:cTn id="11" dur="500"/>
                                        <p:tgtEl>
                                          <p:spTgt spid="6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9"/>
                                        </p:tgtEl>
                                        <p:attrNameLst>
                                          <p:attrName>style.visibility</p:attrName>
                                        </p:attrNameLst>
                                      </p:cBhvr>
                                      <p:to>
                                        <p:strVal val="visible"/>
                                      </p:to>
                                    </p:set>
                                    <p:animEffect transition="in" filter="wipe(down)">
                                      <p:cBhvr>
                                        <p:cTn id="15" dur="500"/>
                                        <p:tgtEl>
                                          <p:spTgt spid="99"/>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cBhvr>
                                        <p:cTn id="19" dur="500" fill="hold"/>
                                        <p:tgtEl>
                                          <p:spTgt spid="102"/>
                                        </p:tgtEl>
                                        <p:attrNameLst>
                                          <p:attrName>ppt_w</p:attrName>
                                        </p:attrNameLst>
                                      </p:cBhvr>
                                      <p:tavLst>
                                        <p:tav tm="0">
                                          <p:val>
                                            <p:fltVal val="0"/>
                                          </p:val>
                                        </p:tav>
                                        <p:tav tm="100000">
                                          <p:val>
                                            <p:strVal val="#ppt_w"/>
                                          </p:val>
                                        </p:tav>
                                      </p:tavLst>
                                    </p:anim>
                                    <p:anim calcmode="lin" valueType="num">
                                      <p:cBhvr>
                                        <p:cTn id="20" dur="500" fill="hold"/>
                                        <p:tgtEl>
                                          <p:spTgt spid="102"/>
                                        </p:tgtEl>
                                        <p:attrNameLst>
                                          <p:attrName>ppt_h</p:attrName>
                                        </p:attrNameLst>
                                      </p:cBhvr>
                                      <p:tavLst>
                                        <p:tav tm="0">
                                          <p:val>
                                            <p:fltVal val="0"/>
                                          </p:val>
                                        </p:tav>
                                        <p:tav tm="100000">
                                          <p:val>
                                            <p:strVal val="#ppt_h"/>
                                          </p:val>
                                        </p:tav>
                                      </p:tavLst>
                                    </p:anim>
                                    <p:animEffect transition="in" filter="fade">
                                      <p:cBhvr>
                                        <p:cTn id="21" dur="500"/>
                                        <p:tgtEl>
                                          <p:spTgt spid="102"/>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wipe(down)">
                                      <p:cBhvr>
                                        <p:cTn id="25" dur="500"/>
                                        <p:tgtEl>
                                          <p:spTgt spid="95"/>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98"/>
                                        </p:tgtEl>
                                        <p:attrNameLst>
                                          <p:attrName>style.visibility</p:attrName>
                                        </p:attrNameLst>
                                      </p:cBhvr>
                                      <p:to>
                                        <p:strVal val="visible"/>
                                      </p:to>
                                    </p:set>
                                    <p:anim calcmode="lin" valueType="num">
                                      <p:cBhvr>
                                        <p:cTn id="29" dur="500" fill="hold"/>
                                        <p:tgtEl>
                                          <p:spTgt spid="98"/>
                                        </p:tgtEl>
                                        <p:attrNameLst>
                                          <p:attrName>ppt_w</p:attrName>
                                        </p:attrNameLst>
                                      </p:cBhvr>
                                      <p:tavLst>
                                        <p:tav tm="0">
                                          <p:val>
                                            <p:fltVal val="0"/>
                                          </p:val>
                                        </p:tav>
                                        <p:tav tm="100000">
                                          <p:val>
                                            <p:strVal val="#ppt_w"/>
                                          </p:val>
                                        </p:tav>
                                      </p:tavLst>
                                    </p:anim>
                                    <p:anim calcmode="lin" valueType="num">
                                      <p:cBhvr>
                                        <p:cTn id="30" dur="500" fill="hold"/>
                                        <p:tgtEl>
                                          <p:spTgt spid="98"/>
                                        </p:tgtEl>
                                        <p:attrNameLst>
                                          <p:attrName>ppt_h</p:attrName>
                                        </p:attrNameLst>
                                      </p:cBhvr>
                                      <p:tavLst>
                                        <p:tav tm="0">
                                          <p:val>
                                            <p:fltVal val="0"/>
                                          </p:val>
                                        </p:tav>
                                        <p:tav tm="100000">
                                          <p:val>
                                            <p:strVal val="#ppt_h"/>
                                          </p:val>
                                        </p:tav>
                                      </p:tavLst>
                                    </p:anim>
                                    <p:animEffect transition="in" filter="fade">
                                      <p:cBhvr>
                                        <p:cTn id="31" dur="500"/>
                                        <p:tgtEl>
                                          <p:spTgt spid="98"/>
                                        </p:tgtEl>
                                      </p:cBhvr>
                                    </p:animEffect>
                                  </p:childTnLst>
                                </p:cTn>
                              </p:par>
                            </p:childTnLst>
                          </p:cTn>
                        </p:par>
                        <p:par>
                          <p:cTn id="32" fill="hold">
                            <p:stCondLst>
                              <p:cond delay="3000"/>
                            </p:stCondLst>
                            <p:childTnLst>
                              <p:par>
                                <p:cTn id="33" presetID="22" presetClass="entr" presetSubtype="4" fill="hold" nodeType="afterEffect">
                                  <p:stCondLst>
                                    <p:cond delay="0"/>
                                  </p:stCondLst>
                                  <p:childTnLst>
                                    <p:set>
                                      <p:cBhvr>
                                        <p:cTn id="34" dur="1" fill="hold">
                                          <p:stCondLst>
                                            <p:cond delay="0"/>
                                          </p:stCondLst>
                                        </p:cTn>
                                        <p:tgtEl>
                                          <p:spTgt spid="115"/>
                                        </p:tgtEl>
                                        <p:attrNameLst>
                                          <p:attrName>style.visibility</p:attrName>
                                        </p:attrNameLst>
                                      </p:cBhvr>
                                      <p:to>
                                        <p:strVal val="visible"/>
                                      </p:to>
                                    </p:set>
                                    <p:animEffect transition="in" filter="wipe(down)">
                                      <p:cBhvr>
                                        <p:cTn id="35" dur="500"/>
                                        <p:tgtEl>
                                          <p:spTgt spid="115"/>
                                        </p:tgtEl>
                                      </p:cBhvr>
                                    </p:animEffect>
                                  </p:childTnLst>
                                </p:cTn>
                              </p:par>
                            </p:childTnLst>
                          </p:cTn>
                        </p:par>
                        <p:par>
                          <p:cTn id="36" fill="hold">
                            <p:stCondLst>
                              <p:cond delay="3500"/>
                            </p:stCondLst>
                            <p:childTnLst>
                              <p:par>
                                <p:cTn id="37" presetID="53" presetClass="entr" presetSubtype="16" fill="hold" grpId="0" nodeType="afterEffect">
                                  <p:stCondLst>
                                    <p:cond delay="0"/>
                                  </p:stCondLst>
                                  <p:childTnLst>
                                    <p:set>
                                      <p:cBhvr>
                                        <p:cTn id="38" dur="1" fill="hold">
                                          <p:stCondLst>
                                            <p:cond delay="0"/>
                                          </p:stCondLst>
                                        </p:cTn>
                                        <p:tgtEl>
                                          <p:spTgt spid="118"/>
                                        </p:tgtEl>
                                        <p:attrNameLst>
                                          <p:attrName>style.visibility</p:attrName>
                                        </p:attrNameLst>
                                      </p:cBhvr>
                                      <p:to>
                                        <p:strVal val="visible"/>
                                      </p:to>
                                    </p:set>
                                    <p:anim calcmode="lin" valueType="num">
                                      <p:cBhvr>
                                        <p:cTn id="39" dur="500" fill="hold"/>
                                        <p:tgtEl>
                                          <p:spTgt spid="118"/>
                                        </p:tgtEl>
                                        <p:attrNameLst>
                                          <p:attrName>ppt_w</p:attrName>
                                        </p:attrNameLst>
                                      </p:cBhvr>
                                      <p:tavLst>
                                        <p:tav tm="0">
                                          <p:val>
                                            <p:fltVal val="0"/>
                                          </p:val>
                                        </p:tav>
                                        <p:tav tm="100000">
                                          <p:val>
                                            <p:strVal val="#ppt_w"/>
                                          </p:val>
                                        </p:tav>
                                      </p:tavLst>
                                    </p:anim>
                                    <p:anim calcmode="lin" valueType="num">
                                      <p:cBhvr>
                                        <p:cTn id="40" dur="500" fill="hold"/>
                                        <p:tgtEl>
                                          <p:spTgt spid="118"/>
                                        </p:tgtEl>
                                        <p:attrNameLst>
                                          <p:attrName>ppt_h</p:attrName>
                                        </p:attrNameLst>
                                      </p:cBhvr>
                                      <p:tavLst>
                                        <p:tav tm="0">
                                          <p:val>
                                            <p:fltVal val="0"/>
                                          </p:val>
                                        </p:tav>
                                        <p:tav tm="100000">
                                          <p:val>
                                            <p:strVal val="#ppt_h"/>
                                          </p:val>
                                        </p:tav>
                                      </p:tavLst>
                                    </p:anim>
                                    <p:animEffect transition="in" filter="fade">
                                      <p:cBhvr>
                                        <p:cTn id="41" dur="500"/>
                                        <p:tgtEl>
                                          <p:spTgt spid="118"/>
                                        </p:tgtEl>
                                      </p:cBhvr>
                                    </p:animEffect>
                                  </p:childTnLst>
                                </p:cTn>
                              </p:par>
                            </p:childTnLst>
                          </p:cTn>
                        </p:par>
                        <p:par>
                          <p:cTn id="42" fill="hold">
                            <p:stCondLst>
                              <p:cond delay="4000"/>
                            </p:stCondLst>
                            <p:childTnLst>
                              <p:par>
                                <p:cTn id="43" presetID="22" presetClass="entr" presetSubtype="4" fill="hold" nodeType="afterEffect">
                                  <p:stCondLst>
                                    <p:cond delay="0"/>
                                  </p:stCondLst>
                                  <p:childTnLst>
                                    <p:set>
                                      <p:cBhvr>
                                        <p:cTn id="44" dur="1" fill="hold">
                                          <p:stCondLst>
                                            <p:cond delay="0"/>
                                          </p:stCondLst>
                                        </p:cTn>
                                        <p:tgtEl>
                                          <p:spTgt spid="103"/>
                                        </p:tgtEl>
                                        <p:attrNameLst>
                                          <p:attrName>style.visibility</p:attrName>
                                        </p:attrNameLst>
                                      </p:cBhvr>
                                      <p:to>
                                        <p:strVal val="visible"/>
                                      </p:to>
                                    </p:set>
                                    <p:animEffect transition="in" filter="wipe(down)">
                                      <p:cBhvr>
                                        <p:cTn id="45" dur="500"/>
                                        <p:tgtEl>
                                          <p:spTgt spid="103"/>
                                        </p:tgtEl>
                                      </p:cBhvr>
                                    </p:animEffect>
                                  </p:childTnLst>
                                </p:cTn>
                              </p:par>
                            </p:childTnLst>
                          </p:cTn>
                        </p:par>
                        <p:par>
                          <p:cTn id="46" fill="hold">
                            <p:stCondLst>
                              <p:cond delay="4500"/>
                            </p:stCondLst>
                            <p:childTnLst>
                              <p:par>
                                <p:cTn id="47" presetID="53" presetClass="entr" presetSubtype="16" fill="hold" grpId="0" nodeType="afterEffect">
                                  <p:stCondLst>
                                    <p:cond delay="0"/>
                                  </p:stCondLst>
                                  <p:childTnLst>
                                    <p:set>
                                      <p:cBhvr>
                                        <p:cTn id="48" dur="1" fill="hold">
                                          <p:stCondLst>
                                            <p:cond delay="0"/>
                                          </p:stCondLst>
                                        </p:cTn>
                                        <p:tgtEl>
                                          <p:spTgt spid="106"/>
                                        </p:tgtEl>
                                        <p:attrNameLst>
                                          <p:attrName>style.visibility</p:attrName>
                                        </p:attrNameLst>
                                      </p:cBhvr>
                                      <p:to>
                                        <p:strVal val="visible"/>
                                      </p:to>
                                    </p:set>
                                    <p:anim calcmode="lin" valueType="num">
                                      <p:cBhvr>
                                        <p:cTn id="49" dur="500" fill="hold"/>
                                        <p:tgtEl>
                                          <p:spTgt spid="106"/>
                                        </p:tgtEl>
                                        <p:attrNameLst>
                                          <p:attrName>ppt_w</p:attrName>
                                        </p:attrNameLst>
                                      </p:cBhvr>
                                      <p:tavLst>
                                        <p:tav tm="0">
                                          <p:val>
                                            <p:fltVal val="0"/>
                                          </p:val>
                                        </p:tav>
                                        <p:tav tm="100000">
                                          <p:val>
                                            <p:strVal val="#ppt_w"/>
                                          </p:val>
                                        </p:tav>
                                      </p:tavLst>
                                    </p:anim>
                                    <p:anim calcmode="lin" valueType="num">
                                      <p:cBhvr>
                                        <p:cTn id="50" dur="500" fill="hold"/>
                                        <p:tgtEl>
                                          <p:spTgt spid="106"/>
                                        </p:tgtEl>
                                        <p:attrNameLst>
                                          <p:attrName>ppt_h</p:attrName>
                                        </p:attrNameLst>
                                      </p:cBhvr>
                                      <p:tavLst>
                                        <p:tav tm="0">
                                          <p:val>
                                            <p:fltVal val="0"/>
                                          </p:val>
                                        </p:tav>
                                        <p:tav tm="100000">
                                          <p:val>
                                            <p:strVal val="#ppt_h"/>
                                          </p:val>
                                        </p:tav>
                                      </p:tavLst>
                                    </p:anim>
                                    <p:animEffect transition="in" filter="fade">
                                      <p:cBhvr>
                                        <p:cTn id="51" dur="500"/>
                                        <p:tgtEl>
                                          <p:spTgt spid="106"/>
                                        </p:tgtEl>
                                      </p:cBhvr>
                                    </p:animEffect>
                                  </p:childTnLst>
                                </p:cTn>
                              </p:par>
                            </p:childTnLst>
                          </p:cTn>
                        </p:par>
                        <p:par>
                          <p:cTn id="52" fill="hold">
                            <p:stCondLst>
                              <p:cond delay="5000"/>
                            </p:stCondLst>
                            <p:childTnLst>
                              <p:par>
                                <p:cTn id="53" presetID="22" presetClass="entr" presetSubtype="4" fill="hold" nodeType="afterEffect">
                                  <p:stCondLst>
                                    <p:cond delay="0"/>
                                  </p:stCondLst>
                                  <p:childTnLst>
                                    <p:set>
                                      <p:cBhvr>
                                        <p:cTn id="54" dur="1" fill="hold">
                                          <p:stCondLst>
                                            <p:cond delay="0"/>
                                          </p:stCondLst>
                                        </p:cTn>
                                        <p:tgtEl>
                                          <p:spTgt spid="111"/>
                                        </p:tgtEl>
                                        <p:attrNameLst>
                                          <p:attrName>style.visibility</p:attrName>
                                        </p:attrNameLst>
                                      </p:cBhvr>
                                      <p:to>
                                        <p:strVal val="visible"/>
                                      </p:to>
                                    </p:set>
                                    <p:animEffect transition="in" filter="wipe(down)">
                                      <p:cBhvr>
                                        <p:cTn id="55" dur="500"/>
                                        <p:tgtEl>
                                          <p:spTgt spid="111"/>
                                        </p:tgtEl>
                                      </p:cBhvr>
                                    </p:animEffect>
                                  </p:childTnLst>
                                </p:cTn>
                              </p:par>
                            </p:childTnLst>
                          </p:cTn>
                        </p:par>
                        <p:par>
                          <p:cTn id="56" fill="hold">
                            <p:stCondLst>
                              <p:cond delay="5500"/>
                            </p:stCondLst>
                            <p:childTnLst>
                              <p:par>
                                <p:cTn id="57" presetID="53" presetClass="entr" presetSubtype="16" fill="hold" grpId="0" nodeType="afterEffect">
                                  <p:stCondLst>
                                    <p:cond delay="0"/>
                                  </p:stCondLst>
                                  <p:childTnLst>
                                    <p:set>
                                      <p:cBhvr>
                                        <p:cTn id="58" dur="1" fill="hold">
                                          <p:stCondLst>
                                            <p:cond delay="0"/>
                                          </p:stCondLst>
                                        </p:cTn>
                                        <p:tgtEl>
                                          <p:spTgt spid="114"/>
                                        </p:tgtEl>
                                        <p:attrNameLst>
                                          <p:attrName>style.visibility</p:attrName>
                                        </p:attrNameLst>
                                      </p:cBhvr>
                                      <p:to>
                                        <p:strVal val="visible"/>
                                      </p:to>
                                    </p:set>
                                    <p:anim calcmode="lin" valueType="num">
                                      <p:cBhvr>
                                        <p:cTn id="59" dur="500" fill="hold"/>
                                        <p:tgtEl>
                                          <p:spTgt spid="114"/>
                                        </p:tgtEl>
                                        <p:attrNameLst>
                                          <p:attrName>ppt_w</p:attrName>
                                        </p:attrNameLst>
                                      </p:cBhvr>
                                      <p:tavLst>
                                        <p:tav tm="0">
                                          <p:val>
                                            <p:fltVal val="0"/>
                                          </p:val>
                                        </p:tav>
                                        <p:tav tm="100000">
                                          <p:val>
                                            <p:strVal val="#ppt_w"/>
                                          </p:val>
                                        </p:tav>
                                      </p:tavLst>
                                    </p:anim>
                                    <p:anim calcmode="lin" valueType="num">
                                      <p:cBhvr>
                                        <p:cTn id="60" dur="500" fill="hold"/>
                                        <p:tgtEl>
                                          <p:spTgt spid="114"/>
                                        </p:tgtEl>
                                        <p:attrNameLst>
                                          <p:attrName>ppt_h</p:attrName>
                                        </p:attrNameLst>
                                      </p:cBhvr>
                                      <p:tavLst>
                                        <p:tav tm="0">
                                          <p:val>
                                            <p:fltVal val="0"/>
                                          </p:val>
                                        </p:tav>
                                        <p:tav tm="100000">
                                          <p:val>
                                            <p:strVal val="#ppt_h"/>
                                          </p:val>
                                        </p:tav>
                                      </p:tavLst>
                                    </p:anim>
                                    <p:animEffect transition="in" filter="fade">
                                      <p:cBhvr>
                                        <p:cTn id="61" dur="500"/>
                                        <p:tgtEl>
                                          <p:spTgt spid="114"/>
                                        </p:tgtEl>
                                      </p:cBhvr>
                                    </p:animEffect>
                                  </p:childTnLst>
                                </p:cTn>
                              </p:par>
                            </p:childTnLst>
                          </p:cTn>
                        </p:par>
                        <p:par>
                          <p:cTn id="62" fill="hold">
                            <p:stCondLst>
                              <p:cond delay="6000"/>
                            </p:stCondLst>
                            <p:childTnLst>
                              <p:par>
                                <p:cTn id="63" presetID="22" presetClass="entr" presetSubtype="4" fill="hold" nodeType="afterEffect">
                                  <p:stCondLst>
                                    <p:cond delay="0"/>
                                  </p:stCondLst>
                                  <p:childTnLst>
                                    <p:set>
                                      <p:cBhvr>
                                        <p:cTn id="64" dur="1" fill="hold">
                                          <p:stCondLst>
                                            <p:cond delay="0"/>
                                          </p:stCondLst>
                                        </p:cTn>
                                        <p:tgtEl>
                                          <p:spTgt spid="119"/>
                                        </p:tgtEl>
                                        <p:attrNameLst>
                                          <p:attrName>style.visibility</p:attrName>
                                        </p:attrNameLst>
                                      </p:cBhvr>
                                      <p:to>
                                        <p:strVal val="visible"/>
                                      </p:to>
                                    </p:set>
                                    <p:animEffect transition="in" filter="wipe(down)">
                                      <p:cBhvr>
                                        <p:cTn id="65" dur="500"/>
                                        <p:tgtEl>
                                          <p:spTgt spid="119"/>
                                        </p:tgtEl>
                                      </p:cBhvr>
                                    </p:animEffect>
                                  </p:childTnLst>
                                </p:cTn>
                              </p:par>
                            </p:childTnLst>
                          </p:cTn>
                        </p:par>
                        <p:par>
                          <p:cTn id="66" fill="hold">
                            <p:stCondLst>
                              <p:cond delay="6500"/>
                            </p:stCondLst>
                            <p:childTnLst>
                              <p:par>
                                <p:cTn id="67" presetID="53" presetClass="entr" presetSubtype="16" fill="hold" grpId="0" nodeType="afterEffect">
                                  <p:stCondLst>
                                    <p:cond delay="0"/>
                                  </p:stCondLst>
                                  <p:childTnLst>
                                    <p:set>
                                      <p:cBhvr>
                                        <p:cTn id="68" dur="1" fill="hold">
                                          <p:stCondLst>
                                            <p:cond delay="0"/>
                                          </p:stCondLst>
                                        </p:cTn>
                                        <p:tgtEl>
                                          <p:spTgt spid="122"/>
                                        </p:tgtEl>
                                        <p:attrNameLst>
                                          <p:attrName>style.visibility</p:attrName>
                                        </p:attrNameLst>
                                      </p:cBhvr>
                                      <p:to>
                                        <p:strVal val="visible"/>
                                      </p:to>
                                    </p:set>
                                    <p:anim calcmode="lin" valueType="num">
                                      <p:cBhvr>
                                        <p:cTn id="69" dur="500" fill="hold"/>
                                        <p:tgtEl>
                                          <p:spTgt spid="122"/>
                                        </p:tgtEl>
                                        <p:attrNameLst>
                                          <p:attrName>ppt_w</p:attrName>
                                        </p:attrNameLst>
                                      </p:cBhvr>
                                      <p:tavLst>
                                        <p:tav tm="0">
                                          <p:val>
                                            <p:fltVal val="0"/>
                                          </p:val>
                                        </p:tav>
                                        <p:tav tm="100000">
                                          <p:val>
                                            <p:strVal val="#ppt_w"/>
                                          </p:val>
                                        </p:tav>
                                      </p:tavLst>
                                    </p:anim>
                                    <p:anim calcmode="lin" valueType="num">
                                      <p:cBhvr>
                                        <p:cTn id="70" dur="500" fill="hold"/>
                                        <p:tgtEl>
                                          <p:spTgt spid="122"/>
                                        </p:tgtEl>
                                        <p:attrNameLst>
                                          <p:attrName>ppt_h</p:attrName>
                                        </p:attrNameLst>
                                      </p:cBhvr>
                                      <p:tavLst>
                                        <p:tav tm="0">
                                          <p:val>
                                            <p:fltVal val="0"/>
                                          </p:val>
                                        </p:tav>
                                        <p:tav tm="100000">
                                          <p:val>
                                            <p:strVal val="#ppt_h"/>
                                          </p:val>
                                        </p:tav>
                                      </p:tavLst>
                                    </p:anim>
                                    <p:animEffect transition="in" filter="fade">
                                      <p:cBhvr>
                                        <p:cTn id="71" dur="500"/>
                                        <p:tgtEl>
                                          <p:spTgt spid="122"/>
                                        </p:tgtEl>
                                      </p:cBhvr>
                                    </p:animEffect>
                                  </p:childTnLst>
                                </p:cTn>
                              </p:par>
                            </p:childTnLst>
                          </p:cTn>
                        </p:par>
                        <p:par>
                          <p:cTn id="72" fill="hold">
                            <p:stCondLst>
                              <p:cond delay="7000"/>
                            </p:stCondLst>
                            <p:childTnLst>
                              <p:par>
                                <p:cTn id="73" presetID="22" presetClass="entr" presetSubtype="4" fill="hold" nodeType="afterEffect">
                                  <p:stCondLst>
                                    <p:cond delay="0"/>
                                  </p:stCondLst>
                                  <p:childTnLst>
                                    <p:set>
                                      <p:cBhvr>
                                        <p:cTn id="74" dur="1" fill="hold">
                                          <p:stCondLst>
                                            <p:cond delay="0"/>
                                          </p:stCondLst>
                                        </p:cTn>
                                        <p:tgtEl>
                                          <p:spTgt spid="107"/>
                                        </p:tgtEl>
                                        <p:attrNameLst>
                                          <p:attrName>style.visibility</p:attrName>
                                        </p:attrNameLst>
                                      </p:cBhvr>
                                      <p:to>
                                        <p:strVal val="visible"/>
                                      </p:to>
                                    </p:set>
                                    <p:animEffect transition="in" filter="wipe(down)">
                                      <p:cBhvr>
                                        <p:cTn id="75" dur="500"/>
                                        <p:tgtEl>
                                          <p:spTgt spid="107"/>
                                        </p:tgtEl>
                                      </p:cBhvr>
                                    </p:animEffect>
                                  </p:childTnLst>
                                </p:cTn>
                              </p:par>
                            </p:childTnLst>
                          </p:cTn>
                        </p:par>
                        <p:par>
                          <p:cTn id="76" fill="hold">
                            <p:stCondLst>
                              <p:cond delay="7500"/>
                            </p:stCondLst>
                            <p:childTnLst>
                              <p:par>
                                <p:cTn id="77" presetID="53" presetClass="entr" presetSubtype="16" fill="hold" grpId="0" nodeType="afterEffect">
                                  <p:stCondLst>
                                    <p:cond delay="0"/>
                                  </p:stCondLst>
                                  <p:childTnLst>
                                    <p:set>
                                      <p:cBhvr>
                                        <p:cTn id="78" dur="1" fill="hold">
                                          <p:stCondLst>
                                            <p:cond delay="0"/>
                                          </p:stCondLst>
                                        </p:cTn>
                                        <p:tgtEl>
                                          <p:spTgt spid="110"/>
                                        </p:tgtEl>
                                        <p:attrNameLst>
                                          <p:attrName>style.visibility</p:attrName>
                                        </p:attrNameLst>
                                      </p:cBhvr>
                                      <p:to>
                                        <p:strVal val="visible"/>
                                      </p:to>
                                    </p:set>
                                    <p:anim calcmode="lin" valueType="num">
                                      <p:cBhvr>
                                        <p:cTn id="79" dur="500" fill="hold"/>
                                        <p:tgtEl>
                                          <p:spTgt spid="110"/>
                                        </p:tgtEl>
                                        <p:attrNameLst>
                                          <p:attrName>ppt_w</p:attrName>
                                        </p:attrNameLst>
                                      </p:cBhvr>
                                      <p:tavLst>
                                        <p:tav tm="0">
                                          <p:val>
                                            <p:fltVal val="0"/>
                                          </p:val>
                                        </p:tav>
                                        <p:tav tm="100000">
                                          <p:val>
                                            <p:strVal val="#ppt_w"/>
                                          </p:val>
                                        </p:tav>
                                      </p:tavLst>
                                    </p:anim>
                                    <p:anim calcmode="lin" valueType="num">
                                      <p:cBhvr>
                                        <p:cTn id="80" dur="500" fill="hold"/>
                                        <p:tgtEl>
                                          <p:spTgt spid="110"/>
                                        </p:tgtEl>
                                        <p:attrNameLst>
                                          <p:attrName>ppt_h</p:attrName>
                                        </p:attrNameLst>
                                      </p:cBhvr>
                                      <p:tavLst>
                                        <p:tav tm="0">
                                          <p:val>
                                            <p:fltVal val="0"/>
                                          </p:val>
                                        </p:tav>
                                        <p:tav tm="100000">
                                          <p:val>
                                            <p:strVal val="#ppt_h"/>
                                          </p:val>
                                        </p:tav>
                                      </p:tavLst>
                                    </p:anim>
                                    <p:animEffect transition="in" filter="fade">
                                      <p:cBhvr>
                                        <p:cTn id="81" dur="500"/>
                                        <p:tgtEl>
                                          <p:spTgt spid="110"/>
                                        </p:tgtEl>
                                      </p:cBhvr>
                                    </p:animEffect>
                                  </p:childTnLst>
                                </p:cTn>
                              </p:par>
                            </p:childTnLst>
                          </p:cTn>
                        </p:par>
                        <p:par>
                          <p:cTn id="82" fill="hold">
                            <p:stCondLst>
                              <p:cond delay="8000"/>
                            </p:stCondLst>
                            <p:childTnLst>
                              <p:par>
                                <p:cTn id="83" presetID="2" presetClass="entr" presetSubtype="2" fill="hold" grpId="0" nodeType="afterEffect">
                                  <p:stCondLst>
                                    <p:cond delay="0"/>
                                  </p:stCondLst>
                                  <p:childTnLst>
                                    <p:set>
                                      <p:cBhvr>
                                        <p:cTn id="84" dur="1" fill="hold">
                                          <p:stCondLst>
                                            <p:cond delay="0"/>
                                          </p:stCondLst>
                                        </p:cTn>
                                        <p:tgtEl>
                                          <p:spTgt spid="124"/>
                                        </p:tgtEl>
                                        <p:attrNameLst>
                                          <p:attrName>style.visibility</p:attrName>
                                        </p:attrNameLst>
                                      </p:cBhvr>
                                      <p:to>
                                        <p:strVal val="visible"/>
                                      </p:to>
                                    </p:set>
                                    <p:anim calcmode="lin" valueType="num">
                                      <p:cBhvr additive="base">
                                        <p:cTn id="85" dur="500" fill="hold"/>
                                        <p:tgtEl>
                                          <p:spTgt spid="124"/>
                                        </p:tgtEl>
                                        <p:attrNameLst>
                                          <p:attrName>ppt_x</p:attrName>
                                        </p:attrNameLst>
                                      </p:cBhvr>
                                      <p:tavLst>
                                        <p:tav tm="0">
                                          <p:val>
                                            <p:strVal val="1+#ppt_w/2"/>
                                          </p:val>
                                        </p:tav>
                                        <p:tav tm="100000">
                                          <p:val>
                                            <p:strVal val="#ppt_x"/>
                                          </p:val>
                                        </p:tav>
                                      </p:tavLst>
                                    </p:anim>
                                    <p:anim calcmode="lin" valueType="num">
                                      <p:cBhvr additive="base">
                                        <p:cTn id="86" dur="500" fill="hold"/>
                                        <p:tgtEl>
                                          <p:spTgt spid="124"/>
                                        </p:tgtEl>
                                        <p:attrNameLst>
                                          <p:attrName>ppt_y</p:attrName>
                                        </p:attrNameLst>
                                      </p:cBhvr>
                                      <p:tavLst>
                                        <p:tav tm="0">
                                          <p:val>
                                            <p:strVal val="#ppt_y"/>
                                          </p:val>
                                        </p:tav>
                                        <p:tav tm="100000">
                                          <p:val>
                                            <p:strVal val="#ppt_y"/>
                                          </p:val>
                                        </p:tav>
                                      </p:tavLst>
                                    </p:anim>
                                  </p:childTnLst>
                                </p:cTn>
                              </p:par>
                            </p:childTnLst>
                          </p:cTn>
                        </p:par>
                        <p:par>
                          <p:cTn id="87" fill="hold">
                            <p:stCondLst>
                              <p:cond delay="8500"/>
                            </p:stCondLst>
                            <p:childTnLst>
                              <p:par>
                                <p:cTn id="88" presetID="41" presetClass="entr" presetSubtype="0" fill="hold" grpId="0" nodeType="afterEffect">
                                  <p:stCondLst>
                                    <p:cond delay="0"/>
                                  </p:stCondLst>
                                  <p:iterate type="lt">
                                    <p:tmPct val="10000"/>
                                  </p:iterate>
                                  <p:childTnLst>
                                    <p:set>
                                      <p:cBhvr>
                                        <p:cTn id="89" dur="1" fill="hold">
                                          <p:stCondLst>
                                            <p:cond delay="0"/>
                                          </p:stCondLst>
                                        </p:cTn>
                                        <p:tgtEl>
                                          <p:spTgt spid="125"/>
                                        </p:tgtEl>
                                        <p:attrNameLst>
                                          <p:attrName>style.visibility</p:attrName>
                                        </p:attrNameLst>
                                      </p:cBhvr>
                                      <p:to>
                                        <p:strVal val="visible"/>
                                      </p:to>
                                    </p:set>
                                    <p:anim calcmode="lin" valueType="num">
                                      <p:cBhvr>
                                        <p:cTn id="90" dur="500" fill="hold"/>
                                        <p:tgtEl>
                                          <p:spTgt spid="125"/>
                                        </p:tgtEl>
                                        <p:attrNameLst>
                                          <p:attrName>ppt_x</p:attrName>
                                        </p:attrNameLst>
                                      </p:cBhvr>
                                      <p:tavLst>
                                        <p:tav tm="0">
                                          <p:val>
                                            <p:strVal val="#ppt_x"/>
                                          </p:val>
                                        </p:tav>
                                        <p:tav tm="50000">
                                          <p:val>
                                            <p:strVal val="#ppt_x+.1"/>
                                          </p:val>
                                        </p:tav>
                                        <p:tav tm="100000">
                                          <p:val>
                                            <p:strVal val="#ppt_x"/>
                                          </p:val>
                                        </p:tav>
                                      </p:tavLst>
                                    </p:anim>
                                    <p:anim calcmode="lin" valueType="num">
                                      <p:cBhvr>
                                        <p:cTn id="91" dur="500" fill="hold"/>
                                        <p:tgtEl>
                                          <p:spTgt spid="125"/>
                                        </p:tgtEl>
                                        <p:attrNameLst>
                                          <p:attrName>ppt_y</p:attrName>
                                        </p:attrNameLst>
                                      </p:cBhvr>
                                      <p:tavLst>
                                        <p:tav tm="0">
                                          <p:val>
                                            <p:strVal val="#ppt_y"/>
                                          </p:val>
                                        </p:tav>
                                        <p:tav tm="100000">
                                          <p:val>
                                            <p:strVal val="#ppt_y"/>
                                          </p:val>
                                        </p:tav>
                                      </p:tavLst>
                                    </p:anim>
                                    <p:anim calcmode="lin" valueType="num">
                                      <p:cBhvr>
                                        <p:cTn id="92" dur="500" fill="hold"/>
                                        <p:tgtEl>
                                          <p:spTgt spid="125"/>
                                        </p:tgtEl>
                                        <p:attrNameLst>
                                          <p:attrName>ppt_h</p:attrName>
                                        </p:attrNameLst>
                                      </p:cBhvr>
                                      <p:tavLst>
                                        <p:tav tm="0">
                                          <p:val>
                                            <p:strVal val="#ppt_h/10"/>
                                          </p:val>
                                        </p:tav>
                                        <p:tav tm="50000">
                                          <p:val>
                                            <p:strVal val="#ppt_h+.01"/>
                                          </p:val>
                                        </p:tav>
                                        <p:tav tm="100000">
                                          <p:val>
                                            <p:strVal val="#ppt_h"/>
                                          </p:val>
                                        </p:tav>
                                      </p:tavLst>
                                    </p:anim>
                                    <p:anim calcmode="lin" valueType="num">
                                      <p:cBhvr>
                                        <p:cTn id="93" dur="500" fill="hold"/>
                                        <p:tgtEl>
                                          <p:spTgt spid="125"/>
                                        </p:tgtEl>
                                        <p:attrNameLst>
                                          <p:attrName>ppt_w</p:attrName>
                                        </p:attrNameLst>
                                      </p:cBhvr>
                                      <p:tavLst>
                                        <p:tav tm="0">
                                          <p:val>
                                            <p:strVal val="#ppt_w/10"/>
                                          </p:val>
                                        </p:tav>
                                        <p:tav tm="50000">
                                          <p:val>
                                            <p:strVal val="#ppt_w+.01"/>
                                          </p:val>
                                        </p:tav>
                                        <p:tav tm="100000">
                                          <p:val>
                                            <p:strVal val="#ppt_w"/>
                                          </p:val>
                                        </p:tav>
                                      </p:tavLst>
                                    </p:anim>
                                    <p:animEffect transition="in" filter="fade">
                                      <p:cBhvr>
                                        <p:cTn id="94" dur="500" tmFilter="0,0; .5, 1; 1, 1"/>
                                        <p:tgtEl>
                                          <p:spTgt spid="125"/>
                                        </p:tgtEl>
                                      </p:cBhvr>
                                    </p:animEffect>
                                  </p:childTnLst>
                                </p:cTn>
                              </p:par>
                            </p:childTnLst>
                          </p:cTn>
                        </p:par>
                        <p:par>
                          <p:cTn id="95" fill="hold">
                            <p:stCondLst>
                              <p:cond delay="8750"/>
                            </p:stCondLst>
                            <p:childTnLst>
                              <p:par>
                                <p:cTn id="96" presetID="42" presetClass="entr" presetSubtype="0" fill="hold" grpId="0" nodeType="afterEffect">
                                  <p:stCondLst>
                                    <p:cond delay="0"/>
                                  </p:stCondLst>
                                  <p:childTnLst>
                                    <p:set>
                                      <p:cBhvr>
                                        <p:cTn id="97" dur="1" fill="hold">
                                          <p:stCondLst>
                                            <p:cond delay="0"/>
                                          </p:stCondLst>
                                        </p:cTn>
                                        <p:tgtEl>
                                          <p:spTgt spid="123"/>
                                        </p:tgtEl>
                                        <p:attrNameLst>
                                          <p:attrName>style.visibility</p:attrName>
                                        </p:attrNameLst>
                                      </p:cBhvr>
                                      <p:to>
                                        <p:strVal val="visible"/>
                                      </p:to>
                                    </p:set>
                                    <p:animEffect transition="in" filter="fade">
                                      <p:cBhvr>
                                        <p:cTn id="98" dur="1000"/>
                                        <p:tgtEl>
                                          <p:spTgt spid="123"/>
                                        </p:tgtEl>
                                      </p:cBhvr>
                                    </p:animEffect>
                                    <p:anim calcmode="lin" valueType="num">
                                      <p:cBhvr>
                                        <p:cTn id="99" dur="1000" fill="hold"/>
                                        <p:tgtEl>
                                          <p:spTgt spid="123"/>
                                        </p:tgtEl>
                                        <p:attrNameLst>
                                          <p:attrName>ppt_x</p:attrName>
                                        </p:attrNameLst>
                                      </p:cBhvr>
                                      <p:tavLst>
                                        <p:tav tm="0">
                                          <p:val>
                                            <p:strVal val="#ppt_x"/>
                                          </p:val>
                                        </p:tav>
                                        <p:tav tm="100000">
                                          <p:val>
                                            <p:strVal val="#ppt_x"/>
                                          </p:val>
                                        </p:tav>
                                      </p:tavLst>
                                    </p:anim>
                                    <p:anim calcmode="lin" valueType="num">
                                      <p:cBhvr>
                                        <p:cTn id="100"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8" grpId="0"/>
      <p:bldP spid="102" grpId="0"/>
      <p:bldP spid="106" grpId="0"/>
      <p:bldP spid="110" grpId="0"/>
      <p:bldP spid="114" grpId="0"/>
      <p:bldP spid="118" grpId="0"/>
      <p:bldP spid="122" grpId="0"/>
      <p:bldP spid="123" grpId="0"/>
      <p:bldP spid="124" grpId="0" animBg="1"/>
      <p:bldP spid="125" grpId="0"/>
    </p:bldLst>
  </p:timing>
</p:sld>
</file>

<file path=ppt/tags/tag1.xml><?xml version="1.0" encoding="utf-8"?>
<p:tagLst xmlns:p="http://schemas.openxmlformats.org/presentationml/2006/main">
  <p:tag name="ISPRING_PRESENTATION_TITLE" val="ppt04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4307</Words>
  <Application>WPS 演示</Application>
  <PresentationFormat>自定义</PresentationFormat>
  <Paragraphs>608</Paragraphs>
  <Slides>30</Slides>
  <Notes>9</Notes>
  <HiddenSlides>0</HiddenSlides>
  <MMClips>1</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30</vt:i4>
      </vt:variant>
    </vt:vector>
  </HeadingPairs>
  <TitlesOfParts>
    <vt:vector size="48" baseType="lpstr">
      <vt:lpstr>Arial</vt:lpstr>
      <vt:lpstr>宋体</vt:lpstr>
      <vt:lpstr>Wingdings</vt:lpstr>
      <vt:lpstr>微软雅黑</vt:lpstr>
      <vt:lpstr>ITC Avant Garde Std Bk</vt:lpstr>
      <vt:lpstr>Yu Gothic UI</vt:lpstr>
      <vt:lpstr>Impact</vt:lpstr>
      <vt:lpstr>汉仪菱心体简</vt:lpstr>
      <vt:lpstr>Adobe 黑体 Std R</vt:lpstr>
      <vt:lpstr>Calibri</vt:lpstr>
      <vt:lpstr>仿宋_GB2312</vt:lpstr>
      <vt:lpstr>仿宋</vt:lpstr>
      <vt:lpstr>Arial Unicode MS</vt:lpstr>
      <vt:lpstr>Calibri</vt:lpstr>
      <vt:lpstr>Agency FB</vt:lpstr>
      <vt:lpstr>方正兰亭细黑_GBK_M</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ppt043</dc:title>
  <dc:creator>微软用户</dc:creator>
  <cp:lastModifiedBy>一颗苹果</cp:lastModifiedBy>
  <cp:revision>216</cp:revision>
  <dcterms:created xsi:type="dcterms:W3CDTF">2015-11-08T02:29:00Z</dcterms:created>
  <dcterms:modified xsi:type="dcterms:W3CDTF">2021-09-17T06:32:28Z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A79EDD1A3E9043AD9C6E227519577904</vt:lpwstr>
  </property>
  <property fmtid="{D5CDD505-2E9C-101B-9397-08002B2CF9AE}" pid="3" name="KSOProductBuildVer">
    <vt:lpwstr>2052-11.1.0.10700</vt:lpwstr>
  </property>
</Properties>
</file>