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0" r:id="rId3"/>
  </p:sldMasterIdLst>
  <p:notesMasterIdLst>
    <p:notesMasterId r:id="rId5"/>
  </p:notesMasterIdLst>
  <p:handoutMasterIdLst>
    <p:handoutMasterId r:id="rId31"/>
  </p:handoutMasterIdLst>
  <p:sldIdLst>
    <p:sldId id="3177" r:id="rId4"/>
    <p:sldId id="3181" r:id="rId6"/>
    <p:sldId id="3182" r:id="rId7"/>
    <p:sldId id="3203" r:id="rId8"/>
    <p:sldId id="3201" r:id="rId9"/>
    <p:sldId id="3188" r:id="rId10"/>
    <p:sldId id="3194" r:id="rId11"/>
    <p:sldId id="3207" r:id="rId12"/>
    <p:sldId id="3208" r:id="rId13"/>
    <p:sldId id="3198" r:id="rId14"/>
    <p:sldId id="3197" r:id="rId15"/>
    <p:sldId id="3190" r:id="rId16"/>
    <p:sldId id="3193" r:id="rId17"/>
    <p:sldId id="3195" r:id="rId18"/>
    <p:sldId id="3209" r:id="rId19"/>
    <p:sldId id="3192" r:id="rId20"/>
    <p:sldId id="3196" r:id="rId21"/>
    <p:sldId id="3199" r:id="rId22"/>
    <p:sldId id="3189" r:id="rId23"/>
    <p:sldId id="3200" r:id="rId24"/>
    <p:sldId id="3210" r:id="rId25"/>
    <p:sldId id="3206" r:id="rId26"/>
    <p:sldId id="3202" r:id="rId27"/>
    <p:sldId id="3191" r:id="rId28"/>
    <p:sldId id="3205" r:id="rId29"/>
    <p:sldId id="3211" r:id="rId30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A6A6A6"/>
    <a:srgbClr val="E0E0E2"/>
    <a:srgbClr val="CE3184"/>
    <a:srgbClr val="87AE1F"/>
    <a:srgbClr val="02B8CD"/>
    <a:srgbClr val="2E7438"/>
    <a:srgbClr val="063A3C"/>
    <a:srgbClr val="0E1F0D"/>
    <a:srgbClr val="266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2" autoAdjust="0"/>
    <p:restoredTop sz="92986" autoAdjust="0"/>
  </p:normalViewPr>
  <p:slideViewPr>
    <p:cSldViewPr>
      <p:cViewPr varScale="1">
        <p:scale>
          <a:sx n="81" d="100"/>
          <a:sy n="81" d="100"/>
        </p:scale>
        <p:origin x="494" y="62"/>
      </p:cViewPr>
      <p:guideLst>
        <p:guide orient="horz" pos="390"/>
        <p:guide pos="4050"/>
        <p:guide pos="512"/>
        <p:guide orient="horz" pos="4183"/>
        <p:guide pos="758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851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0"/>
          <c:dPt>
            <c:idx val="0"/>
            <c:bubble3D val="0"/>
            <c:explosion val="7"/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elete val="1"/>
          </c:dLbls>
          <c:val>
            <c:numRef>
              <c:f>Sheet1!$B$2:$B$3</c:f>
              <c:numCache>
                <c:formatCode>0%</c:formatCode>
                <c:ptCount val="2"/>
                <c:pt idx="0">
                  <c:v>0.750000000000008</c:v>
                </c:pt>
                <c:pt idx="1">
                  <c:v>0.25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2010</c:v>
                      </c:pt>
                      <c:pt idx="1">
                        <c:v>2012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8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dLbls>
            <c:delete val="1"/>
          </c:dLbls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3"/>
        <c:holeSize val="70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accent4"/>
            </a:solidFill>
          </c:spPr>
          <c:explosion val="0"/>
          <c:dPt>
            <c:idx val="0"/>
            <c:bubble3D val="0"/>
            <c:spPr>
              <a:solidFill>
                <a:schemeClr val="accent4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Lbls>
            <c:delete val="1"/>
          </c:dLbls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3"/>
        <c:holeSize val="70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0"/>
          <c:dPt>
            <c:idx val="0"/>
            <c:bubble3D val="0"/>
            <c:explosion val="7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elete val="1"/>
          </c:dLbls>
          <c:val>
            <c:numRef>
              <c:f>Sheet1!$B$2:$B$3</c:f>
              <c:numCache>
                <c:formatCode>0%</c:formatCode>
                <c:ptCount val="2"/>
                <c:pt idx="0">
                  <c:v>0.600000000000001</c:v>
                </c:pt>
                <c:pt idx="1">
                  <c:v>0.4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2010</c:v>
                      </c:pt>
                      <c:pt idx="1">
                        <c:v>2012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8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0"/>
          <c:dPt>
            <c:idx val="0"/>
            <c:bubble3D val="0"/>
            <c:explosion val="7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elete val="1"/>
          </c:dLbls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0.600000000000001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2010</c:v>
                      </c:pt>
                      <c:pt idx="1">
                        <c:v>2012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8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0"/>
          <c:dPt>
            <c:idx val="0"/>
            <c:bubble3D val="0"/>
            <c:explosion val="7"/>
            <c:spPr>
              <a:solidFill>
                <a:schemeClr val="accent4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elete val="1"/>
          </c:dLbls>
          <c:val>
            <c:numRef>
              <c:f>Sheet1!$B$2:$B$3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2010</c:v>
                      </c:pt>
                      <c:pt idx="1">
                        <c:v>2012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8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0"/>
          <c:dPt>
            <c:idx val="0"/>
            <c:bubble3D val="0"/>
            <c:explosion val="7"/>
            <c:spPr>
              <a:solidFill>
                <a:schemeClr val="accent5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elete val="1"/>
          </c:dLbls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2010</c:v>
                      </c:pt>
                      <c:pt idx="1">
                        <c:v>2012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8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PROJECT 1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val>
            <c:numRef>
              <c:f>Sheet1!$C$2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PROJECT 1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val>
            <c:numRef>
              <c:f>Sheet1!$D$2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PROJECT 1</c:v>
                      </c:pt>
                    </c:strCache>
                  </c:str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trendline>
            <c:trendlineType val="linear"/>
            <c:dispRSqr val="0"/>
            <c:dispEq val="0"/>
          </c:trendline>
          <c:val>
            <c:numRef>
              <c:f>Sheet1!$E$2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32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PROJECT 1</c:v>
                      </c:pt>
                    </c:strCache>
                  </c:strRef>
                </c15:cat>
              </c15:filteredCategoryTitle>
            </c:ext>
          </c:extLst>
        </c:ser>
        <c:ser>
          <c:idx val="4"/>
          <c:order val="4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val>
            <c:numRef>
              <c:f>Sheet1!$F$2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Series 33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PROJECT 1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"/>
        <c:overlap val="-18"/>
        <c:axId val="1398737728"/>
        <c:axId val="1398740992"/>
      </c:barChart>
      <c:catAx>
        <c:axId val="13987377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398740992"/>
        <c:crosses val="autoZero"/>
        <c:auto val="0"/>
        <c:lblAlgn val="ctr"/>
        <c:lblOffset val="100"/>
        <c:noMultiLvlLbl val="0"/>
      </c:catAx>
      <c:valAx>
        <c:axId val="1398740992"/>
        <c:scaling>
          <c:orientation val="minMax"/>
        </c:scaling>
        <c:delete val="1"/>
        <c:axPos val="t"/>
        <c:numFmt formatCode="0.00%" sourceLinked="0"/>
        <c:majorTickMark val="cross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398737728"/>
        <c:crosses val="autoZero"/>
        <c:crossBetween val="between"/>
      </c:valAx>
      <c:spPr>
        <a:noFill/>
        <a:ln w="25400">
          <a:solidFill>
            <a:schemeClr val="bg1">
              <a:lumMod val="85000"/>
              <a:alpha val="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lang="zh-CN" sz="1400" b="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1"/>
            </a:solidFill>
          </c:spPr>
          <c:explosion val="0"/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  <c:spPr>
              <a:solidFill>
                <a:schemeClr val="accent1"/>
              </a:solidFill>
            </c:spPr>
          </c:dPt>
          <c:dPt>
            <c:idx val="3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223977559055118"/>
                  <c:y val="0.11303221188260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379712598425203"/>
                  <c:y val="-0.26962920544022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9839895013127"/>
                  <c:y val="0.006738725841088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959414698162732"/>
                  <c:y val="0.2032347888332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lang="zh-CN" sz="16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tx2">
                <a:lumMod val="75000"/>
              </a:schemeClr>
            </a:solidFill>
          </c:spPr>
          <c:explosion val="0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elete val="1"/>
          </c:dLbls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4"/>
        <c:holeSize val="7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Lbls>
            <c:delete val="1"/>
          </c:dLbls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3"/>
        <c:holeSize val="70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984E3-7A80-4E75-9434-D1E77832A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EBEF1-9AE7-4AA0-9B97-F799CB30E7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B4572-018F-4CE0-AE77-578DC43495D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3895" fontAlgn="base">
              <a:spcBef>
                <a:spcPct val="0"/>
              </a:spcBef>
              <a:spcAft>
                <a:spcPct val="0"/>
              </a:spcAft>
            </a:pPr>
            <a:fld id="{9C602251-43D7-4D1D-B3D2-19BD9A52692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3895" fontAlgn="base">
              <a:spcBef>
                <a:spcPct val="0"/>
              </a:spcBef>
              <a:spcAft>
                <a:spcPct val="0"/>
              </a:spcAft>
            </a:pPr>
            <a:fld id="{CC93303C-3497-4F76-9803-500ECC048CC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 6 flo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044" cy="723265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 6 flo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044" cy="723265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chart" Target="../charts/chart11.xml"/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1" y="5848573"/>
            <a:ext cx="12858751" cy="1384077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668735" y="0"/>
            <a:ext cx="5455840" cy="7232650"/>
          </a:xfrm>
          <a:custGeom>
            <a:avLst/>
            <a:gdLst>
              <a:gd name="connsiteX0" fmla="*/ 0 w 4773192"/>
              <a:gd name="connsiteY0" fmla="*/ 0 h 7232650"/>
              <a:gd name="connsiteX1" fmla="*/ 3224001 w 4773192"/>
              <a:gd name="connsiteY1" fmla="*/ 0 h 7232650"/>
              <a:gd name="connsiteX2" fmla="*/ 4773192 w 4773192"/>
              <a:gd name="connsiteY2" fmla="*/ 3648925 h 7232650"/>
              <a:gd name="connsiteX3" fmla="*/ 3250314 w 4773192"/>
              <a:gd name="connsiteY3" fmla="*/ 7232650 h 7232650"/>
              <a:gd name="connsiteX4" fmla="*/ 0 w 4773192"/>
              <a:gd name="connsiteY4" fmla="*/ 7232650 h 7232650"/>
              <a:gd name="connsiteX5" fmla="*/ 0 w 4773192"/>
              <a:gd name="connsiteY5" fmla="*/ 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3192" h="7232650">
                <a:moveTo>
                  <a:pt x="0" y="0"/>
                </a:moveTo>
                <a:lnTo>
                  <a:pt x="3224001" y="0"/>
                </a:lnTo>
                <a:lnTo>
                  <a:pt x="4773192" y="3648925"/>
                </a:lnTo>
                <a:lnTo>
                  <a:pt x="3250314" y="7232650"/>
                </a:lnTo>
                <a:lnTo>
                  <a:pt x="0" y="7232650"/>
                </a:lnTo>
                <a:lnTo>
                  <a:pt x="0" y="0"/>
                </a:lnTo>
                <a:close/>
              </a:path>
            </a:pathLst>
          </a:custGeom>
          <a:solidFill>
            <a:srgbClr val="E0E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-1" y="0"/>
            <a:ext cx="5455840" cy="7232650"/>
          </a:xfrm>
          <a:custGeom>
            <a:avLst/>
            <a:gdLst>
              <a:gd name="connsiteX0" fmla="*/ 0 w 4773192"/>
              <a:gd name="connsiteY0" fmla="*/ 0 h 7232650"/>
              <a:gd name="connsiteX1" fmla="*/ 3224001 w 4773192"/>
              <a:gd name="connsiteY1" fmla="*/ 0 h 7232650"/>
              <a:gd name="connsiteX2" fmla="*/ 4773192 w 4773192"/>
              <a:gd name="connsiteY2" fmla="*/ 3648925 h 7232650"/>
              <a:gd name="connsiteX3" fmla="*/ 3250314 w 4773192"/>
              <a:gd name="connsiteY3" fmla="*/ 7232650 h 7232650"/>
              <a:gd name="connsiteX4" fmla="*/ 0 w 4773192"/>
              <a:gd name="connsiteY4" fmla="*/ 7232650 h 7232650"/>
              <a:gd name="connsiteX5" fmla="*/ 0 w 4773192"/>
              <a:gd name="connsiteY5" fmla="*/ 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3192" h="7232650">
                <a:moveTo>
                  <a:pt x="0" y="0"/>
                </a:moveTo>
                <a:lnTo>
                  <a:pt x="3224001" y="0"/>
                </a:lnTo>
                <a:lnTo>
                  <a:pt x="4773192" y="3648925"/>
                </a:lnTo>
                <a:lnTo>
                  <a:pt x="3250314" y="7232650"/>
                </a:lnTo>
                <a:lnTo>
                  <a:pt x="0" y="72326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6501383" y="3902580"/>
            <a:ext cx="41208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 cap="all" dirty="0" smtClean="0">
                <a:solidFill>
                  <a:srgbClr val="063A3C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800" cap="all" dirty="0" smtClean="0">
                <a:solidFill>
                  <a:srgbClr val="063A3C"/>
                </a:solidFill>
                <a:cs typeface="Arial" panose="020B0604020202020204" pitchFamily="34" charset="0"/>
              </a:rPr>
              <a:t>/</a:t>
            </a:r>
            <a:r>
              <a:rPr lang="zh-CN" altLang="en-US" sz="1800" cap="all" dirty="0" smtClean="0">
                <a:solidFill>
                  <a:srgbClr val="063A3C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800" cap="all" dirty="0" smtClean="0">
                <a:solidFill>
                  <a:srgbClr val="063A3C"/>
                </a:solidFill>
                <a:cs typeface="Arial" panose="020B0604020202020204" pitchFamily="34" charset="0"/>
              </a:rPr>
              <a:t>/</a:t>
            </a:r>
            <a:r>
              <a:rPr lang="zh-CN" altLang="en-US" sz="1800" cap="all" dirty="0" smtClean="0">
                <a:solidFill>
                  <a:srgbClr val="063A3C"/>
                </a:solidFill>
                <a:cs typeface="Arial" panose="020B0604020202020204" pitchFamily="34" charset="0"/>
              </a:rPr>
              <a:t>工作总结</a:t>
            </a:r>
            <a:endParaRPr lang="zh-CN" altLang="en-US" sz="1800" cap="all" dirty="0">
              <a:solidFill>
                <a:srgbClr val="063A3C"/>
              </a:solidFill>
              <a:cs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561903" y="3844140"/>
            <a:ext cx="5472608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501130" y="1238250"/>
            <a:ext cx="4986655" cy="221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3800" b="1" cap="all" dirty="0" smtClean="0">
                <a:solidFill>
                  <a:srgbClr val="0170C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20XX</a:t>
            </a:r>
            <a:endParaRPr lang="zh-CN" altLang="en-US" sz="13800" b="1" cap="all" dirty="0">
              <a:solidFill>
                <a:srgbClr val="0170C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501383" y="4840935"/>
            <a:ext cx="3449670" cy="222250"/>
            <a:chOff x="7400823" y="5264605"/>
            <a:chExt cx="3449670" cy="222250"/>
          </a:xfrm>
          <a:solidFill>
            <a:srgbClr val="0170C1"/>
          </a:solidFill>
        </p:grpSpPr>
        <p:grpSp>
          <p:nvGrpSpPr>
            <p:cNvPr id="25" name="组合 24"/>
            <p:cNvGrpSpPr/>
            <p:nvPr/>
          </p:nvGrpSpPr>
          <p:grpSpPr>
            <a:xfrm>
              <a:off x="7400823" y="5264605"/>
              <a:ext cx="217176" cy="217176"/>
              <a:chOff x="6562677" y="5316612"/>
              <a:chExt cx="458864" cy="458864"/>
            </a:xfrm>
            <a:grpFill/>
          </p:grpSpPr>
          <p:sp>
            <p:nvSpPr>
              <p:cNvPr id="31" name="椭圆 30"/>
              <p:cNvSpPr/>
              <p:nvPr/>
            </p:nvSpPr>
            <p:spPr>
              <a:xfrm>
                <a:off x="6562677" y="5316612"/>
                <a:ext cx="458864" cy="458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 </a:t>
                </a:r>
                <a:endParaRPr lang="zh-CN" altLang="en-US" dirty="0"/>
              </a:p>
            </p:txBody>
          </p:sp>
          <p:sp>
            <p:nvSpPr>
              <p:cNvPr id="32" name="Freeform 61"/>
              <p:cNvSpPr>
                <a:spLocks noChangeArrowheads="1"/>
              </p:cNvSpPr>
              <p:nvPr/>
            </p:nvSpPr>
            <p:spPr bwMode="auto">
              <a:xfrm>
                <a:off x="6686102" y="5393131"/>
                <a:ext cx="212014" cy="305826"/>
              </a:xfrm>
              <a:custGeom>
                <a:avLst/>
                <a:gdLst>
                  <a:gd name="T0" fmla="*/ 54282578 w 418"/>
                  <a:gd name="T1" fmla="*/ 36023527 h 602"/>
                  <a:gd name="T2" fmla="*/ 54282578 w 418"/>
                  <a:gd name="T3" fmla="*/ 36023527 h 602"/>
                  <a:gd name="T4" fmla="*/ 30330731 w 418"/>
                  <a:gd name="T5" fmla="*/ 62649550 h 602"/>
                  <a:gd name="T6" fmla="*/ 30330731 w 418"/>
                  <a:gd name="T7" fmla="*/ 71002968 h 602"/>
                  <a:gd name="T8" fmla="*/ 43217666 w 418"/>
                  <a:gd name="T9" fmla="*/ 71002968 h 602"/>
                  <a:gd name="T10" fmla="*/ 46862795 w 418"/>
                  <a:gd name="T11" fmla="*/ 74657633 h 602"/>
                  <a:gd name="T12" fmla="*/ 43217666 w 418"/>
                  <a:gd name="T13" fmla="*/ 78442719 h 602"/>
                  <a:gd name="T14" fmla="*/ 26685603 w 418"/>
                  <a:gd name="T15" fmla="*/ 78442719 h 602"/>
                  <a:gd name="T16" fmla="*/ 11064912 w 418"/>
                  <a:gd name="T17" fmla="*/ 78442719 h 602"/>
                  <a:gd name="T18" fmla="*/ 7289896 w 418"/>
                  <a:gd name="T19" fmla="*/ 74657633 h 602"/>
                  <a:gd name="T20" fmla="*/ 11064912 w 418"/>
                  <a:gd name="T21" fmla="*/ 71002968 h 602"/>
                  <a:gd name="T22" fmla="*/ 23040835 w 418"/>
                  <a:gd name="T23" fmla="*/ 71002968 h 602"/>
                  <a:gd name="T24" fmla="*/ 23040835 w 418"/>
                  <a:gd name="T25" fmla="*/ 62649550 h 602"/>
                  <a:gd name="T26" fmla="*/ 0 w 418"/>
                  <a:gd name="T27" fmla="*/ 36023527 h 602"/>
                  <a:gd name="T28" fmla="*/ 0 w 418"/>
                  <a:gd name="T29" fmla="*/ 36023527 h 602"/>
                  <a:gd name="T30" fmla="*/ 0 w 418"/>
                  <a:gd name="T31" fmla="*/ 36023527 h 602"/>
                  <a:gd name="T32" fmla="*/ 3644768 w 418"/>
                  <a:gd name="T33" fmla="*/ 32238441 h 602"/>
                  <a:gd name="T34" fmla="*/ 7289896 w 418"/>
                  <a:gd name="T35" fmla="*/ 36023527 h 602"/>
                  <a:gd name="T36" fmla="*/ 7289896 w 418"/>
                  <a:gd name="T37" fmla="*/ 36023527 h 602"/>
                  <a:gd name="T38" fmla="*/ 26685603 w 418"/>
                  <a:gd name="T39" fmla="*/ 55340580 h 602"/>
                  <a:gd name="T40" fmla="*/ 46862795 w 418"/>
                  <a:gd name="T41" fmla="*/ 36023527 h 602"/>
                  <a:gd name="T42" fmla="*/ 46862795 w 418"/>
                  <a:gd name="T43" fmla="*/ 36023527 h 602"/>
                  <a:gd name="T44" fmla="*/ 50637810 w 418"/>
                  <a:gd name="T45" fmla="*/ 32238441 h 602"/>
                  <a:gd name="T46" fmla="*/ 54282578 w 418"/>
                  <a:gd name="T47" fmla="*/ 36023527 h 602"/>
                  <a:gd name="T48" fmla="*/ 26685603 w 418"/>
                  <a:gd name="T49" fmla="*/ 48814495 h 602"/>
                  <a:gd name="T50" fmla="*/ 26685603 w 418"/>
                  <a:gd name="T51" fmla="*/ 48814495 h 602"/>
                  <a:gd name="T52" fmla="*/ 26685603 w 418"/>
                  <a:gd name="T53" fmla="*/ 48814495 h 602"/>
                  <a:gd name="T54" fmla="*/ 11975923 w 418"/>
                  <a:gd name="T55" fmla="*/ 34065774 h 602"/>
                  <a:gd name="T56" fmla="*/ 11975923 w 418"/>
                  <a:gd name="T57" fmla="*/ 14748721 h 602"/>
                  <a:gd name="T58" fmla="*/ 26685603 w 418"/>
                  <a:gd name="T59" fmla="*/ 0 h 602"/>
                  <a:gd name="T60" fmla="*/ 26685603 w 418"/>
                  <a:gd name="T61" fmla="*/ 0 h 602"/>
                  <a:gd name="T62" fmla="*/ 41395282 w 418"/>
                  <a:gd name="T63" fmla="*/ 14748721 h 602"/>
                  <a:gd name="T64" fmla="*/ 41395282 w 418"/>
                  <a:gd name="T65" fmla="*/ 34065774 h 602"/>
                  <a:gd name="T66" fmla="*/ 26685603 w 418"/>
                  <a:gd name="T67" fmla="*/ 48814495 h 6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18" h="602">
                    <a:moveTo>
                      <a:pt x="417" y="276"/>
                    </a:moveTo>
                    <a:lnTo>
                      <a:pt x="417" y="276"/>
                    </a:lnTo>
                    <a:cubicBezTo>
                      <a:pt x="417" y="382"/>
                      <a:pt x="339" y="466"/>
                      <a:pt x="233" y="480"/>
                    </a:cubicBezTo>
                    <a:cubicBezTo>
                      <a:pt x="233" y="544"/>
                      <a:pt x="233" y="544"/>
                      <a:pt x="233" y="544"/>
                    </a:cubicBezTo>
                    <a:cubicBezTo>
                      <a:pt x="332" y="544"/>
                      <a:pt x="332" y="544"/>
                      <a:pt x="332" y="544"/>
                    </a:cubicBezTo>
                    <a:cubicBezTo>
                      <a:pt x="346" y="544"/>
                      <a:pt x="360" y="558"/>
                      <a:pt x="360" y="572"/>
                    </a:cubicBezTo>
                    <a:cubicBezTo>
                      <a:pt x="360" y="594"/>
                      <a:pt x="346" y="601"/>
                      <a:pt x="332" y="601"/>
                    </a:cubicBezTo>
                    <a:cubicBezTo>
                      <a:pt x="205" y="601"/>
                      <a:pt x="205" y="601"/>
                      <a:pt x="205" y="601"/>
                    </a:cubicBezTo>
                    <a:cubicBezTo>
                      <a:pt x="85" y="601"/>
                      <a:pt x="85" y="601"/>
                      <a:pt x="85" y="601"/>
                    </a:cubicBezTo>
                    <a:cubicBezTo>
                      <a:pt x="71" y="601"/>
                      <a:pt x="56" y="594"/>
                      <a:pt x="56" y="572"/>
                    </a:cubicBezTo>
                    <a:cubicBezTo>
                      <a:pt x="56" y="558"/>
                      <a:pt x="71" y="544"/>
                      <a:pt x="85" y="544"/>
                    </a:cubicBezTo>
                    <a:cubicBezTo>
                      <a:pt x="177" y="544"/>
                      <a:pt x="177" y="544"/>
                      <a:pt x="177" y="544"/>
                    </a:cubicBezTo>
                    <a:cubicBezTo>
                      <a:pt x="177" y="480"/>
                      <a:pt x="177" y="480"/>
                      <a:pt x="177" y="480"/>
                    </a:cubicBezTo>
                    <a:cubicBezTo>
                      <a:pt x="78" y="466"/>
                      <a:pt x="0" y="382"/>
                      <a:pt x="0" y="276"/>
                    </a:cubicBezTo>
                    <a:cubicBezTo>
                      <a:pt x="0" y="254"/>
                      <a:pt x="14" y="247"/>
                      <a:pt x="28" y="247"/>
                    </a:cubicBezTo>
                    <a:cubicBezTo>
                      <a:pt x="42" y="247"/>
                      <a:pt x="56" y="254"/>
                      <a:pt x="56" y="276"/>
                    </a:cubicBezTo>
                    <a:cubicBezTo>
                      <a:pt x="56" y="353"/>
                      <a:pt x="127" y="424"/>
                      <a:pt x="205" y="424"/>
                    </a:cubicBezTo>
                    <a:cubicBezTo>
                      <a:pt x="290" y="424"/>
                      <a:pt x="360" y="353"/>
                      <a:pt x="360" y="276"/>
                    </a:cubicBezTo>
                    <a:cubicBezTo>
                      <a:pt x="360" y="254"/>
                      <a:pt x="367" y="247"/>
                      <a:pt x="389" y="247"/>
                    </a:cubicBezTo>
                    <a:cubicBezTo>
                      <a:pt x="403" y="247"/>
                      <a:pt x="417" y="254"/>
                      <a:pt x="417" y="276"/>
                    </a:cubicBezTo>
                    <a:close/>
                    <a:moveTo>
                      <a:pt x="205" y="374"/>
                    </a:moveTo>
                    <a:lnTo>
                      <a:pt x="205" y="374"/>
                    </a:lnTo>
                    <a:cubicBezTo>
                      <a:pt x="141" y="374"/>
                      <a:pt x="92" y="325"/>
                      <a:pt x="92" y="261"/>
                    </a:cubicBezTo>
                    <a:cubicBezTo>
                      <a:pt x="92" y="113"/>
                      <a:pt x="92" y="113"/>
                      <a:pt x="92" y="113"/>
                    </a:cubicBezTo>
                    <a:cubicBezTo>
                      <a:pt x="92" y="49"/>
                      <a:pt x="141" y="0"/>
                      <a:pt x="205" y="0"/>
                    </a:cubicBezTo>
                    <a:cubicBezTo>
                      <a:pt x="269" y="0"/>
                      <a:pt x="318" y="49"/>
                      <a:pt x="318" y="113"/>
                    </a:cubicBezTo>
                    <a:cubicBezTo>
                      <a:pt x="318" y="261"/>
                      <a:pt x="318" y="261"/>
                      <a:pt x="318" y="261"/>
                    </a:cubicBezTo>
                    <a:cubicBezTo>
                      <a:pt x="318" y="325"/>
                      <a:pt x="269" y="374"/>
                      <a:pt x="205" y="37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 sz="1000" dirty="0">
                  <a:latin typeface="Lato Ligh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9348771" y="5264605"/>
              <a:ext cx="217176" cy="217176"/>
              <a:chOff x="8406717" y="5316612"/>
              <a:chExt cx="458864" cy="458864"/>
            </a:xfrm>
            <a:grpFill/>
          </p:grpSpPr>
          <p:sp>
            <p:nvSpPr>
              <p:cNvPr id="29" name="椭圆 28"/>
              <p:cNvSpPr/>
              <p:nvPr/>
            </p:nvSpPr>
            <p:spPr>
              <a:xfrm>
                <a:off x="8406717" y="5316612"/>
                <a:ext cx="458864" cy="458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Freeform 66"/>
              <p:cNvSpPr>
                <a:spLocks noChangeArrowheads="1"/>
              </p:cNvSpPr>
              <p:nvPr/>
            </p:nvSpPr>
            <p:spPr bwMode="auto">
              <a:xfrm>
                <a:off x="8483276" y="5393131"/>
                <a:ext cx="305746" cy="305826"/>
              </a:xfrm>
              <a:custGeom>
                <a:avLst/>
                <a:gdLst>
                  <a:gd name="T0" fmla="*/ 43 w 454"/>
                  <a:gd name="T1" fmla="*/ 325 h 453"/>
                  <a:gd name="T2" fmla="*/ 43 w 454"/>
                  <a:gd name="T3" fmla="*/ 325 h 453"/>
                  <a:gd name="T4" fmla="*/ 283 w 454"/>
                  <a:gd name="T5" fmla="*/ 92 h 453"/>
                  <a:gd name="T6" fmla="*/ 361 w 454"/>
                  <a:gd name="T7" fmla="*/ 169 h 453"/>
                  <a:gd name="T8" fmla="*/ 127 w 454"/>
                  <a:gd name="T9" fmla="*/ 410 h 453"/>
                  <a:gd name="T10" fmla="*/ 43 w 454"/>
                  <a:gd name="T11" fmla="*/ 325 h 453"/>
                  <a:gd name="T12" fmla="*/ 361 w 454"/>
                  <a:gd name="T13" fmla="*/ 7 h 453"/>
                  <a:gd name="T14" fmla="*/ 361 w 454"/>
                  <a:gd name="T15" fmla="*/ 7 h 453"/>
                  <a:gd name="T16" fmla="*/ 403 w 454"/>
                  <a:gd name="T17" fmla="*/ 7 h 453"/>
                  <a:gd name="T18" fmla="*/ 446 w 454"/>
                  <a:gd name="T19" fmla="*/ 49 h 453"/>
                  <a:gd name="T20" fmla="*/ 446 w 454"/>
                  <a:gd name="T21" fmla="*/ 92 h 453"/>
                  <a:gd name="T22" fmla="*/ 382 w 454"/>
                  <a:gd name="T23" fmla="*/ 148 h 453"/>
                  <a:gd name="T24" fmla="*/ 304 w 454"/>
                  <a:gd name="T25" fmla="*/ 71 h 453"/>
                  <a:gd name="T26" fmla="*/ 361 w 454"/>
                  <a:gd name="T27" fmla="*/ 7 h 453"/>
                  <a:gd name="T28" fmla="*/ 0 w 454"/>
                  <a:gd name="T29" fmla="*/ 452 h 453"/>
                  <a:gd name="T30" fmla="*/ 0 w 454"/>
                  <a:gd name="T31" fmla="*/ 452 h 453"/>
                  <a:gd name="T32" fmla="*/ 22 w 454"/>
                  <a:gd name="T33" fmla="*/ 346 h 453"/>
                  <a:gd name="T34" fmla="*/ 106 w 454"/>
                  <a:gd name="T35" fmla="*/ 424 h 453"/>
                  <a:gd name="T36" fmla="*/ 0 w 454"/>
                  <a:gd name="T37" fmla="*/ 45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4" h="453">
                    <a:moveTo>
                      <a:pt x="43" y="325"/>
                    </a:moveTo>
                    <a:lnTo>
                      <a:pt x="43" y="325"/>
                    </a:lnTo>
                    <a:cubicBezTo>
                      <a:pt x="283" y="92"/>
                      <a:pt x="283" y="92"/>
                      <a:pt x="283" y="92"/>
                    </a:cubicBezTo>
                    <a:cubicBezTo>
                      <a:pt x="361" y="169"/>
                      <a:pt x="361" y="169"/>
                      <a:pt x="361" y="169"/>
                    </a:cubicBezTo>
                    <a:cubicBezTo>
                      <a:pt x="127" y="410"/>
                      <a:pt x="127" y="410"/>
                      <a:pt x="127" y="410"/>
                    </a:cubicBezTo>
                    <a:lnTo>
                      <a:pt x="43" y="325"/>
                    </a:lnTo>
                    <a:close/>
                    <a:moveTo>
                      <a:pt x="361" y="7"/>
                    </a:moveTo>
                    <a:lnTo>
                      <a:pt x="361" y="7"/>
                    </a:lnTo>
                    <a:cubicBezTo>
                      <a:pt x="375" y="0"/>
                      <a:pt x="389" y="0"/>
                      <a:pt x="403" y="7"/>
                    </a:cubicBezTo>
                    <a:cubicBezTo>
                      <a:pt x="446" y="49"/>
                      <a:pt x="446" y="49"/>
                      <a:pt x="446" y="49"/>
                    </a:cubicBezTo>
                    <a:cubicBezTo>
                      <a:pt x="453" y="64"/>
                      <a:pt x="453" y="78"/>
                      <a:pt x="446" y="92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04" y="71"/>
                      <a:pt x="304" y="71"/>
                      <a:pt x="304" y="71"/>
                    </a:cubicBezTo>
                    <a:lnTo>
                      <a:pt x="361" y="7"/>
                    </a:lnTo>
                    <a:close/>
                    <a:moveTo>
                      <a:pt x="0" y="452"/>
                    </a:moveTo>
                    <a:lnTo>
                      <a:pt x="0" y="452"/>
                    </a:lnTo>
                    <a:cubicBezTo>
                      <a:pt x="22" y="346"/>
                      <a:pt x="22" y="346"/>
                      <a:pt x="22" y="346"/>
                    </a:cubicBezTo>
                    <a:cubicBezTo>
                      <a:pt x="106" y="424"/>
                      <a:pt x="106" y="424"/>
                      <a:pt x="106" y="424"/>
                    </a:cubicBezTo>
                    <a:lnTo>
                      <a:pt x="0" y="4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00" dirty="0">
                  <a:latin typeface="Lato Light"/>
                </a:endParaRPr>
              </a:p>
            </p:txBody>
          </p:sp>
        </p:grpSp>
        <p:sp>
          <p:nvSpPr>
            <p:cNvPr id="27" name="TextBox 10"/>
            <p:cNvSpPr txBox="1"/>
            <p:nvPr/>
          </p:nvSpPr>
          <p:spPr>
            <a:xfrm>
              <a:off x="7710129" y="5264605"/>
              <a:ext cx="890905" cy="2222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l">
                <a:buNone/>
              </a:pPr>
              <a:r>
                <a:rPr lang="zh-CN" altLang="en-US" sz="1000" cap="all" dirty="0">
                  <a:solidFill>
                    <a:srgbClr val="0170C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汇报</a:t>
              </a:r>
              <a:r>
                <a:rPr lang="zh-CN" altLang="en-US" sz="1000" cap="all" dirty="0" smtClean="0">
                  <a:solidFill>
                    <a:srgbClr val="0170C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人：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XXX</a:t>
              </a:r>
              <a:endParaRPr lang="en-US" altLang="zh-CN" sz="10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8" name="TextBox 10"/>
            <p:cNvSpPr txBox="1"/>
            <p:nvPr/>
          </p:nvSpPr>
          <p:spPr>
            <a:xfrm>
              <a:off x="9631293" y="5264605"/>
              <a:ext cx="1219200" cy="2222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>
                <a:buNone/>
              </a:pPr>
              <a:r>
                <a:rPr lang="zh-CN" altLang="en-US" sz="1000" cap="all" dirty="0" smtClean="0">
                  <a:solidFill>
                    <a:srgbClr val="0170C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时间：</a:t>
              </a:r>
              <a:r>
                <a:rPr lang="en-US" altLang="zh-CN" sz="1000" cap="all" dirty="0" smtClean="0">
                  <a:solidFill>
                    <a:srgbClr val="0170C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20XX.XX.XX</a:t>
              </a:r>
              <a:endParaRPr lang="zh-CN" altLang="en-US" sz="1000" cap="all" dirty="0">
                <a:solidFill>
                  <a:srgbClr val="0170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10"/>
          <p:cNvSpPr txBox="1"/>
          <p:nvPr/>
        </p:nvSpPr>
        <p:spPr>
          <a:xfrm>
            <a:off x="6501383" y="3120007"/>
            <a:ext cx="5665654" cy="74635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buNone/>
            </a:pPr>
            <a:r>
              <a:rPr lang="zh-CN" altLang="en-US" sz="4400" cap="all" dirty="0">
                <a:solidFill>
                  <a:srgbClr val="0170C1"/>
                </a:solidFill>
                <a:latin typeface="+mj-ea"/>
                <a:ea typeface="+mj-ea"/>
                <a:cs typeface="Arial" panose="020B0604020202020204" pitchFamily="34" charset="0"/>
              </a:rPr>
              <a:t>精美大气汇报总结</a:t>
            </a:r>
            <a:r>
              <a:rPr lang="en-US" altLang="zh-CN" sz="4400" cap="all" dirty="0">
                <a:solidFill>
                  <a:srgbClr val="0170C1"/>
                </a:solidFill>
                <a:latin typeface="+mj-ea"/>
                <a:ea typeface="+mj-ea"/>
                <a:cs typeface="Arial" panose="020B0604020202020204" pitchFamily="34" charset="0"/>
              </a:rPr>
              <a:t>PPT</a:t>
            </a:r>
            <a:endParaRPr lang="zh-CN" altLang="en-US" sz="4400" cap="all" dirty="0">
              <a:solidFill>
                <a:srgbClr val="0170C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37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38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800"/>
                                </p:stCondLst>
                                <p:childTnLst>
                                  <p:par>
                                    <p:cTn id="5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7" grpId="0" animBg="1"/>
          <p:bldP spid="13" grpId="0" animBg="1"/>
          <p:bldP spid="10" grpId="0" animBg="1"/>
          <p:bldP spid="15" grpId="0"/>
          <p:bldP spid="15" grpId="1"/>
          <p:bldP spid="18" grpId="0"/>
          <p:bldP spid="18" grpId="1"/>
          <p:bldP spid="3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800"/>
                                </p:stCondLst>
                                <p:childTnLst>
                                  <p:par>
                                    <p:cTn id="5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7" grpId="0" animBg="1"/>
          <p:bldP spid="13" grpId="0" animBg="1"/>
          <p:bldP spid="10" grpId="0" animBg="1"/>
          <p:bldP spid="15" grpId="0"/>
          <p:bldP spid="15" grpId="1"/>
          <p:bldP spid="18" grpId="0"/>
          <p:bldP spid="18" grpId="1"/>
          <p:bldP spid="3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/>
          <p:nvPr/>
        </p:nvGrpSpPr>
        <p:grpSpPr>
          <a:xfrm>
            <a:off x="2208527" y="6389579"/>
            <a:ext cx="8974489" cy="282878"/>
            <a:chOff x="1105494" y="4417230"/>
            <a:chExt cx="6382208" cy="201168"/>
          </a:xfrm>
        </p:grpSpPr>
        <p:grpSp>
          <p:nvGrpSpPr>
            <p:cNvPr id="3" name="Group 50"/>
            <p:cNvGrpSpPr/>
            <p:nvPr/>
          </p:nvGrpSpPr>
          <p:grpSpPr>
            <a:xfrm>
              <a:off x="1105494" y="4417230"/>
              <a:ext cx="1121271" cy="201168"/>
              <a:chOff x="2221306" y="3914656"/>
              <a:chExt cx="1121271" cy="20116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640352" y="3934938"/>
                <a:ext cx="702225" cy="12038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roup 45"/>
            <p:cNvGrpSpPr/>
            <p:nvPr/>
          </p:nvGrpSpPr>
          <p:grpSpPr>
            <a:xfrm>
              <a:off x="2483332" y="4417230"/>
              <a:ext cx="1053633" cy="201168"/>
              <a:chOff x="3776442" y="3947915"/>
              <a:chExt cx="1053633" cy="201168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127850" y="3968197"/>
                <a:ext cx="702225" cy="12038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3776442" y="3947915"/>
                <a:ext cx="207097" cy="2011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37"/>
            <p:cNvGrpSpPr/>
            <p:nvPr/>
          </p:nvGrpSpPr>
          <p:grpSpPr>
            <a:xfrm>
              <a:off x="3548888" y="4417230"/>
              <a:ext cx="1091828" cy="201168"/>
              <a:chOff x="4725932" y="3949014"/>
              <a:chExt cx="1091828" cy="20116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115535" y="3966831"/>
                <a:ext cx="702225" cy="12038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4725932" y="3949014"/>
                <a:ext cx="207097" cy="20116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41"/>
            <p:cNvGrpSpPr/>
            <p:nvPr/>
          </p:nvGrpSpPr>
          <p:grpSpPr>
            <a:xfrm>
              <a:off x="4838700" y="4417230"/>
              <a:ext cx="1118039" cy="201168"/>
              <a:chOff x="6077268" y="3949014"/>
              <a:chExt cx="1118039" cy="201168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493082" y="3969371"/>
                <a:ext cx="702225" cy="12038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6077268" y="3949014"/>
                <a:ext cx="207097" cy="20116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41"/>
            <p:cNvGrpSpPr/>
            <p:nvPr/>
          </p:nvGrpSpPr>
          <p:grpSpPr>
            <a:xfrm>
              <a:off x="6433899" y="4417230"/>
              <a:ext cx="1053803" cy="201168"/>
              <a:chOff x="6077268" y="3949014"/>
              <a:chExt cx="1053803" cy="20116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428846" y="3969296"/>
                <a:ext cx="702225" cy="12038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6077268" y="3949014"/>
                <a:ext cx="207097" cy="20116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27" name="Chart 26"/>
          <p:cNvGraphicFramePr/>
          <p:nvPr/>
        </p:nvGraphicFramePr>
        <p:xfrm>
          <a:off x="6352149" y="1664323"/>
          <a:ext cx="6077646" cy="423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8" name="Freeform 46"/>
          <p:cNvSpPr>
            <a:spLocks noEditPoints="1"/>
          </p:cNvSpPr>
          <p:nvPr/>
        </p:nvSpPr>
        <p:spPr bwMode="auto">
          <a:xfrm>
            <a:off x="1039676" y="1935131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46"/>
          <p:cNvSpPr>
            <a:spLocks noEditPoints="1"/>
          </p:cNvSpPr>
          <p:nvPr/>
        </p:nvSpPr>
        <p:spPr bwMode="auto">
          <a:xfrm>
            <a:off x="1039676" y="2792334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reeform 46"/>
          <p:cNvSpPr>
            <a:spLocks noEditPoints="1"/>
          </p:cNvSpPr>
          <p:nvPr/>
        </p:nvSpPr>
        <p:spPr bwMode="auto">
          <a:xfrm>
            <a:off x="1039676" y="3649537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46"/>
          <p:cNvSpPr>
            <a:spLocks noEditPoints="1"/>
          </p:cNvSpPr>
          <p:nvPr/>
        </p:nvSpPr>
        <p:spPr bwMode="auto">
          <a:xfrm>
            <a:off x="1039676" y="4506740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0"/>
          <p:cNvGrpSpPr/>
          <p:nvPr/>
        </p:nvGrpSpPr>
        <p:grpSpPr>
          <a:xfrm>
            <a:off x="1649560" y="1827377"/>
            <a:ext cx="4286015" cy="629892"/>
            <a:chOff x="1270277" y="1233504"/>
            <a:chExt cx="3048000" cy="447948"/>
          </a:xfrm>
        </p:grpSpPr>
        <p:sp>
          <p:nvSpPr>
            <p:cNvPr id="33" name="Text Placeholder 3"/>
            <p:cNvSpPr txBox="1"/>
            <p:nvPr/>
          </p:nvSpPr>
          <p:spPr>
            <a:xfrm>
              <a:off x="1270277" y="1233504"/>
              <a:ext cx="893741" cy="153213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dirty="0" smtClean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 Placeholder 3"/>
            <p:cNvSpPr txBox="1"/>
            <p:nvPr/>
          </p:nvSpPr>
          <p:spPr>
            <a:xfrm>
              <a:off x="1270277" y="1418801"/>
              <a:ext cx="3048000" cy="26265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0"/>
          <p:cNvGrpSpPr/>
          <p:nvPr/>
        </p:nvGrpSpPr>
        <p:grpSpPr>
          <a:xfrm>
            <a:off x="1649560" y="2684580"/>
            <a:ext cx="4286015" cy="629892"/>
            <a:chOff x="1270277" y="1233504"/>
            <a:chExt cx="3048000" cy="447948"/>
          </a:xfrm>
        </p:grpSpPr>
        <p:sp>
          <p:nvSpPr>
            <p:cNvPr id="36" name="Text Placeholder 3"/>
            <p:cNvSpPr txBox="1"/>
            <p:nvPr/>
          </p:nvSpPr>
          <p:spPr>
            <a:xfrm>
              <a:off x="1270277" y="1233504"/>
              <a:ext cx="885097" cy="15308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spcBef>
                  <a:spcPct val="20000"/>
                </a:spcBef>
                <a:defRPr/>
              </a:pPr>
              <a:r>
                <a:rPr lang="zh-CN" altLang="en-US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 Placeholder 3"/>
            <p:cNvSpPr txBox="1"/>
            <p:nvPr/>
          </p:nvSpPr>
          <p:spPr>
            <a:xfrm>
              <a:off x="1270277" y="1418801"/>
              <a:ext cx="3048000" cy="26265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1649560" y="3541783"/>
            <a:ext cx="4286015" cy="629892"/>
            <a:chOff x="1270277" y="1233504"/>
            <a:chExt cx="3048000" cy="447948"/>
          </a:xfrm>
        </p:grpSpPr>
        <p:sp>
          <p:nvSpPr>
            <p:cNvPr id="40" name="Text Placeholder 3"/>
            <p:cNvSpPr txBox="1"/>
            <p:nvPr/>
          </p:nvSpPr>
          <p:spPr>
            <a:xfrm>
              <a:off x="1270277" y="1233504"/>
              <a:ext cx="893741" cy="153213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spcBef>
                  <a:spcPct val="20000"/>
                </a:spcBef>
                <a:defRPr/>
              </a:pPr>
              <a:r>
                <a:rPr lang="zh-CN" altLang="en-US" dirty="0" smtClean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 Placeholder 3"/>
            <p:cNvSpPr txBox="1"/>
            <p:nvPr/>
          </p:nvSpPr>
          <p:spPr>
            <a:xfrm>
              <a:off x="1270277" y="1418801"/>
              <a:ext cx="3048000" cy="26265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30"/>
          <p:cNvGrpSpPr/>
          <p:nvPr/>
        </p:nvGrpSpPr>
        <p:grpSpPr>
          <a:xfrm>
            <a:off x="1649560" y="4398986"/>
            <a:ext cx="4286015" cy="629892"/>
            <a:chOff x="1270277" y="1233504"/>
            <a:chExt cx="3048000" cy="447948"/>
          </a:xfrm>
        </p:grpSpPr>
        <p:sp>
          <p:nvSpPr>
            <p:cNvPr id="43" name="Text Placeholder 3"/>
            <p:cNvSpPr txBox="1"/>
            <p:nvPr/>
          </p:nvSpPr>
          <p:spPr>
            <a:xfrm>
              <a:off x="1270277" y="1233504"/>
              <a:ext cx="893741" cy="153213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spcBef>
                  <a:spcPct val="20000"/>
                </a:spcBef>
                <a:defRPr/>
              </a:pPr>
              <a:r>
                <a:rPr lang="zh-CN" altLang="en-US" dirty="0" smtClean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 Placeholder 3"/>
            <p:cNvSpPr txBox="1"/>
            <p:nvPr/>
          </p:nvSpPr>
          <p:spPr>
            <a:xfrm>
              <a:off x="1270277" y="1418801"/>
              <a:ext cx="3048000" cy="26265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1039676" y="5367073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Group 30"/>
          <p:cNvGrpSpPr/>
          <p:nvPr/>
        </p:nvGrpSpPr>
        <p:grpSpPr>
          <a:xfrm>
            <a:off x="1649560" y="5259319"/>
            <a:ext cx="4286015" cy="629892"/>
            <a:chOff x="1270277" y="1233504"/>
            <a:chExt cx="3048000" cy="447948"/>
          </a:xfrm>
        </p:grpSpPr>
        <p:sp>
          <p:nvSpPr>
            <p:cNvPr id="48" name="Text Placeholder 3"/>
            <p:cNvSpPr txBox="1"/>
            <p:nvPr/>
          </p:nvSpPr>
          <p:spPr>
            <a:xfrm>
              <a:off x="1270277" y="1233504"/>
              <a:ext cx="893741" cy="153213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spcBef>
                  <a:spcPct val="20000"/>
                </a:spcBef>
                <a:defRPr/>
              </a:pPr>
              <a:r>
                <a:rPr lang="zh-CN" altLang="en-US" dirty="0" smtClean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 Placeholder 3"/>
            <p:cNvSpPr txBox="1"/>
            <p:nvPr/>
          </p:nvSpPr>
          <p:spPr>
            <a:xfrm>
              <a:off x="1270277" y="1418801"/>
              <a:ext cx="3048000" cy="26265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455289" y="709542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1125200" y="0"/>
            <a:ext cx="1733550" cy="709542"/>
            <a:chOff x="11125200" y="0"/>
            <a:chExt cx="1733550" cy="709542"/>
          </a:xfrm>
        </p:grpSpPr>
        <p:sp>
          <p:nvSpPr>
            <p:cNvPr id="52" name="矩形 51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Content Placeholder 2"/>
            <p:cNvSpPr txBox="1"/>
            <p:nvPr/>
          </p:nvSpPr>
          <p:spPr>
            <a:xfrm>
              <a:off x="11579981" y="64770"/>
              <a:ext cx="931937" cy="527368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en-US" sz="32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6000">
        <p14:flip dir="r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Sub>
          <a:bldChart bld="series"/>
        </p:bldSub>
      </p:bldGraphic>
      <p:bldP spid="28" grpId="0" animBg="1"/>
      <p:bldP spid="29" grpId="0" animBg="1"/>
      <p:bldP spid="30" grpId="0" animBg="1"/>
      <p:bldP spid="31" grpId="0" animBg="1"/>
      <p:bldP spid="46" grpId="0" animBg="1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219066" y="2158148"/>
          <a:ext cx="5357519" cy="3928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03035" y="2038145"/>
            <a:ext cx="3484890" cy="809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3034" y="3146296"/>
            <a:ext cx="3484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3035" y="4246711"/>
            <a:ext cx="3484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3035" y="5347125"/>
            <a:ext cx="3484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Placeholder 3"/>
          <p:cNvSpPr txBox="1"/>
          <p:nvPr/>
        </p:nvSpPr>
        <p:spPr>
          <a:xfrm>
            <a:off x="10328311" y="2403987"/>
            <a:ext cx="512961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 Placeholder 3"/>
          <p:cNvSpPr txBox="1"/>
          <p:nvPr/>
        </p:nvSpPr>
        <p:spPr>
          <a:xfrm>
            <a:off x="10328311" y="5780638"/>
            <a:ext cx="512961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  <a:endParaRPr lang="en-US" sz="20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Placeholder 3"/>
          <p:cNvSpPr txBox="1"/>
          <p:nvPr/>
        </p:nvSpPr>
        <p:spPr>
          <a:xfrm>
            <a:off x="10328311" y="3529537"/>
            <a:ext cx="512961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15%</a:t>
            </a:r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10328311" y="4655087"/>
            <a:ext cx="512961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US" sz="20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6077350" y="2112342"/>
            <a:ext cx="693763" cy="673901"/>
            <a:chOff x="860271" y="1518068"/>
            <a:chExt cx="493370" cy="479245"/>
          </a:xfrm>
        </p:grpSpPr>
        <p:sp>
          <p:nvSpPr>
            <p:cNvPr id="20" name="Rounded Rectangle 19"/>
            <p:cNvSpPr/>
            <p:nvPr/>
          </p:nvSpPr>
          <p:spPr>
            <a:xfrm>
              <a:off x="860271" y="1518068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997419" y="1671965"/>
              <a:ext cx="219075" cy="171450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6049069" y="3220494"/>
            <a:ext cx="693763" cy="673901"/>
            <a:chOff x="840159" y="2185414"/>
            <a:chExt cx="493370" cy="479245"/>
          </a:xfrm>
        </p:grpSpPr>
        <p:sp>
          <p:nvSpPr>
            <p:cNvPr id="23" name="Rounded Rectangle 22"/>
            <p:cNvSpPr/>
            <p:nvPr/>
          </p:nvSpPr>
          <p:spPr>
            <a:xfrm>
              <a:off x="840159" y="2185414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00"/>
            <p:cNvSpPr>
              <a:spLocks noEditPoints="1"/>
            </p:cNvSpPr>
            <p:nvPr/>
          </p:nvSpPr>
          <p:spPr bwMode="auto">
            <a:xfrm>
              <a:off x="971750" y="2314705"/>
              <a:ext cx="230188" cy="220663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6049069" y="4320908"/>
            <a:ext cx="693763" cy="673901"/>
            <a:chOff x="840159" y="2852760"/>
            <a:chExt cx="493370" cy="479245"/>
          </a:xfrm>
        </p:grpSpPr>
        <p:sp>
          <p:nvSpPr>
            <p:cNvPr id="26" name="Rounded Rectangle 25"/>
            <p:cNvSpPr/>
            <p:nvPr/>
          </p:nvSpPr>
          <p:spPr>
            <a:xfrm>
              <a:off x="840159" y="2852760"/>
              <a:ext cx="493370" cy="47924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4"/>
            <p:cNvSpPr>
              <a:spLocks noEditPoints="1"/>
            </p:cNvSpPr>
            <p:nvPr/>
          </p:nvSpPr>
          <p:spPr bwMode="auto">
            <a:xfrm>
              <a:off x="955869" y="2990792"/>
              <a:ext cx="261950" cy="203180"/>
            </a:xfrm>
            <a:custGeom>
              <a:avLst/>
              <a:gdLst/>
              <a:ahLst/>
              <a:cxnLst>
                <a:cxn ang="0">
                  <a:pos x="67" y="55"/>
                </a:cxn>
                <a:cxn ang="0">
                  <a:pos x="65" y="56"/>
                </a:cxn>
                <a:cxn ang="0">
                  <a:pos x="8" y="56"/>
                </a:cxn>
                <a:cxn ang="0">
                  <a:pos x="6" y="55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67" y="55"/>
                </a:cxn>
                <a:cxn ang="0">
                  <a:pos x="11" y="30"/>
                </a:cxn>
                <a:cxn ang="0">
                  <a:pos x="6" y="36"/>
                </a:cxn>
                <a:cxn ang="0">
                  <a:pos x="11" y="41"/>
                </a:cxn>
                <a:cxn ang="0">
                  <a:pos x="16" y="36"/>
                </a:cxn>
                <a:cxn ang="0">
                  <a:pos x="11" y="30"/>
                </a:cxn>
                <a:cxn ang="0">
                  <a:pos x="18" y="12"/>
                </a:cxn>
                <a:cxn ang="0">
                  <a:pos x="13" y="18"/>
                </a:cxn>
                <a:cxn ang="0">
                  <a:pos x="18" y="23"/>
                </a:cxn>
                <a:cxn ang="0">
                  <a:pos x="24" y="18"/>
                </a:cxn>
                <a:cxn ang="0">
                  <a:pos x="18" y="12"/>
                </a:cxn>
                <a:cxn ang="0">
                  <a:pos x="45" y="22"/>
                </a:cxn>
                <a:cxn ang="0">
                  <a:pos x="43" y="18"/>
                </a:cxn>
                <a:cxn ang="0">
                  <a:pos x="40" y="20"/>
                </a:cxn>
                <a:cxn ang="0">
                  <a:pos x="36" y="36"/>
                </a:cxn>
                <a:cxn ang="0">
                  <a:pos x="29" y="41"/>
                </a:cxn>
                <a:cxn ang="0">
                  <a:pos x="34" y="51"/>
                </a:cxn>
                <a:cxn ang="0">
                  <a:pos x="44" y="45"/>
                </a:cxn>
                <a:cxn ang="0">
                  <a:pos x="41" y="37"/>
                </a:cxn>
                <a:cxn ang="0">
                  <a:pos x="45" y="22"/>
                </a:cxn>
                <a:cxn ang="0">
                  <a:pos x="36" y="5"/>
                </a:cxn>
                <a:cxn ang="0">
                  <a:pos x="31" y="10"/>
                </a:cxn>
                <a:cxn ang="0">
                  <a:pos x="36" y="15"/>
                </a:cxn>
                <a:cxn ang="0">
                  <a:pos x="42" y="10"/>
                </a:cxn>
                <a:cxn ang="0">
                  <a:pos x="36" y="5"/>
                </a:cxn>
                <a:cxn ang="0">
                  <a:pos x="54" y="12"/>
                </a:cxn>
                <a:cxn ang="0">
                  <a:pos x="49" y="18"/>
                </a:cxn>
                <a:cxn ang="0">
                  <a:pos x="54" y="23"/>
                </a:cxn>
                <a:cxn ang="0">
                  <a:pos x="60" y="18"/>
                </a:cxn>
                <a:cxn ang="0">
                  <a:pos x="54" y="12"/>
                </a:cxn>
                <a:cxn ang="0">
                  <a:pos x="62" y="30"/>
                </a:cxn>
                <a:cxn ang="0">
                  <a:pos x="57" y="36"/>
                </a:cxn>
                <a:cxn ang="0">
                  <a:pos x="62" y="41"/>
                </a:cxn>
                <a:cxn ang="0">
                  <a:pos x="67" y="36"/>
                </a:cxn>
                <a:cxn ang="0">
                  <a:pos x="62" y="30"/>
                </a:cxn>
              </a:cxnLst>
              <a:rect l="0" t="0" r="r" b="b"/>
              <a:pathLst>
                <a:path w="72" h="56">
                  <a:moveTo>
                    <a:pt x="67" y="55"/>
                  </a:moveTo>
                  <a:cubicBezTo>
                    <a:pt x="66" y="56"/>
                    <a:pt x="66" y="56"/>
                    <a:pt x="65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6" y="55"/>
                  </a:cubicBezTo>
                  <a:cubicBezTo>
                    <a:pt x="2" y="49"/>
                    <a:pt x="0" y="42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42"/>
                    <a:pt x="70" y="49"/>
                    <a:pt x="67" y="55"/>
                  </a:cubicBezTo>
                  <a:close/>
                  <a:moveTo>
                    <a:pt x="11" y="30"/>
                  </a:moveTo>
                  <a:cubicBezTo>
                    <a:pt x="8" y="30"/>
                    <a:pt x="6" y="33"/>
                    <a:pt x="6" y="36"/>
                  </a:cubicBezTo>
                  <a:cubicBezTo>
                    <a:pt x="6" y="38"/>
                    <a:pt x="8" y="41"/>
                    <a:pt x="11" y="41"/>
                  </a:cubicBezTo>
                  <a:cubicBezTo>
                    <a:pt x="14" y="41"/>
                    <a:pt x="16" y="38"/>
                    <a:pt x="16" y="36"/>
                  </a:cubicBezTo>
                  <a:cubicBezTo>
                    <a:pt x="16" y="33"/>
                    <a:pt x="14" y="30"/>
                    <a:pt x="11" y="30"/>
                  </a:cubicBezTo>
                  <a:close/>
                  <a:moveTo>
                    <a:pt x="18" y="12"/>
                  </a:moveTo>
                  <a:cubicBezTo>
                    <a:pt x="16" y="12"/>
                    <a:pt x="13" y="15"/>
                    <a:pt x="13" y="18"/>
                  </a:cubicBezTo>
                  <a:cubicBezTo>
                    <a:pt x="13" y="20"/>
                    <a:pt x="16" y="23"/>
                    <a:pt x="18" y="23"/>
                  </a:cubicBezTo>
                  <a:cubicBezTo>
                    <a:pt x="21" y="23"/>
                    <a:pt x="24" y="20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  <a:moveTo>
                    <a:pt x="45" y="22"/>
                  </a:moveTo>
                  <a:cubicBezTo>
                    <a:pt x="45" y="20"/>
                    <a:pt x="44" y="19"/>
                    <a:pt x="43" y="18"/>
                  </a:cubicBezTo>
                  <a:cubicBezTo>
                    <a:pt x="42" y="18"/>
                    <a:pt x="40" y="19"/>
                    <a:pt x="40" y="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30" y="38"/>
                    <a:pt x="29" y="41"/>
                  </a:cubicBezTo>
                  <a:cubicBezTo>
                    <a:pt x="28" y="45"/>
                    <a:pt x="30" y="50"/>
                    <a:pt x="34" y="51"/>
                  </a:cubicBezTo>
                  <a:cubicBezTo>
                    <a:pt x="39" y="52"/>
                    <a:pt x="43" y="49"/>
                    <a:pt x="44" y="45"/>
                  </a:cubicBezTo>
                  <a:cubicBezTo>
                    <a:pt x="45" y="42"/>
                    <a:pt x="43" y="39"/>
                    <a:pt x="41" y="37"/>
                  </a:cubicBezTo>
                  <a:lnTo>
                    <a:pt x="45" y="22"/>
                  </a:lnTo>
                  <a:close/>
                  <a:moveTo>
                    <a:pt x="36" y="5"/>
                  </a:moveTo>
                  <a:cubicBezTo>
                    <a:pt x="34" y="5"/>
                    <a:pt x="31" y="7"/>
                    <a:pt x="31" y="10"/>
                  </a:cubicBezTo>
                  <a:cubicBezTo>
                    <a:pt x="31" y="13"/>
                    <a:pt x="34" y="15"/>
                    <a:pt x="36" y="15"/>
                  </a:cubicBezTo>
                  <a:cubicBezTo>
                    <a:pt x="39" y="15"/>
                    <a:pt x="42" y="13"/>
                    <a:pt x="42" y="10"/>
                  </a:cubicBezTo>
                  <a:cubicBezTo>
                    <a:pt x="42" y="7"/>
                    <a:pt x="39" y="5"/>
                    <a:pt x="36" y="5"/>
                  </a:cubicBezTo>
                  <a:close/>
                  <a:moveTo>
                    <a:pt x="54" y="12"/>
                  </a:moveTo>
                  <a:cubicBezTo>
                    <a:pt x="52" y="12"/>
                    <a:pt x="49" y="15"/>
                    <a:pt x="49" y="18"/>
                  </a:cubicBezTo>
                  <a:cubicBezTo>
                    <a:pt x="49" y="20"/>
                    <a:pt x="52" y="23"/>
                    <a:pt x="54" y="23"/>
                  </a:cubicBezTo>
                  <a:cubicBezTo>
                    <a:pt x="57" y="23"/>
                    <a:pt x="60" y="20"/>
                    <a:pt x="60" y="18"/>
                  </a:cubicBezTo>
                  <a:cubicBezTo>
                    <a:pt x="60" y="15"/>
                    <a:pt x="57" y="12"/>
                    <a:pt x="54" y="12"/>
                  </a:cubicBezTo>
                  <a:close/>
                  <a:moveTo>
                    <a:pt x="62" y="30"/>
                  </a:moveTo>
                  <a:cubicBezTo>
                    <a:pt x="59" y="30"/>
                    <a:pt x="57" y="33"/>
                    <a:pt x="57" y="36"/>
                  </a:cubicBezTo>
                  <a:cubicBezTo>
                    <a:pt x="57" y="38"/>
                    <a:pt x="59" y="41"/>
                    <a:pt x="62" y="41"/>
                  </a:cubicBezTo>
                  <a:cubicBezTo>
                    <a:pt x="65" y="41"/>
                    <a:pt x="67" y="38"/>
                    <a:pt x="67" y="36"/>
                  </a:cubicBezTo>
                  <a:cubicBezTo>
                    <a:pt x="67" y="33"/>
                    <a:pt x="65" y="30"/>
                    <a:pt x="62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049069" y="5421323"/>
            <a:ext cx="693763" cy="673901"/>
            <a:chOff x="840159" y="3520106"/>
            <a:chExt cx="493370" cy="479245"/>
          </a:xfrm>
        </p:grpSpPr>
        <p:sp>
          <p:nvSpPr>
            <p:cNvPr id="29" name="Rounded Rectangle 28"/>
            <p:cNvSpPr/>
            <p:nvPr/>
          </p:nvSpPr>
          <p:spPr>
            <a:xfrm>
              <a:off x="840159" y="3520106"/>
              <a:ext cx="493370" cy="47924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8580"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52"/>
            <p:cNvSpPr>
              <a:spLocks noEditPoints="1"/>
            </p:cNvSpPr>
            <p:nvPr/>
          </p:nvSpPr>
          <p:spPr bwMode="auto">
            <a:xfrm>
              <a:off x="955869" y="3638690"/>
              <a:ext cx="261950" cy="24207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3" name="Elbow Connector 32"/>
          <p:cNvCxnSpPr/>
          <p:nvPr/>
        </p:nvCxnSpPr>
        <p:spPr>
          <a:xfrm rot="10800000" flipV="1">
            <a:off x="2147775" y="2449293"/>
            <a:ext cx="3929577" cy="1637561"/>
          </a:xfrm>
          <a:prstGeom prst="bentConnector3">
            <a:avLst>
              <a:gd name="adj1" fmla="val 100445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>
            <a:off x="2683527" y="5347128"/>
            <a:ext cx="3393828" cy="408154"/>
          </a:xfrm>
          <a:prstGeom prst="bentConnector3">
            <a:avLst>
              <a:gd name="adj1" fmla="val 99978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0800000">
            <a:off x="2683527" y="3146296"/>
            <a:ext cx="3393828" cy="414962"/>
          </a:xfrm>
          <a:prstGeom prst="bentConnector3">
            <a:avLst>
              <a:gd name="adj1" fmla="val 34684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>
            <a:off x="3755034" y="4086858"/>
            <a:ext cx="2294037" cy="571003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55289" y="709542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1125200" y="0"/>
            <a:ext cx="1733550" cy="709542"/>
            <a:chOff x="11125200" y="0"/>
            <a:chExt cx="1733550" cy="709542"/>
          </a:xfrm>
        </p:grpSpPr>
        <p:sp>
          <p:nvSpPr>
            <p:cNvPr id="34" name="矩形 33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Content Placeholder 2"/>
            <p:cNvSpPr txBox="1"/>
            <p:nvPr/>
          </p:nvSpPr>
          <p:spPr>
            <a:xfrm>
              <a:off x="11579981" y="64770"/>
              <a:ext cx="931937" cy="527368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en-US" sz="32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00">
        <p14:prism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3040" y="5223581"/>
            <a:ext cx="12871438" cy="2009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8575" y="5847982"/>
            <a:ext cx="111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4706" y="2751817"/>
            <a:ext cx="2143007" cy="214300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840454" y="2751817"/>
            <a:ext cx="2143007" cy="214300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716201" y="2751817"/>
            <a:ext cx="2143007" cy="214300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9591949" y="2751817"/>
            <a:ext cx="2143007" cy="214300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64706" y="1580469"/>
            <a:ext cx="0" cy="117134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64706" y="1580468"/>
            <a:ext cx="964353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840453" y="1580469"/>
            <a:ext cx="0" cy="117134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840453" y="1580468"/>
            <a:ext cx="964353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716201" y="1580469"/>
            <a:ext cx="0" cy="117134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716201" y="1580468"/>
            <a:ext cx="964353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9591949" y="1580469"/>
            <a:ext cx="0" cy="11713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9591949" y="1580468"/>
            <a:ext cx="964353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036210" y="1401944"/>
            <a:ext cx="1555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53511" y="1401944"/>
            <a:ext cx="143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75683" y="1401944"/>
            <a:ext cx="1770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556302" y="1401944"/>
            <a:ext cx="1575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Rectangle 14"/>
          <p:cNvSpPr/>
          <p:nvPr/>
        </p:nvSpPr>
        <p:spPr bwMode="auto">
          <a:xfrm>
            <a:off x="1179008" y="1776953"/>
            <a:ext cx="2471488" cy="84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lIns="53575" tIns="53575" rIns="53575" bIns="53575" anchor="b"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Rectangle 14"/>
          <p:cNvSpPr/>
          <p:nvPr/>
        </p:nvSpPr>
        <p:spPr bwMode="auto">
          <a:xfrm>
            <a:off x="3991023" y="1776953"/>
            <a:ext cx="2471488" cy="84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lIns="53575" tIns="53575" rIns="53575" bIns="53575" anchor="b"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Rectangle 14"/>
          <p:cNvSpPr/>
          <p:nvPr/>
        </p:nvSpPr>
        <p:spPr bwMode="auto">
          <a:xfrm>
            <a:off x="6965128" y="1776953"/>
            <a:ext cx="2471488" cy="84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lIns="53575" tIns="53575" rIns="53575" bIns="53575" anchor="b"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Rectangle 14"/>
          <p:cNvSpPr/>
          <p:nvPr/>
        </p:nvSpPr>
        <p:spPr bwMode="auto">
          <a:xfrm>
            <a:off x="9727786" y="1776953"/>
            <a:ext cx="2471488" cy="84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lIns="53575" tIns="53575" rIns="53575" bIns="53575" anchor="b"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Freeform 228"/>
          <p:cNvSpPr/>
          <p:nvPr/>
        </p:nvSpPr>
        <p:spPr bwMode="auto">
          <a:xfrm>
            <a:off x="1804336" y="4012959"/>
            <a:ext cx="463747" cy="510456"/>
          </a:xfrm>
          <a:custGeom>
            <a:avLst/>
            <a:gdLst>
              <a:gd name="T0" fmla="*/ 102 w 204"/>
              <a:gd name="T1" fmla="*/ 42 h 224"/>
              <a:gd name="T2" fmla="*/ 150 w 204"/>
              <a:gd name="T3" fmla="*/ 1 h 224"/>
              <a:gd name="T4" fmla="*/ 188 w 204"/>
              <a:gd name="T5" fmla="*/ 20 h 224"/>
              <a:gd name="T6" fmla="*/ 204 w 204"/>
              <a:gd name="T7" fmla="*/ 58 h 224"/>
              <a:gd name="T8" fmla="*/ 188 w 204"/>
              <a:gd name="T9" fmla="*/ 117 h 224"/>
              <a:gd name="T10" fmla="*/ 150 w 204"/>
              <a:gd name="T11" fmla="*/ 173 h 224"/>
              <a:gd name="T12" fmla="*/ 101 w 204"/>
              <a:gd name="T13" fmla="*/ 224 h 224"/>
              <a:gd name="T14" fmla="*/ 55 w 204"/>
              <a:gd name="T15" fmla="*/ 175 h 224"/>
              <a:gd name="T16" fmla="*/ 16 w 204"/>
              <a:gd name="T17" fmla="*/ 119 h 224"/>
              <a:gd name="T18" fmla="*/ 0 w 204"/>
              <a:gd name="T19" fmla="*/ 63 h 224"/>
              <a:gd name="T20" fmla="*/ 15 w 204"/>
              <a:gd name="T21" fmla="*/ 21 h 224"/>
              <a:gd name="T22" fmla="*/ 53 w 204"/>
              <a:gd name="T23" fmla="*/ 0 h 224"/>
              <a:gd name="T24" fmla="*/ 102 w 204"/>
              <a:gd name="T25" fmla="*/ 4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" h="224">
                <a:moveTo>
                  <a:pt x="102" y="42"/>
                </a:moveTo>
                <a:cubicBezTo>
                  <a:pt x="111" y="21"/>
                  <a:pt x="127" y="1"/>
                  <a:pt x="150" y="1"/>
                </a:cubicBezTo>
                <a:cubicBezTo>
                  <a:pt x="164" y="1"/>
                  <a:pt x="176" y="7"/>
                  <a:pt x="188" y="20"/>
                </a:cubicBezTo>
                <a:cubicBezTo>
                  <a:pt x="198" y="33"/>
                  <a:pt x="204" y="45"/>
                  <a:pt x="204" y="58"/>
                </a:cubicBezTo>
                <a:cubicBezTo>
                  <a:pt x="204" y="77"/>
                  <a:pt x="199" y="96"/>
                  <a:pt x="188" y="117"/>
                </a:cubicBezTo>
                <a:cubicBezTo>
                  <a:pt x="180" y="135"/>
                  <a:pt x="167" y="153"/>
                  <a:pt x="150" y="173"/>
                </a:cubicBezTo>
                <a:cubicBezTo>
                  <a:pt x="138" y="188"/>
                  <a:pt x="121" y="205"/>
                  <a:pt x="101" y="224"/>
                </a:cubicBezTo>
                <a:cubicBezTo>
                  <a:pt x="84" y="207"/>
                  <a:pt x="69" y="191"/>
                  <a:pt x="55" y="175"/>
                </a:cubicBezTo>
                <a:cubicBezTo>
                  <a:pt x="39" y="155"/>
                  <a:pt x="26" y="136"/>
                  <a:pt x="16" y="119"/>
                </a:cubicBezTo>
                <a:cubicBezTo>
                  <a:pt x="6" y="98"/>
                  <a:pt x="0" y="80"/>
                  <a:pt x="0" y="63"/>
                </a:cubicBezTo>
                <a:cubicBezTo>
                  <a:pt x="0" y="48"/>
                  <a:pt x="5" y="34"/>
                  <a:pt x="15" y="21"/>
                </a:cubicBezTo>
                <a:cubicBezTo>
                  <a:pt x="25" y="7"/>
                  <a:pt x="38" y="0"/>
                  <a:pt x="53" y="0"/>
                </a:cubicBezTo>
                <a:cubicBezTo>
                  <a:pt x="77" y="0"/>
                  <a:pt x="93" y="20"/>
                  <a:pt x="102" y="42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4610198" y="4044926"/>
            <a:ext cx="616567" cy="514322"/>
            <a:chOff x="2292350" y="272256"/>
            <a:chExt cx="315913" cy="263525"/>
          </a:xfrm>
          <a:noFill/>
        </p:grpSpPr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2292350" y="451643"/>
              <a:ext cx="53975" cy="84138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2379663" y="391318"/>
              <a:ext cx="53975" cy="14446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2466975" y="332581"/>
              <a:ext cx="55563" cy="2032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2554288" y="272256"/>
              <a:ext cx="53975" cy="26352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49" name="Freeform 151"/>
          <p:cNvSpPr>
            <a:spLocks noChangeAspect="1" noEditPoints="1"/>
          </p:cNvSpPr>
          <p:nvPr/>
        </p:nvSpPr>
        <p:spPr bwMode="auto">
          <a:xfrm>
            <a:off x="7466252" y="4020138"/>
            <a:ext cx="642904" cy="514322"/>
          </a:xfrm>
          <a:custGeom>
            <a:avLst/>
            <a:gdLst>
              <a:gd name="T0" fmla="*/ 95 w 286"/>
              <a:gd name="T1" fmla="*/ 163 h 228"/>
              <a:gd name="T2" fmla="*/ 161 w 286"/>
              <a:gd name="T3" fmla="*/ 97 h 228"/>
              <a:gd name="T4" fmla="*/ 95 w 286"/>
              <a:gd name="T5" fmla="*/ 31 h 228"/>
              <a:gd name="T6" fmla="*/ 29 w 286"/>
              <a:gd name="T7" fmla="*/ 97 h 228"/>
              <a:gd name="T8" fmla="*/ 95 w 286"/>
              <a:gd name="T9" fmla="*/ 163 h 228"/>
              <a:gd name="T10" fmla="*/ 145 w 286"/>
              <a:gd name="T11" fmla="*/ 116 h 228"/>
              <a:gd name="T12" fmla="*/ 98 w 286"/>
              <a:gd name="T13" fmla="*/ 149 h 228"/>
              <a:gd name="T14" fmla="*/ 51 w 286"/>
              <a:gd name="T15" fmla="*/ 116 h 228"/>
              <a:gd name="T16" fmla="*/ 145 w 286"/>
              <a:gd name="T17" fmla="*/ 116 h 228"/>
              <a:gd name="T18" fmla="*/ 135 w 286"/>
              <a:gd name="T19" fmla="*/ 171 h 228"/>
              <a:gd name="T20" fmla="*/ 95 w 286"/>
              <a:gd name="T21" fmla="*/ 181 h 228"/>
              <a:gd name="T22" fmla="*/ 55 w 286"/>
              <a:gd name="T23" fmla="*/ 171 h 228"/>
              <a:gd name="T24" fmla="*/ 0 w 286"/>
              <a:gd name="T25" fmla="*/ 228 h 228"/>
              <a:gd name="T26" fmla="*/ 190 w 286"/>
              <a:gd name="T27" fmla="*/ 228 h 228"/>
              <a:gd name="T28" fmla="*/ 135 w 286"/>
              <a:gd name="T29" fmla="*/ 171 h 228"/>
              <a:gd name="T30" fmla="*/ 174 w 286"/>
              <a:gd name="T31" fmla="*/ 86 h 228"/>
              <a:gd name="T32" fmla="*/ 241 w 286"/>
              <a:gd name="T33" fmla="*/ 86 h 228"/>
              <a:gd name="T34" fmla="*/ 194 w 286"/>
              <a:gd name="T35" fmla="*/ 118 h 228"/>
              <a:gd name="T36" fmla="*/ 173 w 286"/>
              <a:gd name="T37" fmla="*/ 113 h 228"/>
              <a:gd name="T38" fmla="*/ 168 w 286"/>
              <a:gd name="T39" fmla="*/ 128 h 228"/>
              <a:gd name="T40" fmla="*/ 191 w 286"/>
              <a:gd name="T41" fmla="*/ 132 h 228"/>
              <a:gd name="T42" fmla="*/ 257 w 286"/>
              <a:gd name="T43" fmla="*/ 66 h 228"/>
              <a:gd name="T44" fmla="*/ 191 w 286"/>
              <a:gd name="T45" fmla="*/ 0 h 228"/>
              <a:gd name="T46" fmla="*/ 136 w 286"/>
              <a:gd name="T47" fmla="*/ 29 h 228"/>
              <a:gd name="T48" fmla="*/ 174 w 286"/>
              <a:gd name="T49" fmla="*/ 86 h 228"/>
              <a:gd name="T50" fmla="*/ 231 w 286"/>
              <a:gd name="T51" fmla="*/ 140 h 228"/>
              <a:gd name="T52" fmla="*/ 191 w 286"/>
              <a:gd name="T53" fmla="*/ 150 h 228"/>
              <a:gd name="T54" fmla="*/ 159 w 286"/>
              <a:gd name="T55" fmla="*/ 144 h 228"/>
              <a:gd name="T56" fmla="*/ 144 w 286"/>
              <a:gd name="T57" fmla="*/ 160 h 228"/>
              <a:gd name="T58" fmla="*/ 192 w 286"/>
              <a:gd name="T59" fmla="*/ 197 h 228"/>
              <a:gd name="T60" fmla="*/ 286 w 286"/>
              <a:gd name="T61" fmla="*/ 197 h 228"/>
              <a:gd name="T62" fmla="*/ 231 w 286"/>
              <a:gd name="T63" fmla="*/ 14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6" h="228">
                <a:moveTo>
                  <a:pt x="95" y="163"/>
                </a:moveTo>
                <a:cubicBezTo>
                  <a:pt x="132" y="163"/>
                  <a:pt x="161" y="133"/>
                  <a:pt x="161" y="97"/>
                </a:cubicBezTo>
                <a:cubicBezTo>
                  <a:pt x="161" y="60"/>
                  <a:pt x="132" y="31"/>
                  <a:pt x="95" y="31"/>
                </a:cubicBezTo>
                <a:cubicBezTo>
                  <a:pt x="59" y="31"/>
                  <a:pt x="29" y="60"/>
                  <a:pt x="29" y="97"/>
                </a:cubicBezTo>
                <a:cubicBezTo>
                  <a:pt x="29" y="133"/>
                  <a:pt x="59" y="163"/>
                  <a:pt x="95" y="163"/>
                </a:cubicBezTo>
                <a:close/>
                <a:moveTo>
                  <a:pt x="145" y="116"/>
                </a:moveTo>
                <a:cubicBezTo>
                  <a:pt x="135" y="136"/>
                  <a:pt x="118" y="149"/>
                  <a:pt x="98" y="149"/>
                </a:cubicBezTo>
                <a:cubicBezTo>
                  <a:pt x="79" y="149"/>
                  <a:pt x="61" y="136"/>
                  <a:pt x="51" y="116"/>
                </a:cubicBezTo>
                <a:lnTo>
                  <a:pt x="145" y="116"/>
                </a:lnTo>
                <a:close/>
                <a:moveTo>
                  <a:pt x="135" y="171"/>
                </a:moveTo>
                <a:cubicBezTo>
                  <a:pt x="123" y="178"/>
                  <a:pt x="109" y="181"/>
                  <a:pt x="95" y="181"/>
                </a:cubicBezTo>
                <a:cubicBezTo>
                  <a:pt x="81" y="181"/>
                  <a:pt x="67" y="178"/>
                  <a:pt x="55" y="171"/>
                </a:cubicBezTo>
                <a:cubicBezTo>
                  <a:pt x="30" y="178"/>
                  <a:pt x="9" y="194"/>
                  <a:pt x="0" y="228"/>
                </a:cubicBezTo>
                <a:cubicBezTo>
                  <a:pt x="190" y="228"/>
                  <a:pt x="190" y="228"/>
                  <a:pt x="190" y="228"/>
                </a:cubicBezTo>
                <a:cubicBezTo>
                  <a:pt x="181" y="194"/>
                  <a:pt x="161" y="178"/>
                  <a:pt x="135" y="171"/>
                </a:cubicBezTo>
                <a:close/>
                <a:moveTo>
                  <a:pt x="174" y="86"/>
                </a:moveTo>
                <a:cubicBezTo>
                  <a:pt x="241" y="86"/>
                  <a:pt x="241" y="86"/>
                  <a:pt x="241" y="86"/>
                </a:cubicBezTo>
                <a:cubicBezTo>
                  <a:pt x="231" y="105"/>
                  <a:pt x="214" y="118"/>
                  <a:pt x="194" y="118"/>
                </a:cubicBezTo>
                <a:cubicBezTo>
                  <a:pt x="187" y="118"/>
                  <a:pt x="180" y="116"/>
                  <a:pt x="173" y="113"/>
                </a:cubicBezTo>
                <a:cubicBezTo>
                  <a:pt x="172" y="118"/>
                  <a:pt x="170" y="123"/>
                  <a:pt x="168" y="128"/>
                </a:cubicBezTo>
                <a:cubicBezTo>
                  <a:pt x="175" y="130"/>
                  <a:pt x="183" y="132"/>
                  <a:pt x="191" y="132"/>
                </a:cubicBezTo>
                <a:cubicBezTo>
                  <a:pt x="227" y="132"/>
                  <a:pt x="257" y="102"/>
                  <a:pt x="257" y="66"/>
                </a:cubicBezTo>
                <a:cubicBezTo>
                  <a:pt x="257" y="29"/>
                  <a:pt x="227" y="0"/>
                  <a:pt x="191" y="0"/>
                </a:cubicBezTo>
                <a:cubicBezTo>
                  <a:pt x="168" y="0"/>
                  <a:pt x="148" y="11"/>
                  <a:pt x="136" y="29"/>
                </a:cubicBezTo>
                <a:cubicBezTo>
                  <a:pt x="156" y="41"/>
                  <a:pt x="171" y="61"/>
                  <a:pt x="174" y="86"/>
                </a:cubicBezTo>
                <a:close/>
                <a:moveTo>
                  <a:pt x="231" y="140"/>
                </a:moveTo>
                <a:cubicBezTo>
                  <a:pt x="219" y="147"/>
                  <a:pt x="205" y="150"/>
                  <a:pt x="191" y="150"/>
                </a:cubicBezTo>
                <a:cubicBezTo>
                  <a:pt x="180" y="150"/>
                  <a:pt x="169" y="148"/>
                  <a:pt x="159" y="144"/>
                </a:cubicBezTo>
                <a:cubicBezTo>
                  <a:pt x="155" y="150"/>
                  <a:pt x="150" y="155"/>
                  <a:pt x="144" y="160"/>
                </a:cubicBezTo>
                <a:cubicBezTo>
                  <a:pt x="165" y="166"/>
                  <a:pt x="181" y="179"/>
                  <a:pt x="192" y="197"/>
                </a:cubicBezTo>
                <a:cubicBezTo>
                  <a:pt x="286" y="197"/>
                  <a:pt x="286" y="197"/>
                  <a:pt x="286" y="197"/>
                </a:cubicBezTo>
                <a:cubicBezTo>
                  <a:pt x="277" y="163"/>
                  <a:pt x="256" y="147"/>
                  <a:pt x="231" y="140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sp>
        <p:nvSpPr>
          <p:cNvPr id="52" name="Freeform 133"/>
          <p:cNvSpPr>
            <a:spLocks noEditPoints="1"/>
          </p:cNvSpPr>
          <p:nvPr/>
        </p:nvSpPr>
        <p:spPr bwMode="auto">
          <a:xfrm>
            <a:off x="10556302" y="4044657"/>
            <a:ext cx="448693" cy="450924"/>
          </a:xfrm>
          <a:custGeom>
            <a:avLst/>
            <a:gdLst>
              <a:gd name="T0" fmla="*/ 296 w 296"/>
              <a:gd name="T1" fmla="*/ 148 h 296"/>
              <a:gd name="T2" fmla="*/ 191 w 296"/>
              <a:gd name="T3" fmla="*/ 107 h 296"/>
              <a:gd name="T4" fmla="*/ 196 w 296"/>
              <a:gd name="T5" fmla="*/ 69 h 296"/>
              <a:gd name="T6" fmla="*/ 186 w 296"/>
              <a:gd name="T7" fmla="*/ 65 h 296"/>
              <a:gd name="T8" fmla="*/ 196 w 296"/>
              <a:gd name="T9" fmla="*/ 69 h 296"/>
              <a:gd name="T10" fmla="*/ 117 w 296"/>
              <a:gd name="T11" fmla="*/ 26 h 296"/>
              <a:gd name="T12" fmla="*/ 103 w 296"/>
              <a:gd name="T13" fmla="*/ 26 h 296"/>
              <a:gd name="T14" fmla="*/ 105 w 296"/>
              <a:gd name="T15" fmla="*/ 34 h 296"/>
              <a:gd name="T16" fmla="*/ 95 w 296"/>
              <a:gd name="T17" fmla="*/ 27 h 296"/>
              <a:gd name="T18" fmla="*/ 88 w 296"/>
              <a:gd name="T19" fmla="*/ 30 h 296"/>
              <a:gd name="T20" fmla="*/ 87 w 296"/>
              <a:gd name="T21" fmla="*/ 39 h 296"/>
              <a:gd name="T22" fmla="*/ 81 w 296"/>
              <a:gd name="T23" fmla="*/ 43 h 296"/>
              <a:gd name="T24" fmla="*/ 71 w 296"/>
              <a:gd name="T25" fmla="*/ 40 h 296"/>
              <a:gd name="T26" fmla="*/ 70 w 296"/>
              <a:gd name="T27" fmla="*/ 54 h 296"/>
              <a:gd name="T28" fmla="*/ 17 w 296"/>
              <a:gd name="T29" fmla="*/ 162 h 296"/>
              <a:gd name="T30" fmla="*/ 17 w 296"/>
              <a:gd name="T31" fmla="*/ 162 h 296"/>
              <a:gd name="T32" fmla="*/ 82 w 296"/>
              <a:gd name="T33" fmla="*/ 266 h 296"/>
              <a:gd name="T34" fmla="*/ 71 w 296"/>
              <a:gd name="T35" fmla="*/ 202 h 296"/>
              <a:gd name="T36" fmla="*/ 18 w 296"/>
              <a:gd name="T37" fmla="*/ 152 h 296"/>
              <a:gd name="T38" fmla="*/ 50 w 296"/>
              <a:gd name="T39" fmla="*/ 58 h 296"/>
              <a:gd name="T40" fmla="*/ 80 w 296"/>
              <a:gd name="T41" fmla="*/ 55 h 296"/>
              <a:gd name="T42" fmla="*/ 95 w 296"/>
              <a:gd name="T43" fmla="*/ 37 h 296"/>
              <a:gd name="T44" fmla="*/ 88 w 296"/>
              <a:gd name="T45" fmla="*/ 57 h 296"/>
              <a:gd name="T46" fmla="*/ 105 w 296"/>
              <a:gd name="T47" fmla="*/ 38 h 296"/>
              <a:gd name="T48" fmla="*/ 116 w 296"/>
              <a:gd name="T49" fmla="*/ 40 h 296"/>
              <a:gd name="T50" fmla="*/ 120 w 296"/>
              <a:gd name="T51" fmla="*/ 67 h 296"/>
              <a:gd name="T52" fmla="*/ 114 w 296"/>
              <a:gd name="T53" fmla="*/ 76 h 296"/>
              <a:gd name="T54" fmla="*/ 102 w 296"/>
              <a:gd name="T55" fmla="*/ 51 h 296"/>
              <a:gd name="T56" fmla="*/ 76 w 296"/>
              <a:gd name="T57" fmla="*/ 94 h 296"/>
              <a:gd name="T58" fmla="*/ 102 w 296"/>
              <a:gd name="T59" fmla="*/ 78 h 296"/>
              <a:gd name="T60" fmla="*/ 127 w 296"/>
              <a:gd name="T61" fmla="*/ 115 h 296"/>
              <a:gd name="T62" fmla="*/ 124 w 296"/>
              <a:gd name="T63" fmla="*/ 110 h 296"/>
              <a:gd name="T64" fmla="*/ 112 w 296"/>
              <a:gd name="T65" fmla="*/ 117 h 296"/>
              <a:gd name="T66" fmla="*/ 76 w 296"/>
              <a:gd name="T67" fmla="*/ 161 h 296"/>
              <a:gd name="T68" fmla="*/ 48 w 296"/>
              <a:gd name="T69" fmla="*/ 154 h 296"/>
              <a:gd name="T70" fmla="*/ 45 w 296"/>
              <a:gd name="T71" fmla="*/ 173 h 296"/>
              <a:gd name="T72" fmla="*/ 98 w 296"/>
              <a:gd name="T73" fmla="*/ 187 h 296"/>
              <a:gd name="T74" fmla="*/ 149 w 296"/>
              <a:gd name="T75" fmla="*/ 218 h 296"/>
              <a:gd name="T76" fmla="*/ 88 w 296"/>
              <a:gd name="T77" fmla="*/ 73 h 296"/>
              <a:gd name="T78" fmla="*/ 94 w 296"/>
              <a:gd name="T79" fmla="*/ 69 h 296"/>
              <a:gd name="T80" fmla="*/ 143 w 296"/>
              <a:gd name="T81" fmla="*/ 59 h 296"/>
              <a:gd name="T82" fmla="*/ 134 w 296"/>
              <a:gd name="T83" fmla="*/ 25 h 296"/>
              <a:gd name="T84" fmla="*/ 147 w 296"/>
              <a:gd name="T85" fmla="*/ 15 h 296"/>
              <a:gd name="T86" fmla="*/ 145 w 296"/>
              <a:gd name="T87" fmla="*/ 76 h 296"/>
              <a:gd name="T88" fmla="*/ 198 w 296"/>
              <a:gd name="T89" fmla="*/ 195 h 296"/>
              <a:gd name="T90" fmla="*/ 182 w 296"/>
              <a:gd name="T91" fmla="*/ 139 h 296"/>
              <a:gd name="T92" fmla="*/ 193 w 296"/>
              <a:gd name="T93" fmla="*/ 118 h 296"/>
              <a:gd name="T94" fmla="*/ 216 w 296"/>
              <a:gd name="T95" fmla="*/ 90 h 296"/>
              <a:gd name="T96" fmla="*/ 233 w 296"/>
              <a:gd name="T97" fmla="*/ 49 h 296"/>
              <a:gd name="T98" fmla="*/ 254 w 296"/>
              <a:gd name="T99" fmla="*/ 69 h 296"/>
              <a:gd name="T100" fmla="*/ 279 w 296"/>
              <a:gd name="T101" fmla="*/ 123 h 296"/>
              <a:gd name="T102" fmla="*/ 277 w 296"/>
              <a:gd name="T103" fmla="*/ 185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296">
                <a:moveTo>
                  <a:pt x="148" y="0"/>
                </a:moveTo>
                <a:cubicBezTo>
                  <a:pt x="66" y="0"/>
                  <a:pt x="0" y="66"/>
                  <a:pt x="0" y="148"/>
                </a:cubicBezTo>
                <a:cubicBezTo>
                  <a:pt x="0" y="230"/>
                  <a:pt x="66" y="296"/>
                  <a:pt x="148" y="296"/>
                </a:cubicBezTo>
                <a:cubicBezTo>
                  <a:pt x="230" y="296"/>
                  <a:pt x="296" y="230"/>
                  <a:pt x="296" y="148"/>
                </a:cubicBezTo>
                <a:cubicBezTo>
                  <a:pt x="296" y="66"/>
                  <a:pt x="230" y="0"/>
                  <a:pt x="148" y="0"/>
                </a:cubicBezTo>
                <a:close/>
                <a:moveTo>
                  <a:pt x="197" y="102"/>
                </a:moveTo>
                <a:cubicBezTo>
                  <a:pt x="197" y="106"/>
                  <a:pt x="197" y="106"/>
                  <a:pt x="197" y="106"/>
                </a:cubicBezTo>
                <a:cubicBezTo>
                  <a:pt x="191" y="107"/>
                  <a:pt x="191" y="107"/>
                  <a:pt x="191" y="107"/>
                </a:cubicBezTo>
                <a:cubicBezTo>
                  <a:pt x="188" y="101"/>
                  <a:pt x="188" y="101"/>
                  <a:pt x="188" y="101"/>
                </a:cubicBezTo>
                <a:cubicBezTo>
                  <a:pt x="188" y="88"/>
                  <a:pt x="188" y="88"/>
                  <a:pt x="188" y="88"/>
                </a:cubicBezTo>
                <a:lnTo>
                  <a:pt x="197" y="102"/>
                </a:lnTo>
                <a:close/>
                <a:moveTo>
                  <a:pt x="196" y="69"/>
                </a:moveTo>
                <a:cubicBezTo>
                  <a:pt x="193" y="72"/>
                  <a:pt x="193" y="72"/>
                  <a:pt x="193" y="72"/>
                </a:cubicBezTo>
                <a:cubicBezTo>
                  <a:pt x="187" y="71"/>
                  <a:pt x="187" y="71"/>
                  <a:pt x="187" y="71"/>
                </a:cubicBezTo>
                <a:cubicBezTo>
                  <a:pt x="186" y="70"/>
                  <a:pt x="186" y="70"/>
                  <a:pt x="186" y="70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91" y="66"/>
                  <a:pt x="191" y="66"/>
                  <a:pt x="191" y="66"/>
                </a:cubicBezTo>
                <a:cubicBezTo>
                  <a:pt x="195" y="65"/>
                  <a:pt x="195" y="65"/>
                  <a:pt x="195" y="65"/>
                </a:cubicBezTo>
                <a:cubicBezTo>
                  <a:pt x="197" y="65"/>
                  <a:pt x="197" y="65"/>
                  <a:pt x="197" y="65"/>
                </a:cubicBezTo>
                <a:lnTo>
                  <a:pt x="196" y="69"/>
                </a:lnTo>
                <a:close/>
                <a:moveTo>
                  <a:pt x="115" y="22"/>
                </a:moveTo>
                <a:cubicBezTo>
                  <a:pt x="118" y="19"/>
                  <a:pt x="118" y="19"/>
                  <a:pt x="118" y="19"/>
                </a:cubicBezTo>
                <a:cubicBezTo>
                  <a:pt x="122" y="18"/>
                  <a:pt x="127" y="17"/>
                  <a:pt x="131" y="16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0" y="26"/>
                  <a:pt x="110" y="26"/>
                  <a:pt x="110" y="26"/>
                </a:cubicBezTo>
                <a:lnTo>
                  <a:pt x="115" y="22"/>
                </a:lnTo>
                <a:close/>
                <a:moveTo>
                  <a:pt x="101" y="25"/>
                </a:moveTo>
                <a:cubicBezTo>
                  <a:pt x="103" y="26"/>
                  <a:pt x="103" y="26"/>
                  <a:pt x="103" y="26"/>
                </a:cubicBezTo>
                <a:cubicBezTo>
                  <a:pt x="113" y="31"/>
                  <a:pt x="113" y="31"/>
                  <a:pt x="113" y="31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0" y="31"/>
                  <a:pt x="100" y="31"/>
                  <a:pt x="100" y="31"/>
                </a:cubicBezTo>
                <a:lnTo>
                  <a:pt x="101" y="25"/>
                </a:lnTo>
                <a:close/>
                <a:moveTo>
                  <a:pt x="95" y="26"/>
                </a:moveTo>
                <a:cubicBezTo>
                  <a:pt x="95" y="27"/>
                  <a:pt x="95" y="27"/>
                  <a:pt x="95" y="27"/>
                </a:cubicBezTo>
                <a:cubicBezTo>
                  <a:pt x="94" y="29"/>
                  <a:pt x="94" y="29"/>
                  <a:pt x="94" y="29"/>
                </a:cubicBezTo>
                <a:cubicBezTo>
                  <a:pt x="91" y="30"/>
                  <a:pt x="91" y="30"/>
                  <a:pt x="91" y="30"/>
                </a:cubicBezTo>
                <a:cubicBezTo>
                  <a:pt x="88" y="31"/>
                  <a:pt x="88" y="31"/>
                  <a:pt x="88" y="31"/>
                </a:cubicBezTo>
                <a:cubicBezTo>
                  <a:pt x="88" y="30"/>
                  <a:pt x="88" y="30"/>
                  <a:pt x="88" y="30"/>
                </a:cubicBezTo>
                <a:cubicBezTo>
                  <a:pt x="90" y="29"/>
                  <a:pt x="92" y="27"/>
                  <a:pt x="95" y="26"/>
                </a:cubicBezTo>
                <a:close/>
                <a:moveTo>
                  <a:pt x="81" y="43"/>
                </a:moveTo>
                <a:cubicBezTo>
                  <a:pt x="86" y="38"/>
                  <a:pt x="86" y="38"/>
                  <a:pt x="86" y="38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2"/>
                  <a:pt x="87" y="42"/>
                  <a:pt x="87" y="42"/>
                </a:cubicBezTo>
                <a:cubicBezTo>
                  <a:pt x="84" y="45"/>
                  <a:pt x="84" y="45"/>
                  <a:pt x="84" y="45"/>
                </a:cubicBezTo>
                <a:cubicBezTo>
                  <a:pt x="80" y="45"/>
                  <a:pt x="80" y="45"/>
                  <a:pt x="80" y="45"/>
                </a:cubicBezTo>
                <a:lnTo>
                  <a:pt x="81" y="43"/>
                </a:lnTo>
                <a:close/>
                <a:moveTo>
                  <a:pt x="54" y="54"/>
                </a:move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62" y="47"/>
                  <a:pt x="66" y="43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8" y="39"/>
                  <a:pt x="78" y="39"/>
                  <a:pt x="78" y="39"/>
                </a:cubicBezTo>
                <a:cubicBezTo>
                  <a:pt x="78" y="46"/>
                  <a:pt x="78" y="46"/>
                  <a:pt x="78" y="46"/>
                </a:cubicBezTo>
                <a:cubicBezTo>
                  <a:pt x="70" y="54"/>
                  <a:pt x="70" y="54"/>
                  <a:pt x="70" y="54"/>
                </a:cubicBezTo>
                <a:cubicBezTo>
                  <a:pt x="60" y="59"/>
                  <a:pt x="60" y="59"/>
                  <a:pt x="60" y="59"/>
                </a:cubicBezTo>
                <a:cubicBezTo>
                  <a:pt x="54" y="55"/>
                  <a:pt x="54" y="55"/>
                  <a:pt x="54" y="55"/>
                </a:cubicBezTo>
                <a:lnTo>
                  <a:pt x="54" y="54"/>
                </a:lnTo>
                <a:close/>
                <a:moveTo>
                  <a:pt x="17" y="162"/>
                </a:moveTo>
                <a:cubicBezTo>
                  <a:pt x="15" y="156"/>
                  <a:pt x="15" y="156"/>
                  <a:pt x="15" y="156"/>
                </a:cubicBezTo>
                <a:cubicBezTo>
                  <a:pt x="15" y="156"/>
                  <a:pt x="15" y="155"/>
                  <a:pt x="15" y="155"/>
                </a:cubicBezTo>
                <a:cubicBezTo>
                  <a:pt x="17" y="160"/>
                  <a:pt x="17" y="160"/>
                  <a:pt x="17" y="160"/>
                </a:cubicBezTo>
                <a:lnTo>
                  <a:pt x="17" y="162"/>
                </a:lnTo>
                <a:close/>
                <a:moveTo>
                  <a:pt x="141" y="245"/>
                </a:moveTo>
                <a:cubicBezTo>
                  <a:pt x="126" y="256"/>
                  <a:pt x="126" y="256"/>
                  <a:pt x="126" y="256"/>
                </a:cubicBezTo>
                <a:cubicBezTo>
                  <a:pt x="109" y="277"/>
                  <a:pt x="109" y="277"/>
                  <a:pt x="109" y="277"/>
                </a:cubicBezTo>
                <a:cubicBezTo>
                  <a:pt x="100" y="274"/>
                  <a:pt x="91" y="270"/>
                  <a:pt x="82" y="266"/>
                </a:cubicBezTo>
                <a:cubicBezTo>
                  <a:pt x="82" y="249"/>
                  <a:pt x="82" y="249"/>
                  <a:pt x="82" y="249"/>
                </a:cubicBezTo>
                <a:cubicBezTo>
                  <a:pt x="66" y="218"/>
                  <a:pt x="66" y="218"/>
                  <a:pt x="66" y="218"/>
                </a:cubicBezTo>
                <a:cubicBezTo>
                  <a:pt x="67" y="212"/>
                  <a:pt x="67" y="212"/>
                  <a:pt x="67" y="212"/>
                </a:cubicBezTo>
                <a:cubicBezTo>
                  <a:pt x="71" y="202"/>
                  <a:pt x="71" y="202"/>
                  <a:pt x="71" y="202"/>
                </a:cubicBezTo>
                <a:cubicBezTo>
                  <a:pt x="71" y="194"/>
                  <a:pt x="71" y="194"/>
                  <a:pt x="71" y="194"/>
                </a:cubicBezTo>
                <a:cubicBezTo>
                  <a:pt x="66" y="189"/>
                  <a:pt x="66" y="189"/>
                  <a:pt x="66" y="189"/>
                </a:cubicBezTo>
                <a:cubicBezTo>
                  <a:pt x="30" y="173"/>
                  <a:pt x="30" y="173"/>
                  <a:pt x="30" y="173"/>
                </a:cubicBezTo>
                <a:cubicBezTo>
                  <a:pt x="18" y="152"/>
                  <a:pt x="18" y="152"/>
                  <a:pt x="18" y="152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14" y="151"/>
                  <a:pt x="14" y="151"/>
                  <a:pt x="14" y="150"/>
                </a:cubicBezTo>
                <a:cubicBezTo>
                  <a:pt x="14" y="115"/>
                  <a:pt x="28" y="82"/>
                  <a:pt x="50" y="58"/>
                </a:cubicBezTo>
                <a:cubicBezTo>
                  <a:pt x="54" y="60"/>
                  <a:pt x="54" y="60"/>
                  <a:pt x="54" y="60"/>
                </a:cubicBezTo>
                <a:cubicBezTo>
                  <a:pt x="77" y="56"/>
                  <a:pt x="77" y="56"/>
                  <a:pt x="77" y="56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5"/>
                  <a:pt x="80" y="55"/>
                  <a:pt x="80" y="55"/>
                </a:cubicBezTo>
                <a:cubicBezTo>
                  <a:pt x="79" y="59"/>
                  <a:pt x="79" y="59"/>
                  <a:pt x="79" y="59"/>
                </a:cubicBezTo>
                <a:cubicBezTo>
                  <a:pt x="78" y="60"/>
                  <a:pt x="78" y="60"/>
                  <a:pt x="78" y="60"/>
                </a:cubicBezTo>
                <a:cubicBezTo>
                  <a:pt x="94" y="38"/>
                  <a:pt x="94" y="38"/>
                  <a:pt x="94" y="38"/>
                </a:cubicBezTo>
                <a:cubicBezTo>
                  <a:pt x="95" y="37"/>
                  <a:pt x="95" y="37"/>
                  <a:pt x="95" y="37"/>
                </a:cubicBezTo>
                <a:cubicBezTo>
                  <a:pt x="96" y="37"/>
                  <a:pt x="96" y="37"/>
                  <a:pt x="96" y="37"/>
                </a:cubicBezTo>
                <a:cubicBezTo>
                  <a:pt x="97" y="38"/>
                  <a:pt x="97" y="38"/>
                  <a:pt x="97" y="38"/>
                </a:cubicBezTo>
                <a:cubicBezTo>
                  <a:pt x="98" y="39"/>
                  <a:pt x="98" y="39"/>
                  <a:pt x="98" y="39"/>
                </a:cubicBezTo>
                <a:cubicBezTo>
                  <a:pt x="88" y="57"/>
                  <a:pt x="88" y="57"/>
                  <a:pt x="88" y="57"/>
                </a:cubicBezTo>
                <a:cubicBezTo>
                  <a:pt x="92" y="61"/>
                  <a:pt x="92" y="61"/>
                  <a:pt x="92" y="61"/>
                </a:cubicBezTo>
                <a:cubicBezTo>
                  <a:pt x="97" y="57"/>
                  <a:pt x="97" y="57"/>
                  <a:pt x="97" y="57"/>
                </a:cubicBezTo>
                <a:cubicBezTo>
                  <a:pt x="99" y="40"/>
                  <a:pt x="99" y="40"/>
                  <a:pt x="99" y="40"/>
                </a:cubicBezTo>
                <a:cubicBezTo>
                  <a:pt x="105" y="38"/>
                  <a:pt x="105" y="38"/>
                  <a:pt x="105" y="38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12" y="38"/>
                  <a:pt x="112" y="38"/>
                  <a:pt x="112" y="38"/>
                </a:cubicBezTo>
                <a:cubicBezTo>
                  <a:pt x="116" y="39"/>
                  <a:pt x="116" y="39"/>
                  <a:pt x="116" y="39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22" y="52"/>
                  <a:pt x="122" y="52"/>
                  <a:pt x="122" y="52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99" y="60"/>
                  <a:pt x="99" y="60"/>
                  <a:pt x="99" y="60"/>
                </a:cubicBezTo>
                <a:cubicBezTo>
                  <a:pt x="77" y="77"/>
                  <a:pt x="77" y="77"/>
                  <a:pt x="77" y="77"/>
                </a:cubicBezTo>
                <a:cubicBezTo>
                  <a:pt x="70" y="88"/>
                  <a:pt x="70" y="88"/>
                  <a:pt x="70" y="88"/>
                </a:cubicBezTo>
                <a:cubicBezTo>
                  <a:pt x="76" y="94"/>
                  <a:pt x="76" y="94"/>
                  <a:pt x="76" y="94"/>
                </a:cubicBezTo>
                <a:cubicBezTo>
                  <a:pt x="86" y="99"/>
                  <a:pt x="86" y="99"/>
                  <a:pt x="86" y="99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9" y="81"/>
                  <a:pt x="99" y="81"/>
                  <a:pt x="99" y="81"/>
                </a:cubicBezTo>
                <a:cubicBezTo>
                  <a:pt x="102" y="78"/>
                  <a:pt x="102" y="78"/>
                  <a:pt x="102" y="78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22" y="115"/>
                  <a:pt x="122" y="115"/>
                  <a:pt x="122" y="115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3" y="111"/>
                  <a:pt x="123" y="111"/>
                  <a:pt x="123" y="111"/>
                </a:cubicBezTo>
                <a:cubicBezTo>
                  <a:pt x="124" y="110"/>
                  <a:pt x="124" y="110"/>
                  <a:pt x="124" y="110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23" y="107"/>
                  <a:pt x="123" y="107"/>
                  <a:pt x="123" y="107"/>
                </a:cubicBezTo>
                <a:cubicBezTo>
                  <a:pt x="105" y="112"/>
                  <a:pt x="105" y="112"/>
                  <a:pt x="105" y="112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16" y="118"/>
                  <a:pt x="116" y="118"/>
                  <a:pt x="116" y="118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76" y="161"/>
                  <a:pt x="76" y="161"/>
                  <a:pt x="76" y="161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69" y="154"/>
                  <a:pt x="69" y="154"/>
                  <a:pt x="69" y="154"/>
                </a:cubicBezTo>
                <a:cubicBezTo>
                  <a:pt x="54" y="151"/>
                  <a:pt x="54" y="151"/>
                  <a:pt x="54" y="151"/>
                </a:cubicBezTo>
                <a:cubicBezTo>
                  <a:pt x="48" y="154"/>
                  <a:pt x="48" y="154"/>
                  <a:pt x="48" y="154"/>
                </a:cubicBezTo>
                <a:cubicBezTo>
                  <a:pt x="43" y="161"/>
                  <a:pt x="43" y="161"/>
                  <a:pt x="43" y="161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42" y="170"/>
                  <a:pt x="42" y="170"/>
                  <a:pt x="42" y="170"/>
                </a:cubicBezTo>
                <a:cubicBezTo>
                  <a:pt x="45" y="173"/>
                  <a:pt x="45" y="173"/>
                  <a:pt x="45" y="173"/>
                </a:cubicBezTo>
                <a:cubicBezTo>
                  <a:pt x="53" y="169"/>
                  <a:pt x="53" y="169"/>
                  <a:pt x="53" y="169"/>
                </a:cubicBezTo>
                <a:cubicBezTo>
                  <a:pt x="56" y="169"/>
                  <a:pt x="56" y="169"/>
                  <a:pt x="56" y="16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98" y="187"/>
                  <a:pt x="98" y="187"/>
                  <a:pt x="98" y="187"/>
                </a:cubicBezTo>
                <a:cubicBezTo>
                  <a:pt x="112" y="192"/>
                  <a:pt x="112" y="192"/>
                  <a:pt x="112" y="192"/>
                </a:cubicBezTo>
                <a:cubicBezTo>
                  <a:pt x="123" y="207"/>
                  <a:pt x="123" y="207"/>
                  <a:pt x="123" y="207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49" y="218"/>
                  <a:pt x="149" y="218"/>
                  <a:pt x="149" y="218"/>
                </a:cubicBezTo>
                <a:lnTo>
                  <a:pt x="141" y="245"/>
                </a:lnTo>
                <a:close/>
                <a:moveTo>
                  <a:pt x="95" y="72"/>
                </a:moveTo>
                <a:cubicBezTo>
                  <a:pt x="94" y="73"/>
                  <a:pt x="94" y="73"/>
                  <a:pt x="94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87" y="73"/>
                  <a:pt x="87" y="73"/>
                  <a:pt x="87" y="73"/>
                </a:cubicBezTo>
                <a:cubicBezTo>
                  <a:pt x="92" y="67"/>
                  <a:pt x="92" y="67"/>
                  <a:pt x="92" y="67"/>
                </a:cubicBezTo>
                <a:cubicBezTo>
                  <a:pt x="93" y="67"/>
                  <a:pt x="93" y="67"/>
                  <a:pt x="93" y="67"/>
                </a:cubicBezTo>
                <a:cubicBezTo>
                  <a:pt x="94" y="69"/>
                  <a:pt x="94" y="69"/>
                  <a:pt x="94" y="69"/>
                </a:cubicBezTo>
                <a:lnTo>
                  <a:pt x="95" y="72"/>
                </a:lnTo>
                <a:close/>
                <a:moveTo>
                  <a:pt x="145" y="76"/>
                </a:moveTo>
                <a:cubicBezTo>
                  <a:pt x="142" y="67"/>
                  <a:pt x="142" y="67"/>
                  <a:pt x="142" y="67"/>
                </a:cubicBezTo>
                <a:cubicBezTo>
                  <a:pt x="143" y="59"/>
                  <a:pt x="143" y="59"/>
                  <a:pt x="143" y="59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45" y="29"/>
                  <a:pt x="145" y="29"/>
                  <a:pt x="145" y="29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4" y="25"/>
                  <a:pt x="134" y="25"/>
                  <a:pt x="134" y="25"/>
                </a:cubicBezTo>
                <a:cubicBezTo>
                  <a:pt x="135" y="22"/>
                  <a:pt x="135" y="22"/>
                  <a:pt x="135" y="22"/>
                </a:cubicBezTo>
                <a:cubicBezTo>
                  <a:pt x="138" y="17"/>
                  <a:pt x="138" y="17"/>
                  <a:pt x="138" y="17"/>
                </a:cubicBezTo>
                <a:cubicBezTo>
                  <a:pt x="140" y="16"/>
                  <a:pt x="140" y="16"/>
                  <a:pt x="140" y="16"/>
                </a:cubicBezTo>
                <a:cubicBezTo>
                  <a:pt x="142" y="16"/>
                  <a:pt x="145" y="15"/>
                  <a:pt x="147" y="15"/>
                </a:cubicBezTo>
                <a:cubicBezTo>
                  <a:pt x="165" y="15"/>
                  <a:pt x="181" y="19"/>
                  <a:pt x="197" y="25"/>
                </a:cubicBezTo>
                <a:cubicBezTo>
                  <a:pt x="188" y="48"/>
                  <a:pt x="188" y="48"/>
                  <a:pt x="188" y="48"/>
                </a:cubicBezTo>
                <a:cubicBezTo>
                  <a:pt x="150" y="81"/>
                  <a:pt x="150" y="81"/>
                  <a:pt x="150" y="81"/>
                </a:cubicBezTo>
                <a:lnTo>
                  <a:pt x="145" y="76"/>
                </a:lnTo>
                <a:close/>
                <a:moveTo>
                  <a:pt x="277" y="185"/>
                </a:moveTo>
                <a:cubicBezTo>
                  <a:pt x="269" y="214"/>
                  <a:pt x="250" y="240"/>
                  <a:pt x="226" y="258"/>
                </a:cubicBezTo>
                <a:cubicBezTo>
                  <a:pt x="208" y="197"/>
                  <a:pt x="208" y="197"/>
                  <a:pt x="208" y="197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64" y="187"/>
                  <a:pt x="164" y="187"/>
                  <a:pt x="164" y="187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82" y="139"/>
                  <a:pt x="182" y="139"/>
                  <a:pt x="182" y="139"/>
                </a:cubicBezTo>
                <a:cubicBezTo>
                  <a:pt x="181" y="132"/>
                  <a:pt x="181" y="132"/>
                  <a:pt x="181" y="132"/>
                </a:cubicBezTo>
                <a:cubicBezTo>
                  <a:pt x="182" y="126"/>
                  <a:pt x="182" y="126"/>
                  <a:pt x="182" y="126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3" y="118"/>
                  <a:pt x="193" y="118"/>
                  <a:pt x="193" y="118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0" y="112"/>
                  <a:pt x="190" y="112"/>
                  <a:pt x="190" y="112"/>
                </a:cubicBezTo>
                <a:cubicBezTo>
                  <a:pt x="216" y="93"/>
                  <a:pt x="216" y="93"/>
                  <a:pt x="216" y="93"/>
                </a:cubicBezTo>
                <a:cubicBezTo>
                  <a:pt x="216" y="90"/>
                  <a:pt x="216" y="90"/>
                  <a:pt x="216" y="90"/>
                </a:cubicBezTo>
                <a:cubicBezTo>
                  <a:pt x="207" y="83"/>
                  <a:pt x="207" y="83"/>
                  <a:pt x="207" y="83"/>
                </a:cubicBezTo>
                <a:cubicBezTo>
                  <a:pt x="206" y="79"/>
                  <a:pt x="206" y="79"/>
                  <a:pt x="206" y="79"/>
                </a:cubicBezTo>
                <a:cubicBezTo>
                  <a:pt x="226" y="53"/>
                  <a:pt x="226" y="53"/>
                  <a:pt x="226" y="53"/>
                </a:cubicBezTo>
                <a:cubicBezTo>
                  <a:pt x="233" y="49"/>
                  <a:pt x="233" y="49"/>
                  <a:pt x="233" y="49"/>
                </a:cubicBezTo>
                <a:cubicBezTo>
                  <a:pt x="237" y="50"/>
                  <a:pt x="237" y="50"/>
                  <a:pt x="237" y="50"/>
                </a:cubicBezTo>
                <a:cubicBezTo>
                  <a:pt x="242" y="54"/>
                  <a:pt x="247" y="59"/>
                  <a:pt x="251" y="64"/>
                </a:cubicBezTo>
                <a:cubicBezTo>
                  <a:pt x="249" y="64"/>
                  <a:pt x="249" y="64"/>
                  <a:pt x="249" y="64"/>
                </a:cubicBezTo>
                <a:cubicBezTo>
                  <a:pt x="254" y="69"/>
                  <a:pt x="254" y="69"/>
                  <a:pt x="254" y="69"/>
                </a:cubicBezTo>
                <a:cubicBezTo>
                  <a:pt x="255" y="69"/>
                  <a:pt x="255" y="69"/>
                  <a:pt x="255" y="69"/>
                </a:cubicBezTo>
                <a:cubicBezTo>
                  <a:pt x="266" y="84"/>
                  <a:pt x="275" y="101"/>
                  <a:pt x="279" y="121"/>
                </a:cubicBezTo>
                <a:cubicBezTo>
                  <a:pt x="278" y="122"/>
                  <a:pt x="278" y="122"/>
                  <a:pt x="278" y="122"/>
                </a:cubicBezTo>
                <a:cubicBezTo>
                  <a:pt x="279" y="123"/>
                  <a:pt x="279" y="123"/>
                  <a:pt x="279" y="123"/>
                </a:cubicBezTo>
                <a:cubicBezTo>
                  <a:pt x="281" y="131"/>
                  <a:pt x="282" y="140"/>
                  <a:pt x="282" y="148"/>
                </a:cubicBezTo>
                <a:cubicBezTo>
                  <a:pt x="282" y="160"/>
                  <a:pt x="280" y="172"/>
                  <a:pt x="277" y="183"/>
                </a:cubicBezTo>
                <a:cubicBezTo>
                  <a:pt x="276" y="184"/>
                  <a:pt x="276" y="184"/>
                  <a:pt x="276" y="184"/>
                </a:cubicBezTo>
                <a:lnTo>
                  <a:pt x="277" y="18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cxnSp>
        <p:nvCxnSpPr>
          <p:cNvPr id="36" name="直接连接符 35"/>
          <p:cNvCxnSpPr/>
          <p:nvPr/>
        </p:nvCxnSpPr>
        <p:spPr>
          <a:xfrm>
            <a:off x="455289" y="709542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125200" y="0"/>
            <a:ext cx="1733550" cy="709542"/>
            <a:chOff x="11125200" y="0"/>
            <a:chExt cx="1733550" cy="709542"/>
          </a:xfrm>
        </p:grpSpPr>
        <p:sp>
          <p:nvSpPr>
            <p:cNvPr id="37" name="矩形 36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Content Placeholder 2"/>
            <p:cNvSpPr txBox="1"/>
            <p:nvPr/>
          </p:nvSpPr>
          <p:spPr>
            <a:xfrm>
              <a:off x="11579981" y="64770"/>
              <a:ext cx="931937" cy="527368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en-US" sz="32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/>
      <p:bldP spid="2" grpId="0" animBg="1"/>
      <p:bldP spid="45" grpId="0" animBg="1"/>
      <p:bldP spid="50" grpId="0" animBg="1"/>
      <p:bldP spid="56" grpId="0" animBg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9"/>
          <p:cNvGrpSpPr/>
          <p:nvPr/>
        </p:nvGrpSpPr>
        <p:grpSpPr>
          <a:xfrm>
            <a:off x="3564749" y="4131163"/>
            <a:ext cx="948576" cy="948576"/>
            <a:chOff x="2502224" y="2594793"/>
            <a:chExt cx="905504" cy="905504"/>
          </a:xfrm>
        </p:grpSpPr>
        <p:sp>
          <p:nvSpPr>
            <p:cNvPr id="131" name="Freeform 130"/>
            <p:cNvSpPr/>
            <p:nvPr/>
          </p:nvSpPr>
          <p:spPr>
            <a:xfrm>
              <a:off x="2596064" y="2688633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249680">
                <a:lnSpc>
                  <a:spcPct val="15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9"/>
            <p:cNvSpPr>
              <a:spLocks noEditPoints="1"/>
            </p:cNvSpPr>
            <p:nvPr/>
          </p:nvSpPr>
          <p:spPr bwMode="auto">
            <a:xfrm>
              <a:off x="2808330" y="2883878"/>
              <a:ext cx="293292" cy="32733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502224" y="2594793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49680">
                <a:lnSpc>
                  <a:spcPct val="15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4539212" y="4605451"/>
            <a:ext cx="724166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35"/>
          <p:cNvGrpSpPr/>
          <p:nvPr/>
        </p:nvGrpSpPr>
        <p:grpSpPr>
          <a:xfrm>
            <a:off x="8461613" y="3141272"/>
            <a:ext cx="948576" cy="948576"/>
            <a:chOff x="5714220" y="3605271"/>
            <a:chExt cx="905504" cy="905504"/>
          </a:xfrm>
        </p:grpSpPr>
        <p:sp>
          <p:nvSpPr>
            <p:cNvPr id="137" name="Freeform 136"/>
            <p:cNvSpPr/>
            <p:nvPr/>
          </p:nvSpPr>
          <p:spPr>
            <a:xfrm>
              <a:off x="5808060" y="3699111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22187" rIns="222187" bIns="128580" numCol="1" spcCol="1270" anchor="ctr" anchorCtr="0">
              <a:noAutofit/>
            </a:bodyPr>
            <a:lstStyle/>
            <a:p>
              <a:pPr algn="ctr" defTabSz="1249680">
                <a:lnSpc>
                  <a:spcPct val="15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00"/>
            <p:cNvSpPr>
              <a:spLocks noEditPoints="1"/>
            </p:cNvSpPr>
            <p:nvPr/>
          </p:nvSpPr>
          <p:spPr bwMode="auto">
            <a:xfrm>
              <a:off x="5994749" y="3892925"/>
              <a:ext cx="344447" cy="330196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714220" y="3605271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49680">
                <a:lnSpc>
                  <a:spcPct val="15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41" name="Straight Connector 140"/>
          <p:cNvCxnSpPr/>
          <p:nvPr/>
        </p:nvCxnSpPr>
        <p:spPr>
          <a:xfrm>
            <a:off x="7465115" y="3615560"/>
            <a:ext cx="984401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7512668" y="5106527"/>
            <a:ext cx="984401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48"/>
          <p:cNvGrpSpPr/>
          <p:nvPr/>
        </p:nvGrpSpPr>
        <p:grpSpPr>
          <a:xfrm>
            <a:off x="8509165" y="4632239"/>
            <a:ext cx="948576" cy="948576"/>
            <a:chOff x="6477261" y="3281463"/>
            <a:chExt cx="850954" cy="850954"/>
          </a:xfrm>
        </p:grpSpPr>
        <p:grpSp>
          <p:nvGrpSpPr>
            <p:cNvPr id="10" name="Group 141"/>
            <p:cNvGrpSpPr/>
            <p:nvPr/>
          </p:nvGrpSpPr>
          <p:grpSpPr>
            <a:xfrm>
              <a:off x="6477261" y="3281463"/>
              <a:ext cx="850954" cy="850954"/>
              <a:chOff x="5714220" y="3605271"/>
              <a:chExt cx="905504" cy="905504"/>
            </a:xfrm>
          </p:grpSpPr>
          <p:sp>
            <p:nvSpPr>
              <p:cNvPr id="143" name="Freeform 142"/>
              <p:cNvSpPr/>
              <p:nvPr/>
            </p:nvSpPr>
            <p:spPr>
              <a:xfrm>
                <a:off x="5808060" y="3699111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22187" rIns="222187" bIns="128580" numCol="1" spcCol="1270" anchor="ctr" anchorCtr="0">
                <a:noAutofit/>
              </a:bodyPr>
              <a:lstStyle/>
              <a:p>
                <a:pPr algn="ctr" defTabSz="1249680">
                  <a:lnSpc>
                    <a:spcPct val="15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5714220" y="3605271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49680">
                  <a:lnSpc>
                    <a:spcPct val="15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8" name="Freeform 62"/>
            <p:cNvSpPr>
              <a:spLocks noEditPoints="1"/>
            </p:cNvSpPr>
            <p:nvPr/>
          </p:nvSpPr>
          <p:spPr bwMode="auto">
            <a:xfrm>
              <a:off x="6747482" y="3550443"/>
              <a:ext cx="310512" cy="312994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54" name="Straight Connector 153"/>
          <p:cNvCxnSpPr/>
          <p:nvPr/>
        </p:nvCxnSpPr>
        <p:spPr>
          <a:xfrm>
            <a:off x="4539212" y="2911959"/>
            <a:ext cx="724166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56"/>
          <p:cNvGrpSpPr/>
          <p:nvPr/>
        </p:nvGrpSpPr>
        <p:grpSpPr>
          <a:xfrm>
            <a:off x="3564749" y="2437671"/>
            <a:ext cx="948576" cy="948576"/>
            <a:chOff x="1991932" y="1640533"/>
            <a:chExt cx="850954" cy="850954"/>
          </a:xfrm>
        </p:grpSpPr>
        <p:grpSp>
          <p:nvGrpSpPr>
            <p:cNvPr id="12" name="Group 149"/>
            <p:cNvGrpSpPr/>
            <p:nvPr/>
          </p:nvGrpSpPr>
          <p:grpSpPr>
            <a:xfrm>
              <a:off x="1991932" y="1640533"/>
              <a:ext cx="850954" cy="850954"/>
              <a:chOff x="2502224" y="2594793"/>
              <a:chExt cx="905504" cy="905504"/>
            </a:xfrm>
          </p:grpSpPr>
          <p:sp>
            <p:nvSpPr>
              <p:cNvPr id="151" name="Freeform 150"/>
              <p:cNvSpPr/>
              <p:nvPr/>
            </p:nvSpPr>
            <p:spPr>
              <a:xfrm>
                <a:off x="2596064" y="2688633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249680">
                  <a:lnSpc>
                    <a:spcPct val="15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2502224" y="2594793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49680">
                  <a:lnSpc>
                    <a:spcPct val="15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6" name="Freeform 187"/>
            <p:cNvSpPr>
              <a:spLocks noEditPoints="1"/>
            </p:cNvSpPr>
            <p:nvPr/>
          </p:nvSpPr>
          <p:spPr bwMode="auto">
            <a:xfrm>
              <a:off x="2249043" y="1957202"/>
              <a:ext cx="336732" cy="21761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Text Placeholder 3"/>
          <p:cNvSpPr txBox="1"/>
          <p:nvPr/>
        </p:nvSpPr>
        <p:spPr>
          <a:xfrm>
            <a:off x="9563707" y="4779643"/>
            <a:ext cx="1773186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文字内容，也可以直接复制你的内容到此。请替换文字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内容修改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Text Placeholder 3"/>
          <p:cNvSpPr txBox="1"/>
          <p:nvPr/>
        </p:nvSpPr>
        <p:spPr>
          <a:xfrm>
            <a:off x="1657463" y="4220094"/>
            <a:ext cx="1773186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 defTabSz="128524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Text Placeholder 3"/>
          <p:cNvSpPr txBox="1"/>
          <p:nvPr/>
        </p:nvSpPr>
        <p:spPr>
          <a:xfrm>
            <a:off x="9563707" y="3266144"/>
            <a:ext cx="1773186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Text Placeholder 3"/>
          <p:cNvSpPr txBox="1"/>
          <p:nvPr/>
        </p:nvSpPr>
        <p:spPr>
          <a:xfrm>
            <a:off x="1657463" y="2555287"/>
            <a:ext cx="1773186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 defTabSz="128524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128"/>
          <p:cNvGrpSpPr/>
          <p:nvPr/>
        </p:nvGrpSpPr>
        <p:grpSpPr>
          <a:xfrm>
            <a:off x="5069713" y="2772229"/>
            <a:ext cx="2719324" cy="2764086"/>
            <a:chOff x="3124200" y="1657350"/>
            <a:chExt cx="2700338" cy="2744788"/>
          </a:xfrm>
        </p:grpSpPr>
        <p:sp>
          <p:nvSpPr>
            <p:cNvPr id="3077" name="Freeform 5"/>
            <p:cNvSpPr/>
            <p:nvPr/>
          </p:nvSpPr>
          <p:spPr bwMode="auto">
            <a:xfrm>
              <a:off x="3789363" y="1657350"/>
              <a:ext cx="1874838" cy="738188"/>
            </a:xfrm>
            <a:custGeom>
              <a:avLst/>
              <a:gdLst/>
              <a:ahLst/>
              <a:cxnLst>
                <a:cxn ang="0">
                  <a:pos x="1181" y="465"/>
                </a:cxn>
                <a:cxn ang="0">
                  <a:pos x="12" y="428"/>
                </a:cxn>
                <a:cxn ang="0">
                  <a:pos x="0" y="0"/>
                </a:cxn>
                <a:cxn ang="0">
                  <a:pos x="1172" y="125"/>
                </a:cxn>
                <a:cxn ang="0">
                  <a:pos x="1181" y="465"/>
                </a:cxn>
              </a:cxnLst>
              <a:rect l="0" t="0" r="r" b="b"/>
              <a:pathLst>
                <a:path w="1181" h="465">
                  <a:moveTo>
                    <a:pt x="1181" y="465"/>
                  </a:moveTo>
                  <a:lnTo>
                    <a:pt x="12" y="428"/>
                  </a:lnTo>
                  <a:lnTo>
                    <a:pt x="0" y="0"/>
                  </a:lnTo>
                  <a:lnTo>
                    <a:pt x="1172" y="125"/>
                  </a:lnTo>
                  <a:lnTo>
                    <a:pt x="1181" y="46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8" name="Freeform 6"/>
            <p:cNvSpPr/>
            <p:nvPr/>
          </p:nvSpPr>
          <p:spPr bwMode="auto">
            <a:xfrm>
              <a:off x="3624263" y="1671637"/>
              <a:ext cx="184150" cy="70961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16" y="428"/>
                </a:cxn>
                <a:cxn ang="0">
                  <a:pos x="0" y="447"/>
                </a:cxn>
                <a:cxn ang="0">
                  <a:pos x="3" y="80"/>
                </a:cxn>
                <a:cxn ang="0">
                  <a:pos x="104" y="0"/>
                </a:cxn>
              </a:cxnLst>
              <a:rect l="0" t="0" r="r" b="b"/>
              <a:pathLst>
                <a:path w="116" h="447">
                  <a:moveTo>
                    <a:pt x="104" y="0"/>
                  </a:moveTo>
                  <a:lnTo>
                    <a:pt x="116" y="428"/>
                  </a:lnTo>
                  <a:lnTo>
                    <a:pt x="0" y="447"/>
                  </a:lnTo>
                  <a:lnTo>
                    <a:pt x="3" y="8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9" name="Freeform 7"/>
            <p:cNvSpPr/>
            <p:nvPr/>
          </p:nvSpPr>
          <p:spPr bwMode="auto">
            <a:xfrm>
              <a:off x="3284538" y="2332037"/>
              <a:ext cx="339725" cy="665163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6" y="0"/>
                </a:cxn>
                <a:cxn ang="0">
                  <a:pos x="214" y="22"/>
                </a:cxn>
                <a:cxn ang="0">
                  <a:pos x="208" y="419"/>
                </a:cxn>
                <a:cxn ang="0">
                  <a:pos x="0" y="419"/>
                </a:cxn>
              </a:cxnLst>
              <a:rect l="0" t="0" r="r" b="b"/>
              <a:pathLst>
                <a:path w="214" h="419">
                  <a:moveTo>
                    <a:pt x="0" y="419"/>
                  </a:moveTo>
                  <a:lnTo>
                    <a:pt x="6" y="0"/>
                  </a:lnTo>
                  <a:lnTo>
                    <a:pt x="214" y="22"/>
                  </a:lnTo>
                  <a:lnTo>
                    <a:pt x="208" y="419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0" name="Freeform 8"/>
            <p:cNvSpPr/>
            <p:nvPr/>
          </p:nvSpPr>
          <p:spPr bwMode="auto">
            <a:xfrm>
              <a:off x="3124200" y="3633787"/>
              <a:ext cx="485775" cy="681038"/>
            </a:xfrm>
            <a:custGeom>
              <a:avLst/>
              <a:gdLst/>
              <a:ahLst/>
              <a:cxnLst>
                <a:cxn ang="0">
                  <a:pos x="98" y="3"/>
                </a:cxn>
                <a:cxn ang="0">
                  <a:pos x="306" y="0"/>
                </a:cxn>
                <a:cxn ang="0">
                  <a:pos x="303" y="291"/>
                </a:cxn>
                <a:cxn ang="0">
                  <a:pos x="0" y="429"/>
                </a:cxn>
                <a:cxn ang="0">
                  <a:pos x="95" y="138"/>
                </a:cxn>
                <a:cxn ang="0">
                  <a:pos x="98" y="3"/>
                </a:cxn>
              </a:cxnLst>
              <a:rect l="0" t="0" r="r" b="b"/>
              <a:pathLst>
                <a:path w="306" h="429">
                  <a:moveTo>
                    <a:pt x="98" y="3"/>
                  </a:moveTo>
                  <a:lnTo>
                    <a:pt x="306" y="0"/>
                  </a:lnTo>
                  <a:lnTo>
                    <a:pt x="303" y="291"/>
                  </a:lnTo>
                  <a:lnTo>
                    <a:pt x="0" y="429"/>
                  </a:lnTo>
                  <a:lnTo>
                    <a:pt x="95" y="138"/>
                  </a:lnTo>
                  <a:lnTo>
                    <a:pt x="98" y="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1" name="Freeform 9"/>
            <p:cNvSpPr/>
            <p:nvPr/>
          </p:nvSpPr>
          <p:spPr bwMode="auto">
            <a:xfrm>
              <a:off x="3614738" y="2336800"/>
              <a:ext cx="207963" cy="660400"/>
            </a:xfrm>
            <a:custGeom>
              <a:avLst/>
              <a:gdLst/>
              <a:ahLst/>
              <a:cxnLst>
                <a:cxn ang="0">
                  <a:pos x="0" y="416"/>
                </a:cxn>
                <a:cxn ang="0">
                  <a:pos x="6" y="19"/>
                </a:cxn>
                <a:cxn ang="0">
                  <a:pos x="122" y="0"/>
                </a:cxn>
                <a:cxn ang="0">
                  <a:pos x="131" y="410"/>
                </a:cxn>
                <a:cxn ang="0">
                  <a:pos x="0" y="416"/>
                </a:cxn>
              </a:cxnLst>
              <a:rect l="0" t="0" r="r" b="b"/>
              <a:pathLst>
                <a:path w="131" h="416">
                  <a:moveTo>
                    <a:pt x="0" y="416"/>
                  </a:moveTo>
                  <a:lnTo>
                    <a:pt x="6" y="19"/>
                  </a:lnTo>
                  <a:lnTo>
                    <a:pt x="122" y="0"/>
                  </a:lnTo>
                  <a:lnTo>
                    <a:pt x="131" y="410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2" name="Freeform 10"/>
            <p:cNvSpPr/>
            <p:nvPr/>
          </p:nvSpPr>
          <p:spPr bwMode="auto">
            <a:xfrm>
              <a:off x="3605213" y="3633787"/>
              <a:ext cx="368300" cy="768350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3" y="0"/>
                </a:cxn>
                <a:cxn ang="0">
                  <a:pos x="150" y="13"/>
                </a:cxn>
                <a:cxn ang="0">
                  <a:pos x="153" y="159"/>
                </a:cxn>
                <a:cxn ang="0">
                  <a:pos x="232" y="484"/>
                </a:cxn>
                <a:cxn ang="0">
                  <a:pos x="0" y="291"/>
                </a:cxn>
              </a:cxnLst>
              <a:rect l="0" t="0" r="r" b="b"/>
              <a:pathLst>
                <a:path w="232" h="484">
                  <a:moveTo>
                    <a:pt x="0" y="291"/>
                  </a:moveTo>
                  <a:lnTo>
                    <a:pt x="3" y="0"/>
                  </a:lnTo>
                  <a:lnTo>
                    <a:pt x="150" y="13"/>
                  </a:lnTo>
                  <a:lnTo>
                    <a:pt x="153" y="159"/>
                  </a:lnTo>
                  <a:lnTo>
                    <a:pt x="232" y="484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3" name="Freeform 11"/>
            <p:cNvSpPr/>
            <p:nvPr/>
          </p:nvSpPr>
          <p:spPr bwMode="auto">
            <a:xfrm>
              <a:off x="3808413" y="2336800"/>
              <a:ext cx="1865313" cy="650875"/>
            </a:xfrm>
            <a:custGeom>
              <a:avLst/>
              <a:gdLst/>
              <a:ahLst/>
              <a:cxnLst>
                <a:cxn ang="0">
                  <a:pos x="1175" y="377"/>
                </a:cxn>
                <a:cxn ang="0">
                  <a:pos x="9" y="410"/>
                </a:cxn>
                <a:cxn ang="0">
                  <a:pos x="0" y="0"/>
                </a:cxn>
                <a:cxn ang="0">
                  <a:pos x="1169" y="37"/>
                </a:cxn>
                <a:cxn ang="0">
                  <a:pos x="1175" y="377"/>
                </a:cxn>
              </a:cxnLst>
              <a:rect l="0" t="0" r="r" b="b"/>
              <a:pathLst>
                <a:path w="1175" h="410">
                  <a:moveTo>
                    <a:pt x="1175" y="377"/>
                  </a:moveTo>
                  <a:lnTo>
                    <a:pt x="9" y="410"/>
                  </a:lnTo>
                  <a:lnTo>
                    <a:pt x="0" y="0"/>
                  </a:lnTo>
                  <a:lnTo>
                    <a:pt x="1169" y="37"/>
                  </a:lnTo>
                  <a:lnTo>
                    <a:pt x="1175" y="37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4" name="Freeform 12"/>
            <p:cNvSpPr/>
            <p:nvPr/>
          </p:nvSpPr>
          <p:spPr bwMode="auto">
            <a:xfrm>
              <a:off x="3822700" y="2935287"/>
              <a:ext cx="1865313" cy="719138"/>
            </a:xfrm>
            <a:custGeom>
              <a:avLst/>
              <a:gdLst/>
              <a:ahLst/>
              <a:cxnLst>
                <a:cxn ang="0">
                  <a:pos x="1175" y="361"/>
                </a:cxn>
                <a:cxn ang="0">
                  <a:pos x="13" y="453"/>
                </a:cxn>
                <a:cxn ang="0">
                  <a:pos x="0" y="33"/>
                </a:cxn>
                <a:cxn ang="0">
                  <a:pos x="1166" y="0"/>
                </a:cxn>
                <a:cxn ang="0">
                  <a:pos x="1175" y="361"/>
                </a:cxn>
              </a:cxnLst>
              <a:rect l="0" t="0" r="r" b="b"/>
              <a:pathLst>
                <a:path w="1175" h="453">
                  <a:moveTo>
                    <a:pt x="1175" y="361"/>
                  </a:moveTo>
                  <a:lnTo>
                    <a:pt x="13" y="453"/>
                  </a:lnTo>
                  <a:lnTo>
                    <a:pt x="0" y="33"/>
                  </a:lnTo>
                  <a:lnTo>
                    <a:pt x="1166" y="0"/>
                  </a:lnTo>
                  <a:lnTo>
                    <a:pt x="1175" y="36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5" name="Freeform 13"/>
            <p:cNvSpPr/>
            <p:nvPr/>
          </p:nvSpPr>
          <p:spPr bwMode="auto">
            <a:xfrm>
              <a:off x="3843338" y="3508375"/>
              <a:ext cx="1981200" cy="893763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162" y="0"/>
                </a:cxn>
                <a:cxn ang="0">
                  <a:pos x="1165" y="116"/>
                </a:cxn>
                <a:cxn ang="0">
                  <a:pos x="1248" y="391"/>
                </a:cxn>
                <a:cxn ang="0">
                  <a:pos x="82" y="563"/>
                </a:cxn>
                <a:cxn ang="0">
                  <a:pos x="3" y="238"/>
                </a:cxn>
                <a:cxn ang="0">
                  <a:pos x="0" y="92"/>
                </a:cxn>
              </a:cxnLst>
              <a:rect l="0" t="0" r="r" b="b"/>
              <a:pathLst>
                <a:path w="1248" h="563">
                  <a:moveTo>
                    <a:pt x="0" y="92"/>
                  </a:moveTo>
                  <a:lnTo>
                    <a:pt x="1162" y="0"/>
                  </a:lnTo>
                  <a:lnTo>
                    <a:pt x="1165" y="116"/>
                  </a:lnTo>
                  <a:lnTo>
                    <a:pt x="1248" y="391"/>
                  </a:lnTo>
                  <a:lnTo>
                    <a:pt x="82" y="563"/>
                  </a:lnTo>
                  <a:lnTo>
                    <a:pt x="3" y="238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6" name="Freeform 14"/>
            <p:cNvSpPr/>
            <p:nvPr/>
          </p:nvSpPr>
          <p:spPr bwMode="auto">
            <a:xfrm>
              <a:off x="3609975" y="2987675"/>
              <a:ext cx="233363" cy="666750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47" y="420"/>
                </a:cxn>
                <a:cxn ang="0">
                  <a:pos x="0" y="407"/>
                </a:cxn>
                <a:cxn ang="0">
                  <a:pos x="3" y="6"/>
                </a:cxn>
                <a:cxn ang="0">
                  <a:pos x="134" y="0"/>
                </a:cxn>
              </a:cxnLst>
              <a:rect l="0" t="0" r="r" b="b"/>
              <a:pathLst>
                <a:path w="147" h="420">
                  <a:moveTo>
                    <a:pt x="134" y="0"/>
                  </a:moveTo>
                  <a:lnTo>
                    <a:pt x="147" y="420"/>
                  </a:lnTo>
                  <a:lnTo>
                    <a:pt x="0" y="407"/>
                  </a:lnTo>
                  <a:lnTo>
                    <a:pt x="3" y="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7" name="Freeform 15"/>
            <p:cNvSpPr/>
            <p:nvPr/>
          </p:nvSpPr>
          <p:spPr bwMode="auto">
            <a:xfrm>
              <a:off x="3279775" y="2997200"/>
              <a:ext cx="334963" cy="641350"/>
            </a:xfrm>
            <a:custGeom>
              <a:avLst/>
              <a:gdLst/>
              <a:ahLst/>
              <a:cxnLst>
                <a:cxn ang="0">
                  <a:pos x="208" y="401"/>
                </a:cxn>
                <a:cxn ang="0">
                  <a:pos x="0" y="404"/>
                </a:cxn>
                <a:cxn ang="0">
                  <a:pos x="3" y="0"/>
                </a:cxn>
                <a:cxn ang="0">
                  <a:pos x="211" y="0"/>
                </a:cxn>
                <a:cxn ang="0">
                  <a:pos x="208" y="401"/>
                </a:cxn>
              </a:cxnLst>
              <a:rect l="0" t="0" r="r" b="b"/>
              <a:pathLst>
                <a:path w="211" h="404">
                  <a:moveTo>
                    <a:pt x="208" y="401"/>
                  </a:moveTo>
                  <a:lnTo>
                    <a:pt x="0" y="404"/>
                  </a:lnTo>
                  <a:lnTo>
                    <a:pt x="3" y="0"/>
                  </a:lnTo>
                  <a:lnTo>
                    <a:pt x="211" y="0"/>
                  </a:lnTo>
                  <a:lnTo>
                    <a:pt x="208" y="40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8" name="Freeform 16"/>
            <p:cNvSpPr/>
            <p:nvPr/>
          </p:nvSpPr>
          <p:spPr bwMode="auto">
            <a:xfrm>
              <a:off x="3124200" y="4095750"/>
              <a:ext cx="849313" cy="306388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303" y="0"/>
                </a:cxn>
                <a:cxn ang="0">
                  <a:pos x="535" y="193"/>
                </a:cxn>
                <a:cxn ang="0">
                  <a:pos x="0" y="138"/>
                </a:cxn>
              </a:cxnLst>
              <a:rect l="0" t="0" r="r" b="b"/>
              <a:pathLst>
                <a:path w="535" h="193">
                  <a:moveTo>
                    <a:pt x="0" y="138"/>
                  </a:moveTo>
                  <a:lnTo>
                    <a:pt x="303" y="0"/>
                  </a:lnTo>
                  <a:lnTo>
                    <a:pt x="535" y="19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9" name="Freeform 17"/>
            <p:cNvSpPr/>
            <p:nvPr/>
          </p:nvSpPr>
          <p:spPr bwMode="auto">
            <a:xfrm>
              <a:off x="3294063" y="1685925"/>
              <a:ext cx="334963" cy="681038"/>
            </a:xfrm>
            <a:custGeom>
              <a:avLst/>
              <a:gdLst/>
              <a:ahLst/>
              <a:cxnLst>
                <a:cxn ang="0">
                  <a:pos x="208" y="429"/>
                </a:cxn>
                <a:cxn ang="0">
                  <a:pos x="0" y="407"/>
                </a:cxn>
                <a:cxn ang="0">
                  <a:pos x="3" y="0"/>
                </a:cxn>
                <a:cxn ang="0">
                  <a:pos x="211" y="61"/>
                </a:cxn>
                <a:cxn ang="0">
                  <a:pos x="208" y="429"/>
                </a:cxn>
              </a:cxnLst>
              <a:rect l="0" t="0" r="r" b="b"/>
              <a:pathLst>
                <a:path w="211" h="429">
                  <a:moveTo>
                    <a:pt x="208" y="429"/>
                  </a:moveTo>
                  <a:lnTo>
                    <a:pt x="0" y="407"/>
                  </a:lnTo>
                  <a:lnTo>
                    <a:pt x="3" y="0"/>
                  </a:lnTo>
                  <a:lnTo>
                    <a:pt x="211" y="61"/>
                  </a:lnTo>
                  <a:lnTo>
                    <a:pt x="208" y="42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80"/>
            <p:cNvGrpSpPr/>
            <p:nvPr/>
          </p:nvGrpSpPr>
          <p:grpSpPr>
            <a:xfrm rot="364498">
              <a:off x="4089643" y="1872450"/>
              <a:ext cx="1244431" cy="1867007"/>
              <a:chOff x="2616022" y="2850356"/>
              <a:chExt cx="635178" cy="952952"/>
            </a:xfrm>
          </p:grpSpPr>
          <p:grpSp>
            <p:nvGrpSpPr>
              <p:cNvPr id="4" name="Group 81"/>
              <p:cNvGrpSpPr/>
              <p:nvPr/>
            </p:nvGrpSpPr>
            <p:grpSpPr>
              <a:xfrm>
                <a:off x="2616022" y="2850356"/>
                <a:ext cx="635178" cy="166118"/>
                <a:chOff x="2616022" y="2850356"/>
                <a:chExt cx="635178" cy="166118"/>
              </a:xfrm>
            </p:grpSpPr>
            <p:sp>
              <p:nvSpPr>
                <p:cNvPr id="125" name="Freeform 39"/>
                <p:cNvSpPr/>
                <p:nvPr/>
              </p:nvSpPr>
              <p:spPr bwMode="auto">
                <a:xfrm>
                  <a:off x="3171825" y="2850356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51" y="37"/>
                    </a:cxn>
                    <a:cxn ang="0">
                      <a:pos x="26" y="75"/>
                    </a:cxn>
                    <a:cxn ang="0">
                      <a:pos x="0" y="38"/>
                    </a:cxn>
                    <a:cxn ang="0">
                      <a:pos x="25" y="0"/>
                    </a:cxn>
                    <a:cxn ang="0">
                      <a:pos x="51" y="37"/>
                    </a:cxn>
                  </a:cxnLst>
                  <a:rect l="0" t="0" r="r" b="b"/>
                  <a:pathLst>
                    <a:path w="52" h="75">
                      <a:moveTo>
                        <a:pt x="51" y="37"/>
                      </a:moveTo>
                      <a:cubicBezTo>
                        <a:pt x="52" y="58"/>
                        <a:pt x="41" y="75"/>
                        <a:pt x="26" y="75"/>
                      </a:cubicBezTo>
                      <a:cubicBezTo>
                        <a:pt x="12" y="75"/>
                        <a:pt x="0" y="59"/>
                        <a:pt x="0" y="38"/>
                      </a:cubicBezTo>
                      <a:cubicBezTo>
                        <a:pt x="0" y="17"/>
                        <a:pt x="11" y="0"/>
                        <a:pt x="25" y="0"/>
                      </a:cubicBezTo>
                      <a:cubicBezTo>
                        <a:pt x="39" y="0"/>
                        <a:pt x="51" y="16"/>
                        <a:pt x="51" y="3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" name="Freeform 40"/>
                <p:cNvSpPr/>
                <p:nvPr/>
              </p:nvSpPr>
              <p:spPr bwMode="auto">
                <a:xfrm>
                  <a:off x="3190875" y="2877344"/>
                  <a:ext cx="39688" cy="58738"/>
                </a:xfrm>
                <a:custGeom>
                  <a:avLst/>
                  <a:gdLst/>
                  <a:ahLst/>
                  <a:cxnLst>
                    <a:cxn ang="0">
                      <a:pos x="27" y="19"/>
                    </a:cxn>
                    <a:cxn ang="0">
                      <a:pos x="14" y="39"/>
                    </a:cxn>
                    <a:cxn ang="0">
                      <a:pos x="1" y="20"/>
                    </a:cxn>
                    <a:cxn ang="0">
                      <a:pos x="13" y="0"/>
                    </a:cxn>
                    <a:cxn ang="0">
                      <a:pos x="27" y="19"/>
                    </a:cxn>
                  </a:cxnLst>
                  <a:rect l="0" t="0" r="r" b="b"/>
                  <a:pathLst>
                    <a:path w="27" h="39">
                      <a:moveTo>
                        <a:pt x="27" y="19"/>
                      </a:moveTo>
                      <a:cubicBezTo>
                        <a:pt x="27" y="30"/>
                        <a:pt x="21" y="38"/>
                        <a:pt x="14" y="39"/>
                      </a:cubicBezTo>
                      <a:cubicBezTo>
                        <a:pt x="7" y="39"/>
                        <a:pt x="1" y="30"/>
                        <a:pt x="1" y="20"/>
                      </a:cubicBezTo>
                      <a:cubicBezTo>
                        <a:pt x="0" y="9"/>
                        <a:pt x="6" y="0"/>
                        <a:pt x="13" y="0"/>
                      </a:cubicBezTo>
                      <a:cubicBezTo>
                        <a:pt x="21" y="0"/>
                        <a:pt x="27" y="8"/>
                        <a:pt x="27" y="1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39"/>
                <p:cNvSpPr/>
                <p:nvPr/>
              </p:nvSpPr>
              <p:spPr bwMode="auto">
                <a:xfrm>
                  <a:off x="2616022" y="2902174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51" y="37"/>
                    </a:cxn>
                    <a:cxn ang="0">
                      <a:pos x="26" y="75"/>
                    </a:cxn>
                    <a:cxn ang="0">
                      <a:pos x="0" y="38"/>
                    </a:cxn>
                    <a:cxn ang="0">
                      <a:pos x="25" y="0"/>
                    </a:cxn>
                    <a:cxn ang="0">
                      <a:pos x="51" y="37"/>
                    </a:cxn>
                  </a:cxnLst>
                  <a:rect l="0" t="0" r="r" b="b"/>
                  <a:pathLst>
                    <a:path w="52" h="75">
                      <a:moveTo>
                        <a:pt x="51" y="37"/>
                      </a:moveTo>
                      <a:cubicBezTo>
                        <a:pt x="52" y="58"/>
                        <a:pt x="41" y="75"/>
                        <a:pt x="26" y="75"/>
                      </a:cubicBezTo>
                      <a:cubicBezTo>
                        <a:pt x="12" y="75"/>
                        <a:pt x="0" y="59"/>
                        <a:pt x="0" y="38"/>
                      </a:cubicBezTo>
                      <a:cubicBezTo>
                        <a:pt x="0" y="17"/>
                        <a:pt x="11" y="0"/>
                        <a:pt x="25" y="0"/>
                      </a:cubicBezTo>
                      <a:cubicBezTo>
                        <a:pt x="39" y="0"/>
                        <a:pt x="51" y="16"/>
                        <a:pt x="51" y="3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8" name="Freeform 40"/>
                <p:cNvSpPr/>
                <p:nvPr/>
              </p:nvSpPr>
              <p:spPr bwMode="auto">
                <a:xfrm>
                  <a:off x="2635071" y="2929161"/>
                  <a:ext cx="39688" cy="58738"/>
                </a:xfrm>
                <a:custGeom>
                  <a:avLst/>
                  <a:gdLst/>
                  <a:ahLst/>
                  <a:cxnLst>
                    <a:cxn ang="0">
                      <a:pos x="27" y="19"/>
                    </a:cxn>
                    <a:cxn ang="0">
                      <a:pos x="14" y="39"/>
                    </a:cxn>
                    <a:cxn ang="0">
                      <a:pos x="1" y="20"/>
                    </a:cxn>
                    <a:cxn ang="0">
                      <a:pos x="13" y="0"/>
                    </a:cxn>
                    <a:cxn ang="0">
                      <a:pos x="27" y="19"/>
                    </a:cxn>
                  </a:cxnLst>
                  <a:rect l="0" t="0" r="r" b="b"/>
                  <a:pathLst>
                    <a:path w="27" h="39">
                      <a:moveTo>
                        <a:pt x="27" y="19"/>
                      </a:moveTo>
                      <a:cubicBezTo>
                        <a:pt x="27" y="30"/>
                        <a:pt x="21" y="38"/>
                        <a:pt x="14" y="39"/>
                      </a:cubicBezTo>
                      <a:cubicBezTo>
                        <a:pt x="7" y="39"/>
                        <a:pt x="1" y="30"/>
                        <a:pt x="1" y="20"/>
                      </a:cubicBezTo>
                      <a:cubicBezTo>
                        <a:pt x="0" y="9"/>
                        <a:pt x="6" y="0"/>
                        <a:pt x="13" y="0"/>
                      </a:cubicBezTo>
                      <a:cubicBezTo>
                        <a:pt x="21" y="0"/>
                        <a:pt x="27" y="8"/>
                        <a:pt x="27" y="1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2" name="Freeform 41"/>
              <p:cNvSpPr/>
              <p:nvPr/>
            </p:nvSpPr>
            <p:spPr bwMode="auto">
              <a:xfrm>
                <a:off x="2641600" y="2900019"/>
                <a:ext cx="585788" cy="903289"/>
              </a:xfrm>
              <a:custGeom>
                <a:avLst/>
                <a:gdLst/>
                <a:ahLst/>
                <a:cxnLst>
                  <a:cxn ang="0">
                    <a:pos x="176" y="595"/>
                  </a:cxn>
                  <a:cxn ang="0">
                    <a:pos x="149" y="589"/>
                  </a:cxn>
                  <a:cxn ang="0">
                    <a:pos x="0" y="35"/>
                  </a:cxn>
                  <a:cxn ang="0">
                    <a:pos x="8" y="25"/>
                  </a:cxn>
                  <a:cxn ang="0">
                    <a:pos x="8" y="25"/>
                  </a:cxn>
                  <a:cxn ang="0">
                    <a:pos x="17" y="35"/>
                  </a:cxn>
                  <a:cxn ang="0">
                    <a:pos x="156" y="573"/>
                  </a:cxn>
                  <a:cxn ang="0">
                    <a:pos x="207" y="567"/>
                  </a:cxn>
                  <a:cxn ang="0">
                    <a:pos x="365" y="10"/>
                  </a:cxn>
                  <a:cxn ang="0">
                    <a:pos x="373" y="1"/>
                  </a:cxn>
                  <a:cxn ang="0">
                    <a:pos x="382" y="8"/>
                  </a:cxn>
                  <a:cxn ang="0">
                    <a:pos x="345" y="290"/>
                  </a:cxn>
                  <a:cxn ang="0">
                    <a:pos x="217" y="581"/>
                  </a:cxn>
                  <a:cxn ang="0">
                    <a:pos x="176" y="595"/>
                  </a:cxn>
                </a:cxnLst>
                <a:rect l="0" t="0" r="r" b="b"/>
                <a:pathLst>
                  <a:path w="386" h="595">
                    <a:moveTo>
                      <a:pt x="176" y="595"/>
                    </a:moveTo>
                    <a:cubicBezTo>
                      <a:pt x="167" y="595"/>
                      <a:pt x="158" y="593"/>
                      <a:pt x="149" y="589"/>
                    </a:cubicBezTo>
                    <a:cubicBezTo>
                      <a:pt x="1" y="523"/>
                      <a:pt x="0" y="55"/>
                      <a:pt x="0" y="35"/>
                    </a:cubicBezTo>
                    <a:cubicBezTo>
                      <a:pt x="0" y="30"/>
                      <a:pt x="4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3" y="25"/>
                      <a:pt x="17" y="30"/>
                      <a:pt x="17" y="35"/>
                    </a:cubicBezTo>
                    <a:cubicBezTo>
                      <a:pt x="17" y="40"/>
                      <a:pt x="18" y="511"/>
                      <a:pt x="156" y="573"/>
                    </a:cubicBezTo>
                    <a:cubicBezTo>
                      <a:pt x="173" y="581"/>
                      <a:pt x="190" y="579"/>
                      <a:pt x="207" y="567"/>
                    </a:cubicBezTo>
                    <a:cubicBezTo>
                      <a:pt x="311" y="491"/>
                      <a:pt x="373" y="83"/>
                      <a:pt x="365" y="10"/>
                    </a:cubicBezTo>
                    <a:cubicBezTo>
                      <a:pt x="365" y="5"/>
                      <a:pt x="368" y="1"/>
                      <a:pt x="373" y="1"/>
                    </a:cubicBezTo>
                    <a:cubicBezTo>
                      <a:pt x="377" y="0"/>
                      <a:pt x="382" y="4"/>
                      <a:pt x="382" y="8"/>
                    </a:cubicBezTo>
                    <a:cubicBezTo>
                      <a:pt x="386" y="46"/>
                      <a:pt x="372" y="171"/>
                      <a:pt x="345" y="290"/>
                    </a:cubicBezTo>
                    <a:cubicBezTo>
                      <a:pt x="320" y="398"/>
                      <a:pt x="278" y="536"/>
                      <a:pt x="217" y="581"/>
                    </a:cubicBezTo>
                    <a:cubicBezTo>
                      <a:pt x="204" y="590"/>
                      <a:pt x="190" y="595"/>
                      <a:pt x="176" y="595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baseline="-250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49" name="直接连接符 48"/>
          <p:cNvCxnSpPr/>
          <p:nvPr/>
        </p:nvCxnSpPr>
        <p:spPr>
          <a:xfrm>
            <a:off x="455289" y="709542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1125200" y="0"/>
            <a:ext cx="1733550" cy="709542"/>
            <a:chOff x="11125200" y="0"/>
            <a:chExt cx="1733550" cy="709542"/>
          </a:xfrm>
        </p:grpSpPr>
        <p:sp>
          <p:nvSpPr>
            <p:cNvPr id="52" name="矩形 51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Content Placeholder 2"/>
            <p:cNvSpPr txBox="1"/>
            <p:nvPr/>
          </p:nvSpPr>
          <p:spPr>
            <a:xfrm>
              <a:off x="11579981" y="64770"/>
              <a:ext cx="931937" cy="527368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en-US" sz="32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00">
        <p14:prism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0" grpId="0"/>
      <p:bldP spid="161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 rot="16200000">
            <a:off x="2962705" y="4101236"/>
            <a:ext cx="886181" cy="590788"/>
            <a:chOff x="3200400" y="1234012"/>
            <a:chExt cx="1371600" cy="728138"/>
          </a:xfrm>
        </p:grpSpPr>
        <p:sp>
          <p:nvSpPr>
            <p:cNvPr id="59" name="Round Single Corner Rectangle 58"/>
            <p:cNvSpPr/>
            <p:nvPr/>
          </p:nvSpPr>
          <p:spPr>
            <a:xfrm>
              <a:off x="4114800" y="1234012"/>
              <a:ext cx="457200" cy="728138"/>
            </a:xfrm>
            <a:prstGeom prst="round1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ound Single Corner Rectangle 60"/>
            <p:cNvSpPr/>
            <p:nvPr/>
          </p:nvSpPr>
          <p:spPr>
            <a:xfrm flipH="1">
              <a:off x="3200400" y="1234012"/>
              <a:ext cx="457200" cy="728138"/>
            </a:xfrm>
            <a:prstGeom prst="round1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2"/>
          <p:cNvGrpSpPr/>
          <p:nvPr/>
        </p:nvGrpSpPr>
        <p:grpSpPr>
          <a:xfrm rot="16200000">
            <a:off x="4161009" y="4101236"/>
            <a:ext cx="886181" cy="590788"/>
            <a:chOff x="3200400" y="1234012"/>
            <a:chExt cx="1371600" cy="728138"/>
          </a:xfrm>
        </p:grpSpPr>
        <p:sp>
          <p:nvSpPr>
            <p:cNvPr id="64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74"/>
          <p:cNvGrpSpPr/>
          <p:nvPr/>
        </p:nvGrpSpPr>
        <p:grpSpPr>
          <a:xfrm rot="16200000">
            <a:off x="5359313" y="4101235"/>
            <a:ext cx="886181" cy="590788"/>
            <a:chOff x="3200400" y="1234012"/>
            <a:chExt cx="1371600" cy="728138"/>
          </a:xfrm>
        </p:grpSpPr>
        <p:sp>
          <p:nvSpPr>
            <p:cNvPr id="76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00"/>
          <p:cNvGrpSpPr/>
          <p:nvPr/>
        </p:nvGrpSpPr>
        <p:grpSpPr>
          <a:xfrm rot="16200000">
            <a:off x="9327116" y="3731003"/>
            <a:ext cx="888932" cy="1334004"/>
            <a:chOff x="4257815" y="3604273"/>
            <a:chExt cx="632164" cy="948677"/>
          </a:xfrm>
        </p:grpSpPr>
        <p:grpSp>
          <p:nvGrpSpPr>
            <p:cNvPr id="6" name="Group 96"/>
            <p:cNvGrpSpPr/>
            <p:nvPr/>
          </p:nvGrpSpPr>
          <p:grpSpPr>
            <a:xfrm>
              <a:off x="4257815" y="3905805"/>
              <a:ext cx="632164" cy="647145"/>
              <a:chOff x="4107979" y="4055348"/>
              <a:chExt cx="966386" cy="788823"/>
            </a:xfrm>
          </p:grpSpPr>
          <p:sp>
            <p:nvSpPr>
              <p:cNvPr id="37" name="Isosceles Triangle 36"/>
              <p:cNvSpPr/>
              <p:nvPr/>
            </p:nvSpPr>
            <p:spPr bwMode="auto">
              <a:xfrm rot="10800000">
                <a:off x="4107979" y="4055348"/>
                <a:ext cx="966386" cy="785648"/>
              </a:xfrm>
              <a:prstGeom prst="triangle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0000">
                    <a:schemeClr val="bg1">
                      <a:lumMod val="85000"/>
                    </a:schemeClr>
                  </a:gs>
                </a:gsLst>
                <a:lin ang="0" scaled="0"/>
              </a:gradFill>
              <a:ln w="9525">
                <a:noFill/>
                <a:round/>
              </a:ln>
            </p:spPr>
            <p:txBody>
              <a:bodyPr vert="horz" wrap="square" lIns="128580" tIns="64290" rIns="128580" bIns="64290" numCol="1" rtlCol="0" anchor="t" anchorCtr="0" compatLnSpc="1"/>
              <a:lstStyle/>
              <a:p>
                <a:pPr algn="ctr">
                  <a:lnSpc>
                    <a:spcPct val="15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Isosceles Triangle 37"/>
              <p:cNvSpPr/>
              <p:nvPr/>
            </p:nvSpPr>
            <p:spPr bwMode="auto">
              <a:xfrm rot="10800000">
                <a:off x="4472566" y="4640971"/>
                <a:ext cx="237212" cy="203200"/>
              </a:xfrm>
              <a:prstGeom prst="triangle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rtlCol="0" anchor="t" anchorCtr="0" compatLnSpc="1"/>
              <a:lstStyle/>
              <a:p>
                <a:pPr algn="ctr"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96"/>
            <p:cNvGrpSpPr/>
            <p:nvPr/>
          </p:nvGrpSpPr>
          <p:grpSpPr>
            <a:xfrm>
              <a:off x="4259771" y="3604273"/>
              <a:ext cx="630208" cy="416793"/>
              <a:chOff x="2514600" y="3103313"/>
              <a:chExt cx="914400" cy="604745"/>
            </a:xfrm>
          </p:grpSpPr>
          <p:sp>
            <p:nvSpPr>
              <p:cNvPr id="94" name="Pentagon 93"/>
              <p:cNvSpPr/>
              <p:nvPr/>
            </p:nvSpPr>
            <p:spPr>
              <a:xfrm rot="5400000">
                <a:off x="2364628" y="3253285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5" name="Pentagon 94"/>
              <p:cNvSpPr/>
              <p:nvPr/>
            </p:nvSpPr>
            <p:spPr>
              <a:xfrm rot="5400000">
                <a:off x="2669428" y="3253286"/>
                <a:ext cx="604743" cy="304800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6" name="Pentagon 95"/>
              <p:cNvSpPr/>
              <p:nvPr/>
            </p:nvSpPr>
            <p:spPr>
              <a:xfrm rot="5400000">
                <a:off x="2974228" y="3253287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120"/>
          <p:cNvGrpSpPr/>
          <p:nvPr/>
        </p:nvGrpSpPr>
        <p:grpSpPr>
          <a:xfrm rot="16200000" flipH="1">
            <a:off x="4191914" y="4674973"/>
            <a:ext cx="2042325" cy="587865"/>
            <a:chOff x="4889980" y="1620289"/>
            <a:chExt cx="1452400" cy="418060"/>
          </a:xfrm>
        </p:grpSpPr>
        <p:sp>
          <p:nvSpPr>
            <p:cNvPr id="122" name="Arc 121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4"/>
          <p:cNvGrpSpPr/>
          <p:nvPr/>
        </p:nvGrpSpPr>
        <p:grpSpPr>
          <a:xfrm rot="16200000">
            <a:off x="6525456" y="4101235"/>
            <a:ext cx="886181" cy="590788"/>
            <a:chOff x="3200400" y="1234012"/>
            <a:chExt cx="1371600" cy="728138"/>
          </a:xfrm>
        </p:grpSpPr>
        <p:sp>
          <p:nvSpPr>
            <p:cNvPr id="70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74"/>
          <p:cNvGrpSpPr/>
          <p:nvPr/>
        </p:nvGrpSpPr>
        <p:grpSpPr>
          <a:xfrm rot="16200000">
            <a:off x="7737138" y="4101236"/>
            <a:ext cx="886181" cy="590788"/>
            <a:chOff x="3200400" y="1234012"/>
            <a:chExt cx="1371600" cy="728138"/>
          </a:xfrm>
        </p:grpSpPr>
        <p:sp>
          <p:nvSpPr>
            <p:cNvPr id="75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0"/>
          <p:cNvGrpSpPr/>
          <p:nvPr/>
        </p:nvGrpSpPr>
        <p:grpSpPr>
          <a:xfrm rot="5400000" flipH="1" flipV="1">
            <a:off x="5370566" y="3513231"/>
            <a:ext cx="2042325" cy="587865"/>
            <a:chOff x="4889980" y="1620289"/>
            <a:chExt cx="1452400" cy="418060"/>
          </a:xfrm>
        </p:grpSpPr>
        <p:sp>
          <p:nvSpPr>
            <p:cNvPr id="82" name="Arc 81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20"/>
          <p:cNvGrpSpPr/>
          <p:nvPr/>
        </p:nvGrpSpPr>
        <p:grpSpPr>
          <a:xfrm rot="16200000" flipH="1">
            <a:off x="6554568" y="4674973"/>
            <a:ext cx="2042325" cy="587865"/>
            <a:chOff x="4889980" y="1620289"/>
            <a:chExt cx="1452400" cy="418060"/>
          </a:xfrm>
        </p:grpSpPr>
        <p:sp>
          <p:nvSpPr>
            <p:cNvPr id="86" name="Arc 85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20"/>
          <p:cNvGrpSpPr/>
          <p:nvPr/>
        </p:nvGrpSpPr>
        <p:grpSpPr>
          <a:xfrm rot="5400000" flipH="1" flipV="1">
            <a:off x="7766252" y="3513231"/>
            <a:ext cx="2042325" cy="587865"/>
            <a:chOff x="4889980" y="1620289"/>
            <a:chExt cx="1452400" cy="418060"/>
          </a:xfrm>
        </p:grpSpPr>
        <p:sp>
          <p:nvSpPr>
            <p:cNvPr id="90" name="Arc 89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20"/>
          <p:cNvGrpSpPr/>
          <p:nvPr/>
        </p:nvGrpSpPr>
        <p:grpSpPr>
          <a:xfrm rot="5400000" flipH="1" flipV="1">
            <a:off x="2973959" y="3513231"/>
            <a:ext cx="2042325" cy="587865"/>
            <a:chOff x="4889980" y="1620289"/>
            <a:chExt cx="1452400" cy="418060"/>
          </a:xfrm>
        </p:grpSpPr>
        <p:sp>
          <p:nvSpPr>
            <p:cNvPr id="97" name="Arc 96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08"/>
          <p:cNvGrpSpPr/>
          <p:nvPr/>
        </p:nvGrpSpPr>
        <p:grpSpPr>
          <a:xfrm>
            <a:off x="5889991" y="2564920"/>
            <a:ext cx="1075137" cy="1044356"/>
            <a:chOff x="6299532" y="3384456"/>
            <a:chExt cx="469021" cy="4555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11"/>
          <p:cNvGrpSpPr/>
          <p:nvPr/>
        </p:nvGrpSpPr>
        <p:grpSpPr>
          <a:xfrm>
            <a:off x="7056134" y="5250728"/>
            <a:ext cx="1075137" cy="1044356"/>
            <a:chOff x="630683" y="4190009"/>
            <a:chExt cx="469021" cy="455593"/>
          </a:xfrm>
        </p:grpSpPr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14"/>
          <p:cNvGrpSpPr/>
          <p:nvPr/>
        </p:nvGrpSpPr>
        <p:grpSpPr>
          <a:xfrm>
            <a:off x="4691687" y="5250728"/>
            <a:ext cx="1075137" cy="1044356"/>
            <a:chOff x="3425803" y="3384456"/>
            <a:chExt cx="469021" cy="455593"/>
          </a:xfrm>
        </p:grpSpPr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17"/>
          <p:cNvGrpSpPr/>
          <p:nvPr/>
        </p:nvGrpSpPr>
        <p:grpSpPr>
          <a:xfrm>
            <a:off x="3493383" y="2564920"/>
            <a:ext cx="1075137" cy="1044356"/>
            <a:chOff x="630683" y="3383511"/>
            <a:chExt cx="469021" cy="4555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20"/>
          <p:cNvGrpSpPr/>
          <p:nvPr/>
        </p:nvGrpSpPr>
        <p:grpSpPr>
          <a:xfrm>
            <a:off x="8257427" y="2564920"/>
            <a:ext cx="1075137" cy="1044356"/>
            <a:chOff x="3428938" y="4190009"/>
            <a:chExt cx="469021" cy="45559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8" name="Text Placeholder 3"/>
          <p:cNvSpPr txBox="1"/>
          <p:nvPr/>
        </p:nvSpPr>
        <p:spPr>
          <a:xfrm>
            <a:off x="2245026" y="5235612"/>
            <a:ext cx="2362794" cy="5320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 defTabSz="128524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1" name="Text Placeholder 3"/>
          <p:cNvSpPr txBox="1"/>
          <p:nvPr/>
        </p:nvSpPr>
        <p:spPr>
          <a:xfrm>
            <a:off x="8319238" y="5235612"/>
            <a:ext cx="2362794" cy="5320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Text Placeholder 3"/>
          <p:cNvSpPr txBox="1"/>
          <p:nvPr/>
        </p:nvSpPr>
        <p:spPr>
          <a:xfrm>
            <a:off x="1052282" y="2560212"/>
            <a:ext cx="2362794" cy="5320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 defTabSz="128524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Text Placeholder 3"/>
          <p:cNvSpPr txBox="1"/>
          <p:nvPr/>
        </p:nvSpPr>
        <p:spPr>
          <a:xfrm>
            <a:off x="5245236" y="1646428"/>
            <a:ext cx="2362794" cy="5320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8" name="Text Placeholder 3"/>
          <p:cNvSpPr txBox="1"/>
          <p:nvPr/>
        </p:nvSpPr>
        <p:spPr>
          <a:xfrm>
            <a:off x="9424100" y="2560212"/>
            <a:ext cx="2362794" cy="5320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455289" y="709542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11125200" y="0"/>
            <a:ext cx="1733550" cy="709542"/>
            <a:chOff x="11125200" y="0"/>
            <a:chExt cx="1733550" cy="709542"/>
          </a:xfrm>
        </p:grpSpPr>
        <p:sp>
          <p:nvSpPr>
            <p:cNvPr id="89" name="矩形 88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Content Placeholder 2"/>
            <p:cNvSpPr txBox="1"/>
            <p:nvPr/>
          </p:nvSpPr>
          <p:spPr>
            <a:xfrm>
              <a:off x="11579981" y="64770"/>
              <a:ext cx="931937" cy="527368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en-US" sz="32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00">
        <p14:prism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1" grpId="0"/>
      <p:bldP spid="134" grpId="0"/>
      <p:bldP spid="137" grpId="0"/>
      <p:bldP spid="138" grpId="0"/>
      <p:bldP spid="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 rot="10800000">
            <a:off x="807868" y="2657694"/>
            <a:ext cx="439604" cy="1562338"/>
          </a:xfrm>
          <a:custGeom>
            <a:avLst/>
            <a:gdLst>
              <a:gd name="connsiteX0" fmla="*/ 0 w 530147"/>
              <a:gd name="connsiteY0" fmla="*/ 0 h 1562338"/>
              <a:gd name="connsiteX1" fmla="*/ 530147 w 530147"/>
              <a:gd name="connsiteY1" fmla="*/ 0 h 1562338"/>
              <a:gd name="connsiteX2" fmla="*/ 530147 w 530147"/>
              <a:gd name="connsiteY2" fmla="*/ 1216177 h 1562338"/>
              <a:gd name="connsiteX3" fmla="*/ 0 w 530147"/>
              <a:gd name="connsiteY3" fmla="*/ 1562338 h 156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47" h="1562338">
                <a:moveTo>
                  <a:pt x="0" y="0"/>
                </a:moveTo>
                <a:lnTo>
                  <a:pt x="530147" y="0"/>
                </a:lnTo>
                <a:lnTo>
                  <a:pt x="530147" y="1216177"/>
                </a:lnTo>
                <a:lnTo>
                  <a:pt x="0" y="15623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5858840" y="2999919"/>
            <a:ext cx="439604" cy="1562338"/>
          </a:xfrm>
          <a:custGeom>
            <a:avLst/>
            <a:gdLst>
              <a:gd name="connsiteX0" fmla="*/ 0 w 530147"/>
              <a:gd name="connsiteY0" fmla="*/ 0 h 1562338"/>
              <a:gd name="connsiteX1" fmla="*/ 530147 w 530147"/>
              <a:gd name="connsiteY1" fmla="*/ 0 h 1562338"/>
              <a:gd name="connsiteX2" fmla="*/ 530147 w 530147"/>
              <a:gd name="connsiteY2" fmla="*/ 1216177 h 1562338"/>
              <a:gd name="connsiteX3" fmla="*/ 0 w 530147"/>
              <a:gd name="connsiteY3" fmla="*/ 1562338 h 156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47" h="1562338">
                <a:moveTo>
                  <a:pt x="0" y="0"/>
                </a:moveTo>
                <a:lnTo>
                  <a:pt x="530147" y="0"/>
                </a:lnTo>
                <a:lnTo>
                  <a:pt x="530147" y="1216177"/>
                </a:lnTo>
                <a:lnTo>
                  <a:pt x="0" y="15623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588515" y="-12699"/>
            <a:ext cx="5926586" cy="7245349"/>
          </a:xfrm>
          <a:custGeom>
            <a:avLst/>
            <a:gdLst>
              <a:gd name="connsiteX0" fmla="*/ 756568 w 4593513"/>
              <a:gd name="connsiteY0" fmla="*/ 0 h 7245349"/>
              <a:gd name="connsiteX1" fmla="*/ 4593513 w 4593513"/>
              <a:gd name="connsiteY1" fmla="*/ 0 h 7245349"/>
              <a:gd name="connsiteX2" fmla="*/ 3830873 w 4593513"/>
              <a:gd name="connsiteY2" fmla="*/ 7245349 h 7245349"/>
              <a:gd name="connsiteX3" fmla="*/ 0 w 4593513"/>
              <a:gd name="connsiteY3" fmla="*/ 7245349 h 7245349"/>
              <a:gd name="connsiteX4" fmla="*/ 0 w 4593513"/>
              <a:gd name="connsiteY4" fmla="*/ 7187657 h 724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3513" h="7245349">
                <a:moveTo>
                  <a:pt x="756568" y="0"/>
                </a:moveTo>
                <a:lnTo>
                  <a:pt x="4593513" y="0"/>
                </a:lnTo>
                <a:lnTo>
                  <a:pt x="3830873" y="7245349"/>
                </a:lnTo>
                <a:lnTo>
                  <a:pt x="0" y="7245349"/>
                </a:lnTo>
                <a:lnTo>
                  <a:pt x="0" y="7187657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75" b="1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05173" y="2999919"/>
            <a:ext cx="5493271" cy="1220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1"/>
          <p:cNvSpPr txBox="1"/>
          <p:nvPr/>
        </p:nvSpPr>
        <p:spPr>
          <a:xfrm>
            <a:off x="6993434" y="2730977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zh-CN" altLang="en-US" sz="4000" dirty="0" smtClean="0">
                <a:solidFill>
                  <a:srgbClr val="0170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4000" dirty="0">
                <a:solidFill>
                  <a:srgbClr val="0170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4000" dirty="0">
              <a:solidFill>
                <a:srgbClr val="0170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10137" y="2768304"/>
            <a:ext cx="1683342" cy="16833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8" name="TextBox 13"/>
          <p:cNvSpPr txBox="1"/>
          <p:nvPr/>
        </p:nvSpPr>
        <p:spPr>
          <a:xfrm>
            <a:off x="2917064" y="3068994"/>
            <a:ext cx="1269489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7030" b="1" dirty="0" smtClean="0">
                <a:solidFill>
                  <a:srgbClr val="0170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7030" b="1" dirty="0">
              <a:solidFill>
                <a:srgbClr val="0170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1"/>
          <p:cNvSpPr txBox="1"/>
          <p:nvPr/>
        </p:nvSpPr>
        <p:spPr>
          <a:xfrm>
            <a:off x="6937007" y="3710110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600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600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9109397" y="3710110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600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600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6937007" y="4048664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600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600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9109397" y="4048664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600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600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993434" y="3529278"/>
            <a:ext cx="418846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37" grpId="0" animBg="1"/>
      <p:bldP spid="3" grpId="0" animBg="1"/>
      <p:bldP spid="13" grpId="0"/>
      <p:bldP spid="18" grpId="0"/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>
            <a:off x="180455" y="1775091"/>
            <a:ext cx="3711509" cy="3199579"/>
          </a:xfrm>
          <a:prstGeom prst="hexagon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079" y="949742"/>
            <a:ext cx="825349" cy="825349"/>
          </a:xfrm>
          <a:prstGeom prst="rect">
            <a:avLst/>
          </a:prstGeom>
        </p:spPr>
      </p:pic>
      <p:sp>
        <p:nvSpPr>
          <p:cNvPr id="36" name="Hexagon 35"/>
          <p:cNvSpPr/>
          <p:nvPr/>
        </p:nvSpPr>
        <p:spPr>
          <a:xfrm>
            <a:off x="3120632" y="1775091"/>
            <a:ext cx="3711509" cy="3199579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6060809" y="1775091"/>
            <a:ext cx="3711509" cy="3199579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9000984" y="1775091"/>
            <a:ext cx="3711509" cy="3199579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2800" y="5421688"/>
            <a:ext cx="1133383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55289" y="709542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125200" y="0"/>
            <a:ext cx="1733550" cy="709542"/>
            <a:chOff x="11125200" y="0"/>
            <a:chExt cx="1733550" cy="709542"/>
          </a:xfrm>
        </p:grpSpPr>
        <p:sp>
          <p:nvSpPr>
            <p:cNvPr id="11" name="矩形 10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Content Placeholder 2"/>
            <p:cNvSpPr txBox="1"/>
            <p:nvPr/>
          </p:nvSpPr>
          <p:spPr>
            <a:xfrm>
              <a:off x="11579981" y="64770"/>
              <a:ext cx="931937" cy="527368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en-US" sz="32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6" grpId="0" animBg="1"/>
      <p:bldP spid="40" grpId="0" animBg="1"/>
      <p:bldP spid="41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2"/>
          <p:cNvGrpSpPr/>
          <p:nvPr/>
        </p:nvGrpSpPr>
        <p:grpSpPr>
          <a:xfrm>
            <a:off x="1286157" y="2116220"/>
            <a:ext cx="4714616" cy="3942175"/>
            <a:chOff x="914400" y="1504950"/>
            <a:chExt cx="3352800" cy="2803478"/>
          </a:xfrm>
        </p:grpSpPr>
        <p:grpSp>
          <p:nvGrpSpPr>
            <p:cNvPr id="3" name="Group 75"/>
            <p:cNvGrpSpPr/>
            <p:nvPr/>
          </p:nvGrpSpPr>
          <p:grpSpPr>
            <a:xfrm>
              <a:off x="914400" y="1988353"/>
              <a:ext cx="1600141" cy="2247693"/>
              <a:chOff x="2513013" y="1857375"/>
              <a:chExt cx="1965325" cy="2760662"/>
            </a:xfrm>
            <a:solidFill>
              <a:schemeClr val="tx1">
                <a:lumMod val="25000"/>
                <a:lumOff val="75000"/>
              </a:schemeClr>
            </a:solidFill>
          </p:grpSpPr>
          <p:sp>
            <p:nvSpPr>
              <p:cNvPr id="2053" name="Freeform 5"/>
              <p:cNvSpPr/>
              <p:nvPr/>
            </p:nvSpPr>
            <p:spPr bwMode="auto">
              <a:xfrm>
                <a:off x="3297238" y="3122613"/>
                <a:ext cx="133350" cy="254000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42" y="80"/>
                  </a:cxn>
                  <a:cxn ang="0">
                    <a:pos x="71" y="107"/>
                  </a:cxn>
                  <a:cxn ang="0">
                    <a:pos x="74" y="141"/>
                  </a:cxn>
                  <a:cxn ang="0">
                    <a:pos x="9" y="99"/>
                  </a:cxn>
                  <a:cxn ang="0">
                    <a:pos x="18" y="9"/>
                  </a:cxn>
                  <a:cxn ang="0">
                    <a:pos x="25" y="4"/>
                  </a:cxn>
                </a:cxnLst>
                <a:rect l="0" t="0" r="r" b="b"/>
                <a:pathLst>
                  <a:path w="74" h="141">
                    <a:moveTo>
                      <a:pt x="25" y="4"/>
                    </a:moveTo>
                    <a:cubicBezTo>
                      <a:pt x="25" y="4"/>
                      <a:pt x="27" y="66"/>
                      <a:pt x="42" y="80"/>
                    </a:cubicBezTo>
                    <a:cubicBezTo>
                      <a:pt x="57" y="95"/>
                      <a:pt x="71" y="107"/>
                      <a:pt x="71" y="107"/>
                    </a:cubicBezTo>
                    <a:cubicBezTo>
                      <a:pt x="74" y="141"/>
                      <a:pt x="74" y="141"/>
                      <a:pt x="74" y="141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24"/>
                      <a:pt x="18" y="9"/>
                    </a:cubicBezTo>
                    <a:cubicBezTo>
                      <a:pt x="29" y="0"/>
                      <a:pt x="25" y="4"/>
                      <a:pt x="2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4" name="Freeform 6"/>
              <p:cNvSpPr/>
              <p:nvPr/>
            </p:nvSpPr>
            <p:spPr bwMode="auto">
              <a:xfrm>
                <a:off x="3035300" y="2478088"/>
                <a:ext cx="196850" cy="3492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1" y="34"/>
                  </a:cxn>
                  <a:cxn ang="0">
                    <a:pos x="77" y="103"/>
                  </a:cxn>
                  <a:cxn ang="0">
                    <a:pos x="108" y="171"/>
                  </a:cxn>
                  <a:cxn ang="0">
                    <a:pos x="13" y="0"/>
                  </a:cxn>
                </a:cxnLst>
                <a:rect l="0" t="0" r="r" b="b"/>
                <a:pathLst>
                  <a:path w="110" h="194">
                    <a:moveTo>
                      <a:pt x="13" y="0"/>
                    </a:moveTo>
                    <a:cubicBezTo>
                      <a:pt x="13" y="0"/>
                      <a:pt x="39" y="4"/>
                      <a:pt x="41" y="34"/>
                    </a:cubicBezTo>
                    <a:cubicBezTo>
                      <a:pt x="41" y="34"/>
                      <a:pt x="51" y="69"/>
                      <a:pt x="77" y="103"/>
                    </a:cubicBezTo>
                    <a:cubicBezTo>
                      <a:pt x="103" y="138"/>
                      <a:pt x="110" y="147"/>
                      <a:pt x="108" y="171"/>
                    </a:cubicBezTo>
                    <a:cubicBezTo>
                      <a:pt x="106" y="194"/>
                      <a:pt x="0" y="21"/>
                      <a:pt x="1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5" name="Freeform 7"/>
              <p:cNvSpPr/>
              <p:nvPr/>
            </p:nvSpPr>
            <p:spPr bwMode="auto">
              <a:xfrm>
                <a:off x="3744913" y="2965450"/>
                <a:ext cx="374650" cy="122237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36" y="16"/>
                  </a:cxn>
                  <a:cxn ang="0">
                    <a:pos x="72" y="6"/>
                  </a:cxn>
                  <a:cxn ang="0">
                    <a:pos x="106" y="8"/>
                  </a:cxn>
                  <a:cxn ang="0">
                    <a:pos x="146" y="17"/>
                  </a:cxn>
                  <a:cxn ang="0">
                    <a:pos x="209" y="62"/>
                  </a:cxn>
                  <a:cxn ang="0">
                    <a:pos x="192" y="63"/>
                  </a:cxn>
                  <a:cxn ang="0">
                    <a:pos x="170" y="62"/>
                  </a:cxn>
                  <a:cxn ang="0">
                    <a:pos x="142" y="64"/>
                  </a:cxn>
                  <a:cxn ang="0">
                    <a:pos x="116" y="61"/>
                  </a:cxn>
                  <a:cxn ang="0">
                    <a:pos x="107" y="67"/>
                  </a:cxn>
                  <a:cxn ang="0">
                    <a:pos x="4" y="68"/>
                  </a:cxn>
                  <a:cxn ang="0">
                    <a:pos x="0" y="19"/>
                  </a:cxn>
                </a:cxnLst>
                <a:rect l="0" t="0" r="r" b="b"/>
                <a:pathLst>
                  <a:path w="209" h="68">
                    <a:moveTo>
                      <a:pt x="0" y="19"/>
                    </a:moveTo>
                    <a:cubicBezTo>
                      <a:pt x="0" y="19"/>
                      <a:pt x="21" y="17"/>
                      <a:pt x="36" y="16"/>
                    </a:cubicBezTo>
                    <a:cubicBezTo>
                      <a:pt x="52" y="14"/>
                      <a:pt x="63" y="9"/>
                      <a:pt x="72" y="6"/>
                    </a:cubicBezTo>
                    <a:cubicBezTo>
                      <a:pt x="81" y="2"/>
                      <a:pt x="90" y="0"/>
                      <a:pt x="106" y="8"/>
                    </a:cubicBezTo>
                    <a:cubicBezTo>
                      <a:pt x="123" y="16"/>
                      <a:pt x="136" y="14"/>
                      <a:pt x="146" y="17"/>
                    </a:cubicBezTo>
                    <a:cubicBezTo>
                      <a:pt x="156" y="21"/>
                      <a:pt x="206" y="54"/>
                      <a:pt x="209" y="62"/>
                    </a:cubicBezTo>
                    <a:cubicBezTo>
                      <a:pt x="209" y="62"/>
                      <a:pt x="200" y="67"/>
                      <a:pt x="192" y="63"/>
                    </a:cubicBezTo>
                    <a:cubicBezTo>
                      <a:pt x="192" y="63"/>
                      <a:pt x="176" y="67"/>
                      <a:pt x="170" y="62"/>
                    </a:cubicBezTo>
                    <a:cubicBezTo>
                      <a:pt x="170" y="62"/>
                      <a:pt x="149" y="68"/>
                      <a:pt x="142" y="64"/>
                    </a:cubicBezTo>
                    <a:cubicBezTo>
                      <a:pt x="142" y="64"/>
                      <a:pt x="120" y="61"/>
                      <a:pt x="116" y="61"/>
                    </a:cubicBezTo>
                    <a:cubicBezTo>
                      <a:pt x="116" y="61"/>
                      <a:pt x="113" y="67"/>
                      <a:pt x="107" y="67"/>
                    </a:cubicBezTo>
                    <a:cubicBezTo>
                      <a:pt x="100" y="67"/>
                      <a:pt x="4" y="68"/>
                      <a:pt x="4" y="68"/>
                    </a:cubicBez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6" name="Freeform 8"/>
              <p:cNvSpPr/>
              <p:nvPr/>
            </p:nvSpPr>
            <p:spPr bwMode="auto">
              <a:xfrm>
                <a:off x="2700338" y="1857375"/>
                <a:ext cx="446088" cy="563562"/>
              </a:xfrm>
              <a:custGeom>
                <a:avLst/>
                <a:gdLst/>
                <a:ahLst/>
                <a:cxnLst>
                  <a:cxn ang="0">
                    <a:pos x="53" y="268"/>
                  </a:cxn>
                  <a:cxn ang="0">
                    <a:pos x="40" y="227"/>
                  </a:cxn>
                  <a:cxn ang="0">
                    <a:pos x="7" y="115"/>
                  </a:cxn>
                  <a:cxn ang="0">
                    <a:pos x="40" y="58"/>
                  </a:cxn>
                  <a:cxn ang="0">
                    <a:pos x="189" y="57"/>
                  </a:cxn>
                  <a:cxn ang="0">
                    <a:pos x="209" y="57"/>
                  </a:cxn>
                  <a:cxn ang="0">
                    <a:pos x="229" y="55"/>
                  </a:cxn>
                  <a:cxn ang="0">
                    <a:pos x="211" y="63"/>
                  </a:cxn>
                  <a:cxn ang="0">
                    <a:pos x="244" y="77"/>
                  </a:cxn>
                  <a:cxn ang="0">
                    <a:pos x="225" y="72"/>
                  </a:cxn>
                  <a:cxn ang="0">
                    <a:pos x="248" y="87"/>
                  </a:cxn>
                  <a:cxn ang="0">
                    <a:pos x="233" y="83"/>
                  </a:cxn>
                  <a:cxn ang="0">
                    <a:pos x="243" y="109"/>
                  </a:cxn>
                  <a:cxn ang="0">
                    <a:pos x="229" y="87"/>
                  </a:cxn>
                  <a:cxn ang="0">
                    <a:pos x="229" y="112"/>
                  </a:cxn>
                  <a:cxn ang="0">
                    <a:pos x="212" y="96"/>
                  </a:cxn>
                  <a:cxn ang="0">
                    <a:pos x="223" y="163"/>
                  </a:cxn>
                  <a:cxn ang="0">
                    <a:pos x="223" y="180"/>
                  </a:cxn>
                  <a:cxn ang="0">
                    <a:pos x="238" y="215"/>
                  </a:cxn>
                  <a:cxn ang="0">
                    <a:pos x="229" y="221"/>
                  </a:cxn>
                  <a:cxn ang="0">
                    <a:pos x="223" y="227"/>
                  </a:cxn>
                  <a:cxn ang="0">
                    <a:pos x="217" y="244"/>
                  </a:cxn>
                  <a:cxn ang="0">
                    <a:pos x="217" y="255"/>
                  </a:cxn>
                  <a:cxn ang="0">
                    <a:pos x="213" y="268"/>
                  </a:cxn>
                  <a:cxn ang="0">
                    <a:pos x="200" y="296"/>
                  </a:cxn>
                  <a:cxn ang="0">
                    <a:pos x="164" y="305"/>
                  </a:cxn>
                  <a:cxn ang="0">
                    <a:pos x="53" y="268"/>
                  </a:cxn>
                </a:cxnLst>
                <a:rect l="0" t="0" r="r" b="b"/>
                <a:pathLst>
                  <a:path w="249" h="314">
                    <a:moveTo>
                      <a:pt x="53" y="268"/>
                    </a:moveTo>
                    <a:cubicBezTo>
                      <a:pt x="53" y="268"/>
                      <a:pt x="54" y="253"/>
                      <a:pt x="40" y="227"/>
                    </a:cubicBezTo>
                    <a:cubicBezTo>
                      <a:pt x="40" y="227"/>
                      <a:pt x="0" y="169"/>
                      <a:pt x="7" y="115"/>
                    </a:cubicBezTo>
                    <a:cubicBezTo>
                      <a:pt x="7" y="115"/>
                      <a:pt x="18" y="64"/>
                      <a:pt x="40" y="58"/>
                    </a:cubicBezTo>
                    <a:cubicBezTo>
                      <a:pt x="40" y="58"/>
                      <a:pt x="76" y="0"/>
                      <a:pt x="189" y="57"/>
                    </a:cubicBezTo>
                    <a:cubicBezTo>
                      <a:pt x="189" y="57"/>
                      <a:pt x="204" y="55"/>
                      <a:pt x="209" y="57"/>
                    </a:cubicBezTo>
                    <a:cubicBezTo>
                      <a:pt x="209" y="57"/>
                      <a:pt x="220" y="43"/>
                      <a:pt x="229" y="55"/>
                    </a:cubicBezTo>
                    <a:cubicBezTo>
                      <a:pt x="229" y="55"/>
                      <a:pt x="217" y="48"/>
                      <a:pt x="211" y="63"/>
                    </a:cubicBezTo>
                    <a:cubicBezTo>
                      <a:pt x="211" y="63"/>
                      <a:pt x="242" y="61"/>
                      <a:pt x="244" y="77"/>
                    </a:cubicBezTo>
                    <a:cubicBezTo>
                      <a:pt x="244" y="77"/>
                      <a:pt x="232" y="67"/>
                      <a:pt x="225" y="72"/>
                    </a:cubicBezTo>
                    <a:cubicBezTo>
                      <a:pt x="225" y="72"/>
                      <a:pt x="249" y="80"/>
                      <a:pt x="248" y="87"/>
                    </a:cubicBezTo>
                    <a:cubicBezTo>
                      <a:pt x="248" y="87"/>
                      <a:pt x="239" y="78"/>
                      <a:pt x="233" y="83"/>
                    </a:cubicBezTo>
                    <a:cubicBezTo>
                      <a:pt x="233" y="83"/>
                      <a:pt x="249" y="90"/>
                      <a:pt x="243" y="109"/>
                    </a:cubicBezTo>
                    <a:cubicBezTo>
                      <a:pt x="243" y="109"/>
                      <a:pt x="244" y="91"/>
                      <a:pt x="229" y="87"/>
                    </a:cubicBezTo>
                    <a:cubicBezTo>
                      <a:pt x="229" y="87"/>
                      <a:pt x="241" y="100"/>
                      <a:pt x="229" y="112"/>
                    </a:cubicBezTo>
                    <a:cubicBezTo>
                      <a:pt x="229" y="112"/>
                      <a:pt x="233" y="81"/>
                      <a:pt x="212" y="96"/>
                    </a:cubicBezTo>
                    <a:cubicBezTo>
                      <a:pt x="212" y="96"/>
                      <a:pt x="229" y="126"/>
                      <a:pt x="223" y="163"/>
                    </a:cubicBezTo>
                    <a:cubicBezTo>
                      <a:pt x="223" y="163"/>
                      <a:pt x="221" y="173"/>
                      <a:pt x="223" y="180"/>
                    </a:cubicBezTo>
                    <a:cubicBezTo>
                      <a:pt x="223" y="180"/>
                      <a:pt x="244" y="209"/>
                      <a:pt x="238" y="215"/>
                    </a:cubicBezTo>
                    <a:cubicBezTo>
                      <a:pt x="238" y="215"/>
                      <a:pt x="233" y="220"/>
                      <a:pt x="229" y="221"/>
                    </a:cubicBezTo>
                    <a:cubicBezTo>
                      <a:pt x="225" y="221"/>
                      <a:pt x="223" y="220"/>
                      <a:pt x="223" y="227"/>
                    </a:cubicBezTo>
                    <a:cubicBezTo>
                      <a:pt x="223" y="235"/>
                      <a:pt x="225" y="244"/>
                      <a:pt x="217" y="244"/>
                    </a:cubicBezTo>
                    <a:cubicBezTo>
                      <a:pt x="217" y="244"/>
                      <a:pt x="222" y="250"/>
                      <a:pt x="217" y="255"/>
                    </a:cubicBezTo>
                    <a:cubicBezTo>
                      <a:pt x="217" y="255"/>
                      <a:pt x="211" y="258"/>
                      <a:pt x="213" y="268"/>
                    </a:cubicBezTo>
                    <a:cubicBezTo>
                      <a:pt x="213" y="268"/>
                      <a:pt x="221" y="287"/>
                      <a:pt x="200" y="296"/>
                    </a:cubicBezTo>
                    <a:cubicBezTo>
                      <a:pt x="200" y="296"/>
                      <a:pt x="174" y="297"/>
                      <a:pt x="164" y="305"/>
                    </a:cubicBezTo>
                    <a:cubicBezTo>
                      <a:pt x="154" y="314"/>
                      <a:pt x="53" y="268"/>
                      <a:pt x="53" y="2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7" name="Freeform 9"/>
              <p:cNvSpPr/>
              <p:nvPr/>
            </p:nvSpPr>
            <p:spPr bwMode="auto">
              <a:xfrm>
                <a:off x="2651125" y="2324100"/>
                <a:ext cx="1125538" cy="1235075"/>
              </a:xfrm>
              <a:custGeom>
                <a:avLst/>
                <a:gdLst/>
                <a:ahLst/>
                <a:cxnLst>
                  <a:cxn ang="0">
                    <a:pos x="72" y="24"/>
                  </a:cxn>
                  <a:cxn ang="0">
                    <a:pos x="82" y="1"/>
                  </a:cxn>
                  <a:cxn ang="0">
                    <a:pos x="210" y="61"/>
                  </a:cxn>
                  <a:cxn ang="0">
                    <a:pos x="226" y="82"/>
                  </a:cxn>
                  <a:cxn ang="0">
                    <a:pos x="230" y="96"/>
                  </a:cxn>
                  <a:cxn ang="0">
                    <a:pos x="272" y="176"/>
                  </a:cxn>
                  <a:cxn ang="0">
                    <a:pos x="313" y="226"/>
                  </a:cxn>
                  <a:cxn ang="0">
                    <a:pos x="343" y="278"/>
                  </a:cxn>
                  <a:cxn ang="0">
                    <a:pos x="367" y="296"/>
                  </a:cxn>
                  <a:cxn ang="0">
                    <a:pos x="394" y="321"/>
                  </a:cxn>
                  <a:cxn ang="0">
                    <a:pos x="439" y="347"/>
                  </a:cxn>
                  <a:cxn ang="0">
                    <a:pos x="511" y="348"/>
                  </a:cxn>
                  <a:cxn ang="0">
                    <a:pos x="552" y="374"/>
                  </a:cxn>
                  <a:cxn ang="0">
                    <a:pos x="611" y="374"/>
                  </a:cxn>
                  <a:cxn ang="0">
                    <a:pos x="619" y="443"/>
                  </a:cxn>
                  <a:cxn ang="0">
                    <a:pos x="512" y="441"/>
                  </a:cxn>
                  <a:cxn ang="0">
                    <a:pos x="501" y="448"/>
                  </a:cxn>
                  <a:cxn ang="0">
                    <a:pos x="486" y="448"/>
                  </a:cxn>
                  <a:cxn ang="0">
                    <a:pos x="390" y="449"/>
                  </a:cxn>
                  <a:cxn ang="0">
                    <a:pos x="375" y="491"/>
                  </a:cxn>
                  <a:cxn ang="0">
                    <a:pos x="380" y="538"/>
                  </a:cxn>
                  <a:cxn ang="0">
                    <a:pos x="414" y="552"/>
                  </a:cxn>
                  <a:cxn ang="0">
                    <a:pos x="386" y="570"/>
                  </a:cxn>
                  <a:cxn ang="0">
                    <a:pos x="318" y="574"/>
                  </a:cxn>
                  <a:cxn ang="0">
                    <a:pos x="247" y="602"/>
                  </a:cxn>
                  <a:cxn ang="0">
                    <a:pos x="207" y="638"/>
                  </a:cxn>
                  <a:cxn ang="0">
                    <a:pos x="141" y="678"/>
                  </a:cxn>
                  <a:cxn ang="0">
                    <a:pos x="119" y="671"/>
                  </a:cxn>
                  <a:cxn ang="0">
                    <a:pos x="132" y="610"/>
                  </a:cxn>
                  <a:cxn ang="0">
                    <a:pos x="124" y="577"/>
                  </a:cxn>
                  <a:cxn ang="0">
                    <a:pos x="126" y="569"/>
                  </a:cxn>
                  <a:cxn ang="0">
                    <a:pos x="123" y="554"/>
                  </a:cxn>
                  <a:cxn ang="0">
                    <a:pos x="126" y="530"/>
                  </a:cxn>
                  <a:cxn ang="0">
                    <a:pos x="126" y="508"/>
                  </a:cxn>
                  <a:cxn ang="0">
                    <a:pos x="120" y="487"/>
                  </a:cxn>
                  <a:cxn ang="0">
                    <a:pos x="112" y="467"/>
                  </a:cxn>
                  <a:cxn ang="0">
                    <a:pos x="93" y="434"/>
                  </a:cxn>
                  <a:cxn ang="0">
                    <a:pos x="85" y="421"/>
                  </a:cxn>
                  <a:cxn ang="0">
                    <a:pos x="78" y="399"/>
                  </a:cxn>
                  <a:cxn ang="0">
                    <a:pos x="63" y="371"/>
                  </a:cxn>
                  <a:cxn ang="0">
                    <a:pos x="51" y="319"/>
                  </a:cxn>
                  <a:cxn ang="0">
                    <a:pos x="33" y="266"/>
                  </a:cxn>
                  <a:cxn ang="0">
                    <a:pos x="17" y="211"/>
                  </a:cxn>
                  <a:cxn ang="0">
                    <a:pos x="5" y="189"/>
                  </a:cxn>
                  <a:cxn ang="0">
                    <a:pos x="8" y="153"/>
                  </a:cxn>
                  <a:cxn ang="0">
                    <a:pos x="27" y="104"/>
                  </a:cxn>
                  <a:cxn ang="0">
                    <a:pos x="47" y="76"/>
                  </a:cxn>
                  <a:cxn ang="0">
                    <a:pos x="59" y="53"/>
                  </a:cxn>
                  <a:cxn ang="0">
                    <a:pos x="72" y="24"/>
                  </a:cxn>
                </a:cxnLst>
                <a:rect l="0" t="0" r="r" b="b"/>
                <a:pathLst>
                  <a:path w="627" h="688">
                    <a:moveTo>
                      <a:pt x="72" y="24"/>
                    </a:moveTo>
                    <a:cubicBezTo>
                      <a:pt x="72" y="24"/>
                      <a:pt x="73" y="0"/>
                      <a:pt x="82" y="1"/>
                    </a:cubicBezTo>
                    <a:cubicBezTo>
                      <a:pt x="82" y="1"/>
                      <a:pt x="148" y="8"/>
                      <a:pt x="210" y="61"/>
                    </a:cubicBezTo>
                    <a:cubicBezTo>
                      <a:pt x="210" y="61"/>
                      <a:pt x="226" y="71"/>
                      <a:pt x="226" y="82"/>
                    </a:cubicBezTo>
                    <a:cubicBezTo>
                      <a:pt x="227" y="93"/>
                      <a:pt x="224" y="96"/>
                      <a:pt x="230" y="96"/>
                    </a:cubicBezTo>
                    <a:cubicBezTo>
                      <a:pt x="235" y="96"/>
                      <a:pt x="261" y="163"/>
                      <a:pt x="272" y="176"/>
                    </a:cubicBezTo>
                    <a:cubicBezTo>
                      <a:pt x="284" y="189"/>
                      <a:pt x="303" y="214"/>
                      <a:pt x="313" y="226"/>
                    </a:cubicBezTo>
                    <a:cubicBezTo>
                      <a:pt x="323" y="238"/>
                      <a:pt x="334" y="267"/>
                      <a:pt x="343" y="278"/>
                    </a:cubicBezTo>
                    <a:cubicBezTo>
                      <a:pt x="351" y="289"/>
                      <a:pt x="356" y="295"/>
                      <a:pt x="367" y="296"/>
                    </a:cubicBezTo>
                    <a:cubicBezTo>
                      <a:pt x="377" y="298"/>
                      <a:pt x="382" y="307"/>
                      <a:pt x="394" y="321"/>
                    </a:cubicBezTo>
                    <a:cubicBezTo>
                      <a:pt x="406" y="336"/>
                      <a:pt x="417" y="345"/>
                      <a:pt x="439" y="347"/>
                    </a:cubicBezTo>
                    <a:cubicBezTo>
                      <a:pt x="462" y="348"/>
                      <a:pt x="490" y="339"/>
                      <a:pt x="511" y="348"/>
                    </a:cubicBezTo>
                    <a:cubicBezTo>
                      <a:pt x="532" y="357"/>
                      <a:pt x="538" y="372"/>
                      <a:pt x="552" y="374"/>
                    </a:cubicBezTo>
                    <a:cubicBezTo>
                      <a:pt x="565" y="375"/>
                      <a:pt x="611" y="374"/>
                      <a:pt x="611" y="374"/>
                    </a:cubicBezTo>
                    <a:cubicBezTo>
                      <a:pt x="611" y="374"/>
                      <a:pt x="627" y="390"/>
                      <a:pt x="619" y="443"/>
                    </a:cubicBezTo>
                    <a:cubicBezTo>
                      <a:pt x="512" y="441"/>
                      <a:pt x="512" y="441"/>
                      <a:pt x="512" y="441"/>
                    </a:cubicBezTo>
                    <a:cubicBezTo>
                      <a:pt x="512" y="441"/>
                      <a:pt x="510" y="449"/>
                      <a:pt x="501" y="448"/>
                    </a:cubicBezTo>
                    <a:cubicBezTo>
                      <a:pt x="492" y="447"/>
                      <a:pt x="486" y="448"/>
                      <a:pt x="486" y="448"/>
                    </a:cubicBezTo>
                    <a:cubicBezTo>
                      <a:pt x="390" y="449"/>
                      <a:pt x="390" y="449"/>
                      <a:pt x="390" y="449"/>
                    </a:cubicBezTo>
                    <a:cubicBezTo>
                      <a:pt x="390" y="449"/>
                      <a:pt x="378" y="470"/>
                      <a:pt x="375" y="491"/>
                    </a:cubicBezTo>
                    <a:cubicBezTo>
                      <a:pt x="372" y="511"/>
                      <a:pt x="376" y="532"/>
                      <a:pt x="380" y="538"/>
                    </a:cubicBezTo>
                    <a:cubicBezTo>
                      <a:pt x="380" y="538"/>
                      <a:pt x="412" y="541"/>
                      <a:pt x="414" y="552"/>
                    </a:cubicBezTo>
                    <a:cubicBezTo>
                      <a:pt x="410" y="559"/>
                      <a:pt x="504" y="614"/>
                      <a:pt x="386" y="570"/>
                    </a:cubicBezTo>
                    <a:cubicBezTo>
                      <a:pt x="372" y="565"/>
                      <a:pt x="371" y="556"/>
                      <a:pt x="318" y="574"/>
                    </a:cubicBezTo>
                    <a:cubicBezTo>
                      <a:pt x="265" y="592"/>
                      <a:pt x="267" y="587"/>
                      <a:pt x="247" y="602"/>
                    </a:cubicBezTo>
                    <a:cubicBezTo>
                      <a:pt x="228" y="618"/>
                      <a:pt x="238" y="624"/>
                      <a:pt x="207" y="638"/>
                    </a:cubicBezTo>
                    <a:cubicBezTo>
                      <a:pt x="176" y="652"/>
                      <a:pt x="150" y="668"/>
                      <a:pt x="141" y="678"/>
                    </a:cubicBezTo>
                    <a:cubicBezTo>
                      <a:pt x="132" y="688"/>
                      <a:pt x="110" y="683"/>
                      <a:pt x="119" y="671"/>
                    </a:cubicBezTo>
                    <a:cubicBezTo>
                      <a:pt x="128" y="659"/>
                      <a:pt x="132" y="625"/>
                      <a:pt x="132" y="610"/>
                    </a:cubicBezTo>
                    <a:cubicBezTo>
                      <a:pt x="132" y="596"/>
                      <a:pt x="119" y="584"/>
                      <a:pt x="124" y="577"/>
                    </a:cubicBezTo>
                    <a:cubicBezTo>
                      <a:pt x="129" y="570"/>
                      <a:pt x="134" y="571"/>
                      <a:pt x="126" y="569"/>
                    </a:cubicBezTo>
                    <a:cubicBezTo>
                      <a:pt x="119" y="568"/>
                      <a:pt x="117" y="565"/>
                      <a:pt x="123" y="554"/>
                    </a:cubicBezTo>
                    <a:cubicBezTo>
                      <a:pt x="128" y="544"/>
                      <a:pt x="129" y="542"/>
                      <a:pt x="126" y="530"/>
                    </a:cubicBezTo>
                    <a:cubicBezTo>
                      <a:pt x="123" y="519"/>
                      <a:pt x="128" y="520"/>
                      <a:pt x="126" y="508"/>
                    </a:cubicBezTo>
                    <a:cubicBezTo>
                      <a:pt x="124" y="497"/>
                      <a:pt x="121" y="502"/>
                      <a:pt x="120" y="487"/>
                    </a:cubicBezTo>
                    <a:cubicBezTo>
                      <a:pt x="118" y="473"/>
                      <a:pt x="119" y="474"/>
                      <a:pt x="112" y="467"/>
                    </a:cubicBezTo>
                    <a:cubicBezTo>
                      <a:pt x="105" y="459"/>
                      <a:pt x="93" y="448"/>
                      <a:pt x="93" y="434"/>
                    </a:cubicBezTo>
                    <a:cubicBezTo>
                      <a:pt x="93" y="421"/>
                      <a:pt x="90" y="431"/>
                      <a:pt x="85" y="421"/>
                    </a:cubicBezTo>
                    <a:cubicBezTo>
                      <a:pt x="81" y="411"/>
                      <a:pt x="84" y="411"/>
                      <a:pt x="78" y="399"/>
                    </a:cubicBezTo>
                    <a:cubicBezTo>
                      <a:pt x="73" y="386"/>
                      <a:pt x="62" y="389"/>
                      <a:pt x="63" y="371"/>
                    </a:cubicBezTo>
                    <a:cubicBezTo>
                      <a:pt x="64" y="352"/>
                      <a:pt x="57" y="342"/>
                      <a:pt x="51" y="319"/>
                    </a:cubicBezTo>
                    <a:cubicBezTo>
                      <a:pt x="46" y="295"/>
                      <a:pt x="39" y="281"/>
                      <a:pt x="33" y="266"/>
                    </a:cubicBezTo>
                    <a:cubicBezTo>
                      <a:pt x="28" y="250"/>
                      <a:pt x="16" y="226"/>
                      <a:pt x="17" y="211"/>
                    </a:cubicBezTo>
                    <a:cubicBezTo>
                      <a:pt x="17" y="196"/>
                      <a:pt x="10" y="200"/>
                      <a:pt x="5" y="189"/>
                    </a:cubicBezTo>
                    <a:cubicBezTo>
                      <a:pt x="0" y="178"/>
                      <a:pt x="2" y="172"/>
                      <a:pt x="8" y="153"/>
                    </a:cubicBezTo>
                    <a:cubicBezTo>
                      <a:pt x="15" y="134"/>
                      <a:pt x="15" y="118"/>
                      <a:pt x="27" y="104"/>
                    </a:cubicBezTo>
                    <a:cubicBezTo>
                      <a:pt x="39" y="90"/>
                      <a:pt x="43" y="86"/>
                      <a:pt x="47" y="76"/>
                    </a:cubicBezTo>
                    <a:cubicBezTo>
                      <a:pt x="51" y="67"/>
                      <a:pt x="46" y="60"/>
                      <a:pt x="59" y="53"/>
                    </a:cubicBezTo>
                    <a:cubicBezTo>
                      <a:pt x="72" y="46"/>
                      <a:pt x="71" y="28"/>
                      <a:pt x="72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8" name="Freeform 10"/>
              <p:cNvSpPr/>
              <p:nvPr/>
            </p:nvSpPr>
            <p:spPr bwMode="auto">
              <a:xfrm>
                <a:off x="2513013" y="2527300"/>
                <a:ext cx="1930400" cy="2090737"/>
              </a:xfrm>
              <a:custGeom>
                <a:avLst/>
                <a:gdLst/>
                <a:ahLst/>
                <a:cxnLst>
                  <a:cxn ang="0">
                    <a:pos x="560" y="324"/>
                  </a:cxn>
                  <a:cxn ang="0">
                    <a:pos x="420" y="403"/>
                  </a:cxn>
                  <a:cxn ang="0">
                    <a:pos x="479" y="450"/>
                  </a:cxn>
                  <a:cxn ang="0">
                    <a:pos x="828" y="487"/>
                  </a:cxn>
                  <a:cxn ang="0">
                    <a:pos x="908" y="825"/>
                  </a:cxn>
                  <a:cxn ang="0">
                    <a:pos x="937" y="974"/>
                  </a:cxn>
                  <a:cxn ang="0">
                    <a:pos x="1011" y="1012"/>
                  </a:cxn>
                  <a:cxn ang="0">
                    <a:pos x="941" y="1058"/>
                  </a:cxn>
                  <a:cxn ang="0">
                    <a:pos x="1066" y="1114"/>
                  </a:cxn>
                  <a:cxn ang="0">
                    <a:pos x="748" y="1122"/>
                  </a:cxn>
                  <a:cxn ang="0">
                    <a:pos x="747" y="967"/>
                  </a:cxn>
                  <a:cxn ang="0">
                    <a:pos x="707" y="669"/>
                  </a:cxn>
                  <a:cxn ang="0">
                    <a:pos x="613" y="675"/>
                  </a:cxn>
                  <a:cxn ang="0">
                    <a:pos x="540" y="805"/>
                  </a:cxn>
                  <a:cxn ang="0">
                    <a:pos x="445" y="761"/>
                  </a:cxn>
                  <a:cxn ang="0">
                    <a:pos x="455" y="930"/>
                  </a:cxn>
                  <a:cxn ang="0">
                    <a:pos x="684" y="985"/>
                  </a:cxn>
                  <a:cxn ang="0">
                    <a:pos x="690" y="1020"/>
                  </a:cxn>
                  <a:cxn ang="0">
                    <a:pos x="669" y="983"/>
                  </a:cxn>
                  <a:cxn ang="0">
                    <a:pos x="759" y="1075"/>
                  </a:cxn>
                  <a:cxn ang="0">
                    <a:pos x="681" y="1095"/>
                  </a:cxn>
                  <a:cxn ang="0">
                    <a:pos x="448" y="993"/>
                  </a:cxn>
                  <a:cxn ang="0">
                    <a:pos x="395" y="1067"/>
                  </a:cxn>
                  <a:cxn ang="0">
                    <a:pos x="327" y="1135"/>
                  </a:cxn>
                  <a:cxn ang="0">
                    <a:pos x="259" y="1134"/>
                  </a:cxn>
                  <a:cxn ang="0">
                    <a:pos x="301" y="1062"/>
                  </a:cxn>
                  <a:cxn ang="0">
                    <a:pos x="306" y="998"/>
                  </a:cxn>
                  <a:cxn ang="0">
                    <a:pos x="67" y="1028"/>
                  </a:cxn>
                  <a:cxn ang="0">
                    <a:pos x="70" y="1069"/>
                  </a:cxn>
                  <a:cxn ang="0">
                    <a:pos x="6" y="1067"/>
                  </a:cxn>
                  <a:cxn ang="0">
                    <a:pos x="42" y="1030"/>
                  </a:cxn>
                  <a:cxn ang="0">
                    <a:pos x="290" y="936"/>
                  </a:cxn>
                  <a:cxn ang="0">
                    <a:pos x="384" y="765"/>
                  </a:cxn>
                  <a:cxn ang="0">
                    <a:pos x="173" y="728"/>
                  </a:cxn>
                  <a:cxn ang="0">
                    <a:pos x="175" y="547"/>
                  </a:cxn>
                  <a:cxn ang="0">
                    <a:pos x="71" y="92"/>
                  </a:cxn>
                  <a:cxn ang="0">
                    <a:pos x="84" y="67"/>
                  </a:cxn>
                  <a:cxn ang="0">
                    <a:pos x="136" y="221"/>
                  </a:cxn>
                  <a:cxn ang="0">
                    <a:pos x="164" y="290"/>
                  </a:cxn>
                  <a:cxn ang="0">
                    <a:pos x="195" y="362"/>
                  </a:cxn>
                  <a:cxn ang="0">
                    <a:pos x="209" y="435"/>
                  </a:cxn>
                  <a:cxn ang="0">
                    <a:pos x="207" y="478"/>
                  </a:cxn>
                  <a:cxn ang="0">
                    <a:pos x="212" y="566"/>
                  </a:cxn>
                  <a:cxn ang="0">
                    <a:pos x="300" y="506"/>
                  </a:cxn>
                  <a:cxn ang="0">
                    <a:pos x="331" y="354"/>
                  </a:cxn>
                </a:cxnLst>
                <a:rect l="0" t="0" r="r" b="b"/>
                <a:pathLst>
                  <a:path w="1075" h="1164">
                    <a:moveTo>
                      <a:pt x="285" y="357"/>
                    </a:moveTo>
                    <a:cubicBezTo>
                      <a:pt x="286" y="338"/>
                      <a:pt x="286" y="338"/>
                      <a:pt x="286" y="338"/>
                    </a:cubicBezTo>
                    <a:cubicBezTo>
                      <a:pt x="560" y="324"/>
                      <a:pt x="560" y="324"/>
                      <a:pt x="560" y="324"/>
                    </a:cubicBezTo>
                    <a:cubicBezTo>
                      <a:pt x="560" y="324"/>
                      <a:pt x="565" y="338"/>
                      <a:pt x="558" y="341"/>
                    </a:cubicBezTo>
                    <a:cubicBezTo>
                      <a:pt x="552" y="343"/>
                      <a:pt x="455" y="347"/>
                      <a:pt x="455" y="347"/>
                    </a:cubicBezTo>
                    <a:cubicBezTo>
                      <a:pt x="455" y="347"/>
                      <a:pt x="425" y="358"/>
                      <a:pt x="420" y="403"/>
                    </a:cubicBezTo>
                    <a:cubicBezTo>
                      <a:pt x="414" y="449"/>
                      <a:pt x="420" y="447"/>
                      <a:pt x="420" y="447"/>
                    </a:cubicBezTo>
                    <a:cubicBezTo>
                      <a:pt x="420" y="447"/>
                      <a:pt x="439" y="441"/>
                      <a:pt x="450" y="445"/>
                    </a:cubicBezTo>
                    <a:cubicBezTo>
                      <a:pt x="460" y="449"/>
                      <a:pt x="467" y="456"/>
                      <a:pt x="479" y="450"/>
                    </a:cubicBezTo>
                    <a:cubicBezTo>
                      <a:pt x="491" y="444"/>
                      <a:pt x="490" y="441"/>
                      <a:pt x="490" y="441"/>
                    </a:cubicBezTo>
                    <a:cubicBezTo>
                      <a:pt x="490" y="441"/>
                      <a:pt x="567" y="440"/>
                      <a:pt x="593" y="443"/>
                    </a:cubicBezTo>
                    <a:cubicBezTo>
                      <a:pt x="619" y="446"/>
                      <a:pt x="789" y="466"/>
                      <a:pt x="828" y="487"/>
                    </a:cubicBezTo>
                    <a:cubicBezTo>
                      <a:pt x="828" y="487"/>
                      <a:pt x="845" y="496"/>
                      <a:pt x="851" y="529"/>
                    </a:cubicBezTo>
                    <a:cubicBezTo>
                      <a:pt x="856" y="563"/>
                      <a:pt x="882" y="678"/>
                      <a:pt x="886" y="700"/>
                    </a:cubicBezTo>
                    <a:cubicBezTo>
                      <a:pt x="890" y="721"/>
                      <a:pt x="904" y="787"/>
                      <a:pt x="908" y="825"/>
                    </a:cubicBezTo>
                    <a:cubicBezTo>
                      <a:pt x="912" y="862"/>
                      <a:pt x="910" y="886"/>
                      <a:pt x="919" y="903"/>
                    </a:cubicBezTo>
                    <a:cubicBezTo>
                      <a:pt x="928" y="920"/>
                      <a:pt x="930" y="921"/>
                      <a:pt x="931" y="937"/>
                    </a:cubicBezTo>
                    <a:cubicBezTo>
                      <a:pt x="932" y="953"/>
                      <a:pt x="939" y="963"/>
                      <a:pt x="937" y="974"/>
                    </a:cubicBezTo>
                    <a:cubicBezTo>
                      <a:pt x="935" y="985"/>
                      <a:pt x="925" y="986"/>
                      <a:pt x="925" y="986"/>
                    </a:cubicBezTo>
                    <a:cubicBezTo>
                      <a:pt x="925" y="986"/>
                      <a:pt x="938" y="1004"/>
                      <a:pt x="957" y="1007"/>
                    </a:cubicBezTo>
                    <a:cubicBezTo>
                      <a:pt x="976" y="1010"/>
                      <a:pt x="1000" y="1012"/>
                      <a:pt x="1011" y="1012"/>
                    </a:cubicBezTo>
                    <a:cubicBezTo>
                      <a:pt x="1023" y="1011"/>
                      <a:pt x="1028" y="1009"/>
                      <a:pt x="1030" y="1021"/>
                    </a:cubicBezTo>
                    <a:cubicBezTo>
                      <a:pt x="1030" y="1021"/>
                      <a:pt x="1038" y="1021"/>
                      <a:pt x="1032" y="1028"/>
                    </a:cubicBezTo>
                    <a:cubicBezTo>
                      <a:pt x="1026" y="1034"/>
                      <a:pt x="999" y="1064"/>
                      <a:pt x="941" y="1058"/>
                    </a:cubicBezTo>
                    <a:cubicBezTo>
                      <a:pt x="941" y="1058"/>
                      <a:pt x="1020" y="1091"/>
                      <a:pt x="1053" y="1084"/>
                    </a:cubicBezTo>
                    <a:cubicBezTo>
                      <a:pt x="1053" y="1084"/>
                      <a:pt x="1071" y="1085"/>
                      <a:pt x="1070" y="1098"/>
                    </a:cubicBezTo>
                    <a:cubicBezTo>
                      <a:pt x="1070" y="1098"/>
                      <a:pt x="1075" y="1105"/>
                      <a:pt x="1066" y="1114"/>
                    </a:cubicBezTo>
                    <a:cubicBezTo>
                      <a:pt x="1066" y="1114"/>
                      <a:pt x="990" y="1147"/>
                      <a:pt x="859" y="1132"/>
                    </a:cubicBezTo>
                    <a:cubicBezTo>
                      <a:pt x="859" y="1132"/>
                      <a:pt x="830" y="1130"/>
                      <a:pt x="816" y="1132"/>
                    </a:cubicBezTo>
                    <a:cubicBezTo>
                      <a:pt x="802" y="1134"/>
                      <a:pt x="748" y="1135"/>
                      <a:pt x="748" y="1122"/>
                    </a:cubicBezTo>
                    <a:cubicBezTo>
                      <a:pt x="747" y="1110"/>
                      <a:pt x="747" y="1096"/>
                      <a:pt x="749" y="1095"/>
                    </a:cubicBezTo>
                    <a:cubicBezTo>
                      <a:pt x="749" y="1095"/>
                      <a:pt x="746" y="1031"/>
                      <a:pt x="753" y="1026"/>
                    </a:cubicBezTo>
                    <a:cubicBezTo>
                      <a:pt x="760" y="1021"/>
                      <a:pt x="749" y="988"/>
                      <a:pt x="747" y="967"/>
                    </a:cubicBezTo>
                    <a:cubicBezTo>
                      <a:pt x="745" y="946"/>
                      <a:pt x="723" y="845"/>
                      <a:pt x="720" y="819"/>
                    </a:cubicBezTo>
                    <a:cubicBezTo>
                      <a:pt x="718" y="794"/>
                      <a:pt x="710" y="763"/>
                      <a:pt x="707" y="741"/>
                    </a:cubicBezTo>
                    <a:cubicBezTo>
                      <a:pt x="704" y="720"/>
                      <a:pt x="703" y="682"/>
                      <a:pt x="707" y="669"/>
                    </a:cubicBezTo>
                    <a:cubicBezTo>
                      <a:pt x="710" y="656"/>
                      <a:pt x="707" y="656"/>
                      <a:pt x="707" y="656"/>
                    </a:cubicBezTo>
                    <a:cubicBezTo>
                      <a:pt x="707" y="656"/>
                      <a:pt x="678" y="675"/>
                      <a:pt x="656" y="674"/>
                    </a:cubicBezTo>
                    <a:cubicBezTo>
                      <a:pt x="635" y="673"/>
                      <a:pt x="613" y="675"/>
                      <a:pt x="613" y="675"/>
                    </a:cubicBezTo>
                    <a:cubicBezTo>
                      <a:pt x="613" y="675"/>
                      <a:pt x="629" y="714"/>
                      <a:pt x="562" y="734"/>
                    </a:cubicBezTo>
                    <a:cubicBezTo>
                      <a:pt x="562" y="734"/>
                      <a:pt x="545" y="754"/>
                      <a:pt x="538" y="756"/>
                    </a:cubicBezTo>
                    <a:cubicBezTo>
                      <a:pt x="540" y="805"/>
                      <a:pt x="540" y="805"/>
                      <a:pt x="540" y="805"/>
                    </a:cubicBezTo>
                    <a:cubicBezTo>
                      <a:pt x="540" y="805"/>
                      <a:pt x="522" y="825"/>
                      <a:pt x="483" y="816"/>
                    </a:cubicBezTo>
                    <a:cubicBezTo>
                      <a:pt x="471" y="763"/>
                      <a:pt x="471" y="763"/>
                      <a:pt x="471" y="763"/>
                    </a:cubicBezTo>
                    <a:cubicBezTo>
                      <a:pt x="445" y="761"/>
                      <a:pt x="445" y="761"/>
                      <a:pt x="445" y="761"/>
                    </a:cubicBezTo>
                    <a:cubicBezTo>
                      <a:pt x="441" y="766"/>
                      <a:pt x="441" y="766"/>
                      <a:pt x="441" y="766"/>
                    </a:cubicBezTo>
                    <a:cubicBezTo>
                      <a:pt x="458" y="766"/>
                      <a:pt x="458" y="766"/>
                      <a:pt x="458" y="766"/>
                    </a:cubicBezTo>
                    <a:cubicBezTo>
                      <a:pt x="455" y="930"/>
                      <a:pt x="455" y="930"/>
                      <a:pt x="455" y="930"/>
                    </a:cubicBezTo>
                    <a:cubicBezTo>
                      <a:pt x="689" y="950"/>
                      <a:pt x="689" y="950"/>
                      <a:pt x="689" y="950"/>
                    </a:cubicBezTo>
                    <a:cubicBezTo>
                      <a:pt x="689" y="983"/>
                      <a:pt x="689" y="983"/>
                      <a:pt x="689" y="983"/>
                    </a:cubicBezTo>
                    <a:cubicBezTo>
                      <a:pt x="684" y="985"/>
                      <a:pt x="684" y="985"/>
                      <a:pt x="684" y="985"/>
                    </a:cubicBezTo>
                    <a:cubicBezTo>
                      <a:pt x="684" y="985"/>
                      <a:pt x="682" y="988"/>
                      <a:pt x="684" y="989"/>
                    </a:cubicBezTo>
                    <a:cubicBezTo>
                      <a:pt x="684" y="989"/>
                      <a:pt x="696" y="992"/>
                      <a:pt x="693" y="1006"/>
                    </a:cubicBezTo>
                    <a:cubicBezTo>
                      <a:pt x="690" y="1020"/>
                      <a:pt x="690" y="1020"/>
                      <a:pt x="690" y="1020"/>
                    </a:cubicBezTo>
                    <a:cubicBezTo>
                      <a:pt x="690" y="1020"/>
                      <a:pt x="631" y="1016"/>
                      <a:pt x="645" y="993"/>
                    </a:cubicBezTo>
                    <a:cubicBezTo>
                      <a:pt x="645" y="993"/>
                      <a:pt x="662" y="987"/>
                      <a:pt x="670" y="989"/>
                    </a:cubicBezTo>
                    <a:cubicBezTo>
                      <a:pt x="669" y="983"/>
                      <a:pt x="669" y="983"/>
                      <a:pt x="669" y="983"/>
                    </a:cubicBezTo>
                    <a:cubicBezTo>
                      <a:pt x="618" y="983"/>
                      <a:pt x="618" y="983"/>
                      <a:pt x="618" y="983"/>
                    </a:cubicBezTo>
                    <a:cubicBezTo>
                      <a:pt x="764" y="1026"/>
                      <a:pt x="764" y="1026"/>
                      <a:pt x="764" y="1026"/>
                    </a:cubicBezTo>
                    <a:cubicBezTo>
                      <a:pt x="759" y="1075"/>
                      <a:pt x="759" y="1075"/>
                      <a:pt x="759" y="1075"/>
                    </a:cubicBezTo>
                    <a:cubicBezTo>
                      <a:pt x="748" y="1075"/>
                      <a:pt x="748" y="1075"/>
                      <a:pt x="748" y="1075"/>
                    </a:cubicBezTo>
                    <a:cubicBezTo>
                      <a:pt x="748" y="1075"/>
                      <a:pt x="752" y="1126"/>
                      <a:pt x="716" y="1125"/>
                    </a:cubicBezTo>
                    <a:cubicBezTo>
                      <a:pt x="716" y="1125"/>
                      <a:pt x="679" y="1125"/>
                      <a:pt x="681" y="1095"/>
                    </a:cubicBezTo>
                    <a:cubicBezTo>
                      <a:pt x="681" y="1095"/>
                      <a:pt x="684" y="1065"/>
                      <a:pt x="718" y="1067"/>
                    </a:cubicBezTo>
                    <a:cubicBezTo>
                      <a:pt x="719" y="1060"/>
                      <a:pt x="719" y="1060"/>
                      <a:pt x="719" y="1060"/>
                    </a:cubicBezTo>
                    <a:cubicBezTo>
                      <a:pt x="448" y="993"/>
                      <a:pt x="448" y="993"/>
                      <a:pt x="448" y="993"/>
                    </a:cubicBezTo>
                    <a:cubicBezTo>
                      <a:pt x="448" y="993"/>
                      <a:pt x="447" y="1010"/>
                      <a:pt x="438" y="1012"/>
                    </a:cubicBezTo>
                    <a:cubicBezTo>
                      <a:pt x="438" y="1068"/>
                      <a:pt x="438" y="1068"/>
                      <a:pt x="438" y="1068"/>
                    </a:cubicBezTo>
                    <a:cubicBezTo>
                      <a:pt x="438" y="1068"/>
                      <a:pt x="405" y="1073"/>
                      <a:pt x="395" y="1067"/>
                    </a:cubicBezTo>
                    <a:cubicBezTo>
                      <a:pt x="395" y="1026"/>
                      <a:pt x="395" y="1026"/>
                      <a:pt x="395" y="1026"/>
                    </a:cubicBezTo>
                    <a:cubicBezTo>
                      <a:pt x="323" y="1096"/>
                      <a:pt x="323" y="1096"/>
                      <a:pt x="323" y="1096"/>
                    </a:cubicBezTo>
                    <a:cubicBezTo>
                      <a:pt x="323" y="1096"/>
                      <a:pt x="335" y="1120"/>
                      <a:pt x="327" y="1135"/>
                    </a:cubicBezTo>
                    <a:cubicBezTo>
                      <a:pt x="327" y="1135"/>
                      <a:pt x="319" y="1140"/>
                      <a:pt x="317" y="1135"/>
                    </a:cubicBezTo>
                    <a:cubicBezTo>
                      <a:pt x="317" y="1135"/>
                      <a:pt x="319" y="1164"/>
                      <a:pt x="290" y="1164"/>
                    </a:cubicBezTo>
                    <a:cubicBezTo>
                      <a:pt x="290" y="1164"/>
                      <a:pt x="258" y="1162"/>
                      <a:pt x="259" y="1134"/>
                    </a:cubicBezTo>
                    <a:cubicBezTo>
                      <a:pt x="259" y="1134"/>
                      <a:pt x="250" y="1137"/>
                      <a:pt x="255" y="1127"/>
                    </a:cubicBezTo>
                    <a:cubicBezTo>
                      <a:pt x="255" y="1127"/>
                      <a:pt x="262" y="1095"/>
                      <a:pt x="300" y="1096"/>
                    </a:cubicBezTo>
                    <a:cubicBezTo>
                      <a:pt x="301" y="1062"/>
                      <a:pt x="301" y="1062"/>
                      <a:pt x="301" y="1062"/>
                    </a:cubicBezTo>
                    <a:cubicBezTo>
                      <a:pt x="301" y="1062"/>
                      <a:pt x="301" y="1052"/>
                      <a:pt x="310" y="1044"/>
                    </a:cubicBezTo>
                    <a:cubicBezTo>
                      <a:pt x="351" y="992"/>
                      <a:pt x="351" y="992"/>
                      <a:pt x="351" y="992"/>
                    </a:cubicBezTo>
                    <a:cubicBezTo>
                      <a:pt x="306" y="998"/>
                      <a:pt x="306" y="998"/>
                      <a:pt x="306" y="998"/>
                    </a:cubicBezTo>
                    <a:cubicBezTo>
                      <a:pt x="306" y="998"/>
                      <a:pt x="307" y="1025"/>
                      <a:pt x="279" y="1028"/>
                    </a:cubicBezTo>
                    <a:cubicBezTo>
                      <a:pt x="279" y="1028"/>
                      <a:pt x="255" y="1026"/>
                      <a:pt x="258" y="1005"/>
                    </a:cubicBezTo>
                    <a:cubicBezTo>
                      <a:pt x="67" y="1028"/>
                      <a:pt x="67" y="1028"/>
                      <a:pt x="67" y="1028"/>
                    </a:cubicBezTo>
                    <a:cubicBezTo>
                      <a:pt x="65" y="1035"/>
                      <a:pt x="65" y="1035"/>
                      <a:pt x="65" y="1035"/>
                    </a:cubicBezTo>
                    <a:cubicBezTo>
                      <a:pt x="73" y="1037"/>
                      <a:pt x="73" y="1037"/>
                      <a:pt x="73" y="1037"/>
                    </a:cubicBezTo>
                    <a:cubicBezTo>
                      <a:pt x="73" y="1037"/>
                      <a:pt x="76" y="1067"/>
                      <a:pt x="70" y="1069"/>
                    </a:cubicBezTo>
                    <a:cubicBezTo>
                      <a:pt x="70" y="1069"/>
                      <a:pt x="63" y="1071"/>
                      <a:pt x="61" y="1075"/>
                    </a:cubicBezTo>
                    <a:cubicBezTo>
                      <a:pt x="59" y="1079"/>
                      <a:pt x="50" y="1095"/>
                      <a:pt x="28" y="1094"/>
                    </a:cubicBezTo>
                    <a:cubicBezTo>
                      <a:pt x="28" y="1094"/>
                      <a:pt x="4" y="1092"/>
                      <a:pt x="6" y="1067"/>
                    </a:cubicBezTo>
                    <a:cubicBezTo>
                      <a:pt x="6" y="1067"/>
                      <a:pt x="0" y="1067"/>
                      <a:pt x="3" y="1057"/>
                    </a:cubicBezTo>
                    <a:cubicBezTo>
                      <a:pt x="3" y="1057"/>
                      <a:pt x="18" y="1028"/>
                      <a:pt x="44" y="1032"/>
                    </a:cubicBezTo>
                    <a:cubicBezTo>
                      <a:pt x="42" y="1030"/>
                      <a:pt x="42" y="1030"/>
                      <a:pt x="42" y="1030"/>
                    </a:cubicBezTo>
                    <a:cubicBezTo>
                      <a:pt x="44" y="994"/>
                      <a:pt x="44" y="994"/>
                      <a:pt x="44" y="994"/>
                    </a:cubicBezTo>
                    <a:cubicBezTo>
                      <a:pt x="290" y="949"/>
                      <a:pt x="290" y="949"/>
                      <a:pt x="290" y="949"/>
                    </a:cubicBezTo>
                    <a:cubicBezTo>
                      <a:pt x="290" y="936"/>
                      <a:pt x="290" y="936"/>
                      <a:pt x="290" y="936"/>
                    </a:cubicBezTo>
                    <a:cubicBezTo>
                      <a:pt x="378" y="929"/>
                      <a:pt x="378" y="929"/>
                      <a:pt x="378" y="929"/>
                    </a:cubicBezTo>
                    <a:cubicBezTo>
                      <a:pt x="374" y="767"/>
                      <a:pt x="374" y="767"/>
                      <a:pt x="374" y="767"/>
                    </a:cubicBezTo>
                    <a:cubicBezTo>
                      <a:pt x="384" y="765"/>
                      <a:pt x="384" y="765"/>
                      <a:pt x="384" y="765"/>
                    </a:cubicBezTo>
                    <a:cubicBezTo>
                      <a:pt x="382" y="754"/>
                      <a:pt x="382" y="754"/>
                      <a:pt x="382" y="754"/>
                    </a:cubicBezTo>
                    <a:cubicBezTo>
                      <a:pt x="382" y="754"/>
                      <a:pt x="341" y="761"/>
                      <a:pt x="325" y="728"/>
                    </a:cubicBezTo>
                    <a:cubicBezTo>
                      <a:pt x="173" y="728"/>
                      <a:pt x="173" y="728"/>
                      <a:pt x="173" y="728"/>
                    </a:cubicBezTo>
                    <a:cubicBezTo>
                      <a:pt x="173" y="728"/>
                      <a:pt x="143" y="730"/>
                      <a:pt x="147" y="698"/>
                    </a:cubicBezTo>
                    <a:cubicBezTo>
                      <a:pt x="152" y="661"/>
                      <a:pt x="152" y="661"/>
                      <a:pt x="152" y="661"/>
                    </a:cubicBezTo>
                    <a:cubicBezTo>
                      <a:pt x="152" y="661"/>
                      <a:pt x="172" y="575"/>
                      <a:pt x="175" y="547"/>
                    </a:cubicBezTo>
                    <a:cubicBezTo>
                      <a:pt x="179" y="519"/>
                      <a:pt x="184" y="456"/>
                      <a:pt x="166" y="405"/>
                    </a:cubicBezTo>
                    <a:cubicBezTo>
                      <a:pt x="147" y="353"/>
                      <a:pt x="141" y="308"/>
                      <a:pt x="133" y="282"/>
                    </a:cubicBezTo>
                    <a:cubicBezTo>
                      <a:pt x="125" y="256"/>
                      <a:pt x="75" y="108"/>
                      <a:pt x="71" y="92"/>
                    </a:cubicBezTo>
                    <a:cubicBezTo>
                      <a:pt x="71" y="92"/>
                      <a:pt x="27" y="19"/>
                      <a:pt x="58" y="11"/>
                    </a:cubicBezTo>
                    <a:cubicBezTo>
                      <a:pt x="58" y="11"/>
                      <a:pt x="77" y="0"/>
                      <a:pt x="85" y="40"/>
                    </a:cubicBezTo>
                    <a:cubicBezTo>
                      <a:pt x="85" y="40"/>
                      <a:pt x="79" y="57"/>
                      <a:pt x="84" y="67"/>
                    </a:cubicBezTo>
                    <a:cubicBezTo>
                      <a:pt x="89" y="77"/>
                      <a:pt x="94" y="80"/>
                      <a:pt x="94" y="98"/>
                    </a:cubicBezTo>
                    <a:cubicBezTo>
                      <a:pt x="94" y="116"/>
                      <a:pt x="106" y="137"/>
                      <a:pt x="113" y="153"/>
                    </a:cubicBezTo>
                    <a:cubicBezTo>
                      <a:pt x="120" y="170"/>
                      <a:pt x="132" y="214"/>
                      <a:pt x="136" y="221"/>
                    </a:cubicBezTo>
                    <a:cubicBezTo>
                      <a:pt x="140" y="229"/>
                      <a:pt x="146" y="242"/>
                      <a:pt x="147" y="253"/>
                    </a:cubicBezTo>
                    <a:cubicBezTo>
                      <a:pt x="148" y="263"/>
                      <a:pt x="147" y="263"/>
                      <a:pt x="154" y="270"/>
                    </a:cubicBezTo>
                    <a:cubicBezTo>
                      <a:pt x="161" y="277"/>
                      <a:pt x="162" y="278"/>
                      <a:pt x="164" y="290"/>
                    </a:cubicBezTo>
                    <a:cubicBezTo>
                      <a:pt x="167" y="301"/>
                      <a:pt x="172" y="303"/>
                      <a:pt x="173" y="307"/>
                    </a:cubicBezTo>
                    <a:cubicBezTo>
                      <a:pt x="173" y="312"/>
                      <a:pt x="174" y="329"/>
                      <a:pt x="178" y="337"/>
                    </a:cubicBezTo>
                    <a:cubicBezTo>
                      <a:pt x="183" y="345"/>
                      <a:pt x="193" y="349"/>
                      <a:pt x="195" y="362"/>
                    </a:cubicBezTo>
                    <a:cubicBezTo>
                      <a:pt x="198" y="374"/>
                      <a:pt x="197" y="380"/>
                      <a:pt x="200" y="387"/>
                    </a:cubicBezTo>
                    <a:cubicBezTo>
                      <a:pt x="204" y="394"/>
                      <a:pt x="204" y="400"/>
                      <a:pt x="203" y="408"/>
                    </a:cubicBezTo>
                    <a:cubicBezTo>
                      <a:pt x="202" y="417"/>
                      <a:pt x="211" y="427"/>
                      <a:pt x="209" y="435"/>
                    </a:cubicBezTo>
                    <a:cubicBezTo>
                      <a:pt x="207" y="442"/>
                      <a:pt x="199" y="448"/>
                      <a:pt x="204" y="450"/>
                    </a:cubicBezTo>
                    <a:cubicBezTo>
                      <a:pt x="209" y="452"/>
                      <a:pt x="218" y="452"/>
                      <a:pt x="213" y="459"/>
                    </a:cubicBezTo>
                    <a:cubicBezTo>
                      <a:pt x="208" y="465"/>
                      <a:pt x="205" y="471"/>
                      <a:pt x="207" y="478"/>
                    </a:cubicBezTo>
                    <a:cubicBezTo>
                      <a:pt x="210" y="484"/>
                      <a:pt x="213" y="505"/>
                      <a:pt x="211" y="520"/>
                    </a:cubicBezTo>
                    <a:cubicBezTo>
                      <a:pt x="209" y="535"/>
                      <a:pt x="204" y="547"/>
                      <a:pt x="201" y="553"/>
                    </a:cubicBezTo>
                    <a:cubicBezTo>
                      <a:pt x="199" y="560"/>
                      <a:pt x="196" y="568"/>
                      <a:pt x="212" y="566"/>
                    </a:cubicBezTo>
                    <a:cubicBezTo>
                      <a:pt x="212" y="566"/>
                      <a:pt x="222" y="555"/>
                      <a:pt x="231" y="548"/>
                    </a:cubicBezTo>
                    <a:cubicBezTo>
                      <a:pt x="240" y="542"/>
                      <a:pt x="257" y="528"/>
                      <a:pt x="264" y="524"/>
                    </a:cubicBezTo>
                    <a:cubicBezTo>
                      <a:pt x="272" y="519"/>
                      <a:pt x="294" y="510"/>
                      <a:pt x="300" y="506"/>
                    </a:cubicBezTo>
                    <a:cubicBezTo>
                      <a:pt x="305" y="501"/>
                      <a:pt x="322" y="476"/>
                      <a:pt x="341" y="470"/>
                    </a:cubicBezTo>
                    <a:cubicBezTo>
                      <a:pt x="359" y="380"/>
                      <a:pt x="359" y="380"/>
                      <a:pt x="359" y="380"/>
                    </a:cubicBezTo>
                    <a:cubicBezTo>
                      <a:pt x="359" y="380"/>
                      <a:pt x="348" y="352"/>
                      <a:pt x="331" y="354"/>
                    </a:cubicBezTo>
                    <a:lnTo>
                      <a:pt x="285" y="35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9" name="Freeform 11"/>
              <p:cNvSpPr/>
              <p:nvPr/>
            </p:nvSpPr>
            <p:spPr bwMode="auto">
              <a:xfrm>
                <a:off x="3775075" y="2605088"/>
                <a:ext cx="703263" cy="517525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258" y="289"/>
                  </a:cxn>
                  <a:cxn ang="0">
                    <a:pos x="270" y="276"/>
                  </a:cxn>
                  <a:cxn ang="0">
                    <a:pos x="270" y="261"/>
                  </a:cxn>
                  <a:cxn ang="0">
                    <a:pos x="264" y="260"/>
                  </a:cxn>
                  <a:cxn ang="0">
                    <a:pos x="389" y="10"/>
                  </a:cxn>
                  <a:cxn ang="0">
                    <a:pos x="386" y="0"/>
                  </a:cxn>
                  <a:cxn ang="0">
                    <a:pos x="374" y="1"/>
                  </a:cxn>
                  <a:cxn ang="0">
                    <a:pos x="240" y="260"/>
                  </a:cxn>
                  <a:cxn ang="0">
                    <a:pos x="238" y="264"/>
                  </a:cxn>
                  <a:cxn ang="0">
                    <a:pos x="5" y="266"/>
                  </a:cxn>
                  <a:cxn ang="0">
                    <a:pos x="0" y="288"/>
                  </a:cxn>
                </a:cxnLst>
                <a:rect l="0" t="0" r="r" b="b"/>
                <a:pathLst>
                  <a:path w="392" h="289">
                    <a:moveTo>
                      <a:pt x="0" y="288"/>
                    </a:moveTo>
                    <a:cubicBezTo>
                      <a:pt x="258" y="289"/>
                      <a:pt x="258" y="289"/>
                      <a:pt x="258" y="289"/>
                    </a:cubicBezTo>
                    <a:cubicBezTo>
                      <a:pt x="258" y="289"/>
                      <a:pt x="270" y="283"/>
                      <a:pt x="270" y="276"/>
                    </a:cubicBezTo>
                    <a:cubicBezTo>
                      <a:pt x="270" y="261"/>
                      <a:pt x="270" y="261"/>
                      <a:pt x="270" y="261"/>
                    </a:cubicBezTo>
                    <a:cubicBezTo>
                      <a:pt x="264" y="260"/>
                      <a:pt x="264" y="260"/>
                      <a:pt x="264" y="260"/>
                    </a:cubicBezTo>
                    <a:cubicBezTo>
                      <a:pt x="389" y="10"/>
                      <a:pt x="389" y="10"/>
                      <a:pt x="389" y="10"/>
                    </a:cubicBezTo>
                    <a:cubicBezTo>
                      <a:pt x="389" y="10"/>
                      <a:pt x="392" y="2"/>
                      <a:pt x="386" y="0"/>
                    </a:cubicBezTo>
                    <a:cubicBezTo>
                      <a:pt x="374" y="1"/>
                      <a:pt x="374" y="1"/>
                      <a:pt x="374" y="1"/>
                    </a:cubicBezTo>
                    <a:cubicBezTo>
                      <a:pt x="240" y="260"/>
                      <a:pt x="240" y="260"/>
                      <a:pt x="240" y="260"/>
                    </a:cubicBezTo>
                    <a:cubicBezTo>
                      <a:pt x="238" y="264"/>
                      <a:pt x="238" y="264"/>
                      <a:pt x="238" y="264"/>
                    </a:cubicBezTo>
                    <a:cubicBezTo>
                      <a:pt x="5" y="266"/>
                      <a:pt x="5" y="266"/>
                      <a:pt x="5" y="266"/>
                    </a:cubicBezTo>
                    <a:lnTo>
                      <a:pt x="0" y="2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roup 76"/>
            <p:cNvGrpSpPr/>
            <p:nvPr/>
          </p:nvGrpSpPr>
          <p:grpSpPr>
            <a:xfrm>
              <a:off x="2854474" y="2090462"/>
              <a:ext cx="1412726" cy="2135244"/>
              <a:chOff x="4895850" y="1982788"/>
              <a:chExt cx="1735138" cy="2622549"/>
            </a:xfrm>
            <a:solidFill>
              <a:schemeClr val="tx1">
                <a:lumMod val="25000"/>
                <a:lumOff val="75000"/>
              </a:schemeClr>
            </a:solidFill>
          </p:grpSpPr>
          <p:sp>
            <p:nvSpPr>
              <p:cNvPr id="2060" name="Freeform 12"/>
              <p:cNvSpPr/>
              <p:nvPr/>
            </p:nvSpPr>
            <p:spPr bwMode="auto">
              <a:xfrm>
                <a:off x="4895850" y="2605088"/>
                <a:ext cx="703263" cy="517525"/>
              </a:xfrm>
              <a:custGeom>
                <a:avLst/>
                <a:gdLst/>
                <a:ahLst/>
                <a:cxnLst>
                  <a:cxn ang="0">
                    <a:pos x="392" y="288"/>
                  </a:cxn>
                  <a:cxn ang="0">
                    <a:pos x="135" y="289"/>
                  </a:cxn>
                  <a:cxn ang="0">
                    <a:pos x="122" y="276"/>
                  </a:cxn>
                  <a:cxn ang="0">
                    <a:pos x="123" y="261"/>
                  </a:cxn>
                  <a:cxn ang="0">
                    <a:pos x="129" y="260"/>
                  </a:cxn>
                  <a:cxn ang="0">
                    <a:pos x="3" y="10"/>
                  </a:cxn>
                  <a:cxn ang="0">
                    <a:pos x="7" y="0"/>
                  </a:cxn>
                  <a:cxn ang="0">
                    <a:pos x="19" y="1"/>
                  </a:cxn>
                  <a:cxn ang="0">
                    <a:pos x="152" y="260"/>
                  </a:cxn>
                  <a:cxn ang="0">
                    <a:pos x="154" y="264"/>
                  </a:cxn>
                  <a:cxn ang="0">
                    <a:pos x="388" y="266"/>
                  </a:cxn>
                  <a:cxn ang="0">
                    <a:pos x="392" y="288"/>
                  </a:cxn>
                </a:cxnLst>
                <a:rect l="0" t="0" r="r" b="b"/>
                <a:pathLst>
                  <a:path w="392" h="289">
                    <a:moveTo>
                      <a:pt x="392" y="288"/>
                    </a:moveTo>
                    <a:cubicBezTo>
                      <a:pt x="135" y="289"/>
                      <a:pt x="135" y="289"/>
                      <a:pt x="135" y="289"/>
                    </a:cubicBezTo>
                    <a:cubicBezTo>
                      <a:pt x="135" y="289"/>
                      <a:pt x="123" y="283"/>
                      <a:pt x="122" y="276"/>
                    </a:cubicBezTo>
                    <a:cubicBezTo>
                      <a:pt x="123" y="261"/>
                      <a:pt x="123" y="261"/>
                      <a:pt x="123" y="261"/>
                    </a:cubicBezTo>
                    <a:cubicBezTo>
                      <a:pt x="129" y="260"/>
                      <a:pt x="129" y="260"/>
                      <a:pt x="129" y="26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0" y="2"/>
                      <a:pt x="7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52" y="260"/>
                      <a:pt x="152" y="260"/>
                      <a:pt x="152" y="260"/>
                    </a:cubicBezTo>
                    <a:cubicBezTo>
                      <a:pt x="154" y="264"/>
                      <a:pt x="154" y="264"/>
                      <a:pt x="154" y="264"/>
                    </a:cubicBezTo>
                    <a:cubicBezTo>
                      <a:pt x="388" y="266"/>
                      <a:pt x="388" y="266"/>
                      <a:pt x="388" y="266"/>
                    </a:cubicBezTo>
                    <a:lnTo>
                      <a:pt x="392" y="2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13"/>
              <p:cNvSpPr/>
              <p:nvPr/>
            </p:nvSpPr>
            <p:spPr bwMode="auto">
              <a:xfrm>
                <a:off x="5583238" y="2406650"/>
                <a:ext cx="841375" cy="1103312"/>
              </a:xfrm>
              <a:custGeom>
                <a:avLst/>
                <a:gdLst/>
                <a:ahLst/>
                <a:cxnLst>
                  <a:cxn ang="0">
                    <a:pos x="258" y="129"/>
                  </a:cxn>
                  <a:cxn ang="0">
                    <a:pos x="232" y="218"/>
                  </a:cxn>
                  <a:cxn ang="0">
                    <a:pos x="211" y="309"/>
                  </a:cxn>
                  <a:cxn ang="0">
                    <a:pos x="210" y="320"/>
                  </a:cxn>
                  <a:cxn ang="0">
                    <a:pos x="202" y="330"/>
                  </a:cxn>
                  <a:cxn ang="0">
                    <a:pos x="197" y="345"/>
                  </a:cxn>
                  <a:cxn ang="0">
                    <a:pos x="187" y="355"/>
                  </a:cxn>
                  <a:cxn ang="0">
                    <a:pos x="168" y="355"/>
                  </a:cxn>
                  <a:cxn ang="0">
                    <a:pos x="161" y="361"/>
                  </a:cxn>
                  <a:cxn ang="0">
                    <a:pos x="135" y="361"/>
                  </a:cxn>
                  <a:cxn ang="0">
                    <a:pos x="108" y="353"/>
                  </a:cxn>
                  <a:cxn ang="0">
                    <a:pos x="80" y="350"/>
                  </a:cxn>
                  <a:cxn ang="0">
                    <a:pos x="41" y="351"/>
                  </a:cxn>
                  <a:cxn ang="0">
                    <a:pos x="30" y="351"/>
                  </a:cxn>
                  <a:cxn ang="0">
                    <a:pos x="12" y="395"/>
                  </a:cxn>
                  <a:cxn ang="0">
                    <a:pos x="52" y="399"/>
                  </a:cxn>
                  <a:cxn ang="0">
                    <a:pos x="67" y="415"/>
                  </a:cxn>
                  <a:cxn ang="0">
                    <a:pos x="87" y="427"/>
                  </a:cxn>
                  <a:cxn ang="0">
                    <a:pos x="108" y="436"/>
                  </a:cxn>
                  <a:cxn ang="0">
                    <a:pos x="155" y="447"/>
                  </a:cxn>
                  <a:cxn ang="0">
                    <a:pos x="177" y="457"/>
                  </a:cxn>
                  <a:cxn ang="0">
                    <a:pos x="149" y="517"/>
                  </a:cxn>
                  <a:cxn ang="0">
                    <a:pos x="253" y="584"/>
                  </a:cxn>
                  <a:cxn ang="0">
                    <a:pos x="392" y="614"/>
                  </a:cxn>
                  <a:cxn ang="0">
                    <a:pos x="404" y="608"/>
                  </a:cxn>
                  <a:cxn ang="0">
                    <a:pos x="416" y="582"/>
                  </a:cxn>
                  <a:cxn ang="0">
                    <a:pos x="416" y="549"/>
                  </a:cxn>
                  <a:cxn ang="0">
                    <a:pos x="411" y="471"/>
                  </a:cxn>
                  <a:cxn ang="0">
                    <a:pos x="450" y="310"/>
                  </a:cxn>
                  <a:cxn ang="0">
                    <a:pos x="469" y="193"/>
                  </a:cxn>
                  <a:cxn ang="0">
                    <a:pos x="459" y="155"/>
                  </a:cxn>
                  <a:cxn ang="0">
                    <a:pos x="458" y="63"/>
                  </a:cxn>
                  <a:cxn ang="0">
                    <a:pos x="369" y="0"/>
                  </a:cxn>
                  <a:cxn ang="0">
                    <a:pos x="300" y="74"/>
                  </a:cxn>
                  <a:cxn ang="0">
                    <a:pos x="268" y="119"/>
                  </a:cxn>
                  <a:cxn ang="0">
                    <a:pos x="258" y="129"/>
                  </a:cxn>
                </a:cxnLst>
                <a:rect l="0" t="0" r="r" b="b"/>
                <a:pathLst>
                  <a:path w="469" h="614">
                    <a:moveTo>
                      <a:pt x="258" y="129"/>
                    </a:moveTo>
                    <a:cubicBezTo>
                      <a:pt x="258" y="129"/>
                      <a:pt x="243" y="200"/>
                      <a:pt x="232" y="218"/>
                    </a:cubicBezTo>
                    <a:cubicBezTo>
                      <a:pt x="221" y="237"/>
                      <a:pt x="186" y="264"/>
                      <a:pt x="211" y="309"/>
                    </a:cubicBezTo>
                    <a:cubicBezTo>
                      <a:pt x="211" y="309"/>
                      <a:pt x="213" y="315"/>
                      <a:pt x="210" y="320"/>
                    </a:cubicBezTo>
                    <a:cubicBezTo>
                      <a:pt x="206" y="324"/>
                      <a:pt x="203" y="319"/>
                      <a:pt x="202" y="330"/>
                    </a:cubicBezTo>
                    <a:cubicBezTo>
                      <a:pt x="200" y="340"/>
                      <a:pt x="203" y="341"/>
                      <a:pt x="197" y="345"/>
                    </a:cubicBezTo>
                    <a:cubicBezTo>
                      <a:pt x="191" y="350"/>
                      <a:pt x="190" y="355"/>
                      <a:pt x="187" y="355"/>
                    </a:cubicBezTo>
                    <a:cubicBezTo>
                      <a:pt x="185" y="356"/>
                      <a:pt x="172" y="349"/>
                      <a:pt x="168" y="355"/>
                    </a:cubicBezTo>
                    <a:cubicBezTo>
                      <a:pt x="163" y="361"/>
                      <a:pt x="161" y="361"/>
                      <a:pt x="161" y="361"/>
                    </a:cubicBezTo>
                    <a:cubicBezTo>
                      <a:pt x="161" y="361"/>
                      <a:pt x="143" y="361"/>
                      <a:pt x="135" y="361"/>
                    </a:cubicBezTo>
                    <a:cubicBezTo>
                      <a:pt x="127" y="361"/>
                      <a:pt x="121" y="353"/>
                      <a:pt x="108" y="353"/>
                    </a:cubicBezTo>
                    <a:cubicBezTo>
                      <a:pt x="95" y="352"/>
                      <a:pt x="87" y="350"/>
                      <a:pt x="80" y="350"/>
                    </a:cubicBezTo>
                    <a:cubicBezTo>
                      <a:pt x="72" y="351"/>
                      <a:pt x="48" y="351"/>
                      <a:pt x="41" y="351"/>
                    </a:cubicBezTo>
                    <a:cubicBezTo>
                      <a:pt x="34" y="351"/>
                      <a:pt x="30" y="351"/>
                      <a:pt x="30" y="351"/>
                    </a:cubicBezTo>
                    <a:cubicBezTo>
                      <a:pt x="30" y="351"/>
                      <a:pt x="0" y="375"/>
                      <a:pt x="12" y="395"/>
                    </a:cubicBezTo>
                    <a:cubicBezTo>
                      <a:pt x="52" y="399"/>
                      <a:pt x="52" y="399"/>
                      <a:pt x="52" y="399"/>
                    </a:cubicBezTo>
                    <a:cubicBezTo>
                      <a:pt x="52" y="399"/>
                      <a:pt x="56" y="412"/>
                      <a:pt x="67" y="415"/>
                    </a:cubicBezTo>
                    <a:cubicBezTo>
                      <a:pt x="78" y="418"/>
                      <a:pt x="80" y="419"/>
                      <a:pt x="87" y="427"/>
                    </a:cubicBezTo>
                    <a:cubicBezTo>
                      <a:pt x="94" y="435"/>
                      <a:pt x="99" y="436"/>
                      <a:pt x="108" y="436"/>
                    </a:cubicBezTo>
                    <a:cubicBezTo>
                      <a:pt x="117" y="436"/>
                      <a:pt x="144" y="444"/>
                      <a:pt x="155" y="447"/>
                    </a:cubicBezTo>
                    <a:cubicBezTo>
                      <a:pt x="167" y="450"/>
                      <a:pt x="177" y="457"/>
                      <a:pt x="177" y="457"/>
                    </a:cubicBezTo>
                    <a:cubicBezTo>
                      <a:pt x="177" y="457"/>
                      <a:pt x="160" y="447"/>
                      <a:pt x="149" y="517"/>
                    </a:cubicBezTo>
                    <a:cubicBezTo>
                      <a:pt x="138" y="587"/>
                      <a:pt x="253" y="584"/>
                      <a:pt x="253" y="584"/>
                    </a:cubicBezTo>
                    <a:cubicBezTo>
                      <a:pt x="392" y="614"/>
                      <a:pt x="392" y="614"/>
                      <a:pt x="392" y="614"/>
                    </a:cubicBezTo>
                    <a:cubicBezTo>
                      <a:pt x="404" y="608"/>
                      <a:pt x="404" y="608"/>
                      <a:pt x="404" y="608"/>
                    </a:cubicBezTo>
                    <a:cubicBezTo>
                      <a:pt x="416" y="582"/>
                      <a:pt x="416" y="582"/>
                      <a:pt x="416" y="582"/>
                    </a:cubicBezTo>
                    <a:cubicBezTo>
                      <a:pt x="416" y="549"/>
                      <a:pt x="416" y="549"/>
                      <a:pt x="416" y="549"/>
                    </a:cubicBezTo>
                    <a:cubicBezTo>
                      <a:pt x="416" y="549"/>
                      <a:pt x="412" y="471"/>
                      <a:pt x="411" y="471"/>
                    </a:cubicBezTo>
                    <a:cubicBezTo>
                      <a:pt x="410" y="471"/>
                      <a:pt x="450" y="310"/>
                      <a:pt x="450" y="310"/>
                    </a:cubicBezTo>
                    <a:cubicBezTo>
                      <a:pt x="469" y="193"/>
                      <a:pt x="469" y="193"/>
                      <a:pt x="469" y="193"/>
                    </a:cubicBezTo>
                    <a:cubicBezTo>
                      <a:pt x="459" y="155"/>
                      <a:pt x="459" y="155"/>
                      <a:pt x="459" y="155"/>
                    </a:cubicBezTo>
                    <a:cubicBezTo>
                      <a:pt x="458" y="63"/>
                      <a:pt x="458" y="63"/>
                      <a:pt x="458" y="63"/>
                    </a:cubicBezTo>
                    <a:cubicBezTo>
                      <a:pt x="369" y="0"/>
                      <a:pt x="369" y="0"/>
                      <a:pt x="369" y="0"/>
                    </a:cubicBezTo>
                    <a:cubicBezTo>
                      <a:pt x="300" y="74"/>
                      <a:pt x="300" y="74"/>
                      <a:pt x="300" y="74"/>
                    </a:cubicBezTo>
                    <a:cubicBezTo>
                      <a:pt x="268" y="119"/>
                      <a:pt x="268" y="119"/>
                      <a:pt x="268" y="119"/>
                    </a:cubicBezTo>
                    <a:cubicBezTo>
                      <a:pt x="268" y="119"/>
                      <a:pt x="260" y="122"/>
                      <a:pt x="258" y="1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14"/>
              <p:cNvSpPr/>
              <p:nvPr/>
            </p:nvSpPr>
            <p:spPr bwMode="auto">
              <a:xfrm>
                <a:off x="5365750" y="2982913"/>
                <a:ext cx="271463" cy="138112"/>
              </a:xfrm>
              <a:custGeom>
                <a:avLst/>
                <a:gdLst/>
                <a:ahLst/>
                <a:cxnLst>
                  <a:cxn ang="0">
                    <a:pos x="151" y="34"/>
                  </a:cxn>
                  <a:cxn ang="0">
                    <a:pos x="117" y="19"/>
                  </a:cxn>
                  <a:cxn ang="0">
                    <a:pos x="85" y="2"/>
                  </a:cxn>
                  <a:cxn ang="0">
                    <a:pos x="46" y="4"/>
                  </a:cxn>
                  <a:cxn ang="0">
                    <a:pos x="29" y="12"/>
                  </a:cxn>
                  <a:cxn ang="0">
                    <a:pos x="4" y="37"/>
                  </a:cxn>
                  <a:cxn ang="0">
                    <a:pos x="6" y="37"/>
                  </a:cxn>
                  <a:cxn ang="0">
                    <a:pos x="15" y="41"/>
                  </a:cxn>
                  <a:cxn ang="0">
                    <a:pos x="27" y="45"/>
                  </a:cxn>
                  <a:cxn ang="0">
                    <a:pos x="66" y="45"/>
                  </a:cxn>
                  <a:cxn ang="0">
                    <a:pos x="110" y="73"/>
                  </a:cxn>
                  <a:cxn ang="0">
                    <a:pos x="111" y="73"/>
                  </a:cxn>
                  <a:cxn ang="0">
                    <a:pos x="137" y="73"/>
                  </a:cxn>
                  <a:cxn ang="0">
                    <a:pos x="151" y="34"/>
                  </a:cxn>
                </a:cxnLst>
                <a:rect l="0" t="0" r="r" b="b"/>
                <a:pathLst>
                  <a:path w="151" h="77">
                    <a:moveTo>
                      <a:pt x="151" y="34"/>
                    </a:moveTo>
                    <a:cubicBezTo>
                      <a:pt x="151" y="34"/>
                      <a:pt x="126" y="27"/>
                      <a:pt x="117" y="19"/>
                    </a:cubicBezTo>
                    <a:cubicBezTo>
                      <a:pt x="108" y="12"/>
                      <a:pt x="99" y="0"/>
                      <a:pt x="85" y="2"/>
                    </a:cubicBezTo>
                    <a:cubicBezTo>
                      <a:pt x="71" y="4"/>
                      <a:pt x="46" y="4"/>
                      <a:pt x="46" y="4"/>
                    </a:cubicBezTo>
                    <a:cubicBezTo>
                      <a:pt x="46" y="4"/>
                      <a:pt x="38" y="4"/>
                      <a:pt x="29" y="12"/>
                    </a:cubicBezTo>
                    <a:cubicBezTo>
                      <a:pt x="21" y="21"/>
                      <a:pt x="0" y="33"/>
                      <a:pt x="4" y="37"/>
                    </a:cubicBezTo>
                    <a:cubicBezTo>
                      <a:pt x="8" y="41"/>
                      <a:pt x="6" y="37"/>
                      <a:pt x="6" y="37"/>
                    </a:cubicBezTo>
                    <a:cubicBezTo>
                      <a:pt x="6" y="37"/>
                      <a:pt x="8" y="45"/>
                      <a:pt x="15" y="41"/>
                    </a:cubicBezTo>
                    <a:cubicBezTo>
                      <a:pt x="15" y="41"/>
                      <a:pt x="18" y="47"/>
                      <a:pt x="27" y="45"/>
                    </a:cubicBezTo>
                    <a:cubicBezTo>
                      <a:pt x="27" y="45"/>
                      <a:pt x="59" y="42"/>
                      <a:pt x="66" y="45"/>
                    </a:cubicBezTo>
                    <a:cubicBezTo>
                      <a:pt x="73" y="48"/>
                      <a:pt x="100" y="69"/>
                      <a:pt x="110" y="73"/>
                    </a:cubicBezTo>
                    <a:cubicBezTo>
                      <a:pt x="111" y="73"/>
                      <a:pt x="111" y="73"/>
                      <a:pt x="111" y="73"/>
                    </a:cubicBezTo>
                    <a:cubicBezTo>
                      <a:pt x="120" y="75"/>
                      <a:pt x="125" y="77"/>
                      <a:pt x="137" y="73"/>
                    </a:cubicBezTo>
                    <a:cubicBezTo>
                      <a:pt x="137" y="73"/>
                      <a:pt x="145" y="37"/>
                      <a:pt x="151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15"/>
              <p:cNvSpPr/>
              <p:nvPr/>
            </p:nvSpPr>
            <p:spPr bwMode="auto">
              <a:xfrm>
                <a:off x="5918200" y="1982788"/>
                <a:ext cx="568325" cy="735012"/>
              </a:xfrm>
              <a:custGeom>
                <a:avLst/>
                <a:gdLst/>
                <a:ahLst/>
                <a:cxnLst>
                  <a:cxn ang="0">
                    <a:pos x="77" y="261"/>
                  </a:cxn>
                  <a:cxn ang="0">
                    <a:pos x="57" y="250"/>
                  </a:cxn>
                  <a:cxn ang="0">
                    <a:pos x="23" y="238"/>
                  </a:cxn>
                  <a:cxn ang="0">
                    <a:pos x="19" y="217"/>
                  </a:cxn>
                  <a:cxn ang="0">
                    <a:pos x="19" y="204"/>
                  </a:cxn>
                  <a:cxn ang="0">
                    <a:pos x="19" y="192"/>
                  </a:cxn>
                  <a:cxn ang="0">
                    <a:pos x="15" y="182"/>
                  </a:cxn>
                  <a:cxn ang="0">
                    <a:pos x="1" y="171"/>
                  </a:cxn>
                  <a:cxn ang="0">
                    <a:pos x="5" y="161"/>
                  </a:cxn>
                  <a:cxn ang="0">
                    <a:pos x="23" y="133"/>
                  </a:cxn>
                  <a:cxn ang="0">
                    <a:pos x="24" y="104"/>
                  </a:cxn>
                  <a:cxn ang="0">
                    <a:pos x="17" y="87"/>
                  </a:cxn>
                  <a:cxn ang="0">
                    <a:pos x="17" y="75"/>
                  </a:cxn>
                  <a:cxn ang="0">
                    <a:pos x="21" y="64"/>
                  </a:cxn>
                  <a:cxn ang="0">
                    <a:pos x="26" y="55"/>
                  </a:cxn>
                  <a:cxn ang="0">
                    <a:pos x="23" y="46"/>
                  </a:cxn>
                  <a:cxn ang="0">
                    <a:pos x="32" y="41"/>
                  </a:cxn>
                  <a:cxn ang="0">
                    <a:pos x="42" y="30"/>
                  </a:cxn>
                  <a:cxn ang="0">
                    <a:pos x="52" y="24"/>
                  </a:cxn>
                  <a:cxn ang="0">
                    <a:pos x="65" y="16"/>
                  </a:cxn>
                  <a:cxn ang="0">
                    <a:pos x="80" y="8"/>
                  </a:cxn>
                  <a:cxn ang="0">
                    <a:pos x="98" y="5"/>
                  </a:cxn>
                  <a:cxn ang="0">
                    <a:pos x="114" y="2"/>
                  </a:cxn>
                  <a:cxn ang="0">
                    <a:pos x="136" y="3"/>
                  </a:cxn>
                  <a:cxn ang="0">
                    <a:pos x="151" y="11"/>
                  </a:cxn>
                  <a:cxn ang="0">
                    <a:pos x="185" y="19"/>
                  </a:cxn>
                  <a:cxn ang="0">
                    <a:pos x="219" y="45"/>
                  </a:cxn>
                  <a:cxn ang="0">
                    <a:pos x="233" y="68"/>
                  </a:cxn>
                  <a:cxn ang="0">
                    <a:pos x="241" y="88"/>
                  </a:cxn>
                  <a:cxn ang="0">
                    <a:pos x="256" y="120"/>
                  </a:cxn>
                  <a:cxn ang="0">
                    <a:pos x="265" y="144"/>
                  </a:cxn>
                  <a:cxn ang="0">
                    <a:pos x="268" y="174"/>
                  </a:cxn>
                  <a:cxn ang="0">
                    <a:pos x="278" y="195"/>
                  </a:cxn>
                  <a:cxn ang="0">
                    <a:pos x="279" y="216"/>
                  </a:cxn>
                  <a:cxn ang="0">
                    <a:pos x="291" y="235"/>
                  </a:cxn>
                  <a:cxn ang="0">
                    <a:pos x="293" y="257"/>
                  </a:cxn>
                  <a:cxn ang="0">
                    <a:pos x="297" y="268"/>
                  </a:cxn>
                  <a:cxn ang="0">
                    <a:pos x="298" y="283"/>
                  </a:cxn>
                  <a:cxn ang="0">
                    <a:pos x="305" y="302"/>
                  </a:cxn>
                  <a:cxn ang="0">
                    <a:pos x="313" y="334"/>
                  </a:cxn>
                  <a:cxn ang="0">
                    <a:pos x="299" y="367"/>
                  </a:cxn>
                  <a:cxn ang="0">
                    <a:pos x="270" y="409"/>
                  </a:cxn>
                  <a:cxn ang="0">
                    <a:pos x="258" y="345"/>
                  </a:cxn>
                  <a:cxn ang="0">
                    <a:pos x="226" y="302"/>
                  </a:cxn>
                  <a:cxn ang="0">
                    <a:pos x="197" y="281"/>
                  </a:cxn>
                  <a:cxn ang="0">
                    <a:pos x="177" y="276"/>
                  </a:cxn>
                  <a:cxn ang="0">
                    <a:pos x="160" y="288"/>
                  </a:cxn>
                  <a:cxn ang="0">
                    <a:pos x="158" y="314"/>
                  </a:cxn>
                  <a:cxn ang="0">
                    <a:pos x="148" y="292"/>
                  </a:cxn>
                  <a:cxn ang="0">
                    <a:pos x="144" y="316"/>
                  </a:cxn>
                  <a:cxn ang="0">
                    <a:pos x="138" y="325"/>
                  </a:cxn>
                  <a:cxn ang="0">
                    <a:pos x="117" y="357"/>
                  </a:cxn>
                  <a:cxn ang="0">
                    <a:pos x="100" y="378"/>
                  </a:cxn>
                  <a:cxn ang="0">
                    <a:pos x="83" y="398"/>
                  </a:cxn>
                  <a:cxn ang="0">
                    <a:pos x="86" y="381"/>
                  </a:cxn>
                  <a:cxn ang="0">
                    <a:pos x="75" y="367"/>
                  </a:cxn>
                  <a:cxn ang="0">
                    <a:pos x="66" y="339"/>
                  </a:cxn>
                  <a:cxn ang="0">
                    <a:pos x="64" y="304"/>
                  </a:cxn>
                  <a:cxn ang="0">
                    <a:pos x="77" y="261"/>
                  </a:cxn>
                </a:cxnLst>
                <a:rect l="0" t="0" r="r" b="b"/>
                <a:pathLst>
                  <a:path w="316" h="409">
                    <a:moveTo>
                      <a:pt x="77" y="261"/>
                    </a:moveTo>
                    <a:cubicBezTo>
                      <a:pt x="77" y="261"/>
                      <a:pt x="69" y="250"/>
                      <a:pt x="57" y="250"/>
                    </a:cubicBezTo>
                    <a:cubicBezTo>
                      <a:pt x="57" y="250"/>
                      <a:pt x="20" y="257"/>
                      <a:pt x="23" y="238"/>
                    </a:cubicBezTo>
                    <a:cubicBezTo>
                      <a:pt x="23" y="238"/>
                      <a:pt x="26" y="225"/>
                      <a:pt x="19" y="217"/>
                    </a:cubicBezTo>
                    <a:cubicBezTo>
                      <a:pt x="19" y="217"/>
                      <a:pt x="16" y="206"/>
                      <a:pt x="19" y="204"/>
                    </a:cubicBezTo>
                    <a:cubicBezTo>
                      <a:pt x="19" y="204"/>
                      <a:pt x="15" y="196"/>
                      <a:pt x="19" y="192"/>
                    </a:cubicBezTo>
                    <a:cubicBezTo>
                      <a:pt x="19" y="192"/>
                      <a:pt x="22" y="182"/>
                      <a:pt x="15" y="182"/>
                    </a:cubicBezTo>
                    <a:cubicBezTo>
                      <a:pt x="15" y="182"/>
                      <a:pt x="2" y="180"/>
                      <a:pt x="1" y="171"/>
                    </a:cubicBezTo>
                    <a:cubicBezTo>
                      <a:pt x="1" y="171"/>
                      <a:pt x="0" y="165"/>
                      <a:pt x="5" y="161"/>
                    </a:cubicBezTo>
                    <a:cubicBezTo>
                      <a:pt x="5" y="161"/>
                      <a:pt x="20" y="140"/>
                      <a:pt x="23" y="133"/>
                    </a:cubicBezTo>
                    <a:cubicBezTo>
                      <a:pt x="23" y="133"/>
                      <a:pt x="23" y="106"/>
                      <a:pt x="24" y="104"/>
                    </a:cubicBezTo>
                    <a:cubicBezTo>
                      <a:pt x="24" y="104"/>
                      <a:pt x="14" y="90"/>
                      <a:pt x="17" y="87"/>
                    </a:cubicBezTo>
                    <a:cubicBezTo>
                      <a:pt x="20" y="84"/>
                      <a:pt x="15" y="80"/>
                      <a:pt x="17" y="75"/>
                    </a:cubicBezTo>
                    <a:cubicBezTo>
                      <a:pt x="18" y="70"/>
                      <a:pt x="18" y="69"/>
                      <a:pt x="21" y="64"/>
                    </a:cubicBezTo>
                    <a:cubicBezTo>
                      <a:pt x="25" y="60"/>
                      <a:pt x="29" y="57"/>
                      <a:pt x="26" y="55"/>
                    </a:cubicBezTo>
                    <a:cubicBezTo>
                      <a:pt x="23" y="53"/>
                      <a:pt x="20" y="50"/>
                      <a:pt x="23" y="46"/>
                    </a:cubicBezTo>
                    <a:cubicBezTo>
                      <a:pt x="26" y="43"/>
                      <a:pt x="29" y="44"/>
                      <a:pt x="32" y="41"/>
                    </a:cubicBezTo>
                    <a:cubicBezTo>
                      <a:pt x="35" y="39"/>
                      <a:pt x="36" y="34"/>
                      <a:pt x="42" y="30"/>
                    </a:cubicBezTo>
                    <a:cubicBezTo>
                      <a:pt x="49" y="26"/>
                      <a:pt x="47" y="29"/>
                      <a:pt x="52" y="24"/>
                    </a:cubicBezTo>
                    <a:cubicBezTo>
                      <a:pt x="57" y="20"/>
                      <a:pt x="60" y="22"/>
                      <a:pt x="65" y="16"/>
                    </a:cubicBezTo>
                    <a:cubicBezTo>
                      <a:pt x="70" y="11"/>
                      <a:pt x="74" y="10"/>
                      <a:pt x="80" y="8"/>
                    </a:cubicBezTo>
                    <a:cubicBezTo>
                      <a:pt x="86" y="7"/>
                      <a:pt x="91" y="8"/>
                      <a:pt x="98" y="5"/>
                    </a:cubicBezTo>
                    <a:cubicBezTo>
                      <a:pt x="106" y="2"/>
                      <a:pt x="109" y="0"/>
                      <a:pt x="114" y="2"/>
                    </a:cubicBezTo>
                    <a:cubicBezTo>
                      <a:pt x="119" y="4"/>
                      <a:pt x="130" y="4"/>
                      <a:pt x="136" y="3"/>
                    </a:cubicBezTo>
                    <a:cubicBezTo>
                      <a:pt x="142" y="3"/>
                      <a:pt x="145" y="8"/>
                      <a:pt x="151" y="11"/>
                    </a:cubicBezTo>
                    <a:cubicBezTo>
                      <a:pt x="158" y="13"/>
                      <a:pt x="172" y="9"/>
                      <a:pt x="185" y="19"/>
                    </a:cubicBezTo>
                    <a:cubicBezTo>
                      <a:pt x="198" y="29"/>
                      <a:pt x="214" y="31"/>
                      <a:pt x="219" y="45"/>
                    </a:cubicBezTo>
                    <a:cubicBezTo>
                      <a:pt x="225" y="60"/>
                      <a:pt x="230" y="61"/>
                      <a:pt x="233" y="68"/>
                    </a:cubicBezTo>
                    <a:cubicBezTo>
                      <a:pt x="236" y="76"/>
                      <a:pt x="234" y="70"/>
                      <a:pt x="241" y="88"/>
                    </a:cubicBezTo>
                    <a:cubicBezTo>
                      <a:pt x="247" y="105"/>
                      <a:pt x="251" y="108"/>
                      <a:pt x="256" y="120"/>
                    </a:cubicBezTo>
                    <a:cubicBezTo>
                      <a:pt x="262" y="132"/>
                      <a:pt x="263" y="135"/>
                      <a:pt x="265" y="144"/>
                    </a:cubicBezTo>
                    <a:cubicBezTo>
                      <a:pt x="267" y="154"/>
                      <a:pt x="261" y="164"/>
                      <a:pt x="268" y="174"/>
                    </a:cubicBezTo>
                    <a:cubicBezTo>
                      <a:pt x="274" y="185"/>
                      <a:pt x="279" y="181"/>
                      <a:pt x="278" y="195"/>
                    </a:cubicBezTo>
                    <a:cubicBezTo>
                      <a:pt x="277" y="209"/>
                      <a:pt x="271" y="208"/>
                      <a:pt x="279" y="216"/>
                    </a:cubicBezTo>
                    <a:cubicBezTo>
                      <a:pt x="287" y="225"/>
                      <a:pt x="290" y="228"/>
                      <a:pt x="291" y="235"/>
                    </a:cubicBezTo>
                    <a:cubicBezTo>
                      <a:pt x="292" y="241"/>
                      <a:pt x="292" y="251"/>
                      <a:pt x="293" y="257"/>
                    </a:cubicBezTo>
                    <a:cubicBezTo>
                      <a:pt x="293" y="262"/>
                      <a:pt x="300" y="261"/>
                      <a:pt x="297" y="268"/>
                    </a:cubicBezTo>
                    <a:cubicBezTo>
                      <a:pt x="295" y="275"/>
                      <a:pt x="291" y="272"/>
                      <a:pt x="298" y="283"/>
                    </a:cubicBezTo>
                    <a:cubicBezTo>
                      <a:pt x="305" y="295"/>
                      <a:pt x="299" y="290"/>
                      <a:pt x="305" y="302"/>
                    </a:cubicBezTo>
                    <a:cubicBezTo>
                      <a:pt x="310" y="313"/>
                      <a:pt x="316" y="327"/>
                      <a:pt x="313" y="334"/>
                    </a:cubicBezTo>
                    <a:cubicBezTo>
                      <a:pt x="310" y="342"/>
                      <a:pt x="301" y="346"/>
                      <a:pt x="299" y="367"/>
                    </a:cubicBezTo>
                    <a:cubicBezTo>
                      <a:pt x="297" y="388"/>
                      <a:pt x="279" y="403"/>
                      <a:pt x="270" y="409"/>
                    </a:cubicBezTo>
                    <a:cubicBezTo>
                      <a:pt x="270" y="409"/>
                      <a:pt x="265" y="362"/>
                      <a:pt x="258" y="345"/>
                    </a:cubicBezTo>
                    <a:cubicBezTo>
                      <a:pt x="251" y="328"/>
                      <a:pt x="236" y="303"/>
                      <a:pt x="226" y="302"/>
                    </a:cubicBezTo>
                    <a:cubicBezTo>
                      <a:pt x="216" y="301"/>
                      <a:pt x="200" y="292"/>
                      <a:pt x="197" y="281"/>
                    </a:cubicBezTo>
                    <a:cubicBezTo>
                      <a:pt x="195" y="269"/>
                      <a:pt x="184" y="268"/>
                      <a:pt x="177" y="276"/>
                    </a:cubicBezTo>
                    <a:cubicBezTo>
                      <a:pt x="169" y="283"/>
                      <a:pt x="156" y="275"/>
                      <a:pt x="160" y="288"/>
                    </a:cubicBezTo>
                    <a:cubicBezTo>
                      <a:pt x="163" y="302"/>
                      <a:pt x="165" y="311"/>
                      <a:pt x="158" y="314"/>
                    </a:cubicBezTo>
                    <a:cubicBezTo>
                      <a:pt x="158" y="314"/>
                      <a:pt x="159" y="292"/>
                      <a:pt x="148" y="292"/>
                    </a:cubicBezTo>
                    <a:cubicBezTo>
                      <a:pt x="148" y="292"/>
                      <a:pt x="131" y="302"/>
                      <a:pt x="144" y="316"/>
                    </a:cubicBezTo>
                    <a:cubicBezTo>
                      <a:pt x="144" y="316"/>
                      <a:pt x="148" y="319"/>
                      <a:pt x="138" y="325"/>
                    </a:cubicBezTo>
                    <a:cubicBezTo>
                      <a:pt x="129" y="332"/>
                      <a:pt x="115" y="339"/>
                      <a:pt x="117" y="357"/>
                    </a:cubicBezTo>
                    <a:cubicBezTo>
                      <a:pt x="117" y="357"/>
                      <a:pt x="104" y="377"/>
                      <a:pt x="100" y="378"/>
                    </a:cubicBezTo>
                    <a:cubicBezTo>
                      <a:pt x="95" y="379"/>
                      <a:pt x="96" y="400"/>
                      <a:pt x="83" y="398"/>
                    </a:cubicBezTo>
                    <a:cubicBezTo>
                      <a:pt x="83" y="398"/>
                      <a:pt x="91" y="394"/>
                      <a:pt x="86" y="381"/>
                    </a:cubicBezTo>
                    <a:cubicBezTo>
                      <a:pt x="82" y="368"/>
                      <a:pt x="76" y="375"/>
                      <a:pt x="75" y="367"/>
                    </a:cubicBezTo>
                    <a:cubicBezTo>
                      <a:pt x="74" y="358"/>
                      <a:pt x="66" y="347"/>
                      <a:pt x="66" y="339"/>
                    </a:cubicBezTo>
                    <a:cubicBezTo>
                      <a:pt x="65" y="331"/>
                      <a:pt x="57" y="316"/>
                      <a:pt x="64" y="304"/>
                    </a:cubicBezTo>
                    <a:cubicBezTo>
                      <a:pt x="70" y="291"/>
                      <a:pt x="77" y="276"/>
                      <a:pt x="77" y="2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16"/>
              <p:cNvSpPr/>
              <p:nvPr/>
            </p:nvSpPr>
            <p:spPr bwMode="auto">
              <a:xfrm>
                <a:off x="4913313" y="2568575"/>
                <a:ext cx="1717675" cy="2036762"/>
              </a:xfrm>
              <a:custGeom>
                <a:avLst/>
                <a:gdLst/>
                <a:ahLst/>
                <a:cxnLst>
                  <a:cxn ang="0">
                    <a:pos x="851" y="63"/>
                  </a:cxn>
                  <a:cxn ang="0">
                    <a:pos x="879" y="3"/>
                  </a:cxn>
                  <a:cxn ang="0">
                    <a:pos x="827" y="277"/>
                  </a:cxn>
                  <a:cxn ang="0">
                    <a:pos x="901" y="606"/>
                  </a:cxn>
                  <a:cxn ang="0">
                    <a:pos x="641" y="811"/>
                  </a:cxn>
                  <a:cxn ang="0">
                    <a:pos x="657" y="876"/>
                  </a:cxn>
                  <a:cxn ang="0">
                    <a:pos x="923" y="944"/>
                  </a:cxn>
                  <a:cxn ang="0">
                    <a:pos x="928" y="1022"/>
                  </a:cxn>
                  <a:cxn ang="0">
                    <a:pos x="901" y="960"/>
                  </a:cxn>
                  <a:cxn ang="0">
                    <a:pos x="865" y="1014"/>
                  </a:cxn>
                  <a:cxn ang="0">
                    <a:pos x="872" y="1061"/>
                  </a:cxn>
                  <a:cxn ang="0">
                    <a:pos x="884" y="1124"/>
                  </a:cxn>
                  <a:cxn ang="0">
                    <a:pos x="834" y="1074"/>
                  </a:cxn>
                  <a:cxn ang="0">
                    <a:pos x="842" y="1041"/>
                  </a:cxn>
                  <a:cxn ang="0">
                    <a:pos x="644" y="1000"/>
                  </a:cxn>
                  <a:cxn ang="0">
                    <a:pos x="604" y="1001"/>
                  </a:cxn>
                  <a:cxn ang="0">
                    <a:pos x="466" y="1042"/>
                  </a:cxn>
                  <a:cxn ang="0">
                    <a:pos x="508" y="1095"/>
                  </a:cxn>
                  <a:cxn ang="0">
                    <a:pos x="441" y="1067"/>
                  </a:cxn>
                  <a:cxn ang="0">
                    <a:pos x="434" y="1025"/>
                  </a:cxn>
                  <a:cxn ang="0">
                    <a:pos x="337" y="954"/>
                  </a:cxn>
                  <a:cxn ang="0">
                    <a:pos x="374" y="995"/>
                  </a:cxn>
                  <a:cxn ang="0">
                    <a:pos x="312" y="976"/>
                  </a:cxn>
                  <a:cxn ang="0">
                    <a:pos x="308" y="939"/>
                  </a:cxn>
                  <a:cxn ang="0">
                    <a:pos x="595" y="877"/>
                  </a:cxn>
                  <a:cxn ang="0">
                    <a:pos x="611" y="810"/>
                  </a:cxn>
                  <a:cxn ang="0">
                    <a:pos x="453" y="695"/>
                  </a:cxn>
                  <a:cxn ang="0">
                    <a:pos x="350" y="643"/>
                  </a:cxn>
                  <a:cxn ang="0">
                    <a:pos x="297" y="597"/>
                  </a:cxn>
                  <a:cxn ang="0">
                    <a:pos x="269" y="725"/>
                  </a:cxn>
                  <a:cxn ang="0">
                    <a:pos x="252" y="841"/>
                  </a:cxn>
                  <a:cxn ang="0">
                    <a:pos x="271" y="962"/>
                  </a:cxn>
                  <a:cxn ang="0">
                    <a:pos x="228" y="1075"/>
                  </a:cxn>
                  <a:cxn ang="0">
                    <a:pos x="153" y="1075"/>
                  </a:cxn>
                  <a:cxn ang="0">
                    <a:pos x="17" y="1030"/>
                  </a:cxn>
                  <a:cxn ang="0">
                    <a:pos x="101" y="1020"/>
                  </a:cxn>
                  <a:cxn ang="0">
                    <a:pos x="124" y="975"/>
                  </a:cxn>
                  <a:cxn ang="0">
                    <a:pos x="107" y="745"/>
                  </a:cxn>
                  <a:cxn ang="0">
                    <a:pos x="179" y="500"/>
                  </a:cxn>
                  <a:cxn ang="0">
                    <a:pos x="289" y="458"/>
                  </a:cxn>
                  <a:cxn ang="0">
                    <a:pos x="535" y="424"/>
                  </a:cxn>
                  <a:cxn ang="0">
                    <a:pos x="544" y="399"/>
                  </a:cxn>
                  <a:cxn ang="0">
                    <a:pos x="474" y="374"/>
                  </a:cxn>
                  <a:cxn ang="0">
                    <a:pos x="730" y="398"/>
                  </a:cxn>
                  <a:cxn ang="0">
                    <a:pos x="777" y="515"/>
                  </a:cxn>
                  <a:cxn ang="0">
                    <a:pos x="807" y="650"/>
                  </a:cxn>
                  <a:cxn ang="0">
                    <a:pos x="857" y="628"/>
                  </a:cxn>
                  <a:cxn ang="0">
                    <a:pos x="817" y="448"/>
                  </a:cxn>
                  <a:cxn ang="0">
                    <a:pos x="832" y="541"/>
                  </a:cxn>
                  <a:cxn ang="0">
                    <a:pos x="779" y="348"/>
                  </a:cxn>
                  <a:cxn ang="0">
                    <a:pos x="823" y="161"/>
                  </a:cxn>
                </a:cxnLst>
                <a:rect l="0" t="0" r="r" b="b"/>
                <a:pathLst>
                  <a:path w="957" h="1134">
                    <a:moveTo>
                      <a:pt x="829" y="124"/>
                    </a:moveTo>
                    <a:cubicBezTo>
                      <a:pt x="830" y="83"/>
                      <a:pt x="830" y="83"/>
                      <a:pt x="830" y="83"/>
                    </a:cubicBezTo>
                    <a:cubicBezTo>
                      <a:pt x="830" y="83"/>
                      <a:pt x="845" y="72"/>
                      <a:pt x="851" y="63"/>
                    </a:cubicBezTo>
                    <a:cubicBezTo>
                      <a:pt x="856" y="54"/>
                      <a:pt x="858" y="46"/>
                      <a:pt x="860" y="33"/>
                    </a:cubicBezTo>
                    <a:cubicBezTo>
                      <a:pt x="861" y="21"/>
                      <a:pt x="866" y="17"/>
                      <a:pt x="870" y="13"/>
                    </a:cubicBezTo>
                    <a:cubicBezTo>
                      <a:pt x="873" y="10"/>
                      <a:pt x="872" y="6"/>
                      <a:pt x="879" y="3"/>
                    </a:cubicBezTo>
                    <a:cubicBezTo>
                      <a:pt x="887" y="1"/>
                      <a:pt x="896" y="0"/>
                      <a:pt x="894" y="7"/>
                    </a:cubicBezTo>
                    <a:cubicBezTo>
                      <a:pt x="892" y="15"/>
                      <a:pt x="881" y="35"/>
                      <a:pt x="876" y="76"/>
                    </a:cubicBezTo>
                    <a:cubicBezTo>
                      <a:pt x="871" y="117"/>
                      <a:pt x="840" y="247"/>
                      <a:pt x="827" y="277"/>
                    </a:cubicBezTo>
                    <a:cubicBezTo>
                      <a:pt x="827" y="277"/>
                      <a:pt x="826" y="281"/>
                      <a:pt x="840" y="287"/>
                    </a:cubicBezTo>
                    <a:cubicBezTo>
                      <a:pt x="840" y="287"/>
                      <a:pt x="867" y="297"/>
                      <a:pt x="873" y="339"/>
                    </a:cubicBezTo>
                    <a:cubicBezTo>
                      <a:pt x="879" y="381"/>
                      <a:pt x="901" y="606"/>
                      <a:pt x="901" y="606"/>
                    </a:cubicBezTo>
                    <a:cubicBezTo>
                      <a:pt x="901" y="606"/>
                      <a:pt x="920" y="756"/>
                      <a:pt x="816" y="768"/>
                    </a:cubicBezTo>
                    <a:cubicBezTo>
                      <a:pt x="712" y="780"/>
                      <a:pt x="640" y="774"/>
                      <a:pt x="640" y="774"/>
                    </a:cubicBezTo>
                    <a:cubicBezTo>
                      <a:pt x="641" y="811"/>
                      <a:pt x="641" y="811"/>
                      <a:pt x="641" y="811"/>
                    </a:cubicBezTo>
                    <a:cubicBezTo>
                      <a:pt x="649" y="813"/>
                      <a:pt x="649" y="813"/>
                      <a:pt x="649" y="813"/>
                    </a:cubicBezTo>
                    <a:cubicBezTo>
                      <a:pt x="651" y="872"/>
                      <a:pt x="651" y="872"/>
                      <a:pt x="651" y="872"/>
                    </a:cubicBezTo>
                    <a:cubicBezTo>
                      <a:pt x="657" y="876"/>
                      <a:pt x="657" y="876"/>
                      <a:pt x="657" y="876"/>
                    </a:cubicBezTo>
                    <a:cubicBezTo>
                      <a:pt x="658" y="882"/>
                      <a:pt x="658" y="882"/>
                      <a:pt x="658" y="882"/>
                    </a:cubicBezTo>
                    <a:cubicBezTo>
                      <a:pt x="909" y="923"/>
                      <a:pt x="909" y="923"/>
                      <a:pt x="909" y="923"/>
                    </a:cubicBezTo>
                    <a:cubicBezTo>
                      <a:pt x="909" y="923"/>
                      <a:pt x="925" y="922"/>
                      <a:pt x="923" y="944"/>
                    </a:cubicBezTo>
                    <a:cubicBezTo>
                      <a:pt x="923" y="957"/>
                      <a:pt x="923" y="957"/>
                      <a:pt x="923" y="957"/>
                    </a:cubicBezTo>
                    <a:cubicBezTo>
                      <a:pt x="923" y="957"/>
                      <a:pt x="957" y="962"/>
                      <a:pt x="956" y="993"/>
                    </a:cubicBezTo>
                    <a:cubicBezTo>
                      <a:pt x="956" y="993"/>
                      <a:pt x="954" y="1019"/>
                      <a:pt x="928" y="1022"/>
                    </a:cubicBezTo>
                    <a:cubicBezTo>
                      <a:pt x="928" y="1022"/>
                      <a:pt x="900" y="1022"/>
                      <a:pt x="897" y="995"/>
                    </a:cubicBezTo>
                    <a:cubicBezTo>
                      <a:pt x="897" y="995"/>
                      <a:pt x="897" y="981"/>
                      <a:pt x="901" y="978"/>
                    </a:cubicBezTo>
                    <a:cubicBezTo>
                      <a:pt x="901" y="960"/>
                      <a:pt x="901" y="960"/>
                      <a:pt x="901" y="960"/>
                    </a:cubicBezTo>
                    <a:cubicBezTo>
                      <a:pt x="901" y="960"/>
                      <a:pt x="893" y="955"/>
                      <a:pt x="894" y="950"/>
                    </a:cubicBezTo>
                    <a:cubicBezTo>
                      <a:pt x="748" y="943"/>
                      <a:pt x="748" y="943"/>
                      <a:pt x="748" y="943"/>
                    </a:cubicBezTo>
                    <a:cubicBezTo>
                      <a:pt x="865" y="1014"/>
                      <a:pt x="865" y="1014"/>
                      <a:pt x="865" y="1014"/>
                    </a:cubicBezTo>
                    <a:cubicBezTo>
                      <a:pt x="865" y="1014"/>
                      <a:pt x="883" y="1039"/>
                      <a:pt x="867" y="1052"/>
                    </a:cubicBezTo>
                    <a:cubicBezTo>
                      <a:pt x="866" y="1059"/>
                      <a:pt x="866" y="1059"/>
                      <a:pt x="866" y="1059"/>
                    </a:cubicBezTo>
                    <a:cubicBezTo>
                      <a:pt x="872" y="1061"/>
                      <a:pt x="872" y="1061"/>
                      <a:pt x="872" y="1061"/>
                    </a:cubicBezTo>
                    <a:cubicBezTo>
                      <a:pt x="872" y="1061"/>
                      <a:pt x="892" y="1052"/>
                      <a:pt x="899" y="1065"/>
                    </a:cubicBezTo>
                    <a:cubicBezTo>
                      <a:pt x="905" y="1077"/>
                      <a:pt x="913" y="1109"/>
                      <a:pt x="897" y="1121"/>
                    </a:cubicBezTo>
                    <a:cubicBezTo>
                      <a:pt x="884" y="1124"/>
                      <a:pt x="884" y="1124"/>
                      <a:pt x="884" y="1124"/>
                    </a:cubicBezTo>
                    <a:cubicBezTo>
                      <a:pt x="884" y="1124"/>
                      <a:pt x="877" y="1120"/>
                      <a:pt x="873" y="1123"/>
                    </a:cubicBezTo>
                    <a:cubicBezTo>
                      <a:pt x="868" y="1126"/>
                      <a:pt x="858" y="1134"/>
                      <a:pt x="847" y="1124"/>
                    </a:cubicBezTo>
                    <a:cubicBezTo>
                      <a:pt x="847" y="1124"/>
                      <a:pt x="825" y="1100"/>
                      <a:pt x="834" y="1074"/>
                    </a:cubicBezTo>
                    <a:cubicBezTo>
                      <a:pt x="834" y="1074"/>
                      <a:pt x="842" y="1061"/>
                      <a:pt x="848" y="1061"/>
                    </a:cubicBezTo>
                    <a:cubicBezTo>
                      <a:pt x="848" y="1053"/>
                      <a:pt x="848" y="1053"/>
                      <a:pt x="848" y="1053"/>
                    </a:cubicBezTo>
                    <a:cubicBezTo>
                      <a:pt x="848" y="1053"/>
                      <a:pt x="842" y="1051"/>
                      <a:pt x="842" y="1041"/>
                    </a:cubicBezTo>
                    <a:cubicBezTo>
                      <a:pt x="651" y="958"/>
                      <a:pt x="651" y="958"/>
                      <a:pt x="651" y="958"/>
                    </a:cubicBezTo>
                    <a:cubicBezTo>
                      <a:pt x="652" y="995"/>
                      <a:pt x="652" y="995"/>
                      <a:pt x="652" y="995"/>
                    </a:cubicBezTo>
                    <a:cubicBezTo>
                      <a:pt x="652" y="995"/>
                      <a:pt x="646" y="1001"/>
                      <a:pt x="644" y="1000"/>
                    </a:cubicBezTo>
                    <a:cubicBezTo>
                      <a:pt x="643" y="1041"/>
                      <a:pt x="643" y="1041"/>
                      <a:pt x="643" y="1041"/>
                    </a:cubicBezTo>
                    <a:cubicBezTo>
                      <a:pt x="643" y="1041"/>
                      <a:pt x="612" y="1047"/>
                      <a:pt x="606" y="1039"/>
                    </a:cubicBezTo>
                    <a:cubicBezTo>
                      <a:pt x="604" y="1001"/>
                      <a:pt x="604" y="1001"/>
                      <a:pt x="604" y="1001"/>
                    </a:cubicBezTo>
                    <a:cubicBezTo>
                      <a:pt x="604" y="1001"/>
                      <a:pt x="599" y="998"/>
                      <a:pt x="597" y="990"/>
                    </a:cubicBezTo>
                    <a:cubicBezTo>
                      <a:pt x="597" y="968"/>
                      <a:pt x="597" y="968"/>
                      <a:pt x="597" y="968"/>
                    </a:cubicBezTo>
                    <a:cubicBezTo>
                      <a:pt x="466" y="1042"/>
                      <a:pt x="466" y="1042"/>
                      <a:pt x="466" y="1042"/>
                    </a:cubicBezTo>
                    <a:cubicBezTo>
                      <a:pt x="467" y="1051"/>
                      <a:pt x="467" y="1051"/>
                      <a:pt x="467" y="1051"/>
                    </a:cubicBezTo>
                    <a:cubicBezTo>
                      <a:pt x="467" y="1051"/>
                      <a:pt x="486" y="1050"/>
                      <a:pt x="490" y="1065"/>
                    </a:cubicBezTo>
                    <a:cubicBezTo>
                      <a:pt x="490" y="1065"/>
                      <a:pt x="507" y="1072"/>
                      <a:pt x="508" y="1095"/>
                    </a:cubicBezTo>
                    <a:cubicBezTo>
                      <a:pt x="508" y="1095"/>
                      <a:pt x="509" y="1123"/>
                      <a:pt x="478" y="1127"/>
                    </a:cubicBezTo>
                    <a:cubicBezTo>
                      <a:pt x="478" y="1127"/>
                      <a:pt x="452" y="1129"/>
                      <a:pt x="447" y="1112"/>
                    </a:cubicBezTo>
                    <a:cubicBezTo>
                      <a:pt x="447" y="1112"/>
                      <a:pt x="424" y="1088"/>
                      <a:pt x="441" y="1067"/>
                    </a:cubicBezTo>
                    <a:cubicBezTo>
                      <a:pt x="440" y="1059"/>
                      <a:pt x="440" y="1059"/>
                      <a:pt x="440" y="1059"/>
                    </a:cubicBezTo>
                    <a:cubicBezTo>
                      <a:pt x="440" y="1059"/>
                      <a:pt x="433" y="1056"/>
                      <a:pt x="433" y="1048"/>
                    </a:cubicBezTo>
                    <a:cubicBezTo>
                      <a:pt x="434" y="1025"/>
                      <a:pt x="434" y="1025"/>
                      <a:pt x="434" y="1025"/>
                    </a:cubicBezTo>
                    <a:cubicBezTo>
                      <a:pt x="434" y="1025"/>
                      <a:pt x="434" y="1018"/>
                      <a:pt x="445" y="1011"/>
                    </a:cubicBezTo>
                    <a:cubicBezTo>
                      <a:pt x="526" y="946"/>
                      <a:pt x="526" y="946"/>
                      <a:pt x="526" y="946"/>
                    </a:cubicBezTo>
                    <a:cubicBezTo>
                      <a:pt x="337" y="954"/>
                      <a:pt x="337" y="954"/>
                      <a:pt x="337" y="954"/>
                    </a:cubicBezTo>
                    <a:cubicBezTo>
                      <a:pt x="337" y="958"/>
                      <a:pt x="337" y="958"/>
                      <a:pt x="337" y="958"/>
                    </a:cubicBezTo>
                    <a:cubicBezTo>
                      <a:pt x="337" y="958"/>
                      <a:pt x="358" y="957"/>
                      <a:pt x="360" y="969"/>
                    </a:cubicBezTo>
                    <a:cubicBezTo>
                      <a:pt x="360" y="969"/>
                      <a:pt x="372" y="972"/>
                      <a:pt x="374" y="995"/>
                    </a:cubicBezTo>
                    <a:cubicBezTo>
                      <a:pt x="374" y="995"/>
                      <a:pt x="369" y="1020"/>
                      <a:pt x="346" y="1025"/>
                    </a:cubicBezTo>
                    <a:cubicBezTo>
                      <a:pt x="346" y="1025"/>
                      <a:pt x="312" y="1028"/>
                      <a:pt x="308" y="1003"/>
                    </a:cubicBezTo>
                    <a:cubicBezTo>
                      <a:pt x="308" y="1003"/>
                      <a:pt x="304" y="985"/>
                      <a:pt x="312" y="976"/>
                    </a:cubicBezTo>
                    <a:cubicBezTo>
                      <a:pt x="311" y="964"/>
                      <a:pt x="311" y="964"/>
                      <a:pt x="311" y="964"/>
                    </a:cubicBezTo>
                    <a:cubicBezTo>
                      <a:pt x="311" y="964"/>
                      <a:pt x="307" y="961"/>
                      <a:pt x="308" y="954"/>
                    </a:cubicBezTo>
                    <a:cubicBezTo>
                      <a:pt x="308" y="939"/>
                      <a:pt x="308" y="939"/>
                      <a:pt x="308" y="939"/>
                    </a:cubicBezTo>
                    <a:cubicBezTo>
                      <a:pt x="308" y="939"/>
                      <a:pt x="312" y="927"/>
                      <a:pt x="328" y="925"/>
                    </a:cubicBezTo>
                    <a:cubicBezTo>
                      <a:pt x="583" y="884"/>
                      <a:pt x="583" y="884"/>
                      <a:pt x="583" y="884"/>
                    </a:cubicBezTo>
                    <a:cubicBezTo>
                      <a:pt x="583" y="884"/>
                      <a:pt x="589" y="875"/>
                      <a:pt x="595" y="877"/>
                    </a:cubicBezTo>
                    <a:cubicBezTo>
                      <a:pt x="595" y="877"/>
                      <a:pt x="597" y="870"/>
                      <a:pt x="601" y="871"/>
                    </a:cubicBezTo>
                    <a:cubicBezTo>
                      <a:pt x="602" y="814"/>
                      <a:pt x="602" y="814"/>
                      <a:pt x="602" y="814"/>
                    </a:cubicBezTo>
                    <a:cubicBezTo>
                      <a:pt x="611" y="810"/>
                      <a:pt x="611" y="810"/>
                      <a:pt x="611" y="810"/>
                    </a:cubicBezTo>
                    <a:cubicBezTo>
                      <a:pt x="612" y="775"/>
                      <a:pt x="612" y="775"/>
                      <a:pt x="612" y="775"/>
                    </a:cubicBezTo>
                    <a:cubicBezTo>
                      <a:pt x="612" y="775"/>
                      <a:pt x="591" y="779"/>
                      <a:pt x="558" y="759"/>
                    </a:cubicBezTo>
                    <a:cubicBezTo>
                      <a:pt x="453" y="695"/>
                      <a:pt x="453" y="695"/>
                      <a:pt x="453" y="695"/>
                    </a:cubicBezTo>
                    <a:cubicBezTo>
                      <a:pt x="453" y="695"/>
                      <a:pt x="440" y="679"/>
                      <a:pt x="435" y="664"/>
                    </a:cubicBezTo>
                    <a:cubicBezTo>
                      <a:pt x="377" y="662"/>
                      <a:pt x="377" y="662"/>
                      <a:pt x="377" y="662"/>
                    </a:cubicBezTo>
                    <a:cubicBezTo>
                      <a:pt x="377" y="662"/>
                      <a:pt x="367" y="644"/>
                      <a:pt x="350" y="643"/>
                    </a:cubicBezTo>
                    <a:cubicBezTo>
                      <a:pt x="350" y="643"/>
                      <a:pt x="321" y="651"/>
                      <a:pt x="320" y="623"/>
                    </a:cubicBezTo>
                    <a:cubicBezTo>
                      <a:pt x="320" y="623"/>
                      <a:pt x="305" y="609"/>
                      <a:pt x="313" y="597"/>
                    </a:cubicBezTo>
                    <a:cubicBezTo>
                      <a:pt x="313" y="597"/>
                      <a:pt x="309" y="586"/>
                      <a:pt x="297" y="597"/>
                    </a:cubicBezTo>
                    <a:cubicBezTo>
                      <a:pt x="276" y="619"/>
                      <a:pt x="276" y="619"/>
                      <a:pt x="276" y="619"/>
                    </a:cubicBezTo>
                    <a:cubicBezTo>
                      <a:pt x="276" y="619"/>
                      <a:pt x="272" y="663"/>
                      <a:pt x="273" y="679"/>
                    </a:cubicBezTo>
                    <a:cubicBezTo>
                      <a:pt x="273" y="694"/>
                      <a:pt x="271" y="715"/>
                      <a:pt x="269" y="725"/>
                    </a:cubicBezTo>
                    <a:cubicBezTo>
                      <a:pt x="267" y="735"/>
                      <a:pt x="261" y="742"/>
                      <a:pt x="264" y="752"/>
                    </a:cubicBezTo>
                    <a:cubicBezTo>
                      <a:pt x="266" y="762"/>
                      <a:pt x="260" y="784"/>
                      <a:pt x="257" y="803"/>
                    </a:cubicBezTo>
                    <a:cubicBezTo>
                      <a:pt x="253" y="822"/>
                      <a:pt x="251" y="818"/>
                      <a:pt x="252" y="841"/>
                    </a:cubicBezTo>
                    <a:cubicBezTo>
                      <a:pt x="253" y="864"/>
                      <a:pt x="245" y="890"/>
                      <a:pt x="254" y="892"/>
                    </a:cubicBezTo>
                    <a:cubicBezTo>
                      <a:pt x="263" y="894"/>
                      <a:pt x="260" y="881"/>
                      <a:pt x="266" y="893"/>
                    </a:cubicBezTo>
                    <a:cubicBezTo>
                      <a:pt x="272" y="906"/>
                      <a:pt x="293" y="937"/>
                      <a:pt x="271" y="962"/>
                    </a:cubicBezTo>
                    <a:cubicBezTo>
                      <a:pt x="271" y="962"/>
                      <a:pt x="279" y="1011"/>
                      <a:pt x="246" y="1033"/>
                    </a:cubicBezTo>
                    <a:cubicBezTo>
                      <a:pt x="246" y="1033"/>
                      <a:pt x="241" y="1064"/>
                      <a:pt x="242" y="1075"/>
                    </a:cubicBezTo>
                    <a:cubicBezTo>
                      <a:pt x="242" y="1075"/>
                      <a:pt x="236" y="1083"/>
                      <a:pt x="228" y="1075"/>
                    </a:cubicBezTo>
                    <a:cubicBezTo>
                      <a:pt x="228" y="1033"/>
                      <a:pt x="228" y="1033"/>
                      <a:pt x="228" y="1033"/>
                    </a:cubicBezTo>
                    <a:cubicBezTo>
                      <a:pt x="228" y="1033"/>
                      <a:pt x="218" y="1022"/>
                      <a:pt x="205" y="1030"/>
                    </a:cubicBezTo>
                    <a:cubicBezTo>
                      <a:pt x="205" y="1030"/>
                      <a:pt x="167" y="1066"/>
                      <a:pt x="153" y="1075"/>
                    </a:cubicBezTo>
                    <a:cubicBezTo>
                      <a:pt x="139" y="1083"/>
                      <a:pt x="101" y="1086"/>
                      <a:pt x="80" y="1080"/>
                    </a:cubicBezTo>
                    <a:cubicBezTo>
                      <a:pt x="58" y="1073"/>
                      <a:pt x="10" y="1043"/>
                      <a:pt x="10" y="1043"/>
                    </a:cubicBezTo>
                    <a:cubicBezTo>
                      <a:pt x="10" y="1043"/>
                      <a:pt x="0" y="1032"/>
                      <a:pt x="17" y="1030"/>
                    </a:cubicBezTo>
                    <a:cubicBezTo>
                      <a:pt x="17" y="1030"/>
                      <a:pt x="73" y="1033"/>
                      <a:pt x="84" y="1030"/>
                    </a:cubicBezTo>
                    <a:cubicBezTo>
                      <a:pt x="94" y="1026"/>
                      <a:pt x="97" y="1025"/>
                      <a:pt x="103" y="1026"/>
                    </a:cubicBezTo>
                    <a:cubicBezTo>
                      <a:pt x="103" y="1026"/>
                      <a:pt x="105" y="1020"/>
                      <a:pt x="101" y="1020"/>
                    </a:cubicBezTo>
                    <a:cubicBezTo>
                      <a:pt x="98" y="1020"/>
                      <a:pt x="30" y="1008"/>
                      <a:pt x="33" y="994"/>
                    </a:cubicBezTo>
                    <a:cubicBezTo>
                      <a:pt x="33" y="994"/>
                      <a:pt x="30" y="985"/>
                      <a:pt x="72" y="987"/>
                    </a:cubicBezTo>
                    <a:cubicBezTo>
                      <a:pt x="72" y="987"/>
                      <a:pt x="113" y="989"/>
                      <a:pt x="124" y="975"/>
                    </a:cubicBezTo>
                    <a:cubicBezTo>
                      <a:pt x="135" y="961"/>
                      <a:pt x="146" y="932"/>
                      <a:pt x="154" y="928"/>
                    </a:cubicBezTo>
                    <a:cubicBezTo>
                      <a:pt x="70" y="892"/>
                      <a:pt x="70" y="892"/>
                      <a:pt x="70" y="892"/>
                    </a:cubicBezTo>
                    <a:cubicBezTo>
                      <a:pt x="70" y="892"/>
                      <a:pt x="107" y="746"/>
                      <a:pt x="107" y="745"/>
                    </a:cubicBezTo>
                    <a:cubicBezTo>
                      <a:pt x="107" y="743"/>
                      <a:pt x="136" y="629"/>
                      <a:pt x="140" y="602"/>
                    </a:cubicBezTo>
                    <a:cubicBezTo>
                      <a:pt x="143" y="576"/>
                      <a:pt x="142" y="567"/>
                      <a:pt x="143" y="556"/>
                    </a:cubicBezTo>
                    <a:cubicBezTo>
                      <a:pt x="143" y="545"/>
                      <a:pt x="148" y="508"/>
                      <a:pt x="179" y="500"/>
                    </a:cubicBezTo>
                    <a:cubicBezTo>
                      <a:pt x="210" y="492"/>
                      <a:pt x="209" y="492"/>
                      <a:pt x="223" y="482"/>
                    </a:cubicBezTo>
                    <a:cubicBezTo>
                      <a:pt x="236" y="472"/>
                      <a:pt x="251" y="471"/>
                      <a:pt x="259" y="469"/>
                    </a:cubicBezTo>
                    <a:cubicBezTo>
                      <a:pt x="268" y="466"/>
                      <a:pt x="276" y="458"/>
                      <a:pt x="289" y="458"/>
                    </a:cubicBezTo>
                    <a:cubicBezTo>
                      <a:pt x="302" y="457"/>
                      <a:pt x="321" y="454"/>
                      <a:pt x="350" y="448"/>
                    </a:cubicBezTo>
                    <a:cubicBezTo>
                      <a:pt x="379" y="441"/>
                      <a:pt x="459" y="424"/>
                      <a:pt x="522" y="422"/>
                    </a:cubicBezTo>
                    <a:cubicBezTo>
                      <a:pt x="522" y="422"/>
                      <a:pt x="533" y="428"/>
                      <a:pt x="535" y="424"/>
                    </a:cubicBezTo>
                    <a:cubicBezTo>
                      <a:pt x="537" y="420"/>
                      <a:pt x="537" y="416"/>
                      <a:pt x="544" y="416"/>
                    </a:cubicBezTo>
                    <a:cubicBezTo>
                      <a:pt x="550" y="416"/>
                      <a:pt x="555" y="412"/>
                      <a:pt x="555" y="412"/>
                    </a:cubicBezTo>
                    <a:cubicBezTo>
                      <a:pt x="544" y="399"/>
                      <a:pt x="544" y="399"/>
                      <a:pt x="544" y="399"/>
                    </a:cubicBezTo>
                    <a:cubicBezTo>
                      <a:pt x="489" y="398"/>
                      <a:pt x="489" y="398"/>
                      <a:pt x="489" y="398"/>
                    </a:cubicBezTo>
                    <a:cubicBezTo>
                      <a:pt x="472" y="388"/>
                      <a:pt x="472" y="388"/>
                      <a:pt x="472" y="388"/>
                    </a:cubicBezTo>
                    <a:cubicBezTo>
                      <a:pt x="474" y="374"/>
                      <a:pt x="474" y="374"/>
                      <a:pt x="474" y="374"/>
                    </a:cubicBezTo>
                    <a:cubicBezTo>
                      <a:pt x="474" y="374"/>
                      <a:pt x="619" y="341"/>
                      <a:pt x="749" y="377"/>
                    </a:cubicBezTo>
                    <a:cubicBezTo>
                      <a:pt x="749" y="377"/>
                      <a:pt x="762" y="392"/>
                      <a:pt x="745" y="396"/>
                    </a:cubicBezTo>
                    <a:cubicBezTo>
                      <a:pt x="730" y="398"/>
                      <a:pt x="730" y="398"/>
                      <a:pt x="730" y="398"/>
                    </a:cubicBezTo>
                    <a:cubicBezTo>
                      <a:pt x="714" y="436"/>
                      <a:pt x="714" y="436"/>
                      <a:pt x="714" y="436"/>
                    </a:cubicBezTo>
                    <a:cubicBezTo>
                      <a:pt x="727" y="487"/>
                      <a:pt x="727" y="487"/>
                      <a:pt x="727" y="487"/>
                    </a:cubicBezTo>
                    <a:cubicBezTo>
                      <a:pt x="777" y="515"/>
                      <a:pt x="777" y="515"/>
                      <a:pt x="777" y="515"/>
                    </a:cubicBezTo>
                    <a:cubicBezTo>
                      <a:pt x="777" y="515"/>
                      <a:pt x="784" y="549"/>
                      <a:pt x="764" y="566"/>
                    </a:cubicBezTo>
                    <a:cubicBezTo>
                      <a:pt x="764" y="566"/>
                      <a:pt x="802" y="566"/>
                      <a:pt x="806" y="588"/>
                    </a:cubicBezTo>
                    <a:cubicBezTo>
                      <a:pt x="807" y="650"/>
                      <a:pt x="807" y="650"/>
                      <a:pt x="807" y="650"/>
                    </a:cubicBezTo>
                    <a:cubicBezTo>
                      <a:pt x="786" y="654"/>
                      <a:pt x="786" y="654"/>
                      <a:pt x="786" y="654"/>
                    </a:cubicBezTo>
                    <a:cubicBezTo>
                      <a:pt x="786" y="654"/>
                      <a:pt x="782" y="684"/>
                      <a:pt x="815" y="682"/>
                    </a:cubicBezTo>
                    <a:cubicBezTo>
                      <a:pt x="815" y="682"/>
                      <a:pt x="852" y="677"/>
                      <a:pt x="857" y="628"/>
                    </a:cubicBezTo>
                    <a:cubicBezTo>
                      <a:pt x="857" y="628"/>
                      <a:pt x="859" y="547"/>
                      <a:pt x="853" y="517"/>
                    </a:cubicBezTo>
                    <a:cubicBezTo>
                      <a:pt x="853" y="517"/>
                      <a:pt x="843" y="454"/>
                      <a:pt x="830" y="449"/>
                    </a:cubicBezTo>
                    <a:cubicBezTo>
                      <a:pt x="817" y="448"/>
                      <a:pt x="817" y="448"/>
                      <a:pt x="817" y="448"/>
                    </a:cubicBezTo>
                    <a:cubicBezTo>
                      <a:pt x="810" y="439"/>
                      <a:pt x="810" y="439"/>
                      <a:pt x="810" y="439"/>
                    </a:cubicBezTo>
                    <a:cubicBezTo>
                      <a:pt x="810" y="439"/>
                      <a:pt x="815" y="485"/>
                      <a:pt x="842" y="535"/>
                    </a:cubicBezTo>
                    <a:cubicBezTo>
                      <a:pt x="842" y="535"/>
                      <a:pt x="850" y="548"/>
                      <a:pt x="832" y="541"/>
                    </a:cubicBezTo>
                    <a:cubicBezTo>
                      <a:pt x="832" y="541"/>
                      <a:pt x="804" y="534"/>
                      <a:pt x="782" y="475"/>
                    </a:cubicBezTo>
                    <a:cubicBezTo>
                      <a:pt x="759" y="416"/>
                      <a:pt x="768" y="392"/>
                      <a:pt x="769" y="380"/>
                    </a:cubicBezTo>
                    <a:cubicBezTo>
                      <a:pt x="771" y="368"/>
                      <a:pt x="776" y="365"/>
                      <a:pt x="779" y="348"/>
                    </a:cubicBezTo>
                    <a:cubicBezTo>
                      <a:pt x="782" y="331"/>
                      <a:pt x="794" y="300"/>
                      <a:pt x="798" y="278"/>
                    </a:cubicBezTo>
                    <a:cubicBezTo>
                      <a:pt x="803" y="257"/>
                      <a:pt x="813" y="231"/>
                      <a:pt x="815" y="208"/>
                    </a:cubicBezTo>
                    <a:cubicBezTo>
                      <a:pt x="816" y="185"/>
                      <a:pt x="820" y="172"/>
                      <a:pt x="823" y="161"/>
                    </a:cubicBezTo>
                    <a:cubicBezTo>
                      <a:pt x="825" y="151"/>
                      <a:pt x="828" y="131"/>
                      <a:pt x="829" y="1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65" name="Freeform 17"/>
            <p:cNvSpPr/>
            <p:nvPr/>
          </p:nvSpPr>
          <p:spPr bwMode="auto">
            <a:xfrm>
              <a:off x="1775219" y="3013322"/>
              <a:ext cx="1821163" cy="1295106"/>
            </a:xfrm>
            <a:custGeom>
              <a:avLst/>
              <a:gdLst/>
              <a:ahLst/>
              <a:cxnLst>
                <a:cxn ang="0">
                  <a:pos x="1170" y="4"/>
                </a:cxn>
                <a:cxn ang="0">
                  <a:pos x="1134" y="0"/>
                </a:cxn>
                <a:cxn ang="0">
                  <a:pos x="0" y="0"/>
                </a:cxn>
                <a:cxn ang="0">
                  <a:pos x="1" y="36"/>
                </a:cxn>
                <a:cxn ang="0">
                  <a:pos x="120" y="36"/>
                </a:cxn>
                <a:cxn ang="0">
                  <a:pos x="116" y="647"/>
                </a:cxn>
                <a:cxn ang="0">
                  <a:pos x="130" y="647"/>
                </a:cxn>
                <a:cxn ang="0">
                  <a:pos x="130" y="886"/>
                </a:cxn>
                <a:cxn ang="0">
                  <a:pos x="163" y="886"/>
                </a:cxn>
                <a:cxn ang="0">
                  <a:pos x="163" y="133"/>
                </a:cxn>
                <a:cxn ang="0">
                  <a:pos x="810" y="133"/>
                </a:cxn>
                <a:cxn ang="0">
                  <a:pos x="810" y="646"/>
                </a:cxn>
                <a:cxn ang="0">
                  <a:pos x="836" y="646"/>
                </a:cxn>
                <a:cxn ang="0">
                  <a:pos x="836" y="133"/>
                </a:cxn>
                <a:cxn ang="0">
                  <a:pos x="1077" y="133"/>
                </a:cxn>
                <a:cxn ang="0">
                  <a:pos x="1077" y="883"/>
                </a:cxn>
                <a:cxn ang="0">
                  <a:pos x="1113" y="883"/>
                </a:cxn>
                <a:cxn ang="0">
                  <a:pos x="1113" y="45"/>
                </a:cxn>
                <a:cxn ang="0">
                  <a:pos x="1246" y="44"/>
                </a:cxn>
                <a:cxn ang="0">
                  <a:pos x="1170" y="4"/>
                </a:cxn>
              </a:cxnLst>
              <a:rect l="0" t="0" r="r" b="b"/>
              <a:pathLst>
                <a:path w="1246" h="886">
                  <a:moveTo>
                    <a:pt x="1170" y="4"/>
                  </a:moveTo>
                  <a:cubicBezTo>
                    <a:pt x="1157" y="3"/>
                    <a:pt x="1147" y="7"/>
                    <a:pt x="11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6" y="647"/>
                    <a:pt x="116" y="647"/>
                    <a:pt x="116" y="647"/>
                  </a:cubicBezTo>
                  <a:cubicBezTo>
                    <a:pt x="130" y="647"/>
                    <a:pt x="130" y="647"/>
                    <a:pt x="130" y="647"/>
                  </a:cubicBezTo>
                  <a:cubicBezTo>
                    <a:pt x="130" y="886"/>
                    <a:pt x="130" y="886"/>
                    <a:pt x="130" y="886"/>
                  </a:cubicBezTo>
                  <a:cubicBezTo>
                    <a:pt x="163" y="886"/>
                    <a:pt x="163" y="886"/>
                    <a:pt x="163" y="886"/>
                  </a:cubicBezTo>
                  <a:cubicBezTo>
                    <a:pt x="163" y="133"/>
                    <a:pt x="163" y="133"/>
                    <a:pt x="163" y="133"/>
                  </a:cubicBezTo>
                  <a:cubicBezTo>
                    <a:pt x="810" y="133"/>
                    <a:pt x="810" y="133"/>
                    <a:pt x="810" y="133"/>
                  </a:cubicBezTo>
                  <a:cubicBezTo>
                    <a:pt x="810" y="646"/>
                    <a:pt x="810" y="646"/>
                    <a:pt x="810" y="646"/>
                  </a:cubicBezTo>
                  <a:cubicBezTo>
                    <a:pt x="836" y="646"/>
                    <a:pt x="836" y="646"/>
                    <a:pt x="836" y="646"/>
                  </a:cubicBezTo>
                  <a:cubicBezTo>
                    <a:pt x="836" y="133"/>
                    <a:pt x="836" y="133"/>
                    <a:pt x="836" y="133"/>
                  </a:cubicBezTo>
                  <a:cubicBezTo>
                    <a:pt x="1077" y="133"/>
                    <a:pt x="1077" y="133"/>
                    <a:pt x="1077" y="133"/>
                  </a:cubicBezTo>
                  <a:cubicBezTo>
                    <a:pt x="1077" y="883"/>
                    <a:pt x="1077" y="883"/>
                    <a:pt x="1077" y="883"/>
                  </a:cubicBezTo>
                  <a:cubicBezTo>
                    <a:pt x="1113" y="883"/>
                    <a:pt x="1113" y="883"/>
                    <a:pt x="1113" y="883"/>
                  </a:cubicBezTo>
                  <a:cubicBezTo>
                    <a:pt x="1113" y="45"/>
                    <a:pt x="1113" y="45"/>
                    <a:pt x="1113" y="45"/>
                  </a:cubicBezTo>
                  <a:cubicBezTo>
                    <a:pt x="1246" y="44"/>
                    <a:pt x="1246" y="44"/>
                    <a:pt x="1246" y="44"/>
                  </a:cubicBezTo>
                  <a:cubicBezTo>
                    <a:pt x="1216" y="35"/>
                    <a:pt x="1193" y="25"/>
                    <a:pt x="1170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" name="Group 163"/>
            <p:cNvGrpSpPr/>
            <p:nvPr/>
          </p:nvGrpSpPr>
          <p:grpSpPr>
            <a:xfrm>
              <a:off x="1661477" y="1540495"/>
              <a:ext cx="859527" cy="859526"/>
              <a:chOff x="3642678" y="1540495"/>
              <a:chExt cx="859527" cy="859526"/>
            </a:xfrm>
          </p:grpSpPr>
          <p:sp>
            <p:nvSpPr>
              <p:cNvPr id="2067" name="Freeform 19"/>
              <p:cNvSpPr/>
              <p:nvPr/>
            </p:nvSpPr>
            <p:spPr bwMode="auto">
              <a:xfrm>
                <a:off x="3642678" y="1540495"/>
                <a:ext cx="859527" cy="859526"/>
              </a:xfrm>
              <a:custGeom>
                <a:avLst/>
                <a:gdLst/>
                <a:ahLst/>
                <a:cxnLst>
                  <a:cxn ang="0">
                    <a:pos x="294" y="0"/>
                  </a:cxn>
                  <a:cxn ang="0">
                    <a:pos x="0" y="294"/>
                  </a:cxn>
                  <a:cxn ang="0">
                    <a:pos x="69" y="483"/>
                  </a:cxn>
                  <a:cxn ang="0">
                    <a:pos x="7" y="526"/>
                  </a:cxn>
                  <a:cxn ang="0">
                    <a:pos x="100" y="514"/>
                  </a:cxn>
                  <a:cxn ang="0">
                    <a:pos x="294" y="588"/>
                  </a:cxn>
                  <a:cxn ang="0">
                    <a:pos x="588" y="294"/>
                  </a:cxn>
                  <a:cxn ang="0">
                    <a:pos x="294" y="0"/>
                  </a:cxn>
                </a:cxnLst>
                <a:rect l="0" t="0" r="r" b="b"/>
                <a:pathLst>
                  <a:path w="588" h="588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366"/>
                      <a:pt x="26" y="432"/>
                      <a:pt x="69" y="483"/>
                    </a:cubicBezTo>
                    <a:cubicBezTo>
                      <a:pt x="7" y="526"/>
                      <a:pt x="7" y="526"/>
                      <a:pt x="7" y="526"/>
                    </a:cubicBezTo>
                    <a:cubicBezTo>
                      <a:pt x="100" y="514"/>
                      <a:pt x="100" y="514"/>
                      <a:pt x="100" y="514"/>
                    </a:cubicBezTo>
                    <a:cubicBezTo>
                      <a:pt x="152" y="560"/>
                      <a:pt x="219" y="588"/>
                      <a:pt x="294" y="588"/>
                    </a:cubicBezTo>
                    <a:cubicBezTo>
                      <a:pt x="456" y="588"/>
                      <a:pt x="588" y="456"/>
                      <a:pt x="588" y="294"/>
                    </a:cubicBezTo>
                    <a:cubicBezTo>
                      <a:pt x="588" y="132"/>
                      <a:pt x="456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Group 160"/>
              <p:cNvGrpSpPr/>
              <p:nvPr/>
            </p:nvGrpSpPr>
            <p:grpSpPr>
              <a:xfrm>
                <a:off x="3784404" y="1733550"/>
                <a:ext cx="558408" cy="458932"/>
                <a:chOff x="3756420" y="1680619"/>
                <a:chExt cx="558408" cy="458932"/>
              </a:xfrm>
              <a:solidFill>
                <a:schemeClr val="bg1"/>
              </a:solidFill>
            </p:grpSpPr>
            <p:sp>
              <p:nvSpPr>
                <p:cNvPr id="159" name="Freeform 158"/>
                <p:cNvSpPr/>
                <p:nvPr/>
              </p:nvSpPr>
              <p:spPr>
                <a:xfrm>
                  <a:off x="3756420" y="1680619"/>
                  <a:ext cx="358380" cy="358379"/>
                </a:xfrm>
                <a:custGeom>
                  <a:avLst/>
                  <a:gdLst>
                    <a:gd name="connsiteX0" fmla="*/ 1124074 w 1583637"/>
                    <a:gd name="connsiteY0" fmla="*/ 252493 h 1583637"/>
                    <a:gd name="connsiteX1" fmla="*/ 1247256 w 1583637"/>
                    <a:gd name="connsiteY1" fmla="*/ 149126 h 1583637"/>
                    <a:gd name="connsiteX2" fmla="*/ 1345663 w 1583637"/>
                    <a:gd name="connsiteY2" fmla="*/ 231701 h 1583637"/>
                    <a:gd name="connsiteX3" fmla="*/ 1265256 w 1583637"/>
                    <a:gd name="connsiteY3" fmla="*/ 370961 h 1583637"/>
                    <a:gd name="connsiteX4" fmla="*/ 1393012 w 1583637"/>
                    <a:gd name="connsiteY4" fmla="*/ 592241 h 1583637"/>
                    <a:gd name="connsiteX5" fmla="*/ 1553818 w 1583637"/>
                    <a:gd name="connsiteY5" fmla="*/ 592237 h 1583637"/>
                    <a:gd name="connsiteX6" fmla="*/ 1576125 w 1583637"/>
                    <a:gd name="connsiteY6" fmla="*/ 718748 h 1583637"/>
                    <a:gd name="connsiteX7" fmla="*/ 1425015 w 1583637"/>
                    <a:gd name="connsiteY7" fmla="*/ 773743 h 1583637"/>
                    <a:gd name="connsiteX8" fmla="*/ 1380646 w 1583637"/>
                    <a:gd name="connsiteY8" fmla="*/ 1025372 h 1583637"/>
                    <a:gd name="connsiteX9" fmla="*/ 1503833 w 1583637"/>
                    <a:gd name="connsiteY9" fmla="*/ 1128733 h 1583637"/>
                    <a:gd name="connsiteX10" fmla="*/ 1439602 w 1583637"/>
                    <a:gd name="connsiteY10" fmla="*/ 1239984 h 1583637"/>
                    <a:gd name="connsiteX11" fmla="*/ 1288495 w 1583637"/>
                    <a:gd name="connsiteY11" fmla="*/ 1184982 h 1583637"/>
                    <a:gd name="connsiteX12" fmla="*/ 1092761 w 1583637"/>
                    <a:gd name="connsiteY12" fmla="*/ 1349222 h 1583637"/>
                    <a:gd name="connsiteX13" fmla="*/ 1120689 w 1583637"/>
                    <a:gd name="connsiteY13" fmla="*/ 1507584 h 1583637"/>
                    <a:gd name="connsiteX14" fmla="*/ 999974 w 1583637"/>
                    <a:gd name="connsiteY14" fmla="*/ 1551521 h 1583637"/>
                    <a:gd name="connsiteX15" fmla="*/ 919574 w 1583637"/>
                    <a:gd name="connsiteY15" fmla="*/ 1412257 h 1583637"/>
                    <a:gd name="connsiteX16" fmla="*/ 664062 w 1583637"/>
                    <a:gd name="connsiteY16" fmla="*/ 1412257 h 1583637"/>
                    <a:gd name="connsiteX17" fmla="*/ 583663 w 1583637"/>
                    <a:gd name="connsiteY17" fmla="*/ 1551521 h 1583637"/>
                    <a:gd name="connsiteX18" fmla="*/ 462948 w 1583637"/>
                    <a:gd name="connsiteY18" fmla="*/ 1507584 h 1583637"/>
                    <a:gd name="connsiteX19" fmla="*/ 490876 w 1583637"/>
                    <a:gd name="connsiteY19" fmla="*/ 1349222 h 1583637"/>
                    <a:gd name="connsiteX20" fmla="*/ 295142 w 1583637"/>
                    <a:gd name="connsiteY20" fmla="*/ 1184981 h 1583637"/>
                    <a:gd name="connsiteX21" fmla="*/ 144035 w 1583637"/>
                    <a:gd name="connsiteY21" fmla="*/ 1239984 h 1583637"/>
                    <a:gd name="connsiteX22" fmla="*/ 79804 w 1583637"/>
                    <a:gd name="connsiteY22" fmla="*/ 1128733 h 1583637"/>
                    <a:gd name="connsiteX23" fmla="*/ 202991 w 1583637"/>
                    <a:gd name="connsiteY23" fmla="*/ 1025372 h 1583637"/>
                    <a:gd name="connsiteX24" fmla="*/ 158622 w 1583637"/>
                    <a:gd name="connsiteY24" fmla="*/ 773743 h 1583637"/>
                    <a:gd name="connsiteX25" fmla="*/ 7512 w 1583637"/>
                    <a:gd name="connsiteY25" fmla="*/ 718748 h 1583637"/>
                    <a:gd name="connsiteX26" fmla="*/ 29819 w 1583637"/>
                    <a:gd name="connsiteY26" fmla="*/ 592237 h 1583637"/>
                    <a:gd name="connsiteX27" fmla="*/ 190625 w 1583637"/>
                    <a:gd name="connsiteY27" fmla="*/ 592241 h 1583637"/>
                    <a:gd name="connsiteX28" fmla="*/ 318381 w 1583637"/>
                    <a:gd name="connsiteY28" fmla="*/ 370961 h 1583637"/>
                    <a:gd name="connsiteX29" fmla="*/ 237974 w 1583637"/>
                    <a:gd name="connsiteY29" fmla="*/ 231701 h 1583637"/>
                    <a:gd name="connsiteX30" fmla="*/ 336381 w 1583637"/>
                    <a:gd name="connsiteY30" fmla="*/ 149126 h 1583637"/>
                    <a:gd name="connsiteX31" fmla="*/ 459563 w 1583637"/>
                    <a:gd name="connsiteY31" fmla="*/ 252493 h 1583637"/>
                    <a:gd name="connsiteX32" fmla="*/ 699666 w 1583637"/>
                    <a:gd name="connsiteY32" fmla="*/ 165103 h 1583637"/>
                    <a:gd name="connsiteX33" fmla="*/ 727586 w 1583637"/>
                    <a:gd name="connsiteY33" fmla="*/ 6739 h 1583637"/>
                    <a:gd name="connsiteX34" fmla="*/ 856051 w 1583637"/>
                    <a:gd name="connsiteY34" fmla="*/ 6739 h 1583637"/>
                    <a:gd name="connsiteX35" fmla="*/ 883970 w 1583637"/>
                    <a:gd name="connsiteY35" fmla="*/ 165102 h 1583637"/>
                    <a:gd name="connsiteX36" fmla="*/ 1124073 w 1583637"/>
                    <a:gd name="connsiteY36" fmla="*/ 252493 h 1583637"/>
                    <a:gd name="connsiteX37" fmla="*/ 1124074 w 1583637"/>
                    <a:gd name="connsiteY37" fmla="*/ 252493 h 15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83637" h="1583637">
                      <a:moveTo>
                        <a:pt x="1124074" y="252493"/>
                      </a:moveTo>
                      <a:lnTo>
                        <a:pt x="1247256" y="149126"/>
                      </a:lnTo>
                      <a:lnTo>
                        <a:pt x="1345663" y="231701"/>
                      </a:lnTo>
                      <a:lnTo>
                        <a:pt x="1265256" y="370961"/>
                      </a:lnTo>
                      <a:cubicBezTo>
                        <a:pt x="1322430" y="435278"/>
                        <a:pt x="1365899" y="510569"/>
                        <a:pt x="1393012" y="592241"/>
                      </a:cubicBezTo>
                      <a:lnTo>
                        <a:pt x="1553818" y="592237"/>
                      </a:lnTo>
                      <a:lnTo>
                        <a:pt x="1576125" y="718748"/>
                      </a:lnTo>
                      <a:lnTo>
                        <a:pt x="1425015" y="773743"/>
                      </a:lnTo>
                      <a:cubicBezTo>
                        <a:pt x="1427471" y="859762"/>
                        <a:pt x="1412374" y="945380"/>
                        <a:pt x="1380646" y="1025372"/>
                      </a:cubicBezTo>
                      <a:lnTo>
                        <a:pt x="1503833" y="1128733"/>
                      </a:lnTo>
                      <a:lnTo>
                        <a:pt x="1439602" y="1239984"/>
                      </a:lnTo>
                      <a:lnTo>
                        <a:pt x="1288495" y="1184982"/>
                      </a:lnTo>
                      <a:cubicBezTo>
                        <a:pt x="1235084" y="1252456"/>
                        <a:pt x="1168484" y="1308339"/>
                        <a:pt x="1092761" y="1349222"/>
                      </a:cubicBezTo>
                      <a:lnTo>
                        <a:pt x="1120689" y="1507584"/>
                      </a:lnTo>
                      <a:lnTo>
                        <a:pt x="999974" y="1551521"/>
                      </a:lnTo>
                      <a:lnTo>
                        <a:pt x="919574" y="1412257"/>
                      </a:lnTo>
                      <a:cubicBezTo>
                        <a:pt x="835287" y="1429613"/>
                        <a:pt x="748348" y="1429613"/>
                        <a:pt x="664062" y="1412257"/>
                      </a:cubicBezTo>
                      <a:lnTo>
                        <a:pt x="583663" y="1551521"/>
                      </a:lnTo>
                      <a:lnTo>
                        <a:pt x="462948" y="1507584"/>
                      </a:lnTo>
                      <a:lnTo>
                        <a:pt x="490876" y="1349222"/>
                      </a:lnTo>
                      <a:cubicBezTo>
                        <a:pt x="415153" y="1308339"/>
                        <a:pt x="348553" y="1252455"/>
                        <a:pt x="295142" y="1184981"/>
                      </a:cubicBezTo>
                      <a:lnTo>
                        <a:pt x="144035" y="1239984"/>
                      </a:lnTo>
                      <a:lnTo>
                        <a:pt x="79804" y="1128733"/>
                      </a:lnTo>
                      <a:lnTo>
                        <a:pt x="202991" y="1025372"/>
                      </a:lnTo>
                      <a:cubicBezTo>
                        <a:pt x="171263" y="945380"/>
                        <a:pt x="156166" y="859762"/>
                        <a:pt x="158622" y="773743"/>
                      </a:cubicBezTo>
                      <a:lnTo>
                        <a:pt x="7512" y="718748"/>
                      </a:lnTo>
                      <a:lnTo>
                        <a:pt x="29819" y="592237"/>
                      </a:lnTo>
                      <a:lnTo>
                        <a:pt x="190625" y="592241"/>
                      </a:lnTo>
                      <a:cubicBezTo>
                        <a:pt x="217738" y="510569"/>
                        <a:pt x="261208" y="435277"/>
                        <a:pt x="318381" y="370961"/>
                      </a:cubicBezTo>
                      <a:lnTo>
                        <a:pt x="237974" y="231701"/>
                      </a:lnTo>
                      <a:lnTo>
                        <a:pt x="336381" y="149126"/>
                      </a:lnTo>
                      <a:lnTo>
                        <a:pt x="459563" y="252493"/>
                      </a:lnTo>
                      <a:cubicBezTo>
                        <a:pt x="532831" y="207356"/>
                        <a:pt x="614527" y="177621"/>
                        <a:pt x="699666" y="165103"/>
                      </a:cubicBezTo>
                      <a:lnTo>
                        <a:pt x="727586" y="6739"/>
                      </a:lnTo>
                      <a:lnTo>
                        <a:pt x="856051" y="6739"/>
                      </a:lnTo>
                      <a:lnTo>
                        <a:pt x="883970" y="165102"/>
                      </a:lnTo>
                      <a:cubicBezTo>
                        <a:pt x="969110" y="177621"/>
                        <a:pt x="1050806" y="207356"/>
                        <a:pt x="1124073" y="252493"/>
                      </a:cubicBezTo>
                      <a:lnTo>
                        <a:pt x="1124074" y="2524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01274" tIns="771483" rIns="501274" bIns="614153" numCol="1" spcCol="1270" anchor="ctr" anchorCtr="0">
                  <a:noAutofit/>
                </a:bodyPr>
                <a:lstStyle/>
                <a:p>
                  <a:pPr algn="ctr" defTabSz="1875155">
                    <a:lnSpc>
                      <a:spcPct val="150000"/>
                    </a:lnSpc>
                    <a:spcAft>
                      <a:spcPct val="35000"/>
                    </a:spcAft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0" name="Freeform 159"/>
                <p:cNvSpPr/>
                <p:nvPr/>
              </p:nvSpPr>
              <p:spPr>
                <a:xfrm>
                  <a:off x="4063608" y="1888331"/>
                  <a:ext cx="251220" cy="251220"/>
                </a:xfrm>
                <a:custGeom>
                  <a:avLst/>
                  <a:gdLst>
                    <a:gd name="connsiteX0" fmla="*/ 1124074 w 1583637"/>
                    <a:gd name="connsiteY0" fmla="*/ 252493 h 1583637"/>
                    <a:gd name="connsiteX1" fmla="*/ 1247256 w 1583637"/>
                    <a:gd name="connsiteY1" fmla="*/ 149126 h 1583637"/>
                    <a:gd name="connsiteX2" fmla="*/ 1345663 w 1583637"/>
                    <a:gd name="connsiteY2" fmla="*/ 231701 h 1583637"/>
                    <a:gd name="connsiteX3" fmla="*/ 1265256 w 1583637"/>
                    <a:gd name="connsiteY3" fmla="*/ 370961 h 1583637"/>
                    <a:gd name="connsiteX4" fmla="*/ 1393012 w 1583637"/>
                    <a:gd name="connsiteY4" fmla="*/ 592241 h 1583637"/>
                    <a:gd name="connsiteX5" fmla="*/ 1553818 w 1583637"/>
                    <a:gd name="connsiteY5" fmla="*/ 592237 h 1583637"/>
                    <a:gd name="connsiteX6" fmla="*/ 1576125 w 1583637"/>
                    <a:gd name="connsiteY6" fmla="*/ 718748 h 1583637"/>
                    <a:gd name="connsiteX7" fmla="*/ 1425015 w 1583637"/>
                    <a:gd name="connsiteY7" fmla="*/ 773743 h 1583637"/>
                    <a:gd name="connsiteX8" fmla="*/ 1380646 w 1583637"/>
                    <a:gd name="connsiteY8" fmla="*/ 1025372 h 1583637"/>
                    <a:gd name="connsiteX9" fmla="*/ 1503833 w 1583637"/>
                    <a:gd name="connsiteY9" fmla="*/ 1128733 h 1583637"/>
                    <a:gd name="connsiteX10" fmla="*/ 1439602 w 1583637"/>
                    <a:gd name="connsiteY10" fmla="*/ 1239984 h 1583637"/>
                    <a:gd name="connsiteX11" fmla="*/ 1288495 w 1583637"/>
                    <a:gd name="connsiteY11" fmla="*/ 1184982 h 1583637"/>
                    <a:gd name="connsiteX12" fmla="*/ 1092761 w 1583637"/>
                    <a:gd name="connsiteY12" fmla="*/ 1349222 h 1583637"/>
                    <a:gd name="connsiteX13" fmla="*/ 1120689 w 1583637"/>
                    <a:gd name="connsiteY13" fmla="*/ 1507584 h 1583637"/>
                    <a:gd name="connsiteX14" fmla="*/ 999974 w 1583637"/>
                    <a:gd name="connsiteY14" fmla="*/ 1551521 h 1583637"/>
                    <a:gd name="connsiteX15" fmla="*/ 919574 w 1583637"/>
                    <a:gd name="connsiteY15" fmla="*/ 1412257 h 1583637"/>
                    <a:gd name="connsiteX16" fmla="*/ 664062 w 1583637"/>
                    <a:gd name="connsiteY16" fmla="*/ 1412257 h 1583637"/>
                    <a:gd name="connsiteX17" fmla="*/ 583663 w 1583637"/>
                    <a:gd name="connsiteY17" fmla="*/ 1551521 h 1583637"/>
                    <a:gd name="connsiteX18" fmla="*/ 462948 w 1583637"/>
                    <a:gd name="connsiteY18" fmla="*/ 1507584 h 1583637"/>
                    <a:gd name="connsiteX19" fmla="*/ 490876 w 1583637"/>
                    <a:gd name="connsiteY19" fmla="*/ 1349222 h 1583637"/>
                    <a:gd name="connsiteX20" fmla="*/ 295142 w 1583637"/>
                    <a:gd name="connsiteY20" fmla="*/ 1184981 h 1583637"/>
                    <a:gd name="connsiteX21" fmla="*/ 144035 w 1583637"/>
                    <a:gd name="connsiteY21" fmla="*/ 1239984 h 1583637"/>
                    <a:gd name="connsiteX22" fmla="*/ 79804 w 1583637"/>
                    <a:gd name="connsiteY22" fmla="*/ 1128733 h 1583637"/>
                    <a:gd name="connsiteX23" fmla="*/ 202991 w 1583637"/>
                    <a:gd name="connsiteY23" fmla="*/ 1025372 h 1583637"/>
                    <a:gd name="connsiteX24" fmla="*/ 158622 w 1583637"/>
                    <a:gd name="connsiteY24" fmla="*/ 773743 h 1583637"/>
                    <a:gd name="connsiteX25" fmla="*/ 7512 w 1583637"/>
                    <a:gd name="connsiteY25" fmla="*/ 718748 h 1583637"/>
                    <a:gd name="connsiteX26" fmla="*/ 29819 w 1583637"/>
                    <a:gd name="connsiteY26" fmla="*/ 592237 h 1583637"/>
                    <a:gd name="connsiteX27" fmla="*/ 190625 w 1583637"/>
                    <a:gd name="connsiteY27" fmla="*/ 592241 h 1583637"/>
                    <a:gd name="connsiteX28" fmla="*/ 318381 w 1583637"/>
                    <a:gd name="connsiteY28" fmla="*/ 370961 h 1583637"/>
                    <a:gd name="connsiteX29" fmla="*/ 237974 w 1583637"/>
                    <a:gd name="connsiteY29" fmla="*/ 231701 h 1583637"/>
                    <a:gd name="connsiteX30" fmla="*/ 336381 w 1583637"/>
                    <a:gd name="connsiteY30" fmla="*/ 149126 h 1583637"/>
                    <a:gd name="connsiteX31" fmla="*/ 459563 w 1583637"/>
                    <a:gd name="connsiteY31" fmla="*/ 252493 h 1583637"/>
                    <a:gd name="connsiteX32" fmla="*/ 699666 w 1583637"/>
                    <a:gd name="connsiteY32" fmla="*/ 165103 h 1583637"/>
                    <a:gd name="connsiteX33" fmla="*/ 727586 w 1583637"/>
                    <a:gd name="connsiteY33" fmla="*/ 6739 h 1583637"/>
                    <a:gd name="connsiteX34" fmla="*/ 856051 w 1583637"/>
                    <a:gd name="connsiteY34" fmla="*/ 6739 h 1583637"/>
                    <a:gd name="connsiteX35" fmla="*/ 883970 w 1583637"/>
                    <a:gd name="connsiteY35" fmla="*/ 165102 h 1583637"/>
                    <a:gd name="connsiteX36" fmla="*/ 1124073 w 1583637"/>
                    <a:gd name="connsiteY36" fmla="*/ 252493 h 1583637"/>
                    <a:gd name="connsiteX37" fmla="*/ 1124074 w 1583637"/>
                    <a:gd name="connsiteY37" fmla="*/ 252493 h 15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83637" h="1583637">
                      <a:moveTo>
                        <a:pt x="1124074" y="252493"/>
                      </a:moveTo>
                      <a:lnTo>
                        <a:pt x="1247256" y="149126"/>
                      </a:lnTo>
                      <a:lnTo>
                        <a:pt x="1345663" y="231701"/>
                      </a:lnTo>
                      <a:lnTo>
                        <a:pt x="1265256" y="370961"/>
                      </a:lnTo>
                      <a:cubicBezTo>
                        <a:pt x="1322430" y="435278"/>
                        <a:pt x="1365899" y="510569"/>
                        <a:pt x="1393012" y="592241"/>
                      </a:cubicBezTo>
                      <a:lnTo>
                        <a:pt x="1553818" y="592237"/>
                      </a:lnTo>
                      <a:lnTo>
                        <a:pt x="1576125" y="718748"/>
                      </a:lnTo>
                      <a:lnTo>
                        <a:pt x="1425015" y="773743"/>
                      </a:lnTo>
                      <a:cubicBezTo>
                        <a:pt x="1427471" y="859762"/>
                        <a:pt x="1412374" y="945380"/>
                        <a:pt x="1380646" y="1025372"/>
                      </a:cubicBezTo>
                      <a:lnTo>
                        <a:pt x="1503833" y="1128733"/>
                      </a:lnTo>
                      <a:lnTo>
                        <a:pt x="1439602" y="1239984"/>
                      </a:lnTo>
                      <a:lnTo>
                        <a:pt x="1288495" y="1184982"/>
                      </a:lnTo>
                      <a:cubicBezTo>
                        <a:pt x="1235084" y="1252456"/>
                        <a:pt x="1168484" y="1308339"/>
                        <a:pt x="1092761" y="1349222"/>
                      </a:cubicBezTo>
                      <a:lnTo>
                        <a:pt x="1120689" y="1507584"/>
                      </a:lnTo>
                      <a:lnTo>
                        <a:pt x="999974" y="1551521"/>
                      </a:lnTo>
                      <a:lnTo>
                        <a:pt x="919574" y="1412257"/>
                      </a:lnTo>
                      <a:cubicBezTo>
                        <a:pt x="835287" y="1429613"/>
                        <a:pt x="748348" y="1429613"/>
                        <a:pt x="664062" y="1412257"/>
                      </a:cubicBezTo>
                      <a:lnTo>
                        <a:pt x="583663" y="1551521"/>
                      </a:lnTo>
                      <a:lnTo>
                        <a:pt x="462948" y="1507584"/>
                      </a:lnTo>
                      <a:lnTo>
                        <a:pt x="490876" y="1349222"/>
                      </a:lnTo>
                      <a:cubicBezTo>
                        <a:pt x="415153" y="1308339"/>
                        <a:pt x="348553" y="1252455"/>
                        <a:pt x="295142" y="1184981"/>
                      </a:cubicBezTo>
                      <a:lnTo>
                        <a:pt x="144035" y="1239984"/>
                      </a:lnTo>
                      <a:lnTo>
                        <a:pt x="79804" y="1128733"/>
                      </a:lnTo>
                      <a:lnTo>
                        <a:pt x="202991" y="1025372"/>
                      </a:lnTo>
                      <a:cubicBezTo>
                        <a:pt x="171263" y="945380"/>
                        <a:pt x="156166" y="859762"/>
                        <a:pt x="158622" y="773743"/>
                      </a:cubicBezTo>
                      <a:lnTo>
                        <a:pt x="7512" y="718748"/>
                      </a:lnTo>
                      <a:lnTo>
                        <a:pt x="29819" y="592237"/>
                      </a:lnTo>
                      <a:lnTo>
                        <a:pt x="190625" y="592241"/>
                      </a:lnTo>
                      <a:cubicBezTo>
                        <a:pt x="217738" y="510569"/>
                        <a:pt x="261208" y="435277"/>
                        <a:pt x="318381" y="370961"/>
                      </a:cubicBezTo>
                      <a:lnTo>
                        <a:pt x="237974" y="231701"/>
                      </a:lnTo>
                      <a:lnTo>
                        <a:pt x="336381" y="149126"/>
                      </a:lnTo>
                      <a:lnTo>
                        <a:pt x="459563" y="252493"/>
                      </a:lnTo>
                      <a:cubicBezTo>
                        <a:pt x="532831" y="207356"/>
                        <a:pt x="614527" y="177621"/>
                        <a:pt x="699666" y="165103"/>
                      </a:cubicBezTo>
                      <a:lnTo>
                        <a:pt x="727586" y="6739"/>
                      </a:lnTo>
                      <a:lnTo>
                        <a:pt x="856051" y="6739"/>
                      </a:lnTo>
                      <a:lnTo>
                        <a:pt x="883970" y="165102"/>
                      </a:lnTo>
                      <a:cubicBezTo>
                        <a:pt x="969110" y="177621"/>
                        <a:pt x="1050806" y="207356"/>
                        <a:pt x="1124073" y="252493"/>
                      </a:cubicBezTo>
                      <a:lnTo>
                        <a:pt x="1124074" y="2524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01274" tIns="771483" rIns="501274" bIns="614153" numCol="1" spcCol="1270" anchor="ctr" anchorCtr="0">
                  <a:noAutofit/>
                </a:bodyPr>
                <a:lstStyle/>
                <a:p>
                  <a:pPr algn="ctr" defTabSz="1875155">
                    <a:lnSpc>
                      <a:spcPct val="150000"/>
                    </a:lnSpc>
                    <a:spcAft>
                      <a:spcPct val="35000"/>
                    </a:spcAft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" name="Group 162"/>
            <p:cNvGrpSpPr/>
            <p:nvPr/>
          </p:nvGrpSpPr>
          <p:grpSpPr>
            <a:xfrm>
              <a:off x="2667059" y="1504950"/>
              <a:ext cx="929323" cy="930615"/>
              <a:chOff x="4648260" y="1504950"/>
              <a:chExt cx="929323" cy="930615"/>
            </a:xfrm>
          </p:grpSpPr>
          <p:sp>
            <p:nvSpPr>
              <p:cNvPr id="2066" name="Freeform 18"/>
              <p:cNvSpPr/>
              <p:nvPr/>
            </p:nvSpPr>
            <p:spPr bwMode="auto">
              <a:xfrm>
                <a:off x="4648260" y="1504950"/>
                <a:ext cx="929323" cy="930615"/>
              </a:xfrm>
              <a:custGeom>
                <a:avLst/>
                <a:gdLst/>
                <a:ahLst/>
                <a:cxnLst>
                  <a:cxn ang="0">
                    <a:pos x="562" y="521"/>
                  </a:cxn>
                  <a:cxn ang="0">
                    <a:pos x="636" y="318"/>
                  </a:cxn>
                  <a:cxn ang="0">
                    <a:pos x="318" y="0"/>
                  </a:cxn>
                  <a:cxn ang="0">
                    <a:pos x="0" y="318"/>
                  </a:cxn>
                  <a:cxn ang="0">
                    <a:pos x="318" y="636"/>
                  </a:cxn>
                  <a:cxn ang="0">
                    <a:pos x="513" y="568"/>
                  </a:cxn>
                  <a:cxn ang="0">
                    <a:pos x="626" y="618"/>
                  </a:cxn>
                  <a:cxn ang="0">
                    <a:pos x="562" y="521"/>
                  </a:cxn>
                </a:cxnLst>
                <a:rect l="0" t="0" r="r" b="b"/>
                <a:pathLst>
                  <a:path w="636" h="636">
                    <a:moveTo>
                      <a:pt x="562" y="521"/>
                    </a:moveTo>
                    <a:cubicBezTo>
                      <a:pt x="608" y="466"/>
                      <a:pt x="636" y="395"/>
                      <a:pt x="636" y="318"/>
                    </a:cubicBezTo>
                    <a:cubicBezTo>
                      <a:pt x="636" y="142"/>
                      <a:pt x="493" y="0"/>
                      <a:pt x="318" y="0"/>
                    </a:cubicBezTo>
                    <a:cubicBezTo>
                      <a:pt x="142" y="0"/>
                      <a:pt x="0" y="142"/>
                      <a:pt x="0" y="318"/>
                    </a:cubicBezTo>
                    <a:cubicBezTo>
                      <a:pt x="0" y="493"/>
                      <a:pt x="142" y="636"/>
                      <a:pt x="318" y="636"/>
                    </a:cubicBezTo>
                    <a:cubicBezTo>
                      <a:pt x="392" y="636"/>
                      <a:pt x="459" y="611"/>
                      <a:pt x="513" y="568"/>
                    </a:cubicBezTo>
                    <a:cubicBezTo>
                      <a:pt x="554" y="586"/>
                      <a:pt x="626" y="618"/>
                      <a:pt x="626" y="618"/>
                    </a:cubicBezTo>
                    <a:lnTo>
                      <a:pt x="562" y="52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Freeform 100"/>
              <p:cNvSpPr>
                <a:spLocks noEditPoints="1"/>
              </p:cNvSpPr>
              <p:nvPr/>
            </p:nvSpPr>
            <p:spPr bwMode="auto">
              <a:xfrm>
                <a:off x="4915357" y="1792681"/>
                <a:ext cx="357683" cy="342882"/>
              </a:xfrm>
              <a:custGeom>
                <a:avLst/>
                <a:gdLst/>
                <a:ahLst/>
                <a:cxnLst>
                  <a:cxn ang="0">
                    <a:pos x="63" y="49"/>
                  </a:cxn>
                  <a:cxn ang="0">
                    <a:pos x="58" y="44"/>
                  </a:cxn>
                  <a:cxn ang="0">
                    <a:pos x="54" y="48"/>
                  </a:cxn>
                  <a:cxn ang="0">
                    <a:pos x="63" y="57"/>
                  </a:cxn>
                  <a:cxn ang="0">
                    <a:pos x="64" y="60"/>
                  </a:cxn>
                  <a:cxn ang="0">
                    <a:pos x="59" y="64"/>
                  </a:cxn>
                  <a:cxn ang="0">
                    <a:pos x="56" y="63"/>
                  </a:cxn>
                  <a:cxn ang="0">
                    <a:pos x="29" y="36"/>
                  </a:cxn>
                  <a:cxn ang="0">
                    <a:pos x="15" y="42"/>
                  </a:cxn>
                  <a:cxn ang="0">
                    <a:pos x="0" y="27"/>
                  </a:cxn>
                  <a:cxn ang="0">
                    <a:pos x="26" y="0"/>
                  </a:cxn>
                  <a:cxn ang="0">
                    <a:pos x="41" y="15"/>
                  </a:cxn>
                  <a:cxn ang="0">
                    <a:pos x="36" y="30"/>
                  </a:cxn>
                  <a:cxn ang="0">
                    <a:pos x="50" y="44"/>
                  </a:cxn>
                  <a:cxn ang="0">
                    <a:pos x="54" y="40"/>
                  </a:cxn>
                  <a:cxn ang="0">
                    <a:pos x="49" y="35"/>
                  </a:cxn>
                  <a:cxn ang="0">
                    <a:pos x="54" y="31"/>
                  </a:cxn>
                  <a:cxn ang="0">
                    <a:pos x="55" y="31"/>
                  </a:cxn>
                  <a:cxn ang="0">
                    <a:pos x="67" y="44"/>
                  </a:cxn>
                  <a:cxn ang="0">
                    <a:pos x="63" y="49"/>
                  </a:cxn>
                  <a:cxn ang="0">
                    <a:pos x="25" y="8"/>
                  </a:cxn>
                  <a:cxn ang="0">
                    <a:pos x="18" y="16"/>
                  </a:cxn>
                  <a:cxn ang="0">
                    <a:pos x="19" y="19"/>
                  </a:cxn>
                  <a:cxn ang="0">
                    <a:pos x="15" y="18"/>
                  </a:cxn>
                  <a:cxn ang="0">
                    <a:pos x="7" y="26"/>
                  </a:cxn>
                  <a:cxn ang="0">
                    <a:pos x="15" y="34"/>
                  </a:cxn>
                  <a:cxn ang="0">
                    <a:pos x="23" y="26"/>
                  </a:cxn>
                  <a:cxn ang="0">
                    <a:pos x="22" y="23"/>
                  </a:cxn>
                  <a:cxn ang="0">
                    <a:pos x="25" y="24"/>
                  </a:cxn>
                  <a:cxn ang="0">
                    <a:pos x="33" y="16"/>
                  </a:cxn>
                  <a:cxn ang="0">
                    <a:pos x="25" y="8"/>
                  </a:cxn>
                </a:cxnLst>
                <a:rect l="0" t="0" r="r" b="b"/>
                <a:pathLst>
                  <a:path w="67" h="64">
                    <a:moveTo>
                      <a:pt x="63" y="49"/>
                    </a:moveTo>
                    <a:cubicBezTo>
                      <a:pt x="62" y="49"/>
                      <a:pt x="58" y="45"/>
                      <a:pt x="58" y="44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3" y="58"/>
                      <a:pt x="64" y="59"/>
                      <a:pt x="64" y="60"/>
                    </a:cubicBezTo>
                    <a:cubicBezTo>
                      <a:pt x="64" y="62"/>
                      <a:pt x="61" y="64"/>
                      <a:pt x="59" y="64"/>
                    </a:cubicBezTo>
                    <a:cubicBezTo>
                      <a:pt x="58" y="64"/>
                      <a:pt x="57" y="64"/>
                      <a:pt x="56" y="6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5" y="39"/>
                      <a:pt x="20" y="42"/>
                      <a:pt x="15" y="42"/>
                    </a:cubicBezTo>
                    <a:cubicBezTo>
                      <a:pt x="6" y="42"/>
                      <a:pt x="0" y="36"/>
                      <a:pt x="0" y="27"/>
                    </a:cubicBezTo>
                    <a:cubicBezTo>
                      <a:pt x="0" y="14"/>
                      <a:pt x="13" y="0"/>
                      <a:pt x="26" y="0"/>
                    </a:cubicBezTo>
                    <a:cubicBezTo>
                      <a:pt x="35" y="0"/>
                      <a:pt x="41" y="6"/>
                      <a:pt x="41" y="15"/>
                    </a:cubicBezTo>
                    <a:cubicBezTo>
                      <a:pt x="41" y="21"/>
                      <a:pt x="39" y="26"/>
                      <a:pt x="36" y="30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3" y="39"/>
                      <a:pt x="49" y="36"/>
                      <a:pt x="49" y="35"/>
                    </a:cubicBezTo>
                    <a:cubicBezTo>
                      <a:pt x="49" y="34"/>
                      <a:pt x="53" y="31"/>
                      <a:pt x="54" y="31"/>
                    </a:cubicBezTo>
                    <a:cubicBezTo>
                      <a:pt x="54" y="31"/>
                      <a:pt x="54" y="31"/>
                      <a:pt x="55" y="31"/>
                    </a:cubicBezTo>
                    <a:cubicBezTo>
                      <a:pt x="56" y="32"/>
                      <a:pt x="67" y="43"/>
                      <a:pt x="67" y="44"/>
                    </a:cubicBezTo>
                    <a:cubicBezTo>
                      <a:pt x="67" y="45"/>
                      <a:pt x="64" y="49"/>
                      <a:pt x="63" y="49"/>
                    </a:cubicBezTo>
                    <a:close/>
                    <a:moveTo>
                      <a:pt x="25" y="8"/>
                    </a:moveTo>
                    <a:cubicBezTo>
                      <a:pt x="21" y="8"/>
                      <a:pt x="18" y="12"/>
                      <a:pt x="18" y="16"/>
                    </a:cubicBezTo>
                    <a:cubicBezTo>
                      <a:pt x="18" y="17"/>
                      <a:pt x="18" y="18"/>
                      <a:pt x="19" y="19"/>
                    </a:cubicBezTo>
                    <a:cubicBezTo>
                      <a:pt x="17" y="19"/>
                      <a:pt x="16" y="18"/>
                      <a:pt x="15" y="18"/>
                    </a:cubicBezTo>
                    <a:cubicBezTo>
                      <a:pt x="11" y="18"/>
                      <a:pt x="7" y="22"/>
                      <a:pt x="7" y="26"/>
                    </a:cubicBezTo>
                    <a:cubicBezTo>
                      <a:pt x="7" y="30"/>
                      <a:pt x="11" y="34"/>
                      <a:pt x="15" y="34"/>
                    </a:cubicBezTo>
                    <a:cubicBezTo>
                      <a:pt x="19" y="34"/>
                      <a:pt x="23" y="30"/>
                      <a:pt x="23" y="26"/>
                    </a:cubicBezTo>
                    <a:cubicBezTo>
                      <a:pt x="23" y="25"/>
                      <a:pt x="23" y="24"/>
                      <a:pt x="22" y="23"/>
                    </a:cubicBezTo>
                    <a:cubicBezTo>
                      <a:pt x="23" y="23"/>
                      <a:pt x="24" y="24"/>
                      <a:pt x="25" y="24"/>
                    </a:cubicBezTo>
                    <a:cubicBezTo>
                      <a:pt x="30" y="24"/>
                      <a:pt x="33" y="20"/>
                      <a:pt x="33" y="16"/>
                    </a:cubicBezTo>
                    <a:cubicBezTo>
                      <a:pt x="33" y="12"/>
                      <a:pt x="30" y="8"/>
                      <a:pt x="25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65" name="Rectangle 164"/>
          <p:cNvSpPr/>
          <p:nvPr/>
        </p:nvSpPr>
        <p:spPr>
          <a:xfrm>
            <a:off x="10488405" y="5437882"/>
            <a:ext cx="82073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0488405" y="4366378"/>
            <a:ext cx="82073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87"/>
          <p:cNvGrpSpPr/>
          <p:nvPr/>
        </p:nvGrpSpPr>
        <p:grpSpPr>
          <a:xfrm>
            <a:off x="6640322" y="5321646"/>
            <a:ext cx="3608501" cy="759138"/>
            <a:chOff x="609600" y="2841943"/>
            <a:chExt cx="2660838" cy="559774"/>
          </a:xfrm>
        </p:grpSpPr>
        <p:grpSp>
          <p:nvGrpSpPr>
            <p:cNvPr id="11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8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8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7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212"/>
          <p:cNvGrpSpPr/>
          <p:nvPr/>
        </p:nvGrpSpPr>
        <p:grpSpPr>
          <a:xfrm>
            <a:off x="6692149" y="4259228"/>
            <a:ext cx="3489809" cy="803410"/>
            <a:chOff x="5932686" y="2855964"/>
            <a:chExt cx="2449314" cy="563870"/>
          </a:xfrm>
        </p:grpSpPr>
        <p:grpSp>
          <p:nvGrpSpPr>
            <p:cNvPr id="26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9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1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0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29" name="TextBox 228"/>
          <p:cNvSpPr txBox="1"/>
          <p:nvPr/>
        </p:nvSpPr>
        <p:spPr>
          <a:xfrm>
            <a:off x="7493367" y="2385553"/>
            <a:ext cx="4061929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8524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6668665" y="1981893"/>
            <a:ext cx="2169030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6643676" y="2374456"/>
            <a:ext cx="82073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6643676" y="3247464"/>
            <a:ext cx="491162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8524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94" name="直接连接符 93"/>
          <p:cNvCxnSpPr/>
          <p:nvPr/>
        </p:nvCxnSpPr>
        <p:spPr>
          <a:xfrm>
            <a:off x="455289" y="709542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11125200" y="0"/>
            <a:ext cx="1733550" cy="709542"/>
            <a:chOff x="11125200" y="0"/>
            <a:chExt cx="1733550" cy="709542"/>
          </a:xfrm>
        </p:grpSpPr>
        <p:sp>
          <p:nvSpPr>
            <p:cNvPr id="97" name="矩形 96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Content Placeholder 2"/>
            <p:cNvSpPr txBox="1"/>
            <p:nvPr/>
          </p:nvSpPr>
          <p:spPr>
            <a:xfrm>
              <a:off x="11579981" y="64770"/>
              <a:ext cx="931937" cy="527368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en-US" sz="32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00">
        <p14:prism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229" grpId="0"/>
      <p:bldP spid="230" grpId="0"/>
      <p:bldP spid="231" grpId="0"/>
      <p:bldP spid="232" grpId="0"/>
      <p:bldP spid="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5819083" y="2139009"/>
            <a:ext cx="4152078" cy="41520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84968" y="2708893"/>
            <a:ext cx="3020305" cy="30203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892818" y="3211051"/>
            <a:ext cx="2016996" cy="20169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484838" y="3808924"/>
            <a:ext cx="824934" cy="8249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Block Arc 47"/>
          <p:cNvSpPr/>
          <p:nvPr/>
        </p:nvSpPr>
        <p:spPr>
          <a:xfrm rot="10800000">
            <a:off x="5819084" y="2143007"/>
            <a:ext cx="4152077" cy="4152077"/>
          </a:xfrm>
          <a:prstGeom prst="blockArc">
            <a:avLst>
              <a:gd name="adj1" fmla="val 16158116"/>
              <a:gd name="adj2" fmla="val 5409154"/>
              <a:gd name="adj3" fmla="val 586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Block Arc 48"/>
          <p:cNvSpPr/>
          <p:nvPr/>
        </p:nvSpPr>
        <p:spPr>
          <a:xfrm rot="10800000">
            <a:off x="6384971" y="2708895"/>
            <a:ext cx="3020302" cy="3020302"/>
          </a:xfrm>
          <a:prstGeom prst="blockArc">
            <a:avLst>
              <a:gd name="adj1" fmla="val 14698952"/>
              <a:gd name="adj2" fmla="val 5440372"/>
              <a:gd name="adj3" fmla="val 994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Block Arc 49"/>
          <p:cNvSpPr/>
          <p:nvPr/>
        </p:nvSpPr>
        <p:spPr>
          <a:xfrm rot="10800000">
            <a:off x="6890588" y="3214511"/>
            <a:ext cx="2009069" cy="2009069"/>
          </a:xfrm>
          <a:prstGeom prst="blockArc">
            <a:avLst>
              <a:gd name="adj1" fmla="val 13629918"/>
              <a:gd name="adj2" fmla="val 5390526"/>
              <a:gd name="adj3" fmla="val 1348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Block Arc 50"/>
          <p:cNvSpPr/>
          <p:nvPr/>
        </p:nvSpPr>
        <p:spPr>
          <a:xfrm rot="10800000">
            <a:off x="7489404" y="3813328"/>
            <a:ext cx="811439" cy="811439"/>
          </a:xfrm>
          <a:prstGeom prst="blockArc">
            <a:avLst>
              <a:gd name="adj1" fmla="val 10800000"/>
              <a:gd name="adj2" fmla="val 5236583"/>
              <a:gd name="adj3" fmla="val 2828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 Placeholder 3"/>
          <p:cNvSpPr txBox="1"/>
          <p:nvPr/>
        </p:nvSpPr>
        <p:spPr>
          <a:xfrm>
            <a:off x="10967046" y="1847056"/>
            <a:ext cx="359073" cy="2154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1400" b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 Placeholder 3"/>
          <p:cNvSpPr txBox="1"/>
          <p:nvPr/>
        </p:nvSpPr>
        <p:spPr>
          <a:xfrm>
            <a:off x="10967046" y="3535427"/>
            <a:ext cx="359073" cy="2154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US" sz="1400" b="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 Placeholder 3"/>
          <p:cNvSpPr txBox="1"/>
          <p:nvPr/>
        </p:nvSpPr>
        <p:spPr>
          <a:xfrm>
            <a:off x="10967046" y="2409846"/>
            <a:ext cx="359073" cy="2154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US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Text Placeholder 3"/>
          <p:cNvSpPr txBox="1"/>
          <p:nvPr/>
        </p:nvSpPr>
        <p:spPr>
          <a:xfrm>
            <a:off x="10967046" y="2972636"/>
            <a:ext cx="359073" cy="2154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US" sz="1400" b="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1" name="Elbow Connector 40"/>
          <p:cNvCxnSpPr/>
          <p:nvPr/>
        </p:nvCxnSpPr>
        <p:spPr>
          <a:xfrm flipV="1">
            <a:off x="7971323" y="1802828"/>
            <a:ext cx="2703750" cy="470901"/>
          </a:xfrm>
          <a:prstGeom prst="bentConnector3">
            <a:avLst>
              <a:gd name="adj1" fmla="val 36922"/>
            </a:avLst>
          </a:prstGeom>
          <a:ln w="19050" cmpd="sng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7971323" y="2397344"/>
            <a:ext cx="2703750" cy="470901"/>
          </a:xfrm>
          <a:prstGeom prst="bentConnector3">
            <a:avLst>
              <a:gd name="adj1" fmla="val 46730"/>
            </a:avLst>
          </a:prstGeom>
          <a:ln w="19050" cmpd="sng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flipV="1">
            <a:off x="7957643" y="2898979"/>
            <a:ext cx="2703750" cy="470901"/>
          </a:xfrm>
          <a:prstGeom prst="bentConnector3">
            <a:avLst>
              <a:gd name="adj1" fmla="val 55557"/>
            </a:avLst>
          </a:prstGeom>
          <a:ln w="19050" cmpd="sng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flipV="1">
            <a:off x="7943964" y="3457351"/>
            <a:ext cx="2703750" cy="470901"/>
          </a:xfrm>
          <a:prstGeom prst="bentConnector3">
            <a:avLst>
              <a:gd name="adj1" fmla="val 67000"/>
            </a:avLst>
          </a:prstGeom>
          <a:ln w="19050" cmpd="sng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9"/>
          <p:cNvGrpSpPr/>
          <p:nvPr/>
        </p:nvGrpSpPr>
        <p:grpSpPr>
          <a:xfrm>
            <a:off x="1933523" y="2002715"/>
            <a:ext cx="3517444" cy="849981"/>
            <a:chOff x="1270277" y="1192718"/>
            <a:chExt cx="3205532" cy="604464"/>
          </a:xfrm>
        </p:grpSpPr>
        <p:sp>
          <p:nvSpPr>
            <p:cNvPr id="46" name="Text Placeholder 3"/>
            <p:cNvSpPr txBox="1"/>
            <p:nvPr/>
          </p:nvSpPr>
          <p:spPr>
            <a:xfrm>
              <a:off x="1270277" y="1192718"/>
              <a:ext cx="766064" cy="153213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 Placeholder 3"/>
            <p:cNvSpPr txBox="1"/>
            <p:nvPr/>
          </p:nvSpPr>
          <p:spPr>
            <a:xfrm>
              <a:off x="1270277" y="1418801"/>
              <a:ext cx="3205532" cy="3783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52"/>
          <p:cNvGrpSpPr/>
          <p:nvPr/>
        </p:nvGrpSpPr>
        <p:grpSpPr>
          <a:xfrm>
            <a:off x="1933523" y="3165064"/>
            <a:ext cx="3517444" cy="849981"/>
            <a:chOff x="1270277" y="2114430"/>
            <a:chExt cx="3205532" cy="604464"/>
          </a:xfrm>
        </p:grpSpPr>
        <p:sp>
          <p:nvSpPr>
            <p:cNvPr id="54" name="Text Placeholder 3"/>
            <p:cNvSpPr txBox="1"/>
            <p:nvPr/>
          </p:nvSpPr>
          <p:spPr>
            <a:xfrm>
              <a:off x="1270277" y="2114430"/>
              <a:ext cx="766064" cy="153213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 Placeholder 3"/>
            <p:cNvSpPr txBox="1"/>
            <p:nvPr/>
          </p:nvSpPr>
          <p:spPr>
            <a:xfrm>
              <a:off x="1270277" y="2340513"/>
              <a:ext cx="3205532" cy="3783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58"/>
          <p:cNvGrpSpPr/>
          <p:nvPr/>
        </p:nvGrpSpPr>
        <p:grpSpPr>
          <a:xfrm>
            <a:off x="1933523" y="4315239"/>
            <a:ext cx="3517444" cy="849981"/>
            <a:chOff x="1270277" y="3036142"/>
            <a:chExt cx="3205532" cy="604464"/>
          </a:xfrm>
        </p:grpSpPr>
        <p:sp>
          <p:nvSpPr>
            <p:cNvPr id="59" name="Text Placeholder 3"/>
            <p:cNvSpPr txBox="1"/>
            <p:nvPr/>
          </p:nvSpPr>
          <p:spPr>
            <a:xfrm>
              <a:off x="1270277" y="3036142"/>
              <a:ext cx="766064" cy="153213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Text Placeholder 3"/>
            <p:cNvSpPr txBox="1"/>
            <p:nvPr/>
          </p:nvSpPr>
          <p:spPr>
            <a:xfrm>
              <a:off x="1270277" y="3262225"/>
              <a:ext cx="3205532" cy="3783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1933523" y="5433939"/>
            <a:ext cx="3517444" cy="833882"/>
            <a:chOff x="1270277" y="3047590"/>
            <a:chExt cx="3205532" cy="593016"/>
          </a:xfrm>
        </p:grpSpPr>
        <p:sp>
          <p:nvSpPr>
            <p:cNvPr id="64" name="Text Placeholder 3"/>
            <p:cNvSpPr txBox="1"/>
            <p:nvPr/>
          </p:nvSpPr>
          <p:spPr>
            <a:xfrm>
              <a:off x="1270277" y="3047590"/>
              <a:ext cx="766064" cy="153213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Text Placeholder 3"/>
            <p:cNvSpPr txBox="1"/>
            <p:nvPr/>
          </p:nvSpPr>
          <p:spPr>
            <a:xfrm>
              <a:off x="1270277" y="3262225"/>
              <a:ext cx="3205532" cy="3783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Freeform 45"/>
          <p:cNvSpPr>
            <a:spLocks noEditPoints="1"/>
          </p:cNvSpPr>
          <p:nvPr/>
        </p:nvSpPr>
        <p:spPr bwMode="auto">
          <a:xfrm>
            <a:off x="1376471" y="2220167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45"/>
          <p:cNvSpPr>
            <a:spLocks noEditPoints="1"/>
          </p:cNvSpPr>
          <p:nvPr/>
        </p:nvSpPr>
        <p:spPr bwMode="auto">
          <a:xfrm>
            <a:off x="1376471" y="3363152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45"/>
          <p:cNvSpPr>
            <a:spLocks noEditPoints="1"/>
          </p:cNvSpPr>
          <p:nvPr/>
        </p:nvSpPr>
        <p:spPr bwMode="auto">
          <a:xfrm>
            <a:off x="1376471" y="4506137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45"/>
          <p:cNvSpPr>
            <a:spLocks noEditPoints="1"/>
          </p:cNvSpPr>
          <p:nvPr/>
        </p:nvSpPr>
        <p:spPr bwMode="auto">
          <a:xfrm>
            <a:off x="1376471" y="564912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455289" y="709542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1125200" y="0"/>
            <a:ext cx="1733550" cy="709542"/>
            <a:chOff x="11125200" y="0"/>
            <a:chExt cx="1733550" cy="709542"/>
          </a:xfrm>
        </p:grpSpPr>
        <p:sp>
          <p:nvSpPr>
            <p:cNvPr id="40" name="矩形 39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Content Placeholder 2"/>
            <p:cNvSpPr txBox="1"/>
            <p:nvPr/>
          </p:nvSpPr>
          <p:spPr>
            <a:xfrm>
              <a:off x="11579981" y="64770"/>
              <a:ext cx="931937" cy="527368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en-US" sz="32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00">
        <p14:prism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8" grpId="0" animBg="1"/>
      <p:bldP spid="39" grpId="0" animBg="1"/>
      <p:bldP spid="48" grpId="0" animBg="1"/>
      <p:bldP spid="49" grpId="0" animBg="1"/>
      <p:bldP spid="50" grpId="0" animBg="1"/>
      <p:bldP spid="51" grpId="0" animBg="1"/>
      <p:bldP spid="53" grpId="0"/>
      <p:bldP spid="57" grpId="0"/>
      <p:bldP spid="61" grpId="0"/>
      <p:bldP spid="63" grpId="0"/>
      <p:bldP spid="66" grpId="0" animBg="1"/>
      <p:bldP spid="68" grpId="0" animBg="1"/>
      <p:bldP spid="70" grpId="0" animBg="1"/>
      <p:bldP spid="71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4" name="组合 7"/>
          <p:cNvGrpSpPr/>
          <p:nvPr/>
        </p:nvGrpSpPr>
        <p:grpSpPr bwMode="auto">
          <a:xfrm>
            <a:off x="253161" y="5233626"/>
            <a:ext cx="12347405" cy="1478341"/>
            <a:chOff x="0" y="0"/>
            <a:chExt cx="11707634" cy="1401334"/>
          </a:xfrm>
        </p:grpSpPr>
        <p:sp>
          <p:nvSpPr>
            <p:cNvPr id="24585" name="矩形 8"/>
            <p:cNvSpPr>
              <a:spLocks noChangeArrowheads="1"/>
            </p:cNvSpPr>
            <p:nvPr/>
          </p:nvSpPr>
          <p:spPr bwMode="auto">
            <a:xfrm>
              <a:off x="0" y="0"/>
              <a:ext cx="11707634" cy="140133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586" name="矩形 10"/>
            <p:cNvSpPr>
              <a:spLocks noChangeArrowheads="1"/>
            </p:cNvSpPr>
            <p:nvPr/>
          </p:nvSpPr>
          <p:spPr bwMode="auto">
            <a:xfrm>
              <a:off x="457159" y="239002"/>
              <a:ext cx="10793316" cy="59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587" name="矩形 13"/>
          <p:cNvSpPr>
            <a:spLocks noChangeArrowheads="1"/>
          </p:cNvSpPr>
          <p:nvPr/>
        </p:nvSpPr>
        <p:spPr bwMode="auto">
          <a:xfrm>
            <a:off x="258184" y="1458250"/>
            <a:ext cx="3010256" cy="3691665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88" name="矩形 16"/>
          <p:cNvSpPr>
            <a:spLocks noChangeArrowheads="1"/>
          </p:cNvSpPr>
          <p:nvPr/>
        </p:nvSpPr>
        <p:spPr bwMode="auto">
          <a:xfrm>
            <a:off x="3368893" y="1453227"/>
            <a:ext cx="3010256" cy="369166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89" name="矩形 17"/>
          <p:cNvSpPr>
            <a:spLocks noChangeArrowheads="1"/>
          </p:cNvSpPr>
          <p:nvPr/>
        </p:nvSpPr>
        <p:spPr bwMode="auto">
          <a:xfrm>
            <a:off x="6479602" y="1453227"/>
            <a:ext cx="3010256" cy="3691666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90" name="矩形 18"/>
          <p:cNvSpPr>
            <a:spLocks noChangeArrowheads="1"/>
          </p:cNvSpPr>
          <p:nvPr/>
        </p:nvSpPr>
        <p:spPr bwMode="auto">
          <a:xfrm>
            <a:off x="9590311" y="1418069"/>
            <a:ext cx="3010256" cy="369166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591" name="组合 19"/>
          <p:cNvGrpSpPr/>
          <p:nvPr/>
        </p:nvGrpSpPr>
        <p:grpSpPr bwMode="auto">
          <a:xfrm>
            <a:off x="6479602" y="1453227"/>
            <a:ext cx="3010256" cy="3691666"/>
            <a:chOff x="0" y="0"/>
            <a:chExt cx="2854746" cy="3501184"/>
          </a:xfrm>
        </p:grpSpPr>
        <p:sp>
          <p:nvSpPr>
            <p:cNvPr id="24592" name="矩形 20"/>
            <p:cNvSpPr>
              <a:spLocks noChangeArrowheads="1"/>
            </p:cNvSpPr>
            <p:nvPr/>
          </p:nvSpPr>
          <p:spPr bwMode="auto">
            <a:xfrm>
              <a:off x="0" y="0"/>
              <a:ext cx="2854746" cy="350118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24593" name="组合 21"/>
            <p:cNvGrpSpPr/>
            <p:nvPr/>
          </p:nvGrpSpPr>
          <p:grpSpPr bwMode="auto">
            <a:xfrm>
              <a:off x="176239" y="392416"/>
              <a:ext cx="2481628" cy="2343911"/>
              <a:chOff x="-300" y="0"/>
              <a:chExt cx="2481628" cy="2343911"/>
            </a:xfrm>
          </p:grpSpPr>
          <p:grpSp>
            <p:nvGrpSpPr>
              <p:cNvPr id="24594" name="组合 22"/>
              <p:cNvGrpSpPr/>
              <p:nvPr/>
            </p:nvGrpSpPr>
            <p:grpSpPr bwMode="auto">
              <a:xfrm>
                <a:off x="735476" y="0"/>
                <a:ext cx="1009650" cy="1009650"/>
                <a:chOff x="0" y="0"/>
                <a:chExt cx="1009650" cy="1009650"/>
              </a:xfrm>
            </p:grpSpPr>
            <p:sp>
              <p:nvSpPr>
                <p:cNvPr id="24595" name="Freeform 170"/>
                <p:cNvSpPr>
                  <a:spLocks noEditPoints="1"/>
                </p:cNvSpPr>
                <p:nvPr/>
              </p:nvSpPr>
              <p:spPr bwMode="auto">
                <a:xfrm>
                  <a:off x="232742" y="276065"/>
                  <a:ext cx="530303" cy="503344"/>
                </a:xfrm>
                <a:custGeom>
                  <a:avLst/>
                  <a:gdLst>
                    <a:gd name="T0" fmla="*/ 19 w 229"/>
                    <a:gd name="T1" fmla="*/ 0 h 217"/>
                    <a:gd name="T2" fmla="*/ 209 w 229"/>
                    <a:gd name="T3" fmla="*/ 0 h 217"/>
                    <a:gd name="T4" fmla="*/ 229 w 229"/>
                    <a:gd name="T5" fmla="*/ 20 h 217"/>
                    <a:gd name="T6" fmla="*/ 229 w 229"/>
                    <a:gd name="T7" fmla="*/ 140 h 217"/>
                    <a:gd name="T8" fmla="*/ 209 w 229"/>
                    <a:gd name="T9" fmla="*/ 160 h 217"/>
                    <a:gd name="T10" fmla="*/ 19 w 229"/>
                    <a:gd name="T11" fmla="*/ 160 h 217"/>
                    <a:gd name="T12" fmla="*/ 0 w 229"/>
                    <a:gd name="T13" fmla="*/ 140 h 217"/>
                    <a:gd name="T14" fmla="*/ 0 w 229"/>
                    <a:gd name="T15" fmla="*/ 20 h 217"/>
                    <a:gd name="T16" fmla="*/ 19 w 229"/>
                    <a:gd name="T17" fmla="*/ 0 h 217"/>
                    <a:gd name="T18" fmla="*/ 56 w 229"/>
                    <a:gd name="T19" fmla="*/ 203 h 217"/>
                    <a:gd name="T20" fmla="*/ 94 w 229"/>
                    <a:gd name="T21" fmla="*/ 199 h 217"/>
                    <a:gd name="T22" fmla="*/ 94 w 229"/>
                    <a:gd name="T23" fmla="*/ 171 h 217"/>
                    <a:gd name="T24" fmla="*/ 140 w 229"/>
                    <a:gd name="T25" fmla="*/ 171 h 217"/>
                    <a:gd name="T26" fmla="*/ 140 w 229"/>
                    <a:gd name="T27" fmla="*/ 199 h 217"/>
                    <a:gd name="T28" fmla="*/ 176 w 229"/>
                    <a:gd name="T29" fmla="*/ 203 h 217"/>
                    <a:gd name="T30" fmla="*/ 176 w 229"/>
                    <a:gd name="T31" fmla="*/ 217 h 217"/>
                    <a:gd name="T32" fmla="*/ 56 w 229"/>
                    <a:gd name="T33" fmla="*/ 217 h 217"/>
                    <a:gd name="T34" fmla="*/ 56 w 229"/>
                    <a:gd name="T35" fmla="*/ 203 h 217"/>
                    <a:gd name="T36" fmla="*/ 17 w 229"/>
                    <a:gd name="T37" fmla="*/ 19 h 217"/>
                    <a:gd name="T38" fmla="*/ 17 w 229"/>
                    <a:gd name="T39" fmla="*/ 124 h 217"/>
                    <a:gd name="T40" fmla="*/ 210 w 229"/>
                    <a:gd name="T41" fmla="*/ 124 h 217"/>
                    <a:gd name="T42" fmla="*/ 210 w 229"/>
                    <a:gd name="T43" fmla="*/ 19 h 217"/>
                    <a:gd name="T44" fmla="*/ 17 w 229"/>
                    <a:gd name="T45" fmla="*/ 19 h 217"/>
                    <a:gd name="T46" fmla="*/ 191 w 229"/>
                    <a:gd name="T47" fmla="*/ 134 h 217"/>
                    <a:gd name="T48" fmla="*/ 183 w 229"/>
                    <a:gd name="T49" fmla="*/ 142 h 217"/>
                    <a:gd name="T50" fmla="*/ 191 w 229"/>
                    <a:gd name="T51" fmla="*/ 150 h 217"/>
                    <a:gd name="T52" fmla="*/ 199 w 229"/>
                    <a:gd name="T53" fmla="*/ 142 h 217"/>
                    <a:gd name="T54" fmla="*/ 191 w 229"/>
                    <a:gd name="T55" fmla="*/ 134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9" h="217">
                      <a:moveTo>
                        <a:pt x="19" y="0"/>
                      </a:moveTo>
                      <a:cubicBezTo>
                        <a:pt x="209" y="0"/>
                        <a:pt x="209" y="0"/>
                        <a:pt x="209" y="0"/>
                      </a:cubicBezTo>
                      <a:cubicBezTo>
                        <a:pt x="220" y="0"/>
                        <a:pt x="229" y="9"/>
                        <a:pt x="229" y="20"/>
                      </a:cubicBezTo>
                      <a:cubicBezTo>
                        <a:pt x="229" y="140"/>
                        <a:pt x="229" y="140"/>
                        <a:pt x="229" y="140"/>
                      </a:cubicBezTo>
                      <a:cubicBezTo>
                        <a:pt x="229" y="151"/>
                        <a:pt x="220" y="160"/>
                        <a:pt x="209" y="160"/>
                      </a:cubicBezTo>
                      <a:cubicBezTo>
                        <a:pt x="19" y="160"/>
                        <a:pt x="19" y="160"/>
                        <a:pt x="19" y="160"/>
                      </a:cubicBezTo>
                      <a:cubicBezTo>
                        <a:pt x="8" y="160"/>
                        <a:pt x="0" y="151"/>
                        <a:pt x="0" y="14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8" y="0"/>
                        <a:pt x="19" y="0"/>
                      </a:cubicBezTo>
                      <a:close/>
                      <a:moveTo>
                        <a:pt x="56" y="203"/>
                      </a:moveTo>
                      <a:cubicBezTo>
                        <a:pt x="69" y="201"/>
                        <a:pt x="81" y="199"/>
                        <a:pt x="94" y="199"/>
                      </a:cubicBezTo>
                      <a:cubicBezTo>
                        <a:pt x="94" y="171"/>
                        <a:pt x="94" y="171"/>
                        <a:pt x="94" y="171"/>
                      </a:cubicBezTo>
                      <a:cubicBezTo>
                        <a:pt x="140" y="171"/>
                        <a:pt x="140" y="171"/>
                        <a:pt x="140" y="171"/>
                      </a:cubicBezTo>
                      <a:cubicBezTo>
                        <a:pt x="140" y="199"/>
                        <a:pt x="140" y="199"/>
                        <a:pt x="140" y="199"/>
                      </a:cubicBezTo>
                      <a:cubicBezTo>
                        <a:pt x="152" y="200"/>
                        <a:pt x="164" y="201"/>
                        <a:pt x="176" y="203"/>
                      </a:cubicBezTo>
                      <a:cubicBezTo>
                        <a:pt x="176" y="217"/>
                        <a:pt x="176" y="217"/>
                        <a:pt x="176" y="217"/>
                      </a:cubicBezTo>
                      <a:cubicBezTo>
                        <a:pt x="56" y="217"/>
                        <a:pt x="56" y="217"/>
                        <a:pt x="56" y="217"/>
                      </a:cubicBezTo>
                      <a:cubicBezTo>
                        <a:pt x="56" y="213"/>
                        <a:pt x="56" y="208"/>
                        <a:pt x="56" y="203"/>
                      </a:cubicBezTo>
                      <a:close/>
                      <a:moveTo>
                        <a:pt x="17" y="19"/>
                      </a:moveTo>
                      <a:cubicBezTo>
                        <a:pt x="17" y="124"/>
                        <a:pt x="17" y="124"/>
                        <a:pt x="17" y="124"/>
                      </a:cubicBezTo>
                      <a:cubicBezTo>
                        <a:pt x="210" y="124"/>
                        <a:pt x="210" y="124"/>
                        <a:pt x="210" y="124"/>
                      </a:cubicBezTo>
                      <a:cubicBezTo>
                        <a:pt x="210" y="19"/>
                        <a:pt x="210" y="19"/>
                        <a:pt x="210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lose/>
                      <a:moveTo>
                        <a:pt x="191" y="134"/>
                      </a:moveTo>
                      <a:cubicBezTo>
                        <a:pt x="186" y="134"/>
                        <a:pt x="183" y="137"/>
                        <a:pt x="183" y="142"/>
                      </a:cubicBezTo>
                      <a:cubicBezTo>
                        <a:pt x="183" y="146"/>
                        <a:pt x="186" y="150"/>
                        <a:pt x="191" y="150"/>
                      </a:cubicBezTo>
                      <a:cubicBezTo>
                        <a:pt x="195" y="150"/>
                        <a:pt x="199" y="146"/>
                        <a:pt x="199" y="142"/>
                      </a:cubicBezTo>
                      <a:cubicBezTo>
                        <a:pt x="199" y="137"/>
                        <a:pt x="195" y="134"/>
                        <a:pt x="191" y="1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596" name="椭圆 25"/>
                <p:cNvSpPr>
                  <a:spLocks noChangeArrowheads="1"/>
                </p:cNvSpPr>
                <p:nvPr/>
              </p:nvSpPr>
              <p:spPr bwMode="auto">
                <a:xfrm>
                  <a:off x="-655" y="-219"/>
                  <a:ext cx="1011387" cy="1009865"/>
                </a:xfrm>
                <a:prstGeom prst="ellipse">
                  <a:avLst/>
                </a:prstGeom>
                <a:noFill/>
                <a:ln w="19050" cmpd="sng">
                  <a:solidFill>
                    <a:schemeClr val="accent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4597" name="矩形 23"/>
              <p:cNvSpPr>
                <a:spLocks noChangeArrowheads="1"/>
              </p:cNvSpPr>
              <p:nvPr/>
            </p:nvSpPr>
            <p:spPr bwMode="auto">
              <a:xfrm>
                <a:off x="-300" y="1576589"/>
                <a:ext cx="2481628" cy="767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  <a:endPara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16" name="直接连接符 15"/>
          <p:cNvCxnSpPr/>
          <p:nvPr/>
        </p:nvCxnSpPr>
        <p:spPr>
          <a:xfrm>
            <a:off x="455289" y="709542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125200" y="0"/>
            <a:ext cx="1733550" cy="709542"/>
            <a:chOff x="11125200" y="0"/>
            <a:chExt cx="1733550" cy="709542"/>
          </a:xfrm>
        </p:grpSpPr>
        <p:sp>
          <p:nvSpPr>
            <p:cNvPr id="19" name="矩形 18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Content Placeholder 2"/>
            <p:cNvSpPr txBox="1"/>
            <p:nvPr/>
          </p:nvSpPr>
          <p:spPr>
            <a:xfrm>
              <a:off x="11579981" y="64770"/>
              <a:ext cx="931937" cy="527368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en-US" sz="32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animBg="1" autoUpdateAnimBg="0"/>
      <p:bldP spid="24588" grpId="0" animBg="1" autoUpdateAnimBg="0"/>
      <p:bldP spid="24589" grpId="0" animBg="1" autoUpdateAnimBg="0"/>
      <p:bldP spid="24590" grpId="0" animBg="1" autoUpdateAnimBg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248"/>
            <a:ext cx="12858750" cy="728955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2700" y="248"/>
            <a:ext cx="4281835" cy="7289552"/>
          </a:xfrm>
          <a:prstGeom prst="rect">
            <a:avLst/>
          </a:prstGeom>
          <a:solidFill>
            <a:srgbClr val="0170C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16496" y="2238604"/>
            <a:ext cx="3023442" cy="1564196"/>
            <a:chOff x="1819275" y="1143000"/>
            <a:chExt cx="2867025" cy="1483273"/>
          </a:xfrm>
        </p:grpSpPr>
        <p:sp>
          <p:nvSpPr>
            <p:cNvPr id="3" name="矩形 2"/>
            <p:cNvSpPr/>
            <p:nvPr/>
          </p:nvSpPr>
          <p:spPr>
            <a:xfrm>
              <a:off x="1819275" y="1143000"/>
              <a:ext cx="2590800" cy="126682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2095500" y="1359448"/>
              <a:ext cx="2590800" cy="126682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330" b="1" dirty="0">
                <a:solidFill>
                  <a:srgbClr val="4EB79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66975" y="3989353"/>
            <a:ext cx="2922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4000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sp>
        <p:nvSpPr>
          <p:cNvPr id="23" name="剪去单角的矩形 22"/>
          <p:cNvSpPr/>
          <p:nvPr/>
        </p:nvSpPr>
        <p:spPr>
          <a:xfrm>
            <a:off x="6237515" y="1883777"/>
            <a:ext cx="4369425" cy="657403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六边形 20"/>
          <p:cNvSpPr/>
          <p:nvPr/>
        </p:nvSpPr>
        <p:spPr>
          <a:xfrm>
            <a:off x="5515954" y="1814869"/>
            <a:ext cx="922453" cy="795219"/>
          </a:xfrm>
          <a:prstGeom prst="hexagon">
            <a:avLst/>
          </a:prstGeom>
          <a:solidFill>
            <a:srgbClr val="0170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Impact" panose="020B0806030902050204" pitchFamily="34" charset="0"/>
              </a:rPr>
              <a:t>01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778563" y="1934476"/>
            <a:ext cx="2339102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  <a:endParaRPr lang="zh-CN" altLang="en-US" sz="28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剪去单角的矩形 22"/>
          <p:cNvSpPr/>
          <p:nvPr/>
        </p:nvSpPr>
        <p:spPr>
          <a:xfrm>
            <a:off x="6237515" y="3034030"/>
            <a:ext cx="4369425" cy="657403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六边形 53"/>
          <p:cNvSpPr/>
          <p:nvPr/>
        </p:nvSpPr>
        <p:spPr>
          <a:xfrm>
            <a:off x="5515954" y="2965122"/>
            <a:ext cx="922453" cy="795219"/>
          </a:xfrm>
          <a:prstGeom prst="hexagon">
            <a:avLst/>
          </a:prstGeom>
          <a:solidFill>
            <a:srgbClr val="A6A6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Impact" panose="020B0806030902050204" pitchFamily="34" charset="0"/>
              </a:rPr>
              <a:t>02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778563" y="3084729"/>
            <a:ext cx="2339102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  <a:endParaRPr lang="zh-CN" altLang="en-US" sz="28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剪去单角的矩形 22"/>
          <p:cNvSpPr/>
          <p:nvPr/>
        </p:nvSpPr>
        <p:spPr>
          <a:xfrm>
            <a:off x="6237515" y="4186158"/>
            <a:ext cx="4369425" cy="657403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六边形 56"/>
          <p:cNvSpPr/>
          <p:nvPr/>
        </p:nvSpPr>
        <p:spPr>
          <a:xfrm>
            <a:off x="5515954" y="4117250"/>
            <a:ext cx="922453" cy="795219"/>
          </a:xfrm>
          <a:prstGeom prst="hexagon">
            <a:avLst/>
          </a:prstGeom>
          <a:solidFill>
            <a:srgbClr val="0170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Impact" panose="020B0806030902050204" pitchFamily="34" charset="0"/>
              </a:rPr>
              <a:t>03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778563" y="4236857"/>
            <a:ext cx="2339102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  <a:endParaRPr lang="zh-CN" altLang="en-US" sz="28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剪去单角的矩形 22"/>
          <p:cNvSpPr/>
          <p:nvPr/>
        </p:nvSpPr>
        <p:spPr>
          <a:xfrm>
            <a:off x="6237515" y="5338286"/>
            <a:ext cx="4369425" cy="657403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六边形 59"/>
          <p:cNvSpPr/>
          <p:nvPr/>
        </p:nvSpPr>
        <p:spPr>
          <a:xfrm>
            <a:off x="5515954" y="5269378"/>
            <a:ext cx="922453" cy="795219"/>
          </a:xfrm>
          <a:prstGeom prst="hexagon">
            <a:avLst/>
          </a:prstGeom>
          <a:solidFill>
            <a:srgbClr val="A6A6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Impact" panose="020B0806030902050204" pitchFamily="34" charset="0"/>
              </a:rPr>
              <a:t>04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778563" y="5388985"/>
            <a:ext cx="2339102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</a:t>
            </a:r>
            <a:endParaRPr lang="zh-CN" altLang="en-US" sz="28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143290" y="2468114"/>
            <a:ext cx="1969854" cy="10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3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3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  <p:bldP spid="19" grpId="0"/>
      <p:bldP spid="23" grpId="0" animBg="1"/>
      <p:bldP spid="21" grpId="0" animBg="1"/>
      <p:bldP spid="46" grpId="0"/>
      <p:bldP spid="53" grpId="0" animBg="1"/>
      <p:bldP spid="54" grpId="0" animBg="1"/>
      <p:bldP spid="55" grpId="0"/>
      <p:bldP spid="56" grpId="0" animBg="1"/>
      <p:bldP spid="57" grpId="0" animBg="1"/>
      <p:bldP spid="58" grpId="0"/>
      <p:bldP spid="59" grpId="0" animBg="1"/>
      <p:bldP spid="60" grpId="0" animBg="1"/>
      <p:bldP spid="61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/>
        </p:nvGraphicFramePr>
        <p:xfrm>
          <a:off x="1842232" y="1943223"/>
          <a:ext cx="2107198" cy="223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2445855" y="2832889"/>
            <a:ext cx="89995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64" name="Chart 63"/>
          <p:cNvGraphicFramePr/>
          <p:nvPr/>
        </p:nvGraphicFramePr>
        <p:xfrm>
          <a:off x="4085675" y="1943226"/>
          <a:ext cx="2107198" cy="2230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4689298" y="2858524"/>
            <a:ext cx="89995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65" name="Chart 64"/>
          <p:cNvGraphicFramePr/>
          <p:nvPr/>
        </p:nvGraphicFramePr>
        <p:xfrm>
          <a:off x="1842232" y="3936168"/>
          <a:ext cx="2107198" cy="223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2445855" y="4836956"/>
            <a:ext cx="89995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66" name="Chart 65"/>
          <p:cNvGraphicFramePr/>
          <p:nvPr/>
        </p:nvGraphicFramePr>
        <p:xfrm>
          <a:off x="4085675" y="3936167"/>
          <a:ext cx="2107198" cy="223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4575393" y="4822978"/>
            <a:ext cx="11277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100%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39350" y="3115595"/>
            <a:ext cx="51296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2001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82793" y="3115595"/>
            <a:ext cx="51296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2005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39350" y="5063906"/>
            <a:ext cx="51296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2007</a:t>
            </a:r>
            <a:endParaRPr lang="en-US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82793" y="5063906"/>
            <a:ext cx="51296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US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80737" y="2116220"/>
            <a:ext cx="4280354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 defTabSz="128524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80737" y="3097609"/>
            <a:ext cx="4280354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 defTabSz="128524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80737" y="4115464"/>
            <a:ext cx="4280354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 defTabSz="128524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80737" y="5151338"/>
            <a:ext cx="4280355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 defTabSz="128524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6" name="Group 32"/>
          <p:cNvGrpSpPr/>
          <p:nvPr/>
        </p:nvGrpSpPr>
        <p:grpSpPr>
          <a:xfrm>
            <a:off x="6440912" y="2204864"/>
            <a:ext cx="693763" cy="673901"/>
            <a:chOff x="5205677" y="1309828"/>
            <a:chExt cx="493370" cy="479245"/>
          </a:xfrm>
        </p:grpSpPr>
        <p:sp>
          <p:nvSpPr>
            <p:cNvPr id="37" name="Rounded Rectangle 36"/>
            <p:cNvSpPr/>
            <p:nvPr/>
          </p:nvSpPr>
          <p:spPr>
            <a:xfrm>
              <a:off x="5205677" y="1309828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17"/>
            <p:cNvSpPr/>
            <p:nvPr/>
          </p:nvSpPr>
          <p:spPr bwMode="auto">
            <a:xfrm>
              <a:off x="5317181" y="1414269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43"/>
          <p:cNvGrpSpPr/>
          <p:nvPr/>
        </p:nvGrpSpPr>
        <p:grpSpPr>
          <a:xfrm>
            <a:off x="6440912" y="3204209"/>
            <a:ext cx="693763" cy="673901"/>
            <a:chOff x="5205677" y="1966548"/>
            <a:chExt cx="493370" cy="479245"/>
          </a:xfrm>
        </p:grpSpPr>
        <p:sp>
          <p:nvSpPr>
            <p:cNvPr id="41" name="Rounded Rectangle 40"/>
            <p:cNvSpPr/>
            <p:nvPr/>
          </p:nvSpPr>
          <p:spPr>
            <a:xfrm>
              <a:off x="5205677" y="1966548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5317181" y="2059372"/>
              <a:ext cx="270363" cy="29359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52"/>
          <p:cNvGrpSpPr/>
          <p:nvPr/>
        </p:nvGrpSpPr>
        <p:grpSpPr>
          <a:xfrm>
            <a:off x="6440912" y="4240020"/>
            <a:ext cx="693763" cy="673901"/>
            <a:chOff x="5205677" y="2623268"/>
            <a:chExt cx="493370" cy="479245"/>
          </a:xfrm>
        </p:grpSpPr>
        <p:sp>
          <p:nvSpPr>
            <p:cNvPr id="44" name="Rounded Rectangle 43"/>
            <p:cNvSpPr/>
            <p:nvPr/>
          </p:nvSpPr>
          <p:spPr>
            <a:xfrm>
              <a:off x="5205677" y="2623268"/>
              <a:ext cx="493370" cy="47924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3"/>
            <p:cNvSpPr>
              <a:spLocks noEditPoints="1"/>
            </p:cNvSpPr>
            <p:nvPr/>
          </p:nvSpPr>
          <p:spPr bwMode="auto">
            <a:xfrm>
              <a:off x="5301275" y="2711803"/>
              <a:ext cx="302175" cy="302175"/>
            </a:xfrm>
            <a:custGeom>
              <a:avLst/>
              <a:gdLst/>
              <a:ahLst/>
              <a:cxnLst>
                <a:cxn ang="0">
                  <a:pos x="60" y="40"/>
                </a:cxn>
                <a:cxn ang="0">
                  <a:pos x="40" y="60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4" y="31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4"/>
                </a:cxn>
                <a:cxn ang="0">
                  <a:pos x="60" y="33"/>
                </a:cxn>
                <a:cxn ang="0">
                  <a:pos x="61" y="36"/>
                </a:cxn>
                <a:cxn ang="0">
                  <a:pos x="60" y="40"/>
                </a:cxn>
                <a:cxn ang="0">
                  <a:pos x="13" y="8"/>
                </a:cxn>
                <a:cxn ang="0">
                  <a:pos x="8" y="13"/>
                </a:cxn>
                <a:cxn ang="0">
                  <a:pos x="13" y="18"/>
                </a:cxn>
                <a:cxn ang="0">
                  <a:pos x="18" y="13"/>
                </a:cxn>
                <a:cxn ang="0">
                  <a:pos x="13" y="8"/>
                </a:cxn>
              </a:cxnLst>
              <a:rect l="0" t="0" r="r" b="b"/>
              <a:pathLst>
                <a:path w="61" h="61">
                  <a:moveTo>
                    <a:pt x="60" y="4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1"/>
                    <a:pt x="38" y="61"/>
                    <a:pt x="36" y="61"/>
                  </a:cubicBezTo>
                  <a:cubicBezTo>
                    <a:pt x="35" y="61"/>
                    <a:pt x="34" y="61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2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4"/>
                    <a:pt x="61" y="35"/>
                    <a:pt x="61" y="36"/>
                  </a:cubicBezTo>
                  <a:cubicBezTo>
                    <a:pt x="61" y="38"/>
                    <a:pt x="61" y="39"/>
                    <a:pt x="60" y="40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55"/>
          <p:cNvGrpSpPr/>
          <p:nvPr/>
        </p:nvGrpSpPr>
        <p:grpSpPr>
          <a:xfrm>
            <a:off x="6440912" y="5270632"/>
            <a:ext cx="693763" cy="673901"/>
            <a:chOff x="5205677" y="3279988"/>
            <a:chExt cx="493370" cy="479245"/>
          </a:xfrm>
        </p:grpSpPr>
        <p:sp>
          <p:nvSpPr>
            <p:cNvPr id="47" name="Rounded Rectangle 46"/>
            <p:cNvSpPr/>
            <p:nvPr/>
          </p:nvSpPr>
          <p:spPr>
            <a:xfrm>
              <a:off x="5205677" y="3279988"/>
              <a:ext cx="493370" cy="47924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8580"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171"/>
            <p:cNvSpPr>
              <a:spLocks noEditPoints="1"/>
            </p:cNvSpPr>
            <p:nvPr/>
          </p:nvSpPr>
          <p:spPr bwMode="auto">
            <a:xfrm>
              <a:off x="5300142" y="3369769"/>
              <a:ext cx="304440" cy="299683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29"/>
                </a:cxn>
                <a:cxn ang="0">
                  <a:pos x="30" y="0"/>
                </a:cxn>
                <a:cxn ang="0">
                  <a:pos x="59" y="29"/>
                </a:cxn>
                <a:cxn ang="0">
                  <a:pos x="30" y="58"/>
                </a:cxn>
                <a:cxn ang="0">
                  <a:pos x="30" y="8"/>
                </a:cxn>
                <a:cxn ang="0">
                  <a:pos x="9" y="29"/>
                </a:cxn>
                <a:cxn ang="0">
                  <a:pos x="30" y="49"/>
                </a:cxn>
                <a:cxn ang="0">
                  <a:pos x="50" y="29"/>
                </a:cxn>
                <a:cxn ang="0">
                  <a:pos x="30" y="8"/>
                </a:cxn>
                <a:cxn ang="0">
                  <a:pos x="34" y="32"/>
                </a:cxn>
                <a:cxn ang="0">
                  <a:pos x="33" y="34"/>
                </a:cxn>
                <a:cxn ang="0">
                  <a:pos x="21" y="34"/>
                </a:cxn>
                <a:cxn ang="0">
                  <a:pos x="20" y="32"/>
                </a:cxn>
                <a:cxn ang="0">
                  <a:pos x="20" y="30"/>
                </a:cxn>
                <a:cxn ang="0">
                  <a:pos x="21" y="29"/>
                </a:cxn>
                <a:cxn ang="0">
                  <a:pos x="30" y="29"/>
                </a:cxn>
                <a:cxn ang="0">
                  <a:pos x="30" y="15"/>
                </a:cxn>
                <a:cxn ang="0">
                  <a:pos x="31" y="14"/>
                </a:cxn>
                <a:cxn ang="0">
                  <a:pos x="33" y="14"/>
                </a:cxn>
                <a:cxn ang="0">
                  <a:pos x="34" y="15"/>
                </a:cxn>
                <a:cxn ang="0">
                  <a:pos x="34" y="32"/>
                </a:cxn>
              </a:cxnLst>
              <a:rect l="0" t="0" r="r" b="b"/>
              <a:pathLst>
                <a:path w="59" h="58">
                  <a:moveTo>
                    <a:pt x="30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45"/>
                    <a:pt x="46" y="58"/>
                    <a:pt x="30" y="58"/>
                  </a:cubicBezTo>
                  <a:close/>
                  <a:moveTo>
                    <a:pt x="30" y="8"/>
                  </a:moveTo>
                  <a:cubicBezTo>
                    <a:pt x="18" y="8"/>
                    <a:pt x="9" y="17"/>
                    <a:pt x="9" y="29"/>
                  </a:cubicBezTo>
                  <a:cubicBezTo>
                    <a:pt x="9" y="40"/>
                    <a:pt x="18" y="49"/>
                    <a:pt x="30" y="49"/>
                  </a:cubicBezTo>
                  <a:cubicBezTo>
                    <a:pt x="41" y="49"/>
                    <a:pt x="50" y="40"/>
                    <a:pt x="50" y="29"/>
                  </a:cubicBezTo>
                  <a:cubicBezTo>
                    <a:pt x="50" y="17"/>
                    <a:pt x="41" y="8"/>
                    <a:pt x="30" y="8"/>
                  </a:cubicBezTo>
                  <a:close/>
                  <a:moveTo>
                    <a:pt x="34" y="32"/>
                  </a:moveTo>
                  <a:cubicBezTo>
                    <a:pt x="34" y="33"/>
                    <a:pt x="34" y="34"/>
                    <a:pt x="33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3"/>
                    <a:pt x="20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5"/>
                    <a:pt x="34" y="15"/>
                  </a:cubicBezTo>
                  <a:lnTo>
                    <a:pt x="34" y="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455289" y="709542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1125200" y="0"/>
            <a:ext cx="1733550" cy="709542"/>
            <a:chOff x="11125200" y="0"/>
            <a:chExt cx="1733550" cy="709542"/>
          </a:xfrm>
        </p:grpSpPr>
        <p:sp>
          <p:nvSpPr>
            <p:cNvPr id="49" name="矩形 48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Content Placeholder 2"/>
            <p:cNvSpPr txBox="1"/>
            <p:nvPr/>
          </p:nvSpPr>
          <p:spPr>
            <a:xfrm>
              <a:off x="11579981" y="64770"/>
              <a:ext cx="931937" cy="527368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en-US" sz="32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00">
        <p14:prism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P spid="68" grpId="0"/>
      <p:bldGraphic spid="64" grpId="0">
        <p:bldAsOne/>
      </p:bldGraphic>
      <p:bldP spid="69" grpId="0"/>
      <p:bldGraphic spid="65" grpId="0">
        <p:bldAsOne/>
      </p:bldGraphic>
      <p:bldP spid="70" grpId="0"/>
      <p:bldGraphic spid="66" grpId="0">
        <p:bldAsOne/>
      </p:bldGraphic>
      <p:bldP spid="71" grpId="0"/>
      <p:bldP spid="50" grpId="0"/>
      <p:bldP spid="51" grpId="0"/>
      <p:bldP spid="52" grpId="0"/>
      <p:bldP spid="53" grpId="0"/>
      <p:bldP spid="32" grpId="0"/>
      <p:bldP spid="33" grpId="0"/>
      <p:bldP spid="34" grpId="0"/>
      <p:bldP spid="35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 rot="10800000">
            <a:off x="807868" y="2657694"/>
            <a:ext cx="439604" cy="1562338"/>
          </a:xfrm>
          <a:custGeom>
            <a:avLst/>
            <a:gdLst>
              <a:gd name="connsiteX0" fmla="*/ 0 w 530147"/>
              <a:gd name="connsiteY0" fmla="*/ 0 h 1562338"/>
              <a:gd name="connsiteX1" fmla="*/ 530147 w 530147"/>
              <a:gd name="connsiteY1" fmla="*/ 0 h 1562338"/>
              <a:gd name="connsiteX2" fmla="*/ 530147 w 530147"/>
              <a:gd name="connsiteY2" fmla="*/ 1216177 h 1562338"/>
              <a:gd name="connsiteX3" fmla="*/ 0 w 530147"/>
              <a:gd name="connsiteY3" fmla="*/ 1562338 h 156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47" h="1562338">
                <a:moveTo>
                  <a:pt x="0" y="0"/>
                </a:moveTo>
                <a:lnTo>
                  <a:pt x="530147" y="0"/>
                </a:lnTo>
                <a:lnTo>
                  <a:pt x="530147" y="1216177"/>
                </a:lnTo>
                <a:lnTo>
                  <a:pt x="0" y="15623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5858840" y="2999919"/>
            <a:ext cx="439604" cy="1562338"/>
          </a:xfrm>
          <a:custGeom>
            <a:avLst/>
            <a:gdLst>
              <a:gd name="connsiteX0" fmla="*/ 0 w 530147"/>
              <a:gd name="connsiteY0" fmla="*/ 0 h 1562338"/>
              <a:gd name="connsiteX1" fmla="*/ 530147 w 530147"/>
              <a:gd name="connsiteY1" fmla="*/ 0 h 1562338"/>
              <a:gd name="connsiteX2" fmla="*/ 530147 w 530147"/>
              <a:gd name="connsiteY2" fmla="*/ 1216177 h 1562338"/>
              <a:gd name="connsiteX3" fmla="*/ 0 w 530147"/>
              <a:gd name="connsiteY3" fmla="*/ 1562338 h 156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47" h="1562338">
                <a:moveTo>
                  <a:pt x="0" y="0"/>
                </a:moveTo>
                <a:lnTo>
                  <a:pt x="530147" y="0"/>
                </a:lnTo>
                <a:lnTo>
                  <a:pt x="530147" y="1216177"/>
                </a:lnTo>
                <a:lnTo>
                  <a:pt x="0" y="15623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588515" y="-12699"/>
            <a:ext cx="5926586" cy="7245349"/>
          </a:xfrm>
          <a:custGeom>
            <a:avLst/>
            <a:gdLst>
              <a:gd name="connsiteX0" fmla="*/ 756568 w 4593513"/>
              <a:gd name="connsiteY0" fmla="*/ 0 h 7245349"/>
              <a:gd name="connsiteX1" fmla="*/ 4593513 w 4593513"/>
              <a:gd name="connsiteY1" fmla="*/ 0 h 7245349"/>
              <a:gd name="connsiteX2" fmla="*/ 3830873 w 4593513"/>
              <a:gd name="connsiteY2" fmla="*/ 7245349 h 7245349"/>
              <a:gd name="connsiteX3" fmla="*/ 0 w 4593513"/>
              <a:gd name="connsiteY3" fmla="*/ 7245349 h 7245349"/>
              <a:gd name="connsiteX4" fmla="*/ 0 w 4593513"/>
              <a:gd name="connsiteY4" fmla="*/ 7187657 h 724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3513" h="7245349">
                <a:moveTo>
                  <a:pt x="756568" y="0"/>
                </a:moveTo>
                <a:lnTo>
                  <a:pt x="4593513" y="0"/>
                </a:lnTo>
                <a:lnTo>
                  <a:pt x="3830873" y="7245349"/>
                </a:lnTo>
                <a:lnTo>
                  <a:pt x="0" y="7245349"/>
                </a:lnTo>
                <a:lnTo>
                  <a:pt x="0" y="7187657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75" b="1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05173" y="2999919"/>
            <a:ext cx="5493271" cy="1220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1"/>
          <p:cNvSpPr txBox="1"/>
          <p:nvPr/>
        </p:nvSpPr>
        <p:spPr>
          <a:xfrm>
            <a:off x="6993434" y="2730977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zh-CN" altLang="en-US" sz="4000" dirty="0" smtClean="0">
                <a:solidFill>
                  <a:srgbClr val="0170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4000" dirty="0">
                <a:solidFill>
                  <a:srgbClr val="0170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4000" dirty="0">
              <a:solidFill>
                <a:srgbClr val="0170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10137" y="2768304"/>
            <a:ext cx="1683342" cy="16833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8" name="TextBox 13"/>
          <p:cNvSpPr txBox="1"/>
          <p:nvPr/>
        </p:nvSpPr>
        <p:spPr>
          <a:xfrm>
            <a:off x="2917064" y="3068994"/>
            <a:ext cx="1269489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7030" b="1" dirty="0" smtClean="0">
                <a:solidFill>
                  <a:srgbClr val="0170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7030" b="1" dirty="0">
              <a:solidFill>
                <a:srgbClr val="0170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1"/>
          <p:cNvSpPr txBox="1"/>
          <p:nvPr/>
        </p:nvSpPr>
        <p:spPr>
          <a:xfrm>
            <a:off x="6937007" y="3710110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600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600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9109397" y="3710110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600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600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6937007" y="4048664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600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600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9109397" y="4048664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600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600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993434" y="3529278"/>
            <a:ext cx="418846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37" grpId="0" animBg="1"/>
      <p:bldP spid="3" grpId="0" animBg="1"/>
      <p:bldP spid="13" grpId="0"/>
      <p:bldP spid="18" grpId="0"/>
      <p:bldP spid="29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4391287" y="1975586"/>
            <a:ext cx="4192258" cy="5257064"/>
            <a:chOff x="2977484" y="1071882"/>
            <a:chExt cx="3246853" cy="4071617"/>
          </a:xfrm>
        </p:grpSpPr>
        <p:pic>
          <p:nvPicPr>
            <p:cNvPr id="34837" name="Picture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484" y="1071882"/>
              <a:ext cx="3246853" cy="407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402791" y="1409022"/>
              <a:ext cx="2066021" cy="2740346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639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25"/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9029717" y="2790374"/>
            <a:ext cx="2997979" cy="1160232"/>
            <a:chOff x="6597339" y="1985092"/>
            <a:chExt cx="2133080" cy="824406"/>
          </a:xfrm>
        </p:grpSpPr>
        <p:grpSp>
          <p:nvGrpSpPr>
            <p:cNvPr id="4" name="Group 84"/>
            <p:cNvGrpSpPr>
              <a:grpSpLocks noChangeAspect="1"/>
            </p:cNvGrpSpPr>
            <p:nvPr/>
          </p:nvGrpSpPr>
          <p:grpSpPr>
            <a:xfrm>
              <a:off x="6597339" y="1985092"/>
              <a:ext cx="432000" cy="432000"/>
              <a:chOff x="7275513" y="5302250"/>
              <a:chExt cx="1012825" cy="1012825"/>
            </a:xfrm>
            <a:solidFill>
              <a:schemeClr val="accent1"/>
            </a:solidFill>
          </p:grpSpPr>
          <p:sp>
            <p:nvSpPr>
              <p:cNvPr id="7" name="Freeform 34"/>
              <p:cNvSpPr/>
              <p:nvPr/>
            </p:nvSpPr>
            <p:spPr bwMode="auto">
              <a:xfrm>
                <a:off x="7467601" y="5521325"/>
                <a:ext cx="608013" cy="606425"/>
              </a:xfrm>
              <a:custGeom>
                <a:avLst/>
                <a:gdLst>
                  <a:gd name="T0" fmla="*/ 189 w 211"/>
                  <a:gd name="T1" fmla="*/ 85 h 211"/>
                  <a:gd name="T2" fmla="*/ 187 w 211"/>
                  <a:gd name="T3" fmla="*/ 64 h 211"/>
                  <a:gd name="T4" fmla="*/ 192 w 211"/>
                  <a:gd name="T5" fmla="*/ 41 h 211"/>
                  <a:gd name="T6" fmla="*/ 179 w 211"/>
                  <a:gd name="T7" fmla="*/ 31 h 211"/>
                  <a:gd name="T8" fmla="*/ 170 w 211"/>
                  <a:gd name="T9" fmla="*/ 36 h 211"/>
                  <a:gd name="T10" fmla="*/ 164 w 211"/>
                  <a:gd name="T11" fmla="*/ 34 h 211"/>
                  <a:gd name="T12" fmla="*/ 155 w 211"/>
                  <a:gd name="T13" fmla="*/ 26 h 211"/>
                  <a:gd name="T14" fmla="*/ 148 w 211"/>
                  <a:gd name="T15" fmla="*/ 20 h 211"/>
                  <a:gd name="T16" fmla="*/ 149 w 211"/>
                  <a:gd name="T17" fmla="*/ 11 h 211"/>
                  <a:gd name="T18" fmla="*/ 125 w 211"/>
                  <a:gd name="T19" fmla="*/ 5 h 211"/>
                  <a:gd name="T20" fmla="*/ 106 w 211"/>
                  <a:gd name="T21" fmla="*/ 1 h 211"/>
                  <a:gd name="T22" fmla="*/ 89 w 211"/>
                  <a:gd name="T23" fmla="*/ 2 h 211"/>
                  <a:gd name="T24" fmla="*/ 88 w 211"/>
                  <a:gd name="T25" fmla="*/ 7 h 211"/>
                  <a:gd name="T26" fmla="*/ 99 w 211"/>
                  <a:gd name="T27" fmla="*/ 3 h 211"/>
                  <a:gd name="T28" fmla="*/ 101 w 211"/>
                  <a:gd name="T29" fmla="*/ 13 h 211"/>
                  <a:gd name="T30" fmla="*/ 83 w 211"/>
                  <a:gd name="T31" fmla="*/ 23 h 211"/>
                  <a:gd name="T32" fmla="*/ 87 w 211"/>
                  <a:gd name="T33" fmla="*/ 31 h 211"/>
                  <a:gd name="T34" fmla="*/ 96 w 211"/>
                  <a:gd name="T35" fmla="*/ 25 h 211"/>
                  <a:gd name="T36" fmla="*/ 108 w 211"/>
                  <a:gd name="T37" fmla="*/ 30 h 211"/>
                  <a:gd name="T38" fmla="*/ 118 w 211"/>
                  <a:gd name="T39" fmla="*/ 29 h 211"/>
                  <a:gd name="T40" fmla="*/ 130 w 211"/>
                  <a:gd name="T41" fmla="*/ 32 h 211"/>
                  <a:gd name="T42" fmla="*/ 128 w 211"/>
                  <a:gd name="T43" fmla="*/ 37 h 211"/>
                  <a:gd name="T44" fmla="*/ 116 w 211"/>
                  <a:gd name="T45" fmla="*/ 43 h 211"/>
                  <a:gd name="T46" fmla="*/ 117 w 211"/>
                  <a:gd name="T47" fmla="*/ 50 h 211"/>
                  <a:gd name="T48" fmla="*/ 113 w 211"/>
                  <a:gd name="T49" fmla="*/ 58 h 211"/>
                  <a:gd name="T50" fmla="*/ 110 w 211"/>
                  <a:gd name="T51" fmla="*/ 91 h 211"/>
                  <a:gd name="T52" fmla="*/ 104 w 211"/>
                  <a:gd name="T53" fmla="*/ 97 h 211"/>
                  <a:gd name="T54" fmla="*/ 88 w 211"/>
                  <a:gd name="T55" fmla="*/ 77 h 211"/>
                  <a:gd name="T56" fmla="*/ 57 w 211"/>
                  <a:gd name="T57" fmla="*/ 83 h 211"/>
                  <a:gd name="T58" fmla="*/ 73 w 211"/>
                  <a:gd name="T59" fmla="*/ 89 h 211"/>
                  <a:gd name="T60" fmla="*/ 75 w 211"/>
                  <a:gd name="T61" fmla="*/ 94 h 211"/>
                  <a:gd name="T62" fmla="*/ 63 w 211"/>
                  <a:gd name="T63" fmla="*/ 97 h 211"/>
                  <a:gd name="T64" fmla="*/ 62 w 211"/>
                  <a:gd name="T65" fmla="*/ 105 h 211"/>
                  <a:gd name="T66" fmla="*/ 70 w 211"/>
                  <a:gd name="T67" fmla="*/ 110 h 211"/>
                  <a:gd name="T68" fmla="*/ 84 w 211"/>
                  <a:gd name="T69" fmla="*/ 107 h 211"/>
                  <a:gd name="T70" fmla="*/ 99 w 211"/>
                  <a:gd name="T71" fmla="*/ 114 h 211"/>
                  <a:gd name="T72" fmla="*/ 116 w 211"/>
                  <a:gd name="T73" fmla="*/ 109 h 211"/>
                  <a:gd name="T74" fmla="*/ 118 w 211"/>
                  <a:gd name="T75" fmla="*/ 131 h 211"/>
                  <a:gd name="T76" fmla="*/ 109 w 211"/>
                  <a:gd name="T77" fmla="*/ 159 h 211"/>
                  <a:gd name="T78" fmla="*/ 90 w 211"/>
                  <a:gd name="T79" fmla="*/ 189 h 211"/>
                  <a:gd name="T80" fmla="*/ 82 w 211"/>
                  <a:gd name="T81" fmla="*/ 197 h 211"/>
                  <a:gd name="T82" fmla="*/ 79 w 211"/>
                  <a:gd name="T83" fmla="*/ 181 h 211"/>
                  <a:gd name="T84" fmla="*/ 78 w 211"/>
                  <a:gd name="T85" fmla="*/ 159 h 211"/>
                  <a:gd name="T86" fmla="*/ 63 w 211"/>
                  <a:gd name="T87" fmla="*/ 132 h 211"/>
                  <a:gd name="T88" fmla="*/ 72 w 211"/>
                  <a:gd name="T89" fmla="*/ 125 h 211"/>
                  <a:gd name="T90" fmla="*/ 60 w 211"/>
                  <a:gd name="T91" fmla="*/ 115 h 211"/>
                  <a:gd name="T92" fmla="*/ 55 w 211"/>
                  <a:gd name="T93" fmla="*/ 102 h 211"/>
                  <a:gd name="T94" fmla="*/ 50 w 211"/>
                  <a:gd name="T95" fmla="*/ 89 h 211"/>
                  <a:gd name="T96" fmla="*/ 38 w 211"/>
                  <a:gd name="T97" fmla="*/ 78 h 211"/>
                  <a:gd name="T98" fmla="*/ 37 w 211"/>
                  <a:gd name="T99" fmla="*/ 91 h 211"/>
                  <a:gd name="T100" fmla="*/ 30 w 211"/>
                  <a:gd name="T101" fmla="*/ 91 h 211"/>
                  <a:gd name="T102" fmla="*/ 32 w 211"/>
                  <a:gd name="T103" fmla="*/ 52 h 211"/>
                  <a:gd name="T104" fmla="*/ 20 w 211"/>
                  <a:gd name="T105" fmla="*/ 148 h 211"/>
                  <a:gd name="T106" fmla="*/ 167 w 211"/>
                  <a:gd name="T107" fmla="*/ 185 h 211"/>
                  <a:gd name="T108" fmla="*/ 160 w 211"/>
                  <a:gd name="T109" fmla="*/ 127 h 211"/>
                  <a:gd name="T110" fmla="*/ 184 w 211"/>
                  <a:gd name="T111" fmla="*/ 133 h 211"/>
                  <a:gd name="T112" fmla="*/ 201 w 211"/>
                  <a:gd name="T113" fmla="*/ 146 h 211"/>
                  <a:gd name="T114" fmla="*/ 206 w 211"/>
                  <a:gd name="T115" fmla="*/ 10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1" h="211">
                    <a:moveTo>
                      <a:pt x="196" y="93"/>
                    </a:moveTo>
                    <a:cubicBezTo>
                      <a:pt x="195" y="88"/>
                      <a:pt x="194" y="87"/>
                      <a:pt x="189" y="85"/>
                    </a:cubicBezTo>
                    <a:cubicBezTo>
                      <a:pt x="183" y="84"/>
                      <a:pt x="181" y="81"/>
                      <a:pt x="183" y="76"/>
                    </a:cubicBezTo>
                    <a:cubicBezTo>
                      <a:pt x="184" y="72"/>
                      <a:pt x="186" y="68"/>
                      <a:pt x="187" y="64"/>
                    </a:cubicBezTo>
                    <a:cubicBezTo>
                      <a:pt x="189" y="61"/>
                      <a:pt x="190" y="57"/>
                      <a:pt x="189" y="52"/>
                    </a:cubicBezTo>
                    <a:cubicBezTo>
                      <a:pt x="188" y="48"/>
                      <a:pt x="189" y="44"/>
                      <a:pt x="192" y="41"/>
                    </a:cubicBezTo>
                    <a:cubicBezTo>
                      <a:pt x="189" y="37"/>
                      <a:pt x="186" y="34"/>
                      <a:pt x="182" y="30"/>
                    </a:cubicBezTo>
                    <a:cubicBezTo>
                      <a:pt x="181" y="28"/>
                      <a:pt x="180" y="29"/>
                      <a:pt x="179" y="31"/>
                    </a:cubicBezTo>
                    <a:cubicBezTo>
                      <a:pt x="179" y="32"/>
                      <a:pt x="179" y="33"/>
                      <a:pt x="179" y="33"/>
                    </a:cubicBezTo>
                    <a:cubicBezTo>
                      <a:pt x="178" y="38"/>
                      <a:pt x="174" y="39"/>
                      <a:pt x="170" y="36"/>
                    </a:cubicBezTo>
                    <a:cubicBezTo>
                      <a:pt x="170" y="36"/>
                      <a:pt x="169" y="35"/>
                      <a:pt x="168" y="35"/>
                    </a:cubicBezTo>
                    <a:cubicBezTo>
                      <a:pt x="167" y="34"/>
                      <a:pt x="165" y="34"/>
                      <a:pt x="164" y="34"/>
                    </a:cubicBezTo>
                    <a:cubicBezTo>
                      <a:pt x="160" y="35"/>
                      <a:pt x="159" y="34"/>
                      <a:pt x="159" y="30"/>
                    </a:cubicBezTo>
                    <a:cubicBezTo>
                      <a:pt x="160" y="27"/>
                      <a:pt x="159" y="25"/>
                      <a:pt x="155" y="26"/>
                    </a:cubicBezTo>
                    <a:cubicBezTo>
                      <a:pt x="154" y="26"/>
                      <a:pt x="153" y="26"/>
                      <a:pt x="152" y="26"/>
                    </a:cubicBezTo>
                    <a:cubicBezTo>
                      <a:pt x="149" y="26"/>
                      <a:pt x="147" y="23"/>
                      <a:pt x="148" y="20"/>
                    </a:cubicBezTo>
                    <a:cubicBezTo>
                      <a:pt x="148" y="18"/>
                      <a:pt x="149" y="17"/>
                      <a:pt x="149" y="15"/>
                    </a:cubicBezTo>
                    <a:cubicBezTo>
                      <a:pt x="150" y="14"/>
                      <a:pt x="150" y="12"/>
                      <a:pt x="149" y="11"/>
                    </a:cubicBezTo>
                    <a:cubicBezTo>
                      <a:pt x="147" y="9"/>
                      <a:pt x="144" y="7"/>
                      <a:pt x="141" y="5"/>
                    </a:cubicBezTo>
                    <a:cubicBezTo>
                      <a:pt x="136" y="1"/>
                      <a:pt x="130" y="4"/>
                      <a:pt x="125" y="5"/>
                    </a:cubicBezTo>
                    <a:cubicBezTo>
                      <a:pt x="124" y="9"/>
                      <a:pt x="124" y="10"/>
                      <a:pt x="119" y="9"/>
                    </a:cubicBezTo>
                    <a:cubicBezTo>
                      <a:pt x="114" y="7"/>
                      <a:pt x="110" y="5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99" y="1"/>
                      <a:pt x="94" y="1"/>
                      <a:pt x="89" y="2"/>
                    </a:cubicBezTo>
                    <a:cubicBezTo>
                      <a:pt x="88" y="2"/>
                      <a:pt x="87" y="3"/>
                      <a:pt x="87" y="4"/>
                    </a:cubicBezTo>
                    <a:cubicBezTo>
                      <a:pt x="87" y="5"/>
                      <a:pt x="87" y="6"/>
                      <a:pt x="88" y="7"/>
                    </a:cubicBezTo>
                    <a:cubicBezTo>
                      <a:pt x="90" y="7"/>
                      <a:pt x="92" y="7"/>
                      <a:pt x="93" y="6"/>
                    </a:cubicBezTo>
                    <a:cubicBezTo>
                      <a:pt x="95" y="5"/>
                      <a:pt x="97" y="4"/>
                      <a:pt x="99" y="3"/>
                    </a:cubicBezTo>
                    <a:cubicBezTo>
                      <a:pt x="102" y="2"/>
                      <a:pt x="103" y="2"/>
                      <a:pt x="104" y="5"/>
                    </a:cubicBezTo>
                    <a:cubicBezTo>
                      <a:pt x="105" y="8"/>
                      <a:pt x="104" y="11"/>
                      <a:pt x="101" y="13"/>
                    </a:cubicBezTo>
                    <a:cubicBezTo>
                      <a:pt x="98" y="15"/>
                      <a:pt x="94" y="17"/>
                      <a:pt x="90" y="19"/>
                    </a:cubicBezTo>
                    <a:cubicBezTo>
                      <a:pt x="88" y="20"/>
                      <a:pt x="85" y="22"/>
                      <a:pt x="83" y="23"/>
                    </a:cubicBezTo>
                    <a:cubicBezTo>
                      <a:pt x="81" y="25"/>
                      <a:pt x="79" y="27"/>
                      <a:pt x="81" y="30"/>
                    </a:cubicBezTo>
                    <a:cubicBezTo>
                      <a:pt x="82" y="32"/>
                      <a:pt x="85" y="31"/>
                      <a:pt x="87" y="31"/>
                    </a:cubicBezTo>
                    <a:cubicBezTo>
                      <a:pt x="89" y="30"/>
                      <a:pt x="91" y="29"/>
                      <a:pt x="93" y="28"/>
                    </a:cubicBezTo>
                    <a:cubicBezTo>
                      <a:pt x="94" y="27"/>
                      <a:pt x="95" y="26"/>
                      <a:pt x="96" y="25"/>
                    </a:cubicBezTo>
                    <a:cubicBezTo>
                      <a:pt x="98" y="24"/>
                      <a:pt x="99" y="24"/>
                      <a:pt x="100" y="27"/>
                    </a:cubicBezTo>
                    <a:cubicBezTo>
                      <a:pt x="102" y="31"/>
                      <a:pt x="105" y="32"/>
                      <a:pt x="108" y="30"/>
                    </a:cubicBezTo>
                    <a:cubicBezTo>
                      <a:pt x="110" y="29"/>
                      <a:pt x="111" y="27"/>
                      <a:pt x="113" y="26"/>
                    </a:cubicBezTo>
                    <a:cubicBezTo>
                      <a:pt x="116" y="25"/>
                      <a:pt x="118" y="26"/>
                      <a:pt x="118" y="29"/>
                    </a:cubicBezTo>
                    <a:cubicBezTo>
                      <a:pt x="119" y="33"/>
                      <a:pt x="120" y="34"/>
                      <a:pt x="124" y="33"/>
                    </a:cubicBezTo>
                    <a:cubicBezTo>
                      <a:pt x="126" y="33"/>
                      <a:pt x="128" y="33"/>
                      <a:pt x="130" y="32"/>
                    </a:cubicBezTo>
                    <a:cubicBezTo>
                      <a:pt x="130" y="33"/>
                      <a:pt x="131" y="33"/>
                      <a:pt x="131" y="33"/>
                    </a:cubicBezTo>
                    <a:cubicBezTo>
                      <a:pt x="130" y="34"/>
                      <a:pt x="130" y="36"/>
                      <a:pt x="128" y="37"/>
                    </a:cubicBezTo>
                    <a:cubicBezTo>
                      <a:pt x="127" y="39"/>
                      <a:pt x="124" y="40"/>
                      <a:pt x="122" y="41"/>
                    </a:cubicBezTo>
                    <a:cubicBezTo>
                      <a:pt x="119" y="42"/>
                      <a:pt x="116" y="43"/>
                      <a:pt x="116" y="43"/>
                    </a:cubicBezTo>
                    <a:cubicBezTo>
                      <a:pt x="116" y="43"/>
                      <a:pt x="120" y="45"/>
                      <a:pt x="118" y="46"/>
                    </a:cubicBezTo>
                    <a:cubicBezTo>
                      <a:pt x="114" y="47"/>
                      <a:pt x="108" y="53"/>
                      <a:pt x="117" y="50"/>
                    </a:cubicBezTo>
                    <a:cubicBezTo>
                      <a:pt x="118" y="50"/>
                      <a:pt x="120" y="50"/>
                      <a:pt x="122" y="49"/>
                    </a:cubicBezTo>
                    <a:cubicBezTo>
                      <a:pt x="120" y="54"/>
                      <a:pt x="116" y="56"/>
                      <a:pt x="113" y="58"/>
                    </a:cubicBezTo>
                    <a:cubicBezTo>
                      <a:pt x="102" y="64"/>
                      <a:pt x="101" y="79"/>
                      <a:pt x="107" y="86"/>
                    </a:cubicBezTo>
                    <a:cubicBezTo>
                      <a:pt x="108" y="88"/>
                      <a:pt x="109" y="89"/>
                      <a:pt x="110" y="91"/>
                    </a:cubicBezTo>
                    <a:cubicBezTo>
                      <a:pt x="111" y="93"/>
                      <a:pt x="111" y="96"/>
                      <a:pt x="109" y="97"/>
                    </a:cubicBezTo>
                    <a:cubicBezTo>
                      <a:pt x="108" y="98"/>
                      <a:pt x="105" y="97"/>
                      <a:pt x="104" y="97"/>
                    </a:cubicBezTo>
                    <a:cubicBezTo>
                      <a:pt x="101" y="94"/>
                      <a:pt x="98" y="92"/>
                      <a:pt x="96" y="89"/>
                    </a:cubicBezTo>
                    <a:cubicBezTo>
                      <a:pt x="93" y="85"/>
                      <a:pt x="91" y="81"/>
                      <a:pt x="88" y="77"/>
                    </a:cubicBezTo>
                    <a:cubicBezTo>
                      <a:pt x="78" y="66"/>
                      <a:pt x="66" y="68"/>
                      <a:pt x="57" y="77"/>
                    </a:cubicBezTo>
                    <a:cubicBezTo>
                      <a:pt x="54" y="79"/>
                      <a:pt x="55" y="81"/>
                      <a:pt x="57" y="83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5" y="86"/>
                      <a:pt x="69" y="88"/>
                      <a:pt x="73" y="89"/>
                    </a:cubicBezTo>
                    <a:cubicBezTo>
                      <a:pt x="74" y="90"/>
                      <a:pt x="75" y="90"/>
                      <a:pt x="76" y="91"/>
                    </a:cubicBezTo>
                    <a:cubicBezTo>
                      <a:pt x="77" y="92"/>
                      <a:pt x="77" y="93"/>
                      <a:pt x="75" y="94"/>
                    </a:cubicBezTo>
                    <a:cubicBezTo>
                      <a:pt x="74" y="95"/>
                      <a:pt x="72" y="95"/>
                      <a:pt x="71" y="95"/>
                    </a:cubicBezTo>
                    <a:cubicBezTo>
                      <a:pt x="68" y="96"/>
                      <a:pt x="65" y="96"/>
                      <a:pt x="63" y="97"/>
                    </a:cubicBezTo>
                    <a:cubicBezTo>
                      <a:pt x="61" y="98"/>
                      <a:pt x="59" y="100"/>
                      <a:pt x="59" y="101"/>
                    </a:cubicBezTo>
                    <a:cubicBezTo>
                      <a:pt x="59" y="102"/>
                      <a:pt x="61" y="104"/>
                      <a:pt x="62" y="105"/>
                    </a:cubicBezTo>
                    <a:cubicBezTo>
                      <a:pt x="63" y="106"/>
                      <a:pt x="64" y="106"/>
                      <a:pt x="65" y="107"/>
                    </a:cubicBezTo>
                    <a:cubicBezTo>
                      <a:pt x="67" y="108"/>
                      <a:pt x="69" y="109"/>
                      <a:pt x="70" y="110"/>
                    </a:cubicBezTo>
                    <a:cubicBezTo>
                      <a:pt x="72" y="113"/>
                      <a:pt x="74" y="113"/>
                      <a:pt x="76" y="112"/>
                    </a:cubicBezTo>
                    <a:cubicBezTo>
                      <a:pt x="79" y="110"/>
                      <a:pt x="81" y="109"/>
                      <a:pt x="84" y="107"/>
                    </a:cubicBezTo>
                    <a:cubicBezTo>
                      <a:pt x="87" y="105"/>
                      <a:pt x="87" y="105"/>
                      <a:pt x="89" y="108"/>
                    </a:cubicBezTo>
                    <a:cubicBezTo>
                      <a:pt x="91" y="112"/>
                      <a:pt x="94" y="115"/>
                      <a:pt x="99" y="114"/>
                    </a:cubicBezTo>
                    <a:cubicBezTo>
                      <a:pt x="102" y="114"/>
                      <a:pt x="106" y="112"/>
                      <a:pt x="109" y="111"/>
                    </a:cubicBezTo>
                    <a:cubicBezTo>
                      <a:pt x="111" y="110"/>
                      <a:pt x="113" y="109"/>
                      <a:pt x="116" y="109"/>
                    </a:cubicBezTo>
                    <a:cubicBezTo>
                      <a:pt x="121" y="108"/>
                      <a:pt x="124" y="112"/>
                      <a:pt x="124" y="118"/>
                    </a:cubicBezTo>
                    <a:cubicBezTo>
                      <a:pt x="125" y="124"/>
                      <a:pt x="122" y="128"/>
                      <a:pt x="118" y="131"/>
                    </a:cubicBezTo>
                    <a:cubicBezTo>
                      <a:pt x="114" y="135"/>
                      <a:pt x="112" y="139"/>
                      <a:pt x="114" y="145"/>
                    </a:cubicBezTo>
                    <a:cubicBezTo>
                      <a:pt x="116" y="150"/>
                      <a:pt x="114" y="155"/>
                      <a:pt x="109" y="159"/>
                    </a:cubicBezTo>
                    <a:cubicBezTo>
                      <a:pt x="106" y="162"/>
                      <a:pt x="103" y="164"/>
                      <a:pt x="99" y="167"/>
                    </a:cubicBezTo>
                    <a:cubicBezTo>
                      <a:pt x="95" y="169"/>
                      <a:pt x="89" y="184"/>
                      <a:pt x="90" y="189"/>
                    </a:cubicBezTo>
                    <a:cubicBezTo>
                      <a:pt x="90" y="190"/>
                      <a:pt x="91" y="191"/>
                      <a:pt x="90" y="192"/>
                    </a:cubicBezTo>
                    <a:cubicBezTo>
                      <a:pt x="90" y="197"/>
                      <a:pt x="87" y="196"/>
                      <a:pt x="82" y="197"/>
                    </a:cubicBezTo>
                    <a:cubicBezTo>
                      <a:pt x="79" y="198"/>
                      <a:pt x="80" y="192"/>
                      <a:pt x="79" y="189"/>
                    </a:cubicBezTo>
                    <a:cubicBezTo>
                      <a:pt x="78" y="186"/>
                      <a:pt x="78" y="183"/>
                      <a:pt x="79" y="181"/>
                    </a:cubicBezTo>
                    <a:cubicBezTo>
                      <a:pt x="79" y="178"/>
                      <a:pt x="81" y="176"/>
                      <a:pt x="81" y="173"/>
                    </a:cubicBezTo>
                    <a:cubicBezTo>
                      <a:pt x="83" y="168"/>
                      <a:pt x="82" y="163"/>
                      <a:pt x="78" y="159"/>
                    </a:cubicBezTo>
                    <a:cubicBezTo>
                      <a:pt x="76" y="158"/>
                      <a:pt x="74" y="156"/>
                      <a:pt x="73" y="154"/>
                    </a:cubicBezTo>
                    <a:cubicBezTo>
                      <a:pt x="66" y="148"/>
                      <a:pt x="63" y="141"/>
                      <a:pt x="63" y="132"/>
                    </a:cubicBezTo>
                    <a:cubicBezTo>
                      <a:pt x="63" y="128"/>
                      <a:pt x="65" y="126"/>
                      <a:pt x="69" y="126"/>
                    </a:cubicBezTo>
                    <a:cubicBezTo>
                      <a:pt x="70" y="126"/>
                      <a:pt x="71" y="125"/>
                      <a:pt x="72" y="125"/>
                    </a:cubicBezTo>
                    <a:cubicBezTo>
                      <a:pt x="71" y="122"/>
                      <a:pt x="70" y="120"/>
                      <a:pt x="66" y="120"/>
                    </a:cubicBezTo>
                    <a:cubicBezTo>
                      <a:pt x="63" y="120"/>
                      <a:pt x="61" y="118"/>
                      <a:pt x="60" y="115"/>
                    </a:cubicBezTo>
                    <a:cubicBezTo>
                      <a:pt x="59" y="114"/>
                      <a:pt x="59" y="112"/>
                      <a:pt x="59" y="111"/>
                    </a:cubicBezTo>
                    <a:cubicBezTo>
                      <a:pt x="57" y="108"/>
                      <a:pt x="57" y="104"/>
                      <a:pt x="55" y="102"/>
                    </a:cubicBezTo>
                    <a:cubicBezTo>
                      <a:pt x="53" y="99"/>
                      <a:pt x="52" y="97"/>
                      <a:pt x="52" y="94"/>
                    </a:cubicBezTo>
                    <a:cubicBezTo>
                      <a:pt x="52" y="92"/>
                      <a:pt x="51" y="91"/>
                      <a:pt x="50" y="89"/>
                    </a:cubicBezTo>
                    <a:cubicBezTo>
                      <a:pt x="47" y="87"/>
                      <a:pt x="45" y="84"/>
                      <a:pt x="42" y="82"/>
                    </a:cubicBezTo>
                    <a:cubicBezTo>
                      <a:pt x="41" y="81"/>
                      <a:pt x="40" y="80"/>
                      <a:pt x="38" y="78"/>
                    </a:cubicBezTo>
                    <a:cubicBezTo>
                      <a:pt x="38" y="81"/>
                      <a:pt x="38" y="83"/>
                      <a:pt x="38" y="84"/>
                    </a:cubicBezTo>
                    <a:cubicBezTo>
                      <a:pt x="38" y="86"/>
                      <a:pt x="38" y="89"/>
                      <a:pt x="37" y="91"/>
                    </a:cubicBezTo>
                    <a:cubicBezTo>
                      <a:pt x="37" y="92"/>
                      <a:pt x="35" y="94"/>
                      <a:pt x="34" y="94"/>
                    </a:cubicBezTo>
                    <a:cubicBezTo>
                      <a:pt x="33" y="94"/>
                      <a:pt x="31" y="92"/>
                      <a:pt x="30" y="91"/>
                    </a:cubicBezTo>
                    <a:cubicBezTo>
                      <a:pt x="30" y="89"/>
                      <a:pt x="30" y="86"/>
                      <a:pt x="30" y="84"/>
                    </a:cubicBezTo>
                    <a:cubicBezTo>
                      <a:pt x="32" y="73"/>
                      <a:pt x="33" y="62"/>
                      <a:pt x="32" y="52"/>
                    </a:cubicBezTo>
                    <a:cubicBezTo>
                      <a:pt x="32" y="48"/>
                      <a:pt x="31" y="44"/>
                      <a:pt x="30" y="39"/>
                    </a:cubicBezTo>
                    <a:cubicBezTo>
                      <a:pt x="10" y="64"/>
                      <a:pt x="0" y="108"/>
                      <a:pt x="20" y="148"/>
                    </a:cubicBezTo>
                    <a:cubicBezTo>
                      <a:pt x="42" y="190"/>
                      <a:pt x="89" y="211"/>
                      <a:pt x="135" y="199"/>
                    </a:cubicBezTo>
                    <a:cubicBezTo>
                      <a:pt x="147" y="196"/>
                      <a:pt x="158" y="191"/>
                      <a:pt x="167" y="185"/>
                    </a:cubicBezTo>
                    <a:cubicBezTo>
                      <a:pt x="162" y="183"/>
                      <a:pt x="155" y="180"/>
                      <a:pt x="154" y="161"/>
                    </a:cubicBezTo>
                    <a:cubicBezTo>
                      <a:pt x="153" y="133"/>
                      <a:pt x="157" y="127"/>
                      <a:pt x="160" y="127"/>
                    </a:cubicBezTo>
                    <a:cubicBezTo>
                      <a:pt x="162" y="127"/>
                      <a:pt x="164" y="126"/>
                      <a:pt x="172" y="134"/>
                    </a:cubicBezTo>
                    <a:cubicBezTo>
                      <a:pt x="179" y="143"/>
                      <a:pt x="183" y="139"/>
                      <a:pt x="184" y="133"/>
                    </a:cubicBezTo>
                    <a:cubicBezTo>
                      <a:pt x="184" y="127"/>
                      <a:pt x="190" y="118"/>
                      <a:pt x="193" y="127"/>
                    </a:cubicBezTo>
                    <a:cubicBezTo>
                      <a:pt x="194" y="133"/>
                      <a:pt x="198" y="141"/>
                      <a:pt x="201" y="146"/>
                    </a:cubicBezTo>
                    <a:cubicBezTo>
                      <a:pt x="207" y="135"/>
                      <a:pt x="210" y="123"/>
                      <a:pt x="211" y="111"/>
                    </a:cubicBezTo>
                    <a:cubicBezTo>
                      <a:pt x="209" y="110"/>
                      <a:pt x="208" y="110"/>
                      <a:pt x="206" y="109"/>
                    </a:cubicBezTo>
                    <a:cubicBezTo>
                      <a:pt x="200" y="106"/>
                      <a:pt x="196" y="101"/>
                      <a:pt x="196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+mn-lt"/>
                  <a:ea typeface="+mn-ea"/>
                </a:endParaRPr>
              </a:p>
            </p:txBody>
          </p:sp>
          <p:sp>
            <p:nvSpPr>
              <p:cNvPr id="8" name="Freeform 35"/>
              <p:cNvSpPr>
                <a:spLocks noEditPoints="1"/>
              </p:cNvSpPr>
              <p:nvPr/>
            </p:nvSpPr>
            <p:spPr bwMode="auto">
              <a:xfrm>
                <a:off x="7275513" y="5302250"/>
                <a:ext cx="1012825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58 w 352"/>
                  <a:gd name="T11" fmla="*/ 261 h 352"/>
                  <a:gd name="T12" fmla="*/ 188 w 352"/>
                  <a:gd name="T13" fmla="*/ 294 h 352"/>
                  <a:gd name="T14" fmla="*/ 96 w 352"/>
                  <a:gd name="T15" fmla="*/ 263 h 352"/>
                  <a:gd name="T16" fmla="*/ 59 w 352"/>
                  <a:gd name="T17" fmla="*/ 189 h 352"/>
                  <a:gd name="T18" fmla="*/ 157 w 352"/>
                  <a:gd name="T19" fmla="*/ 60 h 352"/>
                  <a:gd name="T20" fmla="*/ 175 w 352"/>
                  <a:gd name="T21" fmla="*/ 58 h 352"/>
                  <a:gd name="T22" fmla="*/ 176 w 352"/>
                  <a:gd name="T23" fmla="*/ 58 h 352"/>
                  <a:gd name="T24" fmla="*/ 196 w 352"/>
                  <a:gd name="T25" fmla="*/ 60 h 352"/>
                  <a:gd name="T26" fmla="*/ 272 w 352"/>
                  <a:gd name="T27" fmla="*/ 108 h 352"/>
                  <a:gd name="T28" fmla="*/ 293 w 352"/>
                  <a:gd name="T29" fmla="*/ 162 h 352"/>
                  <a:gd name="T30" fmla="*/ 258 w 352"/>
                  <a:gd name="T31" fmla="*/ 26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58" y="261"/>
                    </a:moveTo>
                    <a:cubicBezTo>
                      <a:pt x="238" y="280"/>
                      <a:pt x="215" y="291"/>
                      <a:pt x="188" y="294"/>
                    </a:cubicBezTo>
                    <a:cubicBezTo>
                      <a:pt x="153" y="297"/>
                      <a:pt x="122" y="287"/>
                      <a:pt x="96" y="263"/>
                    </a:cubicBezTo>
                    <a:cubicBezTo>
                      <a:pt x="75" y="243"/>
                      <a:pt x="62" y="218"/>
                      <a:pt x="59" y="189"/>
                    </a:cubicBezTo>
                    <a:cubicBezTo>
                      <a:pt x="52" y="127"/>
                      <a:pt x="96" y="69"/>
                      <a:pt x="157" y="60"/>
                    </a:cubicBezTo>
                    <a:cubicBezTo>
                      <a:pt x="163" y="59"/>
                      <a:pt x="169" y="59"/>
                      <a:pt x="175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3" y="59"/>
                      <a:pt x="189" y="59"/>
                      <a:pt x="196" y="60"/>
                    </a:cubicBezTo>
                    <a:cubicBezTo>
                      <a:pt x="227" y="66"/>
                      <a:pt x="253" y="82"/>
                      <a:pt x="272" y="108"/>
                    </a:cubicBezTo>
                    <a:cubicBezTo>
                      <a:pt x="283" y="124"/>
                      <a:pt x="291" y="142"/>
                      <a:pt x="293" y="162"/>
                    </a:cubicBezTo>
                    <a:cubicBezTo>
                      <a:pt x="297" y="200"/>
                      <a:pt x="286" y="234"/>
                      <a:pt x="258" y="2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+mn-lt"/>
                  <a:ea typeface="+mn-ea"/>
                </a:endParaRPr>
              </a:p>
            </p:txBody>
          </p:sp>
        </p:grp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7124653" y="2008885"/>
              <a:ext cx="1605766" cy="8006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4290" tIns="32145" rIns="64290" bIns="32145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9029716" y="4507015"/>
            <a:ext cx="3018069" cy="1245058"/>
            <a:chOff x="6597339" y="3205806"/>
            <a:chExt cx="2145995" cy="884992"/>
          </a:xfrm>
        </p:grpSpPr>
        <p:grpSp>
          <p:nvGrpSpPr>
            <p:cNvPr id="9" name="Group 92"/>
            <p:cNvGrpSpPr>
              <a:grpSpLocks noChangeAspect="1"/>
            </p:cNvGrpSpPr>
            <p:nvPr/>
          </p:nvGrpSpPr>
          <p:grpSpPr>
            <a:xfrm>
              <a:off x="6597339" y="3205806"/>
              <a:ext cx="432000" cy="432833"/>
              <a:chOff x="4427538" y="3192463"/>
              <a:chExt cx="823913" cy="825500"/>
            </a:xfrm>
            <a:solidFill>
              <a:schemeClr val="accent1"/>
            </a:solidFill>
          </p:grpSpPr>
          <p:sp>
            <p:nvSpPr>
              <p:cNvPr id="10" name="Oval 23"/>
              <p:cNvSpPr>
                <a:spLocks noChangeArrowheads="1"/>
              </p:cNvSpPr>
              <p:nvPr/>
            </p:nvSpPr>
            <p:spPr bwMode="auto">
              <a:xfrm>
                <a:off x="4813301" y="3825875"/>
                <a:ext cx="57150" cy="57150"/>
              </a:xfrm>
              <a:prstGeom prst="ellipse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+mn-lt"/>
                  <a:ea typeface="+mn-ea"/>
                </a:endParaRPr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4784726" y="3352800"/>
                <a:ext cx="115888" cy="15875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+mn-lt"/>
                  <a:ea typeface="+mn-ea"/>
                </a:endParaRPr>
              </a:p>
            </p:txBody>
          </p:sp>
          <p:sp>
            <p:nvSpPr>
              <p:cNvPr id="12" name="Freeform 25"/>
              <p:cNvSpPr>
                <a:spLocks noEditPoints="1"/>
              </p:cNvSpPr>
              <p:nvPr/>
            </p:nvSpPr>
            <p:spPr bwMode="auto">
              <a:xfrm>
                <a:off x="4427538" y="3192463"/>
                <a:ext cx="823913" cy="825500"/>
              </a:xfrm>
              <a:custGeom>
                <a:avLst/>
                <a:gdLst>
                  <a:gd name="T0" fmla="*/ 143 w 286"/>
                  <a:gd name="T1" fmla="*/ 0 h 287"/>
                  <a:gd name="T2" fmla="*/ 0 w 286"/>
                  <a:gd name="T3" fmla="*/ 143 h 287"/>
                  <a:gd name="T4" fmla="*/ 143 w 286"/>
                  <a:gd name="T5" fmla="*/ 287 h 287"/>
                  <a:gd name="T6" fmla="*/ 286 w 286"/>
                  <a:gd name="T7" fmla="*/ 143 h 287"/>
                  <a:gd name="T8" fmla="*/ 143 w 286"/>
                  <a:gd name="T9" fmla="*/ 0 h 287"/>
                  <a:gd name="T10" fmla="*/ 201 w 286"/>
                  <a:gd name="T11" fmla="*/ 234 h 287"/>
                  <a:gd name="T12" fmla="*/ 187 w 286"/>
                  <a:gd name="T13" fmla="*/ 248 h 287"/>
                  <a:gd name="T14" fmla="*/ 101 w 286"/>
                  <a:gd name="T15" fmla="*/ 248 h 287"/>
                  <a:gd name="T16" fmla="*/ 87 w 286"/>
                  <a:gd name="T17" fmla="*/ 234 h 287"/>
                  <a:gd name="T18" fmla="*/ 87 w 286"/>
                  <a:gd name="T19" fmla="*/ 60 h 287"/>
                  <a:gd name="T20" fmla="*/ 101 w 286"/>
                  <a:gd name="T21" fmla="*/ 46 h 287"/>
                  <a:gd name="T22" fmla="*/ 187 w 286"/>
                  <a:gd name="T23" fmla="*/ 46 h 287"/>
                  <a:gd name="T24" fmla="*/ 201 w 286"/>
                  <a:gd name="T25" fmla="*/ 60 h 287"/>
                  <a:gd name="T26" fmla="*/ 201 w 286"/>
                  <a:gd name="T27" fmla="*/ 23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7"/>
                      <a:pt x="143" y="287"/>
                    </a:cubicBezTo>
                    <a:cubicBezTo>
                      <a:pt x="222" y="287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201" y="234"/>
                    </a:moveTo>
                    <a:cubicBezTo>
                      <a:pt x="201" y="242"/>
                      <a:pt x="195" y="248"/>
                      <a:pt x="187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3" y="248"/>
                      <a:pt x="87" y="242"/>
                      <a:pt x="87" y="234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2"/>
                      <a:pt x="93" y="46"/>
                      <a:pt x="101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5" y="46"/>
                      <a:pt x="201" y="52"/>
                      <a:pt x="201" y="60"/>
                    </a:cubicBezTo>
                    <a:lnTo>
                      <a:pt x="201" y="23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+mn-lt"/>
                  <a:ea typeface="+mn-ea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4926013" y="3351213"/>
                <a:ext cx="22225" cy="19050"/>
              </a:xfrm>
              <a:prstGeom prst="ellipse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+mn-lt"/>
                  <a:ea typeface="+mn-ea"/>
                </a:endParaRPr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4710113" y="3397250"/>
                <a:ext cx="265113" cy="4000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+mn-lt"/>
                  <a:ea typeface="+mn-ea"/>
                </a:endParaRPr>
              </a:p>
            </p:txBody>
          </p:sp>
        </p:grp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7137012" y="3289902"/>
              <a:ext cx="1606322" cy="8008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4290" tIns="32145" rIns="64290" bIns="32145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902666" y="2783675"/>
            <a:ext cx="3093967" cy="1204559"/>
            <a:chOff x="189578" y="1980213"/>
            <a:chExt cx="2200182" cy="856668"/>
          </a:xfrm>
        </p:grpSpPr>
        <p:sp>
          <p:nvSpPr>
            <p:cNvPr id="34831" name="Freeform 31"/>
            <p:cNvSpPr>
              <a:spLocks noChangeAspect="1" noEditPoints="1"/>
            </p:cNvSpPr>
            <p:nvPr/>
          </p:nvSpPr>
          <p:spPr bwMode="auto">
            <a:xfrm>
              <a:off x="1957760" y="1980213"/>
              <a:ext cx="432000" cy="432851"/>
            </a:xfrm>
            <a:custGeom>
              <a:avLst/>
              <a:gdLst>
                <a:gd name="T0" fmla="*/ 216000 w 280"/>
                <a:gd name="T1" fmla="*/ 0 h 280"/>
                <a:gd name="T2" fmla="*/ 0 w 280"/>
                <a:gd name="T3" fmla="*/ 216426 h 280"/>
                <a:gd name="T4" fmla="*/ 216000 w 280"/>
                <a:gd name="T5" fmla="*/ 432851 h 280"/>
                <a:gd name="T6" fmla="*/ 432000 w 280"/>
                <a:gd name="T7" fmla="*/ 216426 h 280"/>
                <a:gd name="T8" fmla="*/ 216000 w 280"/>
                <a:gd name="T9" fmla="*/ 0 h 280"/>
                <a:gd name="T10" fmla="*/ 285429 w 280"/>
                <a:gd name="T11" fmla="*/ 106667 h 280"/>
                <a:gd name="T12" fmla="*/ 325543 w 280"/>
                <a:gd name="T13" fmla="*/ 146860 h 280"/>
                <a:gd name="T14" fmla="*/ 285429 w 280"/>
                <a:gd name="T15" fmla="*/ 188599 h 280"/>
                <a:gd name="T16" fmla="*/ 268457 w 280"/>
                <a:gd name="T17" fmla="*/ 183962 h 280"/>
                <a:gd name="T18" fmla="*/ 243771 w 280"/>
                <a:gd name="T19" fmla="*/ 146860 h 280"/>
                <a:gd name="T20" fmla="*/ 285429 w 280"/>
                <a:gd name="T21" fmla="*/ 106667 h 280"/>
                <a:gd name="T22" fmla="*/ 217543 w 280"/>
                <a:gd name="T23" fmla="*/ 148406 h 280"/>
                <a:gd name="T24" fmla="*/ 257657 w 280"/>
                <a:gd name="T25" fmla="*/ 190145 h 280"/>
                <a:gd name="T26" fmla="*/ 217543 w 280"/>
                <a:gd name="T27" fmla="*/ 230339 h 280"/>
                <a:gd name="T28" fmla="*/ 177429 w 280"/>
                <a:gd name="T29" fmla="*/ 190145 h 280"/>
                <a:gd name="T30" fmla="*/ 217543 w 280"/>
                <a:gd name="T31" fmla="*/ 148406 h 280"/>
                <a:gd name="T32" fmla="*/ 146571 w 280"/>
                <a:gd name="T33" fmla="*/ 106667 h 280"/>
                <a:gd name="T34" fmla="*/ 186686 w 280"/>
                <a:gd name="T35" fmla="*/ 146860 h 280"/>
                <a:gd name="T36" fmla="*/ 186686 w 280"/>
                <a:gd name="T37" fmla="*/ 149952 h 280"/>
                <a:gd name="T38" fmla="*/ 168171 w 280"/>
                <a:gd name="T39" fmla="*/ 182416 h 280"/>
                <a:gd name="T40" fmla="*/ 146571 w 280"/>
                <a:gd name="T41" fmla="*/ 188599 h 280"/>
                <a:gd name="T42" fmla="*/ 104914 w 280"/>
                <a:gd name="T43" fmla="*/ 146860 h 280"/>
                <a:gd name="T44" fmla="*/ 146571 w 280"/>
                <a:gd name="T45" fmla="*/ 106667 h 280"/>
                <a:gd name="T46" fmla="*/ 138857 w 280"/>
                <a:gd name="T47" fmla="*/ 298358 h 280"/>
                <a:gd name="T48" fmla="*/ 80229 w 280"/>
                <a:gd name="T49" fmla="*/ 287537 h 280"/>
                <a:gd name="T50" fmla="*/ 77143 w 280"/>
                <a:gd name="T51" fmla="*/ 285991 h 280"/>
                <a:gd name="T52" fmla="*/ 77143 w 280"/>
                <a:gd name="T53" fmla="*/ 285991 h 280"/>
                <a:gd name="T54" fmla="*/ 77143 w 280"/>
                <a:gd name="T55" fmla="*/ 242706 h 280"/>
                <a:gd name="T56" fmla="*/ 129600 w 280"/>
                <a:gd name="T57" fmla="*/ 191691 h 280"/>
                <a:gd name="T58" fmla="*/ 163543 w 280"/>
                <a:gd name="T59" fmla="*/ 191691 h 280"/>
                <a:gd name="T60" fmla="*/ 166629 w 280"/>
                <a:gd name="T61" fmla="*/ 191691 h 280"/>
                <a:gd name="T62" fmla="*/ 182057 w 280"/>
                <a:gd name="T63" fmla="*/ 225701 h 280"/>
                <a:gd name="T64" fmla="*/ 138857 w 280"/>
                <a:gd name="T65" fmla="*/ 285991 h 280"/>
                <a:gd name="T66" fmla="*/ 138857 w 280"/>
                <a:gd name="T67" fmla="*/ 298358 h 280"/>
                <a:gd name="T68" fmla="*/ 286971 w 280"/>
                <a:gd name="T69" fmla="*/ 327730 h 280"/>
                <a:gd name="T70" fmla="*/ 286971 w 280"/>
                <a:gd name="T71" fmla="*/ 327730 h 280"/>
                <a:gd name="T72" fmla="*/ 283886 w 280"/>
                <a:gd name="T73" fmla="*/ 329276 h 280"/>
                <a:gd name="T74" fmla="*/ 222171 w 280"/>
                <a:gd name="T75" fmla="*/ 340097 h 280"/>
                <a:gd name="T76" fmla="*/ 151200 w 280"/>
                <a:gd name="T77" fmla="*/ 329276 h 280"/>
                <a:gd name="T78" fmla="*/ 148114 w 280"/>
                <a:gd name="T79" fmla="*/ 327730 h 280"/>
                <a:gd name="T80" fmla="*/ 148114 w 280"/>
                <a:gd name="T81" fmla="*/ 327730 h 280"/>
                <a:gd name="T82" fmla="*/ 148114 w 280"/>
                <a:gd name="T83" fmla="*/ 285991 h 280"/>
                <a:gd name="T84" fmla="*/ 200571 w 280"/>
                <a:gd name="T85" fmla="*/ 233430 h 280"/>
                <a:gd name="T86" fmla="*/ 234514 w 280"/>
                <a:gd name="T87" fmla="*/ 233430 h 280"/>
                <a:gd name="T88" fmla="*/ 286971 w 280"/>
                <a:gd name="T89" fmla="*/ 285991 h 280"/>
                <a:gd name="T90" fmla="*/ 286971 w 280"/>
                <a:gd name="T91" fmla="*/ 327730 h 280"/>
                <a:gd name="T92" fmla="*/ 354857 w 280"/>
                <a:gd name="T93" fmla="*/ 285991 h 280"/>
                <a:gd name="T94" fmla="*/ 354857 w 280"/>
                <a:gd name="T95" fmla="*/ 285991 h 280"/>
                <a:gd name="T96" fmla="*/ 351771 w 280"/>
                <a:gd name="T97" fmla="*/ 287537 h 280"/>
                <a:gd name="T98" fmla="*/ 296229 w 280"/>
                <a:gd name="T99" fmla="*/ 298358 h 280"/>
                <a:gd name="T100" fmla="*/ 296229 w 280"/>
                <a:gd name="T101" fmla="*/ 285991 h 280"/>
                <a:gd name="T102" fmla="*/ 253029 w 280"/>
                <a:gd name="T103" fmla="*/ 225701 h 280"/>
                <a:gd name="T104" fmla="*/ 268457 w 280"/>
                <a:gd name="T105" fmla="*/ 191691 h 280"/>
                <a:gd name="T106" fmla="*/ 302400 w 280"/>
                <a:gd name="T107" fmla="*/ 191691 h 280"/>
                <a:gd name="T108" fmla="*/ 354857 w 280"/>
                <a:gd name="T109" fmla="*/ 242706 h 280"/>
                <a:gd name="T110" fmla="*/ 354857 w 280"/>
                <a:gd name="T111" fmla="*/ 285991 h 2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6435" tIns="48218" rIns="96435" bIns="48218"/>
            <a:lstStyle/>
            <a:p>
              <a:endParaRPr lang="zh-CN" altLang="en-US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189578" y="2018315"/>
              <a:ext cx="1677498" cy="8185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4290" tIns="32145" rIns="64290" bIns="32145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902666" y="4502550"/>
            <a:ext cx="3093967" cy="1224969"/>
            <a:chOff x="189578" y="3201419"/>
            <a:chExt cx="2200182" cy="872107"/>
          </a:xfrm>
        </p:grpSpPr>
        <p:sp>
          <p:nvSpPr>
            <p:cNvPr id="34829" name="Freeform 45"/>
            <p:cNvSpPr>
              <a:spLocks noChangeAspect="1" noEditPoints="1"/>
            </p:cNvSpPr>
            <p:nvPr/>
          </p:nvSpPr>
          <p:spPr bwMode="auto">
            <a:xfrm>
              <a:off x="1957760" y="3201419"/>
              <a:ext cx="432000" cy="432698"/>
            </a:xfrm>
            <a:custGeom>
              <a:avLst/>
              <a:gdLst>
                <a:gd name="T0" fmla="*/ 0 w 342"/>
                <a:gd name="T1" fmla="*/ 216349 h 342"/>
                <a:gd name="T2" fmla="*/ 432000 w 342"/>
                <a:gd name="T3" fmla="*/ 216349 h 342"/>
                <a:gd name="T4" fmla="*/ 60632 w 342"/>
                <a:gd name="T5" fmla="*/ 177128 h 342"/>
                <a:gd name="T6" fmla="*/ 136421 w 342"/>
                <a:gd name="T7" fmla="*/ 207493 h 342"/>
                <a:gd name="T8" fmla="*/ 60632 w 342"/>
                <a:gd name="T9" fmla="*/ 177128 h 342"/>
                <a:gd name="T10" fmla="*/ 137684 w 342"/>
                <a:gd name="T11" fmla="*/ 216349 h 342"/>
                <a:gd name="T12" fmla="*/ 83368 w 342"/>
                <a:gd name="T13" fmla="*/ 264427 h 342"/>
                <a:gd name="T14" fmla="*/ 120000 w 342"/>
                <a:gd name="T15" fmla="*/ 358051 h 342"/>
                <a:gd name="T16" fmla="*/ 120000 w 342"/>
                <a:gd name="T17" fmla="*/ 309974 h 342"/>
                <a:gd name="T18" fmla="*/ 120000 w 342"/>
                <a:gd name="T19" fmla="*/ 358051 h 342"/>
                <a:gd name="T20" fmla="*/ 84632 w 342"/>
                <a:gd name="T21" fmla="*/ 273283 h 342"/>
                <a:gd name="T22" fmla="*/ 144000 w 342"/>
                <a:gd name="T23" fmla="*/ 302383 h 342"/>
                <a:gd name="T24" fmla="*/ 213474 w 342"/>
                <a:gd name="T25" fmla="*/ 302383 h 342"/>
                <a:gd name="T26" fmla="*/ 151579 w 342"/>
                <a:gd name="T27" fmla="*/ 273283 h 342"/>
                <a:gd name="T28" fmla="*/ 213474 w 342"/>
                <a:gd name="T29" fmla="*/ 302383 h 342"/>
                <a:gd name="T30" fmla="*/ 150316 w 342"/>
                <a:gd name="T31" fmla="*/ 264427 h 342"/>
                <a:gd name="T32" fmla="*/ 221053 w 342"/>
                <a:gd name="T33" fmla="*/ 216349 h 342"/>
                <a:gd name="T34" fmla="*/ 146526 w 342"/>
                <a:gd name="T35" fmla="*/ 207493 h 342"/>
                <a:gd name="T36" fmla="*/ 223579 w 342"/>
                <a:gd name="T37" fmla="*/ 177128 h 342"/>
                <a:gd name="T38" fmla="*/ 146526 w 342"/>
                <a:gd name="T39" fmla="*/ 207493 h 342"/>
                <a:gd name="T40" fmla="*/ 223579 w 342"/>
                <a:gd name="T41" fmla="*/ 334012 h 342"/>
                <a:gd name="T42" fmla="*/ 271579 w 342"/>
                <a:gd name="T43" fmla="*/ 334012 h 342"/>
                <a:gd name="T44" fmla="*/ 274105 w 342"/>
                <a:gd name="T45" fmla="*/ 302383 h 342"/>
                <a:gd name="T46" fmla="*/ 224842 w 342"/>
                <a:gd name="T47" fmla="*/ 273283 h 342"/>
                <a:gd name="T48" fmla="*/ 274105 w 342"/>
                <a:gd name="T49" fmla="*/ 302383 h 342"/>
                <a:gd name="T50" fmla="*/ 226105 w 342"/>
                <a:gd name="T51" fmla="*/ 264427 h 342"/>
                <a:gd name="T52" fmla="*/ 296842 w 342"/>
                <a:gd name="T53" fmla="*/ 216349 h 342"/>
                <a:gd name="T54" fmla="*/ 357474 w 342"/>
                <a:gd name="T55" fmla="*/ 159415 h 342"/>
                <a:gd name="T56" fmla="*/ 304421 w 342"/>
                <a:gd name="T57" fmla="*/ 188515 h 342"/>
                <a:gd name="T58" fmla="*/ 229895 w 342"/>
                <a:gd name="T59" fmla="*/ 207493 h 342"/>
                <a:gd name="T60" fmla="*/ 277895 w 342"/>
                <a:gd name="T61" fmla="*/ 177128 h 342"/>
                <a:gd name="T62" fmla="*/ 318316 w 342"/>
                <a:gd name="T63" fmla="*/ 135376 h 342"/>
                <a:gd name="T64" fmla="*/ 328421 w 342"/>
                <a:gd name="T65" fmla="*/ 130315 h 342"/>
                <a:gd name="T66" fmla="*/ 357474 w 342"/>
                <a:gd name="T67" fmla="*/ 159415 h 3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6435" tIns="48218" rIns="96435" bIns="48218"/>
            <a:lstStyle/>
            <a:p>
              <a:endParaRPr lang="zh-CN" altLang="en-US"/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89578" y="3271347"/>
              <a:ext cx="1606482" cy="8021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4290" tIns="32145" rIns="64290" bIns="32145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455289" y="709542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1125200" y="0"/>
            <a:ext cx="1733550" cy="709542"/>
            <a:chOff x="11125200" y="0"/>
            <a:chExt cx="1733550" cy="709542"/>
          </a:xfrm>
        </p:grpSpPr>
        <p:sp>
          <p:nvSpPr>
            <p:cNvPr id="30" name="矩形 29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Content Placeholder 2"/>
            <p:cNvSpPr txBox="1"/>
            <p:nvPr/>
          </p:nvSpPr>
          <p:spPr>
            <a:xfrm>
              <a:off x="11579981" y="64770"/>
              <a:ext cx="931937" cy="527368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en-US" sz="32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/>
          <p:nvPr/>
        </p:nvGrpSpPr>
        <p:grpSpPr>
          <a:xfrm>
            <a:off x="1539200" y="4372560"/>
            <a:ext cx="998196" cy="999031"/>
            <a:chOff x="1245350" y="3178283"/>
            <a:chExt cx="843049" cy="843755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1245350" y="3178283"/>
              <a:ext cx="843049" cy="84375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1518737" y="3383239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88"/>
          <p:cNvGrpSpPr/>
          <p:nvPr/>
        </p:nvGrpSpPr>
        <p:grpSpPr>
          <a:xfrm>
            <a:off x="4753711" y="4155905"/>
            <a:ext cx="1431139" cy="1432339"/>
            <a:chOff x="3584844" y="2915264"/>
            <a:chExt cx="843049" cy="843755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584844" y="2915264"/>
              <a:ext cx="843049" cy="843755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83"/>
            <p:cNvSpPr>
              <a:spLocks noEditPoints="1"/>
            </p:cNvSpPr>
            <p:nvPr/>
          </p:nvSpPr>
          <p:spPr bwMode="auto">
            <a:xfrm>
              <a:off x="3907109" y="3188253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90"/>
          <p:cNvGrpSpPr/>
          <p:nvPr/>
        </p:nvGrpSpPr>
        <p:grpSpPr>
          <a:xfrm>
            <a:off x="10478577" y="2892391"/>
            <a:ext cx="1014753" cy="1015603"/>
            <a:chOff x="7203324" y="1921403"/>
            <a:chExt cx="843049" cy="843755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7203324" y="1921403"/>
              <a:ext cx="843049" cy="843755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137"/>
            <p:cNvSpPr>
              <a:spLocks noEditPoints="1"/>
            </p:cNvSpPr>
            <p:nvPr/>
          </p:nvSpPr>
          <p:spPr bwMode="auto">
            <a:xfrm>
              <a:off x="7460025" y="2174501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6670499" y="2780583"/>
            <a:ext cx="1523532" cy="1524807"/>
            <a:chOff x="4592738" y="1758620"/>
            <a:chExt cx="843049" cy="843755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4592738" y="1758620"/>
              <a:ext cx="843049" cy="843755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53"/>
            <p:cNvSpPr/>
            <p:nvPr/>
          </p:nvSpPr>
          <p:spPr bwMode="auto">
            <a:xfrm>
              <a:off x="4838943" y="2032612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89"/>
          <p:cNvGrpSpPr/>
          <p:nvPr/>
        </p:nvGrpSpPr>
        <p:grpSpPr>
          <a:xfrm>
            <a:off x="8727185" y="4155930"/>
            <a:ext cx="1431090" cy="1432288"/>
            <a:chOff x="5696894" y="2915264"/>
            <a:chExt cx="843049" cy="843755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696894" y="2915264"/>
              <a:ext cx="843049" cy="843755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57"/>
            <p:cNvSpPr>
              <a:spLocks noEditPoints="1"/>
            </p:cNvSpPr>
            <p:nvPr/>
          </p:nvSpPr>
          <p:spPr bwMode="auto">
            <a:xfrm>
              <a:off x="5972842" y="3208084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5"/>
          <p:cNvGrpSpPr/>
          <p:nvPr/>
        </p:nvGrpSpPr>
        <p:grpSpPr>
          <a:xfrm>
            <a:off x="3050652" y="2780583"/>
            <a:ext cx="1185473" cy="1186465"/>
            <a:chOff x="2347176" y="2092666"/>
            <a:chExt cx="843049" cy="843755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347176" y="2092666"/>
              <a:ext cx="843049" cy="84375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65"/>
            <p:cNvSpPr>
              <a:spLocks noEditPoints="1"/>
            </p:cNvSpPr>
            <p:nvPr/>
          </p:nvSpPr>
          <p:spPr bwMode="auto">
            <a:xfrm>
              <a:off x="2585919" y="2347985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 rot="5400000" flipH="1" flipV="1">
            <a:off x="2538071" y="3896962"/>
            <a:ext cx="514752" cy="510413"/>
          </a:xfrm>
          <a:prstGeom prst="line">
            <a:avLst/>
          </a:prstGeom>
          <a:ln w="19050" cap="rnd">
            <a:solidFill>
              <a:schemeClr val="tx2">
                <a:lumMod val="25000"/>
                <a:lumOff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 flipH="1" flipV="1">
            <a:off x="6136286" y="3896962"/>
            <a:ext cx="514752" cy="510413"/>
          </a:xfrm>
          <a:prstGeom prst="line">
            <a:avLst/>
          </a:prstGeom>
          <a:ln w="19050" cap="rnd">
            <a:solidFill>
              <a:schemeClr val="tx2">
                <a:lumMod val="25000"/>
                <a:lumOff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10081617" y="3841058"/>
            <a:ext cx="514752" cy="510413"/>
          </a:xfrm>
          <a:prstGeom prst="line">
            <a:avLst/>
          </a:prstGeom>
          <a:ln w="19050" cap="rnd">
            <a:solidFill>
              <a:schemeClr val="tx2">
                <a:lumMod val="25000"/>
                <a:lumOff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 flipH="1">
            <a:off x="8268775" y="3896964"/>
            <a:ext cx="514752" cy="510413"/>
          </a:xfrm>
          <a:prstGeom prst="line">
            <a:avLst/>
          </a:prstGeom>
          <a:ln w="19050" cap="rnd">
            <a:solidFill>
              <a:schemeClr val="tx2">
                <a:lumMod val="25000"/>
                <a:lumOff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H="1">
            <a:off x="4213658" y="3896964"/>
            <a:ext cx="514752" cy="510413"/>
          </a:xfrm>
          <a:prstGeom prst="line">
            <a:avLst/>
          </a:prstGeom>
          <a:ln w="19050" cap="rnd">
            <a:solidFill>
              <a:schemeClr val="tx2">
                <a:lumMod val="25000"/>
                <a:lumOff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oter Text"/>
          <p:cNvSpPr txBox="1"/>
          <p:nvPr/>
        </p:nvSpPr>
        <p:spPr>
          <a:xfrm>
            <a:off x="883865" y="5676441"/>
            <a:ext cx="2296784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ooter Text"/>
          <p:cNvSpPr txBox="1"/>
          <p:nvPr/>
        </p:nvSpPr>
        <p:spPr>
          <a:xfrm>
            <a:off x="2475611" y="1900996"/>
            <a:ext cx="2296784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Footer Text"/>
          <p:cNvSpPr txBox="1"/>
          <p:nvPr/>
        </p:nvSpPr>
        <p:spPr>
          <a:xfrm>
            <a:off x="6295753" y="1900996"/>
            <a:ext cx="2296784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ooter Text"/>
          <p:cNvSpPr txBox="1"/>
          <p:nvPr/>
        </p:nvSpPr>
        <p:spPr>
          <a:xfrm>
            <a:off x="9831716" y="1900996"/>
            <a:ext cx="2296784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ooter Text"/>
          <p:cNvSpPr txBox="1"/>
          <p:nvPr/>
        </p:nvSpPr>
        <p:spPr>
          <a:xfrm>
            <a:off x="8294340" y="5676441"/>
            <a:ext cx="2296784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ooter Text"/>
          <p:cNvSpPr txBox="1"/>
          <p:nvPr/>
        </p:nvSpPr>
        <p:spPr>
          <a:xfrm>
            <a:off x="4325119" y="5676441"/>
            <a:ext cx="2296784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55289" y="709542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1125200" y="0"/>
            <a:ext cx="1733550" cy="709542"/>
            <a:chOff x="11125200" y="0"/>
            <a:chExt cx="1733550" cy="709542"/>
          </a:xfrm>
        </p:grpSpPr>
        <p:sp>
          <p:nvSpPr>
            <p:cNvPr id="34" name="矩形 33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Content Placeholder 2"/>
            <p:cNvSpPr txBox="1"/>
            <p:nvPr/>
          </p:nvSpPr>
          <p:spPr>
            <a:xfrm>
              <a:off x="11579981" y="64770"/>
              <a:ext cx="931937" cy="527368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en-US" sz="32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00">
        <p14:prism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exagon 23"/>
          <p:cNvSpPr/>
          <p:nvPr/>
        </p:nvSpPr>
        <p:spPr>
          <a:xfrm>
            <a:off x="6874800" y="1659686"/>
            <a:ext cx="2492762" cy="214893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4914550" y="609492"/>
            <a:ext cx="2492762" cy="214893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xagon 32"/>
          <p:cNvSpPr/>
          <p:nvPr/>
        </p:nvSpPr>
        <p:spPr>
          <a:xfrm>
            <a:off x="6867389" y="3808618"/>
            <a:ext cx="2492762" cy="214893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/>
          <p:cNvSpPr/>
          <p:nvPr/>
        </p:nvSpPr>
        <p:spPr>
          <a:xfrm>
            <a:off x="2987240" y="1659686"/>
            <a:ext cx="2492762" cy="214893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xagon 34"/>
          <p:cNvSpPr/>
          <p:nvPr/>
        </p:nvSpPr>
        <p:spPr>
          <a:xfrm>
            <a:off x="2987240" y="3808618"/>
            <a:ext cx="2492762" cy="214893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/>
          <p:cNvSpPr/>
          <p:nvPr/>
        </p:nvSpPr>
        <p:spPr>
          <a:xfrm>
            <a:off x="4942716" y="4882736"/>
            <a:ext cx="2492762" cy="2148933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046522" y="976327"/>
            <a:ext cx="225825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04492" y="2039767"/>
            <a:ext cx="225825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19800" y="4141585"/>
            <a:ext cx="225825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59968" y="5306793"/>
            <a:ext cx="225825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84642" y="4164673"/>
            <a:ext cx="225825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84642" y="2017276"/>
            <a:ext cx="225825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26399" y="2733802"/>
            <a:ext cx="10253046" cy="2162751"/>
            <a:chOff x="729673" y="1944143"/>
            <a:chExt cx="7291455" cy="1538041"/>
          </a:xfrm>
        </p:grpSpPr>
        <p:grpSp>
          <p:nvGrpSpPr>
            <p:cNvPr id="3" name="Group 2"/>
            <p:cNvGrpSpPr/>
            <p:nvPr/>
          </p:nvGrpSpPr>
          <p:grpSpPr>
            <a:xfrm>
              <a:off x="3505200" y="1953970"/>
              <a:ext cx="1772728" cy="1528214"/>
              <a:chOff x="3505200" y="1953970"/>
              <a:chExt cx="1772728" cy="1528214"/>
            </a:xfrm>
          </p:grpSpPr>
          <p:sp>
            <p:nvSpPr>
              <p:cNvPr id="23" name="Hexagon 22"/>
              <p:cNvSpPr/>
              <p:nvPr/>
            </p:nvSpPr>
            <p:spPr>
              <a:xfrm>
                <a:off x="3505200" y="1953970"/>
                <a:ext cx="1772728" cy="1528214"/>
              </a:xfrm>
              <a:prstGeom prst="hexagon">
                <a:avLst/>
              </a:prstGeom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3"/>
              <p:cNvSpPr>
                <a:spLocks noEditPoints="1"/>
              </p:cNvSpPr>
              <p:nvPr/>
            </p:nvSpPr>
            <p:spPr bwMode="auto">
              <a:xfrm>
                <a:off x="3769803" y="2350503"/>
                <a:ext cx="1197075" cy="715493"/>
              </a:xfrm>
              <a:custGeom>
                <a:avLst/>
                <a:gdLst>
                  <a:gd name="T0" fmla="*/ 226 w 256"/>
                  <a:gd name="T1" fmla="*/ 131 h 154"/>
                  <a:gd name="T2" fmla="*/ 226 w 256"/>
                  <a:gd name="T3" fmla="*/ 130 h 154"/>
                  <a:gd name="T4" fmla="*/ 226 w 256"/>
                  <a:gd name="T5" fmla="*/ 10 h 154"/>
                  <a:gd name="T6" fmla="*/ 217 w 256"/>
                  <a:gd name="T7" fmla="*/ 0 h 154"/>
                  <a:gd name="T8" fmla="*/ 38 w 256"/>
                  <a:gd name="T9" fmla="*/ 0 h 154"/>
                  <a:gd name="T10" fmla="*/ 29 w 256"/>
                  <a:gd name="T11" fmla="*/ 10 h 154"/>
                  <a:gd name="T12" fmla="*/ 29 w 256"/>
                  <a:gd name="T13" fmla="*/ 130 h 154"/>
                  <a:gd name="T14" fmla="*/ 29 w 256"/>
                  <a:gd name="T15" fmla="*/ 131 h 154"/>
                  <a:gd name="T16" fmla="*/ 0 w 256"/>
                  <a:gd name="T17" fmla="*/ 138 h 154"/>
                  <a:gd name="T18" fmla="*/ 3 w 256"/>
                  <a:gd name="T19" fmla="*/ 154 h 154"/>
                  <a:gd name="T20" fmla="*/ 253 w 256"/>
                  <a:gd name="T21" fmla="*/ 154 h 154"/>
                  <a:gd name="T22" fmla="*/ 256 w 256"/>
                  <a:gd name="T23" fmla="*/ 138 h 154"/>
                  <a:gd name="T24" fmla="*/ 226 w 256"/>
                  <a:gd name="T25" fmla="*/ 131 h 154"/>
                  <a:gd name="T26" fmla="*/ 207 w 256"/>
                  <a:gd name="T27" fmla="*/ 119 h 154"/>
                  <a:gd name="T28" fmla="*/ 48 w 256"/>
                  <a:gd name="T29" fmla="*/ 119 h 154"/>
                  <a:gd name="T30" fmla="*/ 48 w 256"/>
                  <a:gd name="T31" fmla="*/ 20 h 154"/>
                  <a:gd name="T32" fmla="*/ 207 w 256"/>
                  <a:gd name="T33" fmla="*/ 20 h 154"/>
                  <a:gd name="T34" fmla="*/ 207 w 256"/>
                  <a:gd name="T35" fmla="*/ 11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154">
                    <a:moveTo>
                      <a:pt x="226" y="131"/>
                    </a:moveTo>
                    <a:cubicBezTo>
                      <a:pt x="226" y="131"/>
                      <a:pt x="226" y="131"/>
                      <a:pt x="226" y="130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6" y="5"/>
                      <a:pt x="222" y="0"/>
                      <a:pt x="21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0"/>
                      <a:pt x="29" y="5"/>
                      <a:pt x="29" y="10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3" y="154"/>
                      <a:pt x="3" y="154"/>
                      <a:pt x="3" y="154"/>
                    </a:cubicBezTo>
                    <a:cubicBezTo>
                      <a:pt x="253" y="154"/>
                      <a:pt x="253" y="154"/>
                      <a:pt x="253" y="154"/>
                    </a:cubicBezTo>
                    <a:cubicBezTo>
                      <a:pt x="256" y="138"/>
                      <a:pt x="256" y="138"/>
                      <a:pt x="256" y="138"/>
                    </a:cubicBezTo>
                    <a:lnTo>
                      <a:pt x="226" y="131"/>
                    </a:lnTo>
                    <a:close/>
                    <a:moveTo>
                      <a:pt x="207" y="119"/>
                    </a:move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207" y="20"/>
                      <a:pt x="207" y="20"/>
                      <a:pt x="207" y="20"/>
                    </a:cubicBezTo>
                    <a:lnTo>
                      <a:pt x="207" y="119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29673" y="1944143"/>
              <a:ext cx="1772728" cy="1528214"/>
              <a:chOff x="729673" y="1944143"/>
              <a:chExt cx="1772728" cy="1528214"/>
            </a:xfrm>
          </p:grpSpPr>
          <p:sp>
            <p:nvSpPr>
              <p:cNvPr id="62" name="Hexagon 61"/>
              <p:cNvSpPr/>
              <p:nvPr/>
            </p:nvSpPr>
            <p:spPr>
              <a:xfrm>
                <a:off x="729673" y="1944143"/>
                <a:ext cx="1772728" cy="1528214"/>
              </a:xfrm>
              <a:prstGeom prst="hexagon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1334092" y="2350503"/>
                <a:ext cx="460030" cy="685006"/>
              </a:xfrm>
              <a:custGeom>
                <a:avLst/>
                <a:gdLst>
                  <a:gd name="T0" fmla="*/ 201 w 202"/>
                  <a:gd name="T1" fmla="*/ 138 h 300"/>
                  <a:gd name="T2" fmla="*/ 2 w 202"/>
                  <a:gd name="T3" fmla="*/ 138 h 300"/>
                  <a:gd name="T4" fmla="*/ 0 w 202"/>
                  <a:gd name="T5" fmla="*/ 173 h 300"/>
                  <a:gd name="T6" fmla="*/ 101 w 202"/>
                  <a:gd name="T7" fmla="*/ 300 h 300"/>
                  <a:gd name="T8" fmla="*/ 201 w 202"/>
                  <a:gd name="T9" fmla="*/ 173 h 300"/>
                  <a:gd name="T10" fmla="*/ 201 w 202"/>
                  <a:gd name="T11" fmla="*/ 138 h 300"/>
                  <a:gd name="T12" fmla="*/ 113 w 202"/>
                  <a:gd name="T13" fmla="*/ 0 h 300"/>
                  <a:gd name="T14" fmla="*/ 113 w 202"/>
                  <a:gd name="T15" fmla="*/ 115 h 300"/>
                  <a:gd name="T16" fmla="*/ 200 w 202"/>
                  <a:gd name="T17" fmla="*/ 115 h 300"/>
                  <a:gd name="T18" fmla="*/ 113 w 202"/>
                  <a:gd name="T19" fmla="*/ 0 h 300"/>
                  <a:gd name="T20" fmla="*/ 89 w 202"/>
                  <a:gd name="T21" fmla="*/ 0 h 300"/>
                  <a:gd name="T22" fmla="*/ 2 w 202"/>
                  <a:gd name="T23" fmla="*/ 115 h 300"/>
                  <a:gd name="T24" fmla="*/ 89 w 202"/>
                  <a:gd name="T25" fmla="*/ 115 h 300"/>
                  <a:gd name="T26" fmla="*/ 89 w 202"/>
                  <a:gd name="T2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2" h="300">
                    <a:moveTo>
                      <a:pt x="201" y="138"/>
                    </a:moveTo>
                    <a:cubicBezTo>
                      <a:pt x="2" y="138"/>
                      <a:pt x="2" y="138"/>
                      <a:pt x="2" y="138"/>
                    </a:cubicBezTo>
                    <a:cubicBezTo>
                      <a:pt x="1" y="152"/>
                      <a:pt x="0" y="159"/>
                      <a:pt x="0" y="173"/>
                    </a:cubicBezTo>
                    <a:cubicBezTo>
                      <a:pt x="0" y="247"/>
                      <a:pt x="0" y="300"/>
                      <a:pt x="101" y="300"/>
                    </a:cubicBezTo>
                    <a:cubicBezTo>
                      <a:pt x="201" y="300"/>
                      <a:pt x="201" y="247"/>
                      <a:pt x="201" y="173"/>
                    </a:cubicBezTo>
                    <a:cubicBezTo>
                      <a:pt x="201" y="159"/>
                      <a:pt x="202" y="152"/>
                      <a:pt x="201" y="138"/>
                    </a:cubicBezTo>
                    <a:close/>
                    <a:moveTo>
                      <a:pt x="113" y="0"/>
                    </a:moveTo>
                    <a:cubicBezTo>
                      <a:pt x="113" y="115"/>
                      <a:pt x="113" y="115"/>
                      <a:pt x="113" y="115"/>
                    </a:cubicBezTo>
                    <a:cubicBezTo>
                      <a:pt x="200" y="115"/>
                      <a:pt x="200" y="115"/>
                      <a:pt x="200" y="115"/>
                    </a:cubicBezTo>
                    <a:cubicBezTo>
                      <a:pt x="192" y="55"/>
                      <a:pt x="173" y="3"/>
                      <a:pt x="113" y="0"/>
                    </a:cubicBezTo>
                    <a:close/>
                    <a:moveTo>
                      <a:pt x="89" y="0"/>
                    </a:moveTo>
                    <a:cubicBezTo>
                      <a:pt x="21" y="2"/>
                      <a:pt x="8" y="55"/>
                      <a:pt x="2" y="115"/>
                    </a:cubicBezTo>
                    <a:cubicBezTo>
                      <a:pt x="89" y="115"/>
                      <a:pt x="89" y="115"/>
                      <a:pt x="89" y="115"/>
                    </a:cubicBezTo>
                    <a:lnTo>
                      <a:pt x="89" y="0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248400" y="1944143"/>
              <a:ext cx="1772728" cy="1528214"/>
              <a:chOff x="6248400" y="1944143"/>
              <a:chExt cx="1772728" cy="1528214"/>
            </a:xfrm>
          </p:grpSpPr>
          <p:sp>
            <p:nvSpPr>
              <p:cNvPr id="61" name="Hexagon 60"/>
              <p:cNvSpPr/>
              <p:nvPr/>
            </p:nvSpPr>
            <p:spPr>
              <a:xfrm>
                <a:off x="6248400" y="1944143"/>
                <a:ext cx="1772728" cy="1528214"/>
              </a:xfrm>
              <a:prstGeom prst="hexagon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533681" y="2232981"/>
                <a:ext cx="1154071" cy="796257"/>
                <a:chOff x="5984875" y="1473993"/>
                <a:chExt cx="363538" cy="250825"/>
              </a:xfrm>
              <a:noFill/>
            </p:grpSpPr>
            <p:sp>
              <p:nvSpPr>
                <p:cNvPr id="43" name="Freeform 143"/>
                <p:cNvSpPr>
                  <a:spLocks noEditPoints="1"/>
                </p:cNvSpPr>
                <p:nvPr/>
              </p:nvSpPr>
              <p:spPr bwMode="auto">
                <a:xfrm>
                  <a:off x="6083300" y="1473993"/>
                  <a:ext cx="166688" cy="166688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78 h 155"/>
                    <a:gd name="T4" fmla="*/ 77 w 154"/>
                    <a:gd name="T5" fmla="*/ 155 h 155"/>
                    <a:gd name="T6" fmla="*/ 154 w 154"/>
                    <a:gd name="T7" fmla="*/ 78 h 155"/>
                    <a:gd name="T8" fmla="*/ 77 w 154"/>
                    <a:gd name="T9" fmla="*/ 0 h 155"/>
                    <a:gd name="T10" fmla="*/ 81 w 154"/>
                    <a:gd name="T11" fmla="*/ 139 h 155"/>
                    <a:gd name="T12" fmla="*/ 26 w 154"/>
                    <a:gd name="T13" fmla="*/ 101 h 155"/>
                    <a:gd name="T14" fmla="*/ 136 w 154"/>
                    <a:gd name="T15" fmla="*/ 101 h 155"/>
                    <a:gd name="T16" fmla="*/ 81 w 154"/>
                    <a:gd name="T17" fmla="*/ 139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" h="155">
                      <a:moveTo>
                        <a:pt x="77" y="0"/>
                      </a:moveTo>
                      <a:cubicBezTo>
                        <a:pt x="34" y="0"/>
                        <a:pt x="0" y="35"/>
                        <a:pt x="0" y="78"/>
                      </a:cubicBezTo>
                      <a:cubicBezTo>
                        <a:pt x="0" y="120"/>
                        <a:pt x="34" y="155"/>
                        <a:pt x="77" y="155"/>
                      </a:cubicBezTo>
                      <a:cubicBezTo>
                        <a:pt x="120" y="155"/>
                        <a:pt x="154" y="120"/>
                        <a:pt x="154" y="78"/>
                      </a:cubicBezTo>
                      <a:cubicBezTo>
                        <a:pt x="154" y="35"/>
                        <a:pt x="120" y="0"/>
                        <a:pt x="77" y="0"/>
                      </a:cubicBezTo>
                      <a:close/>
                      <a:moveTo>
                        <a:pt x="81" y="139"/>
                      </a:moveTo>
                      <a:cubicBezTo>
                        <a:pt x="58" y="139"/>
                        <a:pt x="37" y="124"/>
                        <a:pt x="26" y="101"/>
                      </a:cubicBezTo>
                      <a:cubicBezTo>
                        <a:pt x="136" y="101"/>
                        <a:pt x="136" y="101"/>
                        <a:pt x="136" y="101"/>
                      </a:cubicBezTo>
                      <a:cubicBezTo>
                        <a:pt x="124" y="124"/>
                        <a:pt x="104" y="139"/>
                        <a:pt x="81" y="13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4" name="Freeform 144"/>
                <p:cNvSpPr/>
                <p:nvPr/>
              </p:nvSpPr>
              <p:spPr bwMode="auto">
                <a:xfrm>
                  <a:off x="6005513" y="1521618"/>
                  <a:ext cx="74613" cy="88900"/>
                </a:xfrm>
                <a:custGeom>
                  <a:avLst/>
                  <a:gdLst>
                    <a:gd name="T0" fmla="*/ 66 w 70"/>
                    <a:gd name="T1" fmla="*/ 64 h 83"/>
                    <a:gd name="T2" fmla="*/ 44 w 70"/>
                    <a:gd name="T3" fmla="*/ 75 h 83"/>
                    <a:gd name="T4" fmla="*/ 14 w 70"/>
                    <a:gd name="T5" fmla="*/ 54 h 83"/>
                    <a:gd name="T6" fmla="*/ 63 w 70"/>
                    <a:gd name="T7" fmla="*/ 54 h 83"/>
                    <a:gd name="T8" fmla="*/ 61 w 70"/>
                    <a:gd name="T9" fmla="*/ 34 h 83"/>
                    <a:gd name="T10" fmla="*/ 65 w 70"/>
                    <a:gd name="T11" fmla="*/ 7 h 83"/>
                    <a:gd name="T12" fmla="*/ 42 w 70"/>
                    <a:gd name="T13" fmla="*/ 0 h 83"/>
                    <a:gd name="T14" fmla="*/ 0 w 70"/>
                    <a:gd name="T15" fmla="*/ 42 h 83"/>
                    <a:gd name="T16" fmla="*/ 42 w 70"/>
                    <a:gd name="T17" fmla="*/ 83 h 83"/>
                    <a:gd name="T18" fmla="*/ 70 w 70"/>
                    <a:gd name="T19" fmla="*/ 73 h 83"/>
                    <a:gd name="T20" fmla="*/ 66 w 70"/>
                    <a:gd name="T21" fmla="*/ 6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83">
                      <a:moveTo>
                        <a:pt x="66" y="64"/>
                      </a:moveTo>
                      <a:cubicBezTo>
                        <a:pt x="60" y="71"/>
                        <a:pt x="52" y="75"/>
                        <a:pt x="44" y="75"/>
                      </a:cubicBezTo>
                      <a:cubicBezTo>
                        <a:pt x="31" y="75"/>
                        <a:pt x="21" y="67"/>
                        <a:pt x="14" y="54"/>
                      </a:cubicBezTo>
                      <a:cubicBezTo>
                        <a:pt x="63" y="54"/>
                        <a:pt x="63" y="54"/>
                        <a:pt x="63" y="54"/>
                      </a:cubicBezTo>
                      <a:cubicBezTo>
                        <a:pt x="62" y="48"/>
                        <a:pt x="61" y="41"/>
                        <a:pt x="61" y="34"/>
                      </a:cubicBezTo>
                      <a:cubicBezTo>
                        <a:pt x="61" y="25"/>
                        <a:pt x="62" y="16"/>
                        <a:pt x="65" y="7"/>
                      </a:cubicBezTo>
                      <a:cubicBezTo>
                        <a:pt x="58" y="3"/>
                        <a:pt x="50" y="0"/>
                        <a:pt x="42" y="0"/>
                      </a:cubicBezTo>
                      <a:cubicBezTo>
                        <a:pt x="19" y="0"/>
                        <a:pt x="0" y="19"/>
                        <a:pt x="0" y="42"/>
                      </a:cubicBezTo>
                      <a:cubicBezTo>
                        <a:pt x="0" y="65"/>
                        <a:pt x="19" y="83"/>
                        <a:pt x="42" y="83"/>
                      </a:cubicBezTo>
                      <a:cubicBezTo>
                        <a:pt x="53" y="83"/>
                        <a:pt x="62" y="79"/>
                        <a:pt x="70" y="73"/>
                      </a:cubicBezTo>
                      <a:cubicBezTo>
                        <a:pt x="68" y="70"/>
                        <a:pt x="67" y="67"/>
                        <a:pt x="66" y="6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5" name="Freeform 145"/>
                <p:cNvSpPr/>
                <p:nvPr/>
              </p:nvSpPr>
              <p:spPr bwMode="auto">
                <a:xfrm>
                  <a:off x="6253163" y="1521618"/>
                  <a:ext cx="76200" cy="88900"/>
                </a:xfrm>
                <a:custGeom>
                  <a:avLst/>
                  <a:gdLst>
                    <a:gd name="T0" fmla="*/ 28 w 70"/>
                    <a:gd name="T1" fmla="*/ 0 h 83"/>
                    <a:gd name="T2" fmla="*/ 5 w 70"/>
                    <a:gd name="T3" fmla="*/ 7 h 83"/>
                    <a:gd name="T4" fmla="*/ 9 w 70"/>
                    <a:gd name="T5" fmla="*/ 34 h 83"/>
                    <a:gd name="T6" fmla="*/ 7 w 70"/>
                    <a:gd name="T7" fmla="*/ 54 h 83"/>
                    <a:gd name="T8" fmla="*/ 60 w 70"/>
                    <a:gd name="T9" fmla="*/ 54 h 83"/>
                    <a:gd name="T10" fmla="*/ 30 w 70"/>
                    <a:gd name="T11" fmla="*/ 75 h 83"/>
                    <a:gd name="T12" fmla="*/ 5 w 70"/>
                    <a:gd name="T13" fmla="*/ 61 h 83"/>
                    <a:gd name="T14" fmla="*/ 0 w 70"/>
                    <a:gd name="T15" fmla="*/ 72 h 83"/>
                    <a:gd name="T16" fmla="*/ 28 w 70"/>
                    <a:gd name="T17" fmla="*/ 83 h 83"/>
                    <a:gd name="T18" fmla="*/ 70 w 70"/>
                    <a:gd name="T19" fmla="*/ 42 h 83"/>
                    <a:gd name="T20" fmla="*/ 28 w 70"/>
                    <a:gd name="T21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83">
                      <a:moveTo>
                        <a:pt x="28" y="0"/>
                      </a:moveTo>
                      <a:cubicBezTo>
                        <a:pt x="20" y="0"/>
                        <a:pt x="12" y="3"/>
                        <a:pt x="5" y="7"/>
                      </a:cubicBezTo>
                      <a:cubicBezTo>
                        <a:pt x="8" y="16"/>
                        <a:pt x="9" y="25"/>
                        <a:pt x="9" y="34"/>
                      </a:cubicBezTo>
                      <a:cubicBezTo>
                        <a:pt x="9" y="41"/>
                        <a:pt x="8" y="48"/>
                        <a:pt x="7" y="54"/>
                      </a:cubicBezTo>
                      <a:cubicBezTo>
                        <a:pt x="60" y="54"/>
                        <a:pt x="60" y="54"/>
                        <a:pt x="60" y="54"/>
                      </a:cubicBezTo>
                      <a:cubicBezTo>
                        <a:pt x="54" y="67"/>
                        <a:pt x="43" y="75"/>
                        <a:pt x="30" y="75"/>
                      </a:cubicBezTo>
                      <a:cubicBezTo>
                        <a:pt x="20" y="75"/>
                        <a:pt x="11" y="69"/>
                        <a:pt x="5" y="61"/>
                      </a:cubicBezTo>
                      <a:cubicBezTo>
                        <a:pt x="4" y="65"/>
                        <a:pt x="2" y="69"/>
                        <a:pt x="0" y="72"/>
                      </a:cubicBezTo>
                      <a:cubicBezTo>
                        <a:pt x="8" y="79"/>
                        <a:pt x="17" y="83"/>
                        <a:pt x="28" y="83"/>
                      </a:cubicBezTo>
                      <a:cubicBezTo>
                        <a:pt x="51" y="83"/>
                        <a:pt x="70" y="65"/>
                        <a:pt x="70" y="42"/>
                      </a:cubicBezTo>
                      <a:cubicBezTo>
                        <a:pt x="70" y="19"/>
                        <a:pt x="51" y="0"/>
                        <a:pt x="28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6" name="Freeform 146"/>
                <p:cNvSpPr/>
                <p:nvPr/>
              </p:nvSpPr>
              <p:spPr bwMode="auto">
                <a:xfrm>
                  <a:off x="6046788" y="1651793"/>
                  <a:ext cx="239713" cy="73025"/>
                </a:xfrm>
                <a:custGeom>
                  <a:avLst/>
                  <a:gdLst>
                    <a:gd name="T0" fmla="*/ 158 w 222"/>
                    <a:gd name="T1" fmla="*/ 0 h 67"/>
                    <a:gd name="T2" fmla="*/ 111 w 222"/>
                    <a:gd name="T3" fmla="*/ 12 h 67"/>
                    <a:gd name="T4" fmla="*/ 64 w 222"/>
                    <a:gd name="T5" fmla="*/ 0 h 67"/>
                    <a:gd name="T6" fmla="*/ 0 w 222"/>
                    <a:gd name="T7" fmla="*/ 67 h 67"/>
                    <a:gd name="T8" fmla="*/ 222 w 222"/>
                    <a:gd name="T9" fmla="*/ 67 h 67"/>
                    <a:gd name="T10" fmla="*/ 158 w 222"/>
                    <a:gd name="T1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67">
                      <a:moveTo>
                        <a:pt x="158" y="0"/>
                      </a:moveTo>
                      <a:cubicBezTo>
                        <a:pt x="144" y="7"/>
                        <a:pt x="128" y="12"/>
                        <a:pt x="111" y="12"/>
                      </a:cubicBezTo>
                      <a:cubicBezTo>
                        <a:pt x="94" y="12"/>
                        <a:pt x="78" y="7"/>
                        <a:pt x="64" y="0"/>
                      </a:cubicBezTo>
                      <a:cubicBezTo>
                        <a:pt x="34" y="8"/>
                        <a:pt x="11" y="26"/>
                        <a:pt x="0" y="67"/>
                      </a:cubicBezTo>
                      <a:cubicBezTo>
                        <a:pt x="222" y="67"/>
                        <a:pt x="222" y="67"/>
                        <a:pt x="222" y="67"/>
                      </a:cubicBezTo>
                      <a:cubicBezTo>
                        <a:pt x="211" y="26"/>
                        <a:pt x="188" y="8"/>
                        <a:pt x="158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7" name="Freeform 147"/>
                <p:cNvSpPr/>
                <p:nvPr/>
              </p:nvSpPr>
              <p:spPr bwMode="auto">
                <a:xfrm>
                  <a:off x="5984875" y="1616868"/>
                  <a:ext cx="119063" cy="39688"/>
                </a:xfrm>
                <a:custGeom>
                  <a:avLst/>
                  <a:gdLst>
                    <a:gd name="T0" fmla="*/ 109 w 109"/>
                    <a:gd name="T1" fmla="*/ 15 h 36"/>
                    <a:gd name="T2" fmla="*/ 85 w 109"/>
                    <a:gd name="T3" fmla="*/ 0 h 36"/>
                    <a:gd name="T4" fmla="*/ 60 w 109"/>
                    <a:gd name="T5" fmla="*/ 6 h 36"/>
                    <a:gd name="T6" fmla="*/ 35 w 109"/>
                    <a:gd name="T7" fmla="*/ 0 h 36"/>
                    <a:gd name="T8" fmla="*/ 0 w 109"/>
                    <a:gd name="T9" fmla="*/ 36 h 36"/>
                    <a:gd name="T10" fmla="*/ 72 w 109"/>
                    <a:gd name="T11" fmla="*/ 36 h 36"/>
                    <a:gd name="T12" fmla="*/ 109 w 109"/>
                    <a:gd name="T13" fmla="*/ 1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9" h="36">
                      <a:moveTo>
                        <a:pt x="109" y="15"/>
                      </a:moveTo>
                      <a:cubicBezTo>
                        <a:pt x="103" y="7"/>
                        <a:pt x="94" y="2"/>
                        <a:pt x="85" y="0"/>
                      </a:cubicBezTo>
                      <a:cubicBezTo>
                        <a:pt x="77" y="4"/>
                        <a:pt x="69" y="6"/>
                        <a:pt x="60" y="6"/>
                      </a:cubicBezTo>
                      <a:cubicBezTo>
                        <a:pt x="51" y="6"/>
                        <a:pt x="42" y="4"/>
                        <a:pt x="35" y="0"/>
                      </a:cubicBezTo>
                      <a:cubicBezTo>
                        <a:pt x="19" y="4"/>
                        <a:pt x="6" y="14"/>
                        <a:pt x="0" y="36"/>
                      </a:cubicBezTo>
                      <a:cubicBezTo>
                        <a:pt x="72" y="36"/>
                        <a:pt x="72" y="36"/>
                        <a:pt x="72" y="36"/>
                      </a:cubicBezTo>
                      <a:cubicBezTo>
                        <a:pt x="82" y="26"/>
                        <a:pt x="95" y="19"/>
                        <a:pt x="109" y="1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8" name="Freeform 148"/>
                <p:cNvSpPr/>
                <p:nvPr/>
              </p:nvSpPr>
              <p:spPr bwMode="auto">
                <a:xfrm>
                  <a:off x="6230938" y="1616868"/>
                  <a:ext cx="117475" cy="39688"/>
                </a:xfrm>
                <a:custGeom>
                  <a:avLst/>
                  <a:gdLst>
                    <a:gd name="T0" fmla="*/ 37 w 109"/>
                    <a:gd name="T1" fmla="*/ 36 h 36"/>
                    <a:gd name="T2" fmla="*/ 109 w 109"/>
                    <a:gd name="T3" fmla="*/ 36 h 36"/>
                    <a:gd name="T4" fmla="*/ 74 w 109"/>
                    <a:gd name="T5" fmla="*/ 0 h 36"/>
                    <a:gd name="T6" fmla="*/ 49 w 109"/>
                    <a:gd name="T7" fmla="*/ 6 h 36"/>
                    <a:gd name="T8" fmla="*/ 24 w 109"/>
                    <a:gd name="T9" fmla="*/ 0 h 36"/>
                    <a:gd name="T10" fmla="*/ 0 w 109"/>
                    <a:gd name="T11" fmla="*/ 15 h 36"/>
                    <a:gd name="T12" fmla="*/ 37 w 109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9" h="36">
                      <a:moveTo>
                        <a:pt x="37" y="36"/>
                      </a:moveTo>
                      <a:cubicBezTo>
                        <a:pt x="109" y="36"/>
                        <a:pt x="109" y="36"/>
                        <a:pt x="109" y="36"/>
                      </a:cubicBezTo>
                      <a:cubicBezTo>
                        <a:pt x="103" y="14"/>
                        <a:pt x="90" y="4"/>
                        <a:pt x="74" y="0"/>
                      </a:cubicBezTo>
                      <a:cubicBezTo>
                        <a:pt x="67" y="4"/>
                        <a:pt x="58" y="6"/>
                        <a:pt x="49" y="6"/>
                      </a:cubicBezTo>
                      <a:cubicBezTo>
                        <a:pt x="40" y="6"/>
                        <a:pt x="32" y="4"/>
                        <a:pt x="24" y="0"/>
                      </a:cubicBezTo>
                      <a:cubicBezTo>
                        <a:pt x="15" y="2"/>
                        <a:pt x="6" y="7"/>
                        <a:pt x="0" y="15"/>
                      </a:cubicBezTo>
                      <a:cubicBezTo>
                        <a:pt x="14" y="19"/>
                        <a:pt x="27" y="26"/>
                        <a:pt x="37" y="3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38" name="直接连接符 37"/>
          <p:cNvCxnSpPr/>
          <p:nvPr/>
        </p:nvCxnSpPr>
        <p:spPr>
          <a:xfrm>
            <a:off x="455289" y="709542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1125200" y="0"/>
            <a:ext cx="1733550" cy="709542"/>
            <a:chOff x="11125200" y="0"/>
            <a:chExt cx="1733550" cy="709542"/>
          </a:xfrm>
        </p:grpSpPr>
        <p:sp>
          <p:nvSpPr>
            <p:cNvPr id="50" name="矩形 49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Content Placeholder 2"/>
            <p:cNvSpPr txBox="1"/>
            <p:nvPr/>
          </p:nvSpPr>
          <p:spPr>
            <a:xfrm>
              <a:off x="11579981" y="64770"/>
              <a:ext cx="931937" cy="527368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en-US" sz="32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3" grpId="0" animBg="1"/>
      <p:bldP spid="34" grpId="0" animBg="1"/>
      <p:bldP spid="35" grpId="0" animBg="1"/>
      <p:bldP spid="37" grpId="0" animBg="1"/>
      <p:bldP spid="27" grpId="0"/>
      <p:bldP spid="29" grpId="0"/>
      <p:bldP spid="30" grpId="0"/>
      <p:bldP spid="31" grpId="0"/>
      <p:bldP spid="32" grpId="0"/>
      <p:bldP spid="36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arallelogram 94"/>
          <p:cNvSpPr/>
          <p:nvPr/>
        </p:nvSpPr>
        <p:spPr>
          <a:xfrm flipH="1">
            <a:off x="4009991" y="4295111"/>
            <a:ext cx="680673" cy="196193"/>
          </a:xfrm>
          <a:prstGeom prst="parallelogram">
            <a:avLst>
              <a:gd name="adj" fmla="val 6994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842986" y="4487546"/>
            <a:ext cx="1848344" cy="4821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Parallelogram 96"/>
          <p:cNvSpPr/>
          <p:nvPr/>
        </p:nvSpPr>
        <p:spPr>
          <a:xfrm flipH="1">
            <a:off x="5176997" y="3620326"/>
            <a:ext cx="680673" cy="196193"/>
          </a:xfrm>
          <a:prstGeom prst="parallelogram">
            <a:avLst>
              <a:gd name="adj" fmla="val 69944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009991" y="3812761"/>
            <a:ext cx="1848344" cy="4821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176997" y="3138150"/>
            <a:ext cx="2407393" cy="4821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Parallelogram 99"/>
          <p:cNvSpPr/>
          <p:nvPr/>
        </p:nvSpPr>
        <p:spPr>
          <a:xfrm>
            <a:off x="6903717" y="3620326"/>
            <a:ext cx="680673" cy="196193"/>
          </a:xfrm>
          <a:prstGeom prst="parallelogram">
            <a:avLst>
              <a:gd name="adj" fmla="val 69944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903717" y="3812761"/>
            <a:ext cx="1848344" cy="4821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Parallelogram 101"/>
          <p:cNvSpPr/>
          <p:nvPr/>
        </p:nvSpPr>
        <p:spPr>
          <a:xfrm>
            <a:off x="8066566" y="4295111"/>
            <a:ext cx="680673" cy="196193"/>
          </a:xfrm>
          <a:prstGeom prst="parallelogram">
            <a:avLst>
              <a:gd name="adj" fmla="val 69944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066566" y="4487546"/>
            <a:ext cx="1848344" cy="4821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3" y="5477309"/>
            <a:ext cx="12984814" cy="1755341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Title 13"/>
          <p:cNvSpPr txBox="1"/>
          <p:nvPr/>
        </p:nvSpPr>
        <p:spPr>
          <a:xfrm>
            <a:off x="5537648" y="2202214"/>
            <a:ext cx="1812228" cy="499490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6" name="Content Placeholder 2"/>
          <p:cNvSpPr txBox="1"/>
          <p:nvPr/>
        </p:nvSpPr>
        <p:spPr>
          <a:xfrm>
            <a:off x="1205516" y="5811263"/>
            <a:ext cx="10447717" cy="819250"/>
          </a:xfrm>
          <a:prstGeom prst="rect">
            <a:avLst/>
          </a:prstGeom>
        </p:spPr>
        <p:txBody>
          <a:bodyPr vert="horz" lIns="96435" tIns="48218" rIns="96435" bIns="4821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Title 13"/>
          <p:cNvSpPr txBox="1"/>
          <p:nvPr/>
        </p:nvSpPr>
        <p:spPr>
          <a:xfrm>
            <a:off x="1905522" y="3845099"/>
            <a:ext cx="1812228" cy="499490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7" name="Title 13"/>
          <p:cNvSpPr txBox="1"/>
          <p:nvPr/>
        </p:nvSpPr>
        <p:spPr>
          <a:xfrm>
            <a:off x="3133007" y="3129614"/>
            <a:ext cx="1812228" cy="499490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8" name="Title 13"/>
          <p:cNvSpPr txBox="1"/>
          <p:nvPr/>
        </p:nvSpPr>
        <p:spPr>
          <a:xfrm>
            <a:off x="7989455" y="3149601"/>
            <a:ext cx="1812228" cy="499490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9" name="Title 13"/>
          <p:cNvSpPr txBox="1"/>
          <p:nvPr/>
        </p:nvSpPr>
        <p:spPr>
          <a:xfrm>
            <a:off x="9035936" y="3840108"/>
            <a:ext cx="1812228" cy="499490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55289" y="709542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1125200" y="0"/>
            <a:ext cx="1733550" cy="709542"/>
            <a:chOff x="11125200" y="0"/>
            <a:chExt cx="1733550" cy="709542"/>
          </a:xfrm>
        </p:grpSpPr>
        <p:sp>
          <p:nvSpPr>
            <p:cNvPr id="21" name="矩形 20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Content Placeholder 2"/>
            <p:cNvSpPr txBox="1"/>
            <p:nvPr/>
          </p:nvSpPr>
          <p:spPr>
            <a:xfrm>
              <a:off x="11579981" y="64770"/>
              <a:ext cx="931937" cy="527368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en-US" sz="32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2" grpId="0" animBg="1"/>
      <p:bldP spid="94" grpId="0"/>
      <p:bldP spid="106" grpId="0"/>
      <p:bldP spid="116" grpId="0"/>
      <p:bldP spid="117" grpId="0"/>
      <p:bldP spid="118" grpId="0"/>
      <p:bldP spid="119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619236"/>
            <a:ext cx="12858750" cy="45719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1" y="5848573"/>
            <a:ext cx="12858751" cy="1384077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668735" y="0"/>
            <a:ext cx="5455840" cy="7232650"/>
          </a:xfrm>
          <a:custGeom>
            <a:avLst/>
            <a:gdLst>
              <a:gd name="connsiteX0" fmla="*/ 0 w 4773192"/>
              <a:gd name="connsiteY0" fmla="*/ 0 h 7232650"/>
              <a:gd name="connsiteX1" fmla="*/ 3224001 w 4773192"/>
              <a:gd name="connsiteY1" fmla="*/ 0 h 7232650"/>
              <a:gd name="connsiteX2" fmla="*/ 4773192 w 4773192"/>
              <a:gd name="connsiteY2" fmla="*/ 3648925 h 7232650"/>
              <a:gd name="connsiteX3" fmla="*/ 3250314 w 4773192"/>
              <a:gd name="connsiteY3" fmla="*/ 7232650 h 7232650"/>
              <a:gd name="connsiteX4" fmla="*/ 0 w 4773192"/>
              <a:gd name="connsiteY4" fmla="*/ 7232650 h 7232650"/>
              <a:gd name="connsiteX5" fmla="*/ 0 w 4773192"/>
              <a:gd name="connsiteY5" fmla="*/ 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3192" h="7232650">
                <a:moveTo>
                  <a:pt x="0" y="0"/>
                </a:moveTo>
                <a:lnTo>
                  <a:pt x="3224001" y="0"/>
                </a:lnTo>
                <a:lnTo>
                  <a:pt x="4773192" y="3648925"/>
                </a:lnTo>
                <a:lnTo>
                  <a:pt x="3250314" y="7232650"/>
                </a:lnTo>
                <a:lnTo>
                  <a:pt x="0" y="7232650"/>
                </a:lnTo>
                <a:lnTo>
                  <a:pt x="0" y="0"/>
                </a:lnTo>
                <a:close/>
              </a:path>
            </a:pathLst>
          </a:custGeom>
          <a:solidFill>
            <a:srgbClr val="E0E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-1" y="0"/>
            <a:ext cx="5455840" cy="7232650"/>
          </a:xfrm>
          <a:custGeom>
            <a:avLst/>
            <a:gdLst>
              <a:gd name="connsiteX0" fmla="*/ 0 w 4773192"/>
              <a:gd name="connsiteY0" fmla="*/ 0 h 7232650"/>
              <a:gd name="connsiteX1" fmla="*/ 3224001 w 4773192"/>
              <a:gd name="connsiteY1" fmla="*/ 0 h 7232650"/>
              <a:gd name="connsiteX2" fmla="*/ 4773192 w 4773192"/>
              <a:gd name="connsiteY2" fmla="*/ 3648925 h 7232650"/>
              <a:gd name="connsiteX3" fmla="*/ 3250314 w 4773192"/>
              <a:gd name="connsiteY3" fmla="*/ 7232650 h 7232650"/>
              <a:gd name="connsiteX4" fmla="*/ 0 w 4773192"/>
              <a:gd name="connsiteY4" fmla="*/ 7232650 h 7232650"/>
              <a:gd name="connsiteX5" fmla="*/ 0 w 4773192"/>
              <a:gd name="connsiteY5" fmla="*/ 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3192" h="7232650">
                <a:moveTo>
                  <a:pt x="0" y="0"/>
                </a:moveTo>
                <a:lnTo>
                  <a:pt x="3224001" y="0"/>
                </a:lnTo>
                <a:lnTo>
                  <a:pt x="4773192" y="3648925"/>
                </a:lnTo>
                <a:lnTo>
                  <a:pt x="3250314" y="7232650"/>
                </a:lnTo>
                <a:lnTo>
                  <a:pt x="0" y="72326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6501383" y="3902580"/>
            <a:ext cx="41208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 cap="all" dirty="0" smtClean="0">
                <a:solidFill>
                  <a:srgbClr val="063A3C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800" cap="all" dirty="0" smtClean="0">
                <a:solidFill>
                  <a:srgbClr val="063A3C"/>
                </a:solidFill>
                <a:cs typeface="Arial" panose="020B0604020202020204" pitchFamily="34" charset="0"/>
              </a:rPr>
              <a:t>/</a:t>
            </a:r>
            <a:r>
              <a:rPr lang="zh-CN" altLang="en-US" sz="1800" cap="all" dirty="0" smtClean="0">
                <a:solidFill>
                  <a:srgbClr val="063A3C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800" cap="all" dirty="0" smtClean="0">
                <a:solidFill>
                  <a:srgbClr val="063A3C"/>
                </a:solidFill>
                <a:cs typeface="Arial" panose="020B0604020202020204" pitchFamily="34" charset="0"/>
              </a:rPr>
              <a:t>/</a:t>
            </a:r>
            <a:r>
              <a:rPr lang="zh-CN" altLang="en-US" sz="1800" cap="all" dirty="0" smtClean="0">
                <a:solidFill>
                  <a:srgbClr val="063A3C"/>
                </a:solidFill>
                <a:cs typeface="Arial" panose="020B0604020202020204" pitchFamily="34" charset="0"/>
              </a:rPr>
              <a:t>工作总结</a:t>
            </a:r>
            <a:endParaRPr lang="zh-CN" altLang="en-US" sz="1800" cap="all" dirty="0">
              <a:solidFill>
                <a:srgbClr val="063A3C"/>
              </a:solidFill>
              <a:cs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561903" y="3844140"/>
            <a:ext cx="5472608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501130" y="1238250"/>
            <a:ext cx="5216525" cy="221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3800" b="1" cap="all" dirty="0" smtClean="0">
                <a:solidFill>
                  <a:srgbClr val="0170C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20XX</a:t>
            </a:r>
            <a:endParaRPr lang="zh-CN" altLang="en-US" sz="13800" b="1" cap="all" dirty="0">
              <a:solidFill>
                <a:srgbClr val="0170C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501383" y="4840935"/>
            <a:ext cx="3449670" cy="222250"/>
            <a:chOff x="7400823" y="5264605"/>
            <a:chExt cx="3449670" cy="222250"/>
          </a:xfrm>
          <a:solidFill>
            <a:srgbClr val="0170C1"/>
          </a:solidFill>
        </p:grpSpPr>
        <p:grpSp>
          <p:nvGrpSpPr>
            <p:cNvPr id="25" name="组合 24"/>
            <p:cNvGrpSpPr/>
            <p:nvPr/>
          </p:nvGrpSpPr>
          <p:grpSpPr>
            <a:xfrm>
              <a:off x="7400823" y="5264605"/>
              <a:ext cx="217176" cy="217176"/>
              <a:chOff x="6562677" y="5316612"/>
              <a:chExt cx="458864" cy="458864"/>
            </a:xfrm>
            <a:grpFill/>
          </p:grpSpPr>
          <p:sp>
            <p:nvSpPr>
              <p:cNvPr id="31" name="椭圆 30"/>
              <p:cNvSpPr/>
              <p:nvPr/>
            </p:nvSpPr>
            <p:spPr>
              <a:xfrm>
                <a:off x="6562677" y="5316612"/>
                <a:ext cx="458864" cy="458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 </a:t>
                </a:r>
                <a:endParaRPr lang="zh-CN" altLang="en-US" dirty="0"/>
              </a:p>
            </p:txBody>
          </p:sp>
          <p:sp>
            <p:nvSpPr>
              <p:cNvPr id="32" name="Freeform 61"/>
              <p:cNvSpPr>
                <a:spLocks noChangeArrowheads="1"/>
              </p:cNvSpPr>
              <p:nvPr/>
            </p:nvSpPr>
            <p:spPr bwMode="auto">
              <a:xfrm>
                <a:off x="6686102" y="5393131"/>
                <a:ext cx="212014" cy="305826"/>
              </a:xfrm>
              <a:custGeom>
                <a:avLst/>
                <a:gdLst>
                  <a:gd name="T0" fmla="*/ 54282578 w 418"/>
                  <a:gd name="T1" fmla="*/ 36023527 h 602"/>
                  <a:gd name="T2" fmla="*/ 54282578 w 418"/>
                  <a:gd name="T3" fmla="*/ 36023527 h 602"/>
                  <a:gd name="T4" fmla="*/ 30330731 w 418"/>
                  <a:gd name="T5" fmla="*/ 62649550 h 602"/>
                  <a:gd name="T6" fmla="*/ 30330731 w 418"/>
                  <a:gd name="T7" fmla="*/ 71002968 h 602"/>
                  <a:gd name="T8" fmla="*/ 43217666 w 418"/>
                  <a:gd name="T9" fmla="*/ 71002968 h 602"/>
                  <a:gd name="T10" fmla="*/ 46862795 w 418"/>
                  <a:gd name="T11" fmla="*/ 74657633 h 602"/>
                  <a:gd name="T12" fmla="*/ 43217666 w 418"/>
                  <a:gd name="T13" fmla="*/ 78442719 h 602"/>
                  <a:gd name="T14" fmla="*/ 26685603 w 418"/>
                  <a:gd name="T15" fmla="*/ 78442719 h 602"/>
                  <a:gd name="T16" fmla="*/ 11064912 w 418"/>
                  <a:gd name="T17" fmla="*/ 78442719 h 602"/>
                  <a:gd name="T18" fmla="*/ 7289896 w 418"/>
                  <a:gd name="T19" fmla="*/ 74657633 h 602"/>
                  <a:gd name="T20" fmla="*/ 11064912 w 418"/>
                  <a:gd name="T21" fmla="*/ 71002968 h 602"/>
                  <a:gd name="T22" fmla="*/ 23040835 w 418"/>
                  <a:gd name="T23" fmla="*/ 71002968 h 602"/>
                  <a:gd name="T24" fmla="*/ 23040835 w 418"/>
                  <a:gd name="T25" fmla="*/ 62649550 h 602"/>
                  <a:gd name="T26" fmla="*/ 0 w 418"/>
                  <a:gd name="T27" fmla="*/ 36023527 h 602"/>
                  <a:gd name="T28" fmla="*/ 0 w 418"/>
                  <a:gd name="T29" fmla="*/ 36023527 h 602"/>
                  <a:gd name="T30" fmla="*/ 0 w 418"/>
                  <a:gd name="T31" fmla="*/ 36023527 h 602"/>
                  <a:gd name="T32" fmla="*/ 3644768 w 418"/>
                  <a:gd name="T33" fmla="*/ 32238441 h 602"/>
                  <a:gd name="T34" fmla="*/ 7289896 w 418"/>
                  <a:gd name="T35" fmla="*/ 36023527 h 602"/>
                  <a:gd name="T36" fmla="*/ 7289896 w 418"/>
                  <a:gd name="T37" fmla="*/ 36023527 h 602"/>
                  <a:gd name="T38" fmla="*/ 26685603 w 418"/>
                  <a:gd name="T39" fmla="*/ 55340580 h 602"/>
                  <a:gd name="T40" fmla="*/ 46862795 w 418"/>
                  <a:gd name="T41" fmla="*/ 36023527 h 602"/>
                  <a:gd name="T42" fmla="*/ 46862795 w 418"/>
                  <a:gd name="T43" fmla="*/ 36023527 h 602"/>
                  <a:gd name="T44" fmla="*/ 50637810 w 418"/>
                  <a:gd name="T45" fmla="*/ 32238441 h 602"/>
                  <a:gd name="T46" fmla="*/ 54282578 w 418"/>
                  <a:gd name="T47" fmla="*/ 36023527 h 602"/>
                  <a:gd name="T48" fmla="*/ 26685603 w 418"/>
                  <a:gd name="T49" fmla="*/ 48814495 h 602"/>
                  <a:gd name="T50" fmla="*/ 26685603 w 418"/>
                  <a:gd name="T51" fmla="*/ 48814495 h 602"/>
                  <a:gd name="T52" fmla="*/ 26685603 w 418"/>
                  <a:gd name="T53" fmla="*/ 48814495 h 602"/>
                  <a:gd name="T54" fmla="*/ 11975923 w 418"/>
                  <a:gd name="T55" fmla="*/ 34065774 h 602"/>
                  <a:gd name="T56" fmla="*/ 11975923 w 418"/>
                  <a:gd name="T57" fmla="*/ 14748721 h 602"/>
                  <a:gd name="T58" fmla="*/ 26685603 w 418"/>
                  <a:gd name="T59" fmla="*/ 0 h 602"/>
                  <a:gd name="T60" fmla="*/ 26685603 w 418"/>
                  <a:gd name="T61" fmla="*/ 0 h 602"/>
                  <a:gd name="T62" fmla="*/ 41395282 w 418"/>
                  <a:gd name="T63" fmla="*/ 14748721 h 602"/>
                  <a:gd name="T64" fmla="*/ 41395282 w 418"/>
                  <a:gd name="T65" fmla="*/ 34065774 h 602"/>
                  <a:gd name="T66" fmla="*/ 26685603 w 418"/>
                  <a:gd name="T67" fmla="*/ 48814495 h 6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18" h="602">
                    <a:moveTo>
                      <a:pt x="417" y="276"/>
                    </a:moveTo>
                    <a:lnTo>
                      <a:pt x="417" y="276"/>
                    </a:lnTo>
                    <a:cubicBezTo>
                      <a:pt x="417" y="382"/>
                      <a:pt x="339" y="466"/>
                      <a:pt x="233" y="480"/>
                    </a:cubicBezTo>
                    <a:cubicBezTo>
                      <a:pt x="233" y="544"/>
                      <a:pt x="233" y="544"/>
                      <a:pt x="233" y="544"/>
                    </a:cubicBezTo>
                    <a:cubicBezTo>
                      <a:pt x="332" y="544"/>
                      <a:pt x="332" y="544"/>
                      <a:pt x="332" y="544"/>
                    </a:cubicBezTo>
                    <a:cubicBezTo>
                      <a:pt x="346" y="544"/>
                      <a:pt x="360" y="558"/>
                      <a:pt x="360" y="572"/>
                    </a:cubicBezTo>
                    <a:cubicBezTo>
                      <a:pt x="360" y="594"/>
                      <a:pt x="346" y="601"/>
                      <a:pt x="332" y="601"/>
                    </a:cubicBezTo>
                    <a:cubicBezTo>
                      <a:pt x="205" y="601"/>
                      <a:pt x="205" y="601"/>
                      <a:pt x="205" y="601"/>
                    </a:cubicBezTo>
                    <a:cubicBezTo>
                      <a:pt x="85" y="601"/>
                      <a:pt x="85" y="601"/>
                      <a:pt x="85" y="601"/>
                    </a:cubicBezTo>
                    <a:cubicBezTo>
                      <a:pt x="71" y="601"/>
                      <a:pt x="56" y="594"/>
                      <a:pt x="56" y="572"/>
                    </a:cubicBezTo>
                    <a:cubicBezTo>
                      <a:pt x="56" y="558"/>
                      <a:pt x="71" y="544"/>
                      <a:pt x="85" y="544"/>
                    </a:cubicBezTo>
                    <a:cubicBezTo>
                      <a:pt x="177" y="544"/>
                      <a:pt x="177" y="544"/>
                      <a:pt x="177" y="544"/>
                    </a:cubicBezTo>
                    <a:cubicBezTo>
                      <a:pt x="177" y="480"/>
                      <a:pt x="177" y="480"/>
                      <a:pt x="177" y="480"/>
                    </a:cubicBezTo>
                    <a:cubicBezTo>
                      <a:pt x="78" y="466"/>
                      <a:pt x="0" y="382"/>
                      <a:pt x="0" y="276"/>
                    </a:cubicBezTo>
                    <a:cubicBezTo>
                      <a:pt x="0" y="254"/>
                      <a:pt x="14" y="247"/>
                      <a:pt x="28" y="247"/>
                    </a:cubicBezTo>
                    <a:cubicBezTo>
                      <a:pt x="42" y="247"/>
                      <a:pt x="56" y="254"/>
                      <a:pt x="56" y="276"/>
                    </a:cubicBezTo>
                    <a:cubicBezTo>
                      <a:pt x="56" y="353"/>
                      <a:pt x="127" y="424"/>
                      <a:pt x="205" y="424"/>
                    </a:cubicBezTo>
                    <a:cubicBezTo>
                      <a:pt x="290" y="424"/>
                      <a:pt x="360" y="353"/>
                      <a:pt x="360" y="276"/>
                    </a:cubicBezTo>
                    <a:cubicBezTo>
                      <a:pt x="360" y="254"/>
                      <a:pt x="367" y="247"/>
                      <a:pt x="389" y="247"/>
                    </a:cubicBezTo>
                    <a:cubicBezTo>
                      <a:pt x="403" y="247"/>
                      <a:pt x="417" y="254"/>
                      <a:pt x="417" y="276"/>
                    </a:cubicBezTo>
                    <a:close/>
                    <a:moveTo>
                      <a:pt x="205" y="374"/>
                    </a:moveTo>
                    <a:lnTo>
                      <a:pt x="205" y="374"/>
                    </a:lnTo>
                    <a:cubicBezTo>
                      <a:pt x="141" y="374"/>
                      <a:pt x="92" y="325"/>
                      <a:pt x="92" y="261"/>
                    </a:cubicBezTo>
                    <a:cubicBezTo>
                      <a:pt x="92" y="113"/>
                      <a:pt x="92" y="113"/>
                      <a:pt x="92" y="113"/>
                    </a:cubicBezTo>
                    <a:cubicBezTo>
                      <a:pt x="92" y="49"/>
                      <a:pt x="141" y="0"/>
                      <a:pt x="205" y="0"/>
                    </a:cubicBezTo>
                    <a:cubicBezTo>
                      <a:pt x="269" y="0"/>
                      <a:pt x="318" y="49"/>
                      <a:pt x="318" y="113"/>
                    </a:cubicBezTo>
                    <a:cubicBezTo>
                      <a:pt x="318" y="261"/>
                      <a:pt x="318" y="261"/>
                      <a:pt x="318" y="261"/>
                    </a:cubicBezTo>
                    <a:cubicBezTo>
                      <a:pt x="318" y="325"/>
                      <a:pt x="269" y="374"/>
                      <a:pt x="205" y="37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 sz="1000" dirty="0">
                  <a:latin typeface="Lato Ligh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9348771" y="5264605"/>
              <a:ext cx="217176" cy="217176"/>
              <a:chOff x="8406717" y="5316612"/>
              <a:chExt cx="458864" cy="458864"/>
            </a:xfrm>
            <a:grpFill/>
          </p:grpSpPr>
          <p:sp>
            <p:nvSpPr>
              <p:cNvPr id="29" name="椭圆 28"/>
              <p:cNvSpPr/>
              <p:nvPr/>
            </p:nvSpPr>
            <p:spPr>
              <a:xfrm>
                <a:off x="8406717" y="5316612"/>
                <a:ext cx="458864" cy="458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Freeform 66"/>
              <p:cNvSpPr>
                <a:spLocks noChangeArrowheads="1"/>
              </p:cNvSpPr>
              <p:nvPr/>
            </p:nvSpPr>
            <p:spPr bwMode="auto">
              <a:xfrm>
                <a:off x="8483276" y="5393131"/>
                <a:ext cx="305746" cy="305826"/>
              </a:xfrm>
              <a:custGeom>
                <a:avLst/>
                <a:gdLst>
                  <a:gd name="T0" fmla="*/ 43 w 454"/>
                  <a:gd name="T1" fmla="*/ 325 h 453"/>
                  <a:gd name="T2" fmla="*/ 43 w 454"/>
                  <a:gd name="T3" fmla="*/ 325 h 453"/>
                  <a:gd name="T4" fmla="*/ 283 w 454"/>
                  <a:gd name="T5" fmla="*/ 92 h 453"/>
                  <a:gd name="T6" fmla="*/ 361 w 454"/>
                  <a:gd name="T7" fmla="*/ 169 h 453"/>
                  <a:gd name="T8" fmla="*/ 127 w 454"/>
                  <a:gd name="T9" fmla="*/ 410 h 453"/>
                  <a:gd name="T10" fmla="*/ 43 w 454"/>
                  <a:gd name="T11" fmla="*/ 325 h 453"/>
                  <a:gd name="T12" fmla="*/ 361 w 454"/>
                  <a:gd name="T13" fmla="*/ 7 h 453"/>
                  <a:gd name="T14" fmla="*/ 361 w 454"/>
                  <a:gd name="T15" fmla="*/ 7 h 453"/>
                  <a:gd name="T16" fmla="*/ 403 w 454"/>
                  <a:gd name="T17" fmla="*/ 7 h 453"/>
                  <a:gd name="T18" fmla="*/ 446 w 454"/>
                  <a:gd name="T19" fmla="*/ 49 h 453"/>
                  <a:gd name="T20" fmla="*/ 446 w 454"/>
                  <a:gd name="T21" fmla="*/ 92 h 453"/>
                  <a:gd name="T22" fmla="*/ 382 w 454"/>
                  <a:gd name="T23" fmla="*/ 148 h 453"/>
                  <a:gd name="T24" fmla="*/ 304 w 454"/>
                  <a:gd name="T25" fmla="*/ 71 h 453"/>
                  <a:gd name="T26" fmla="*/ 361 w 454"/>
                  <a:gd name="T27" fmla="*/ 7 h 453"/>
                  <a:gd name="T28" fmla="*/ 0 w 454"/>
                  <a:gd name="T29" fmla="*/ 452 h 453"/>
                  <a:gd name="T30" fmla="*/ 0 w 454"/>
                  <a:gd name="T31" fmla="*/ 452 h 453"/>
                  <a:gd name="T32" fmla="*/ 22 w 454"/>
                  <a:gd name="T33" fmla="*/ 346 h 453"/>
                  <a:gd name="T34" fmla="*/ 106 w 454"/>
                  <a:gd name="T35" fmla="*/ 424 h 453"/>
                  <a:gd name="T36" fmla="*/ 0 w 454"/>
                  <a:gd name="T37" fmla="*/ 45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4" h="453">
                    <a:moveTo>
                      <a:pt x="43" y="325"/>
                    </a:moveTo>
                    <a:lnTo>
                      <a:pt x="43" y="325"/>
                    </a:lnTo>
                    <a:cubicBezTo>
                      <a:pt x="283" y="92"/>
                      <a:pt x="283" y="92"/>
                      <a:pt x="283" y="92"/>
                    </a:cubicBezTo>
                    <a:cubicBezTo>
                      <a:pt x="361" y="169"/>
                      <a:pt x="361" y="169"/>
                      <a:pt x="361" y="169"/>
                    </a:cubicBezTo>
                    <a:cubicBezTo>
                      <a:pt x="127" y="410"/>
                      <a:pt x="127" y="410"/>
                      <a:pt x="127" y="410"/>
                    </a:cubicBezTo>
                    <a:lnTo>
                      <a:pt x="43" y="325"/>
                    </a:lnTo>
                    <a:close/>
                    <a:moveTo>
                      <a:pt x="361" y="7"/>
                    </a:moveTo>
                    <a:lnTo>
                      <a:pt x="361" y="7"/>
                    </a:lnTo>
                    <a:cubicBezTo>
                      <a:pt x="375" y="0"/>
                      <a:pt x="389" y="0"/>
                      <a:pt x="403" y="7"/>
                    </a:cubicBezTo>
                    <a:cubicBezTo>
                      <a:pt x="446" y="49"/>
                      <a:pt x="446" y="49"/>
                      <a:pt x="446" y="49"/>
                    </a:cubicBezTo>
                    <a:cubicBezTo>
                      <a:pt x="453" y="64"/>
                      <a:pt x="453" y="78"/>
                      <a:pt x="446" y="92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04" y="71"/>
                      <a:pt x="304" y="71"/>
                      <a:pt x="304" y="71"/>
                    </a:cubicBezTo>
                    <a:lnTo>
                      <a:pt x="361" y="7"/>
                    </a:lnTo>
                    <a:close/>
                    <a:moveTo>
                      <a:pt x="0" y="452"/>
                    </a:moveTo>
                    <a:lnTo>
                      <a:pt x="0" y="452"/>
                    </a:lnTo>
                    <a:cubicBezTo>
                      <a:pt x="22" y="346"/>
                      <a:pt x="22" y="346"/>
                      <a:pt x="22" y="346"/>
                    </a:cubicBezTo>
                    <a:cubicBezTo>
                      <a:pt x="106" y="424"/>
                      <a:pt x="106" y="424"/>
                      <a:pt x="106" y="424"/>
                    </a:cubicBezTo>
                    <a:lnTo>
                      <a:pt x="0" y="4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000" dirty="0">
                  <a:latin typeface="Lato Light"/>
                </a:endParaRPr>
              </a:p>
            </p:txBody>
          </p:sp>
        </p:grpSp>
        <p:sp>
          <p:nvSpPr>
            <p:cNvPr id="27" name="TextBox 10"/>
            <p:cNvSpPr txBox="1"/>
            <p:nvPr/>
          </p:nvSpPr>
          <p:spPr>
            <a:xfrm>
              <a:off x="7710129" y="5264605"/>
              <a:ext cx="890905" cy="2222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l">
                <a:buNone/>
              </a:pPr>
              <a:r>
                <a:rPr lang="zh-CN" altLang="en-US" sz="1000" cap="all" dirty="0">
                  <a:solidFill>
                    <a:srgbClr val="0170C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汇报人：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XXX</a:t>
              </a:r>
              <a:endParaRPr lang="en-US" altLang="zh-CN" sz="10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8" name="TextBox 10"/>
            <p:cNvSpPr txBox="1"/>
            <p:nvPr/>
          </p:nvSpPr>
          <p:spPr>
            <a:xfrm>
              <a:off x="9631293" y="5264605"/>
              <a:ext cx="1219200" cy="2222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>
                <a:buNone/>
              </a:pPr>
              <a:r>
                <a:rPr lang="zh-CN" altLang="en-US" sz="1000" cap="all" dirty="0" smtClean="0">
                  <a:solidFill>
                    <a:srgbClr val="0170C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时间：</a:t>
              </a:r>
              <a:r>
                <a:rPr lang="en-US" altLang="zh-CN" sz="1000" cap="all" dirty="0" smtClean="0">
                  <a:solidFill>
                    <a:srgbClr val="0170C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20XX.XX.XX</a:t>
              </a:r>
              <a:endParaRPr lang="zh-CN" altLang="en-US" sz="1000" cap="all" dirty="0">
                <a:solidFill>
                  <a:srgbClr val="0170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10"/>
          <p:cNvSpPr txBox="1"/>
          <p:nvPr/>
        </p:nvSpPr>
        <p:spPr>
          <a:xfrm>
            <a:off x="6501383" y="3120007"/>
            <a:ext cx="5216813" cy="74635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buNone/>
            </a:pPr>
            <a:r>
              <a:rPr lang="zh-CN" altLang="en-US" sz="4400" cap="all" dirty="0" smtClean="0">
                <a:solidFill>
                  <a:srgbClr val="0170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感谢聆听，批评指导</a:t>
            </a:r>
            <a:endParaRPr lang="zh-CN" altLang="en-US" sz="4400" cap="all" dirty="0">
              <a:solidFill>
                <a:srgbClr val="0170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37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38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840"/>
                                </p:stCondLst>
                                <p:childTnLst>
                                  <p:par>
                                    <p:cTn id="4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340"/>
                                </p:stCondLst>
                                <p:childTnLst>
                                  <p:par>
                                    <p:cTn id="4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639"/>
                                </p:stCondLst>
                                <p:childTnLst>
                                  <p:par>
                                    <p:cTn id="5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7139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7" grpId="0" animBg="1"/>
          <p:bldP spid="13" grpId="0" animBg="1"/>
          <p:bldP spid="10" grpId="0" animBg="1"/>
          <p:bldP spid="15" grpId="0"/>
          <p:bldP spid="15" grpId="1"/>
          <p:bldP spid="18" grpId="0"/>
          <p:bldP spid="18" grpId="1"/>
          <p:bldP spid="3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8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840"/>
                                </p:stCondLst>
                                <p:childTnLst>
                                  <p:par>
                                    <p:cTn id="4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340"/>
                                </p:stCondLst>
                                <p:childTnLst>
                                  <p:par>
                                    <p:cTn id="4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639"/>
                                </p:stCondLst>
                                <p:childTnLst>
                                  <p:par>
                                    <p:cTn id="5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7139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7" grpId="0" animBg="1"/>
          <p:bldP spid="13" grpId="0" animBg="1"/>
          <p:bldP spid="10" grpId="0" animBg="1"/>
          <p:bldP spid="15" grpId="0"/>
          <p:bldP spid="15" grpId="1"/>
          <p:bldP spid="18" grpId="0"/>
          <p:bldP spid="18" grpId="1"/>
          <p:bldP spid="3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 rot="10800000">
            <a:off x="807868" y="2657694"/>
            <a:ext cx="439604" cy="1562338"/>
          </a:xfrm>
          <a:custGeom>
            <a:avLst/>
            <a:gdLst>
              <a:gd name="connsiteX0" fmla="*/ 0 w 530147"/>
              <a:gd name="connsiteY0" fmla="*/ 0 h 1562338"/>
              <a:gd name="connsiteX1" fmla="*/ 530147 w 530147"/>
              <a:gd name="connsiteY1" fmla="*/ 0 h 1562338"/>
              <a:gd name="connsiteX2" fmla="*/ 530147 w 530147"/>
              <a:gd name="connsiteY2" fmla="*/ 1216177 h 1562338"/>
              <a:gd name="connsiteX3" fmla="*/ 0 w 530147"/>
              <a:gd name="connsiteY3" fmla="*/ 1562338 h 156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47" h="1562338">
                <a:moveTo>
                  <a:pt x="0" y="0"/>
                </a:moveTo>
                <a:lnTo>
                  <a:pt x="530147" y="0"/>
                </a:lnTo>
                <a:lnTo>
                  <a:pt x="530147" y="1216177"/>
                </a:lnTo>
                <a:lnTo>
                  <a:pt x="0" y="15623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5858840" y="2999919"/>
            <a:ext cx="439604" cy="1562338"/>
          </a:xfrm>
          <a:custGeom>
            <a:avLst/>
            <a:gdLst>
              <a:gd name="connsiteX0" fmla="*/ 0 w 530147"/>
              <a:gd name="connsiteY0" fmla="*/ 0 h 1562338"/>
              <a:gd name="connsiteX1" fmla="*/ 530147 w 530147"/>
              <a:gd name="connsiteY1" fmla="*/ 0 h 1562338"/>
              <a:gd name="connsiteX2" fmla="*/ 530147 w 530147"/>
              <a:gd name="connsiteY2" fmla="*/ 1216177 h 1562338"/>
              <a:gd name="connsiteX3" fmla="*/ 0 w 530147"/>
              <a:gd name="connsiteY3" fmla="*/ 1562338 h 156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47" h="1562338">
                <a:moveTo>
                  <a:pt x="0" y="0"/>
                </a:moveTo>
                <a:lnTo>
                  <a:pt x="530147" y="0"/>
                </a:lnTo>
                <a:lnTo>
                  <a:pt x="530147" y="1216177"/>
                </a:lnTo>
                <a:lnTo>
                  <a:pt x="0" y="15623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588515" y="-12699"/>
            <a:ext cx="5926586" cy="7245349"/>
          </a:xfrm>
          <a:custGeom>
            <a:avLst/>
            <a:gdLst>
              <a:gd name="connsiteX0" fmla="*/ 756568 w 4593513"/>
              <a:gd name="connsiteY0" fmla="*/ 0 h 7245349"/>
              <a:gd name="connsiteX1" fmla="*/ 4593513 w 4593513"/>
              <a:gd name="connsiteY1" fmla="*/ 0 h 7245349"/>
              <a:gd name="connsiteX2" fmla="*/ 3830873 w 4593513"/>
              <a:gd name="connsiteY2" fmla="*/ 7245349 h 7245349"/>
              <a:gd name="connsiteX3" fmla="*/ 0 w 4593513"/>
              <a:gd name="connsiteY3" fmla="*/ 7245349 h 7245349"/>
              <a:gd name="connsiteX4" fmla="*/ 0 w 4593513"/>
              <a:gd name="connsiteY4" fmla="*/ 7187657 h 724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3513" h="7245349">
                <a:moveTo>
                  <a:pt x="756568" y="0"/>
                </a:moveTo>
                <a:lnTo>
                  <a:pt x="4593513" y="0"/>
                </a:lnTo>
                <a:lnTo>
                  <a:pt x="3830873" y="7245349"/>
                </a:lnTo>
                <a:lnTo>
                  <a:pt x="0" y="7245349"/>
                </a:lnTo>
                <a:lnTo>
                  <a:pt x="0" y="7187657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75" b="1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05173" y="2999919"/>
            <a:ext cx="5493271" cy="1220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1"/>
          <p:cNvSpPr txBox="1"/>
          <p:nvPr/>
        </p:nvSpPr>
        <p:spPr>
          <a:xfrm>
            <a:off x="6993434" y="2730977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zh-CN" altLang="en-US" sz="4000" dirty="0" smtClean="0">
                <a:solidFill>
                  <a:srgbClr val="0170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4000" dirty="0">
                <a:solidFill>
                  <a:srgbClr val="0170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4000" dirty="0">
              <a:solidFill>
                <a:srgbClr val="0170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10137" y="2768304"/>
            <a:ext cx="1683342" cy="16833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8" name="TextBox 13"/>
          <p:cNvSpPr txBox="1"/>
          <p:nvPr/>
        </p:nvSpPr>
        <p:spPr>
          <a:xfrm>
            <a:off x="2917064" y="3068994"/>
            <a:ext cx="1269489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7030" b="1" dirty="0" smtClean="0">
                <a:solidFill>
                  <a:srgbClr val="0170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7030" b="1" dirty="0">
              <a:solidFill>
                <a:srgbClr val="0170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1"/>
          <p:cNvSpPr txBox="1"/>
          <p:nvPr/>
        </p:nvSpPr>
        <p:spPr>
          <a:xfrm>
            <a:off x="6937007" y="3710110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600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600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9109397" y="3710110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600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600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6937007" y="4048664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600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600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9109397" y="4048664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600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600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993434" y="3529278"/>
            <a:ext cx="418846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37" grpId="0" animBg="1"/>
      <p:bldP spid="3" grpId="0" animBg="1"/>
      <p:bldP spid="13" grpId="0"/>
      <p:bldP spid="1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/>
          <p:nvPr/>
        </p:nvGrpSpPr>
        <p:grpSpPr>
          <a:xfrm>
            <a:off x="750405" y="2005933"/>
            <a:ext cx="1660831" cy="1469196"/>
            <a:chOff x="533400" y="1426519"/>
            <a:chExt cx="1181100" cy="1044819"/>
          </a:xfrm>
        </p:grpSpPr>
        <p:sp>
          <p:nvSpPr>
            <p:cNvPr id="5" name="Freeform 4"/>
            <p:cNvSpPr/>
            <p:nvPr/>
          </p:nvSpPr>
          <p:spPr bwMode="auto">
            <a:xfrm>
              <a:off x="533400" y="1426519"/>
              <a:ext cx="1181100" cy="317989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16200000" flipH="1">
              <a:off x="1192090" y="1948929"/>
              <a:ext cx="726831" cy="317988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59"/>
          <p:cNvGrpSpPr/>
          <p:nvPr/>
        </p:nvGrpSpPr>
        <p:grpSpPr>
          <a:xfrm>
            <a:off x="2411236" y="3027983"/>
            <a:ext cx="1660831" cy="1469196"/>
            <a:chOff x="1714500" y="2153350"/>
            <a:chExt cx="1181100" cy="1044819"/>
          </a:xfrm>
        </p:grpSpPr>
        <p:sp>
          <p:nvSpPr>
            <p:cNvPr id="10" name="Freeform 9"/>
            <p:cNvSpPr/>
            <p:nvPr/>
          </p:nvSpPr>
          <p:spPr bwMode="auto">
            <a:xfrm>
              <a:off x="1714500" y="2153350"/>
              <a:ext cx="1181100" cy="317989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 rot="16200000" flipH="1">
              <a:off x="2373190" y="2675760"/>
              <a:ext cx="726831" cy="317988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60"/>
          <p:cNvGrpSpPr/>
          <p:nvPr/>
        </p:nvGrpSpPr>
        <p:grpSpPr>
          <a:xfrm>
            <a:off x="4072067" y="4050032"/>
            <a:ext cx="1660831" cy="1469195"/>
            <a:chOff x="2895600" y="2880181"/>
            <a:chExt cx="1181100" cy="1044818"/>
          </a:xfrm>
        </p:grpSpPr>
        <p:sp>
          <p:nvSpPr>
            <p:cNvPr id="12" name="Freeform 11"/>
            <p:cNvSpPr/>
            <p:nvPr/>
          </p:nvSpPr>
          <p:spPr bwMode="auto">
            <a:xfrm>
              <a:off x="2895600" y="2880181"/>
              <a:ext cx="1181100" cy="317989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16200000" flipH="1">
              <a:off x="3554290" y="3402590"/>
              <a:ext cx="726831" cy="317988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5732897" y="5072082"/>
            <a:ext cx="1660831" cy="1469195"/>
            <a:chOff x="4076700" y="3607012"/>
            <a:chExt cx="1181100" cy="1044818"/>
          </a:xfrm>
        </p:grpSpPr>
        <p:sp>
          <p:nvSpPr>
            <p:cNvPr id="14" name="Freeform 13"/>
            <p:cNvSpPr/>
            <p:nvPr/>
          </p:nvSpPr>
          <p:spPr bwMode="auto">
            <a:xfrm>
              <a:off x="4076700" y="3607012"/>
              <a:ext cx="1181100" cy="317989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 rot="16200000" flipH="1">
              <a:off x="4735390" y="4129421"/>
              <a:ext cx="726831" cy="317988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>
                <a:lnSpc>
                  <a:spcPct val="15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7393728" y="6094132"/>
            <a:ext cx="1714406" cy="447147"/>
          </a:xfrm>
          <a:prstGeom prst="rect">
            <a:avLst/>
          </a:pr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rtlCol="0" anchor="t" anchorCtr="0" compatLnSpc="1"/>
          <a:lstStyle/>
          <a:p>
            <a:pPr algn="ctr">
              <a:lnSpc>
                <a:spcPct val="15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2875" y="3747081"/>
            <a:ext cx="71814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2817" y="4769131"/>
            <a:ext cx="71814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5973" y="2725031"/>
            <a:ext cx="71814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53948" y="5791180"/>
            <a:ext cx="71814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58379" y="6635035"/>
            <a:ext cx="71814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5"/>
          <p:cNvSpPr/>
          <p:nvPr/>
        </p:nvSpPr>
        <p:spPr bwMode="auto">
          <a:xfrm>
            <a:off x="7875906" y="5382740"/>
            <a:ext cx="572210" cy="572210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63"/>
          <p:cNvSpPr>
            <a:spLocks noEditPoints="1"/>
          </p:cNvSpPr>
          <p:nvPr/>
        </p:nvSpPr>
        <p:spPr bwMode="auto">
          <a:xfrm>
            <a:off x="2726213" y="2432495"/>
            <a:ext cx="649376" cy="472622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103"/>
          <p:cNvSpPr>
            <a:spLocks noEditPoints="1"/>
          </p:cNvSpPr>
          <p:nvPr/>
        </p:nvSpPr>
        <p:spPr bwMode="auto">
          <a:xfrm>
            <a:off x="1216830" y="1255881"/>
            <a:ext cx="432255" cy="63650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56"/>
          <p:cNvSpPr>
            <a:spLocks noEditPoints="1"/>
          </p:cNvSpPr>
          <p:nvPr/>
        </p:nvSpPr>
        <p:spPr bwMode="auto">
          <a:xfrm>
            <a:off x="4344699" y="3313803"/>
            <a:ext cx="673176" cy="673176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6"/>
          <p:cNvSpPr>
            <a:spLocks noEditPoints="1"/>
          </p:cNvSpPr>
          <p:nvPr/>
        </p:nvSpPr>
        <p:spPr bwMode="auto">
          <a:xfrm>
            <a:off x="6053853" y="4445818"/>
            <a:ext cx="652685" cy="506250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304086" y="2015206"/>
            <a:ext cx="1767981" cy="2233"/>
          </a:xfrm>
          <a:prstGeom prst="line">
            <a:avLst/>
          </a:prstGeom>
          <a:ln w="19050" cap="rnd">
            <a:solidFill>
              <a:schemeClr val="accent1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964917" y="3027982"/>
            <a:ext cx="1767981" cy="2233"/>
          </a:xfrm>
          <a:prstGeom prst="line">
            <a:avLst/>
          </a:prstGeom>
          <a:ln w="19050" cap="rnd">
            <a:solidFill>
              <a:schemeClr val="accent2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25747" y="4047799"/>
            <a:ext cx="1767981" cy="2233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40153" y="5072082"/>
            <a:ext cx="1767981" cy="2233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66"/>
          <p:cNvGrpSpPr/>
          <p:nvPr/>
        </p:nvGrpSpPr>
        <p:grpSpPr>
          <a:xfrm>
            <a:off x="4207907" y="1669184"/>
            <a:ext cx="2207580" cy="628920"/>
            <a:chOff x="5603652" y="1713943"/>
            <a:chExt cx="1947726" cy="447257"/>
          </a:xfrm>
        </p:grpSpPr>
        <p:sp>
          <p:nvSpPr>
            <p:cNvPr id="45" name="Text Placeholder 3"/>
            <p:cNvSpPr txBox="1"/>
            <p:nvPr/>
          </p:nvSpPr>
          <p:spPr>
            <a:xfrm>
              <a:off x="5603652" y="1713943"/>
              <a:ext cx="1108822" cy="15321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dirty="0" smtClean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 Placeholder 3"/>
            <p:cNvSpPr txBox="1"/>
            <p:nvPr/>
          </p:nvSpPr>
          <p:spPr>
            <a:xfrm>
              <a:off x="5603652" y="1914144"/>
              <a:ext cx="1947726" cy="24705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66"/>
          <p:cNvGrpSpPr/>
          <p:nvPr/>
        </p:nvGrpSpPr>
        <p:grpSpPr>
          <a:xfrm>
            <a:off x="5871975" y="2680410"/>
            <a:ext cx="2207580" cy="628917"/>
            <a:chOff x="5603652" y="1713945"/>
            <a:chExt cx="1947726" cy="447253"/>
          </a:xfrm>
        </p:grpSpPr>
        <p:sp>
          <p:nvSpPr>
            <p:cNvPr id="48" name="Text Placeholder 3"/>
            <p:cNvSpPr txBox="1"/>
            <p:nvPr/>
          </p:nvSpPr>
          <p:spPr>
            <a:xfrm>
              <a:off x="5603652" y="1713945"/>
              <a:ext cx="1108822" cy="15321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 Placeholder 3"/>
            <p:cNvSpPr txBox="1"/>
            <p:nvPr/>
          </p:nvSpPr>
          <p:spPr>
            <a:xfrm>
              <a:off x="5603652" y="1914143"/>
              <a:ext cx="1947726" cy="24705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66"/>
          <p:cNvGrpSpPr/>
          <p:nvPr/>
        </p:nvGrpSpPr>
        <p:grpSpPr>
          <a:xfrm>
            <a:off x="7476947" y="3689593"/>
            <a:ext cx="2207580" cy="628918"/>
            <a:chOff x="5603652" y="1713945"/>
            <a:chExt cx="1947726" cy="447254"/>
          </a:xfrm>
        </p:grpSpPr>
        <p:sp>
          <p:nvSpPr>
            <p:cNvPr id="51" name="Text Placeholder 3"/>
            <p:cNvSpPr txBox="1"/>
            <p:nvPr/>
          </p:nvSpPr>
          <p:spPr>
            <a:xfrm>
              <a:off x="5603652" y="1713945"/>
              <a:ext cx="1108822" cy="15321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dirty="0" smtClean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 Placeholder 3"/>
            <p:cNvSpPr txBox="1"/>
            <p:nvPr/>
          </p:nvSpPr>
          <p:spPr>
            <a:xfrm>
              <a:off x="5603652" y="1914144"/>
              <a:ext cx="1947726" cy="24705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66"/>
          <p:cNvGrpSpPr/>
          <p:nvPr/>
        </p:nvGrpSpPr>
        <p:grpSpPr>
          <a:xfrm>
            <a:off x="9262356" y="4733656"/>
            <a:ext cx="2207580" cy="628916"/>
            <a:chOff x="5603652" y="1713945"/>
            <a:chExt cx="1947726" cy="447253"/>
          </a:xfrm>
        </p:grpSpPr>
        <p:sp>
          <p:nvSpPr>
            <p:cNvPr id="54" name="Text Placeholder 3"/>
            <p:cNvSpPr txBox="1"/>
            <p:nvPr/>
          </p:nvSpPr>
          <p:spPr>
            <a:xfrm>
              <a:off x="5603652" y="1713945"/>
              <a:ext cx="1108822" cy="15321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b="1" dirty="0" smtClean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Text Placeholder 3"/>
            <p:cNvSpPr txBox="1"/>
            <p:nvPr/>
          </p:nvSpPr>
          <p:spPr>
            <a:xfrm>
              <a:off x="5603652" y="1914143"/>
              <a:ext cx="1947726" cy="24705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66"/>
          <p:cNvGrpSpPr/>
          <p:nvPr/>
        </p:nvGrpSpPr>
        <p:grpSpPr>
          <a:xfrm>
            <a:off x="9262356" y="5938071"/>
            <a:ext cx="2207580" cy="628917"/>
            <a:chOff x="5603652" y="1713946"/>
            <a:chExt cx="1947726" cy="447253"/>
          </a:xfrm>
        </p:grpSpPr>
        <p:sp>
          <p:nvSpPr>
            <p:cNvPr id="57" name="Text Placeholder 3"/>
            <p:cNvSpPr txBox="1"/>
            <p:nvPr/>
          </p:nvSpPr>
          <p:spPr>
            <a:xfrm>
              <a:off x="5603652" y="1713946"/>
              <a:ext cx="1108822" cy="15321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b="1" dirty="0" smtClean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Text Placeholder 3"/>
            <p:cNvSpPr txBox="1"/>
            <p:nvPr/>
          </p:nvSpPr>
          <p:spPr>
            <a:xfrm>
              <a:off x="5603652" y="1914144"/>
              <a:ext cx="1947726" cy="24705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455289" y="709542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1125200" y="0"/>
            <a:ext cx="1733550" cy="709542"/>
            <a:chOff x="11125200" y="0"/>
            <a:chExt cx="1733550" cy="709542"/>
          </a:xfrm>
        </p:grpSpPr>
        <p:sp>
          <p:nvSpPr>
            <p:cNvPr id="53" name="矩形 52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Content Placeholder 2"/>
            <p:cNvSpPr txBox="1"/>
            <p:nvPr/>
          </p:nvSpPr>
          <p:spPr>
            <a:xfrm>
              <a:off x="11579981" y="64770"/>
              <a:ext cx="931937" cy="527368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en-US" sz="32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6000">
        <p14:flip dir="r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 bwMode="auto">
          <a:xfrm>
            <a:off x="1679419" y="4038648"/>
            <a:ext cx="1273295" cy="428601"/>
          </a:xfrm>
          <a:prstGeom prst="roundRect">
            <a:avLst>
              <a:gd name="adj" fmla="val 47917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rtlCol="0" anchor="ctr" anchorCtr="0" compatLnSpc="1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2016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 bwMode="auto">
          <a:xfrm>
            <a:off x="3736073" y="4038648"/>
            <a:ext cx="1273295" cy="428601"/>
          </a:xfrm>
          <a:prstGeom prst="roundRect">
            <a:avLst>
              <a:gd name="adj" fmla="val 47917"/>
            </a:avLst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rtlCol="0" anchor="ctr" anchorCtr="0" compatLnSpc="1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 bwMode="auto">
          <a:xfrm>
            <a:off x="5830603" y="4038648"/>
            <a:ext cx="1273295" cy="428601"/>
          </a:xfrm>
          <a:prstGeom prst="roundRect">
            <a:avLst>
              <a:gd name="adj" fmla="val 47917"/>
            </a:avLst>
          </a:pr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rtlCol="0" anchor="ctr" anchorCtr="0" compatLnSpc="1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2018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 bwMode="auto">
          <a:xfrm>
            <a:off x="7882272" y="4038648"/>
            <a:ext cx="1273295" cy="428601"/>
          </a:xfrm>
          <a:prstGeom prst="roundRect">
            <a:avLst>
              <a:gd name="adj" fmla="val 47917"/>
            </a:avLst>
          </a:pr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rtlCol="0" anchor="ctr" anchorCtr="0" compatLnSpc="1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2019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>
            <a:off x="9942318" y="4038648"/>
            <a:ext cx="1273295" cy="428601"/>
          </a:xfrm>
          <a:prstGeom prst="roundRect">
            <a:avLst>
              <a:gd name="adj" fmla="val 47917"/>
            </a:avLst>
          </a:pr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rtlCol="0" anchor="ctr" anchorCtr="0" compatLnSpc="1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2020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283902" y="4673180"/>
            <a:ext cx="1996488" cy="136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 defTabSz="128524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344890" y="4673180"/>
            <a:ext cx="1996488" cy="136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 defTabSz="128524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405878" y="4673180"/>
            <a:ext cx="1996488" cy="136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 defTabSz="128524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466866" y="4673180"/>
            <a:ext cx="1996488" cy="136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 defTabSz="128524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9527856" y="4673180"/>
            <a:ext cx="1996488" cy="136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 defTabSz="128524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43" name="Chart 42"/>
          <p:cNvGraphicFramePr/>
          <p:nvPr/>
        </p:nvGraphicFramePr>
        <p:xfrm>
          <a:off x="1048081" y="2109941"/>
          <a:ext cx="2209803" cy="1816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4" name="Chart 43"/>
          <p:cNvGraphicFramePr/>
          <p:nvPr/>
        </p:nvGraphicFramePr>
        <p:xfrm>
          <a:off x="3146274" y="2109941"/>
          <a:ext cx="2209803" cy="1816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Chart 44"/>
          <p:cNvGraphicFramePr/>
          <p:nvPr/>
        </p:nvGraphicFramePr>
        <p:xfrm>
          <a:off x="5244466" y="2109941"/>
          <a:ext cx="2209803" cy="1816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Chart 45"/>
          <p:cNvGraphicFramePr/>
          <p:nvPr/>
        </p:nvGraphicFramePr>
        <p:xfrm>
          <a:off x="7342659" y="2109941"/>
          <a:ext cx="2209803" cy="1816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Chart 46"/>
          <p:cNvGraphicFramePr/>
          <p:nvPr/>
        </p:nvGraphicFramePr>
        <p:xfrm>
          <a:off x="9440850" y="2109941"/>
          <a:ext cx="2209803" cy="1816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4" name="Group 33"/>
          <p:cNvGrpSpPr/>
          <p:nvPr/>
        </p:nvGrpSpPr>
        <p:grpSpPr>
          <a:xfrm>
            <a:off x="2728834" y="2175198"/>
            <a:ext cx="486031" cy="405026"/>
            <a:chOff x="6703460" y="2542946"/>
            <a:chExt cx="345641" cy="288035"/>
          </a:xfrm>
        </p:grpSpPr>
        <p:sp>
          <p:nvSpPr>
            <p:cNvPr id="49" name="Down Arrow Callout 48"/>
            <p:cNvSpPr/>
            <p:nvPr/>
          </p:nvSpPr>
          <p:spPr>
            <a:xfrm>
              <a:off x="6703460" y="2542946"/>
              <a:ext cx="345641" cy="28803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748604" y="2566144"/>
              <a:ext cx="255355" cy="15321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75%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4"/>
          <p:cNvGrpSpPr/>
          <p:nvPr/>
        </p:nvGrpSpPr>
        <p:grpSpPr>
          <a:xfrm>
            <a:off x="4772212" y="2175198"/>
            <a:ext cx="486031" cy="405026"/>
            <a:chOff x="6703460" y="2542946"/>
            <a:chExt cx="345641" cy="288035"/>
          </a:xfrm>
        </p:grpSpPr>
        <p:sp>
          <p:nvSpPr>
            <p:cNvPr id="52" name="Down Arrow Callout 51"/>
            <p:cNvSpPr/>
            <p:nvPr/>
          </p:nvSpPr>
          <p:spPr>
            <a:xfrm>
              <a:off x="6703460" y="2542946"/>
              <a:ext cx="345641" cy="28803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748605" y="2566144"/>
              <a:ext cx="255355" cy="15321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37"/>
          <p:cNvGrpSpPr/>
          <p:nvPr/>
        </p:nvGrpSpPr>
        <p:grpSpPr>
          <a:xfrm>
            <a:off x="6815591" y="2175198"/>
            <a:ext cx="486031" cy="405026"/>
            <a:chOff x="6703460" y="2542946"/>
            <a:chExt cx="345641" cy="288035"/>
          </a:xfrm>
        </p:grpSpPr>
        <p:sp>
          <p:nvSpPr>
            <p:cNvPr id="55" name="Down Arrow Callout 54"/>
            <p:cNvSpPr/>
            <p:nvPr/>
          </p:nvSpPr>
          <p:spPr>
            <a:xfrm>
              <a:off x="6703460" y="2542946"/>
              <a:ext cx="345641" cy="28803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748604" y="2566144"/>
              <a:ext cx="255355" cy="15321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45%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40"/>
          <p:cNvGrpSpPr/>
          <p:nvPr/>
        </p:nvGrpSpPr>
        <p:grpSpPr>
          <a:xfrm>
            <a:off x="10902350" y="2175198"/>
            <a:ext cx="486031" cy="405026"/>
            <a:chOff x="6703460" y="2542946"/>
            <a:chExt cx="345641" cy="288035"/>
          </a:xfrm>
        </p:grpSpPr>
        <p:sp>
          <p:nvSpPr>
            <p:cNvPr id="58" name="Down Arrow Callout 57"/>
            <p:cNvSpPr/>
            <p:nvPr/>
          </p:nvSpPr>
          <p:spPr>
            <a:xfrm>
              <a:off x="6703460" y="2542946"/>
              <a:ext cx="345641" cy="28803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748605" y="2566144"/>
              <a:ext cx="255355" cy="15321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7"/>
          <p:cNvGrpSpPr/>
          <p:nvPr/>
        </p:nvGrpSpPr>
        <p:grpSpPr>
          <a:xfrm>
            <a:off x="8858970" y="2175198"/>
            <a:ext cx="486031" cy="405026"/>
            <a:chOff x="6703460" y="2542946"/>
            <a:chExt cx="345641" cy="288035"/>
          </a:xfrm>
        </p:grpSpPr>
        <p:sp>
          <p:nvSpPr>
            <p:cNvPr id="62" name="Down Arrow Callout 61"/>
            <p:cNvSpPr/>
            <p:nvPr/>
          </p:nvSpPr>
          <p:spPr>
            <a:xfrm>
              <a:off x="6703460" y="2542946"/>
              <a:ext cx="345641" cy="28803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748604" y="2566144"/>
              <a:ext cx="255355" cy="15321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455289" y="709542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1125200" y="0"/>
            <a:ext cx="1733550" cy="709542"/>
            <a:chOff x="11125200" y="0"/>
            <a:chExt cx="1733550" cy="709542"/>
          </a:xfrm>
        </p:grpSpPr>
        <p:sp>
          <p:nvSpPr>
            <p:cNvPr id="35" name="矩形 34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Content Placeholder 2"/>
            <p:cNvSpPr txBox="1"/>
            <p:nvPr/>
          </p:nvSpPr>
          <p:spPr>
            <a:xfrm>
              <a:off x="11579981" y="64770"/>
              <a:ext cx="931937" cy="527368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en-US" sz="32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00">
        <p14:prism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01" grpId="0"/>
      <p:bldP spid="102" grpId="0"/>
      <p:bldP spid="103" grpId="0"/>
      <p:bldP spid="104" grpId="0"/>
      <p:bldP spid="105" grpId="0"/>
      <p:bldGraphic spid="43" grpId="0">
        <p:bldAsOne/>
      </p:bldGraphic>
      <p:bldGraphic spid="44" grpId="0">
        <p:bldAsOne/>
      </p:bldGraphic>
      <p:bldGraphic spid="45" grpId="0">
        <p:bldAsOne/>
      </p:bldGraphic>
      <p:bldGraphic spid="46" grpId="0">
        <p:bldAsOne/>
      </p:bldGraphic>
      <p:bldGraphic spid="47" grpId="0">
        <p:bldAsOne/>
      </p:bldGraphic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7009" y="1279108"/>
            <a:ext cx="5258739" cy="5772726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83287" y="4466671"/>
            <a:ext cx="3149742" cy="258516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9290567" y="4466671"/>
            <a:ext cx="3149742" cy="258516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561" name="组合 38"/>
          <p:cNvGrpSpPr/>
          <p:nvPr/>
        </p:nvGrpSpPr>
        <p:grpSpPr bwMode="auto">
          <a:xfrm>
            <a:off x="5908692" y="2886363"/>
            <a:ext cx="992815" cy="992816"/>
            <a:chOff x="0" y="0"/>
            <a:chExt cx="941070" cy="941070"/>
          </a:xfrm>
          <a:solidFill>
            <a:schemeClr val="accent1"/>
          </a:solidFill>
        </p:grpSpPr>
        <p:sp>
          <p:nvSpPr>
            <p:cNvPr id="23562" name="圆角矩形 4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563" name="Freeform 10"/>
            <p:cNvSpPr>
              <a:spLocks noEditPoints="1"/>
            </p:cNvSpPr>
            <p:nvPr/>
          </p:nvSpPr>
          <p:spPr bwMode="auto">
            <a:xfrm>
              <a:off x="174430" y="206113"/>
              <a:ext cx="628568" cy="528844"/>
            </a:xfrm>
            <a:custGeom>
              <a:avLst/>
              <a:gdLst>
                <a:gd name="T0" fmla="*/ 1050 w 1051"/>
                <a:gd name="T1" fmla="*/ 533 h 884"/>
                <a:gd name="T2" fmla="*/ 1048 w 1051"/>
                <a:gd name="T3" fmla="*/ 520 h 884"/>
                <a:gd name="T4" fmla="*/ 1046 w 1051"/>
                <a:gd name="T5" fmla="*/ 505 h 884"/>
                <a:gd name="T6" fmla="*/ 1042 w 1051"/>
                <a:gd name="T7" fmla="*/ 489 h 884"/>
                <a:gd name="T8" fmla="*/ 1040 w 1051"/>
                <a:gd name="T9" fmla="*/ 479 h 884"/>
                <a:gd name="T10" fmla="*/ 1034 w 1051"/>
                <a:gd name="T11" fmla="*/ 460 h 884"/>
                <a:gd name="T12" fmla="*/ 1034 w 1051"/>
                <a:gd name="T13" fmla="*/ 459 h 884"/>
                <a:gd name="T14" fmla="*/ 894 w 1051"/>
                <a:gd name="T15" fmla="*/ 287 h 884"/>
                <a:gd name="T16" fmla="*/ 889 w 1051"/>
                <a:gd name="T17" fmla="*/ 284 h 884"/>
                <a:gd name="T18" fmla="*/ 873 w 1051"/>
                <a:gd name="T19" fmla="*/ 275 h 884"/>
                <a:gd name="T20" fmla="*/ 863 w 1051"/>
                <a:gd name="T21" fmla="*/ 271 h 884"/>
                <a:gd name="T22" fmla="*/ 848 w 1051"/>
                <a:gd name="T23" fmla="*/ 264 h 884"/>
                <a:gd name="T24" fmla="*/ 837 w 1051"/>
                <a:gd name="T25" fmla="*/ 260 h 884"/>
                <a:gd name="T26" fmla="*/ 821 w 1051"/>
                <a:gd name="T27" fmla="*/ 255 h 884"/>
                <a:gd name="T28" fmla="*/ 819 w 1051"/>
                <a:gd name="T29" fmla="*/ 254 h 884"/>
                <a:gd name="T30" fmla="*/ 511 w 1051"/>
                <a:gd name="T31" fmla="*/ 0 h 884"/>
                <a:gd name="T32" fmla="*/ 196 w 1051"/>
                <a:gd name="T33" fmla="*/ 315 h 884"/>
                <a:gd name="T34" fmla="*/ 197 w 1051"/>
                <a:gd name="T35" fmla="*/ 330 h 884"/>
                <a:gd name="T36" fmla="*/ 0 w 1051"/>
                <a:gd name="T37" fmla="*/ 600 h 884"/>
                <a:gd name="T38" fmla="*/ 283 w 1051"/>
                <a:gd name="T39" fmla="*/ 884 h 884"/>
                <a:gd name="T40" fmla="*/ 730 w 1051"/>
                <a:gd name="T41" fmla="*/ 884 h 884"/>
                <a:gd name="T42" fmla="*/ 1051 w 1051"/>
                <a:gd name="T43" fmla="*/ 562 h 884"/>
                <a:gd name="T44" fmla="*/ 1050 w 1051"/>
                <a:gd name="T45" fmla="*/ 533 h 884"/>
                <a:gd name="T46" fmla="*/ 730 w 1051"/>
                <a:gd name="T47" fmla="*/ 825 h 884"/>
                <a:gd name="T48" fmla="*/ 283 w 1051"/>
                <a:gd name="T49" fmla="*/ 825 h 884"/>
                <a:gd name="T50" fmla="*/ 59 w 1051"/>
                <a:gd name="T51" fmla="*/ 600 h 884"/>
                <a:gd name="T52" fmla="*/ 205 w 1051"/>
                <a:gd name="T53" fmla="*/ 389 h 884"/>
                <a:gd name="T54" fmla="*/ 265 w 1051"/>
                <a:gd name="T55" fmla="*/ 512 h 884"/>
                <a:gd name="T56" fmla="*/ 288 w 1051"/>
                <a:gd name="T57" fmla="*/ 523 h 884"/>
                <a:gd name="T58" fmla="*/ 307 w 1051"/>
                <a:gd name="T59" fmla="*/ 516 h 884"/>
                <a:gd name="T60" fmla="*/ 311 w 1051"/>
                <a:gd name="T61" fmla="*/ 475 h 884"/>
                <a:gd name="T62" fmla="*/ 257 w 1051"/>
                <a:gd name="T63" fmla="*/ 348 h 884"/>
                <a:gd name="T64" fmla="*/ 257 w 1051"/>
                <a:gd name="T65" fmla="*/ 348 h 884"/>
                <a:gd name="T66" fmla="*/ 255 w 1051"/>
                <a:gd name="T67" fmla="*/ 331 h 884"/>
                <a:gd name="T68" fmla="*/ 255 w 1051"/>
                <a:gd name="T69" fmla="*/ 315 h 884"/>
                <a:gd name="T70" fmla="*/ 511 w 1051"/>
                <a:gd name="T71" fmla="*/ 59 h 884"/>
                <a:gd name="T72" fmla="*/ 756 w 1051"/>
                <a:gd name="T73" fmla="*/ 243 h 884"/>
                <a:gd name="T74" fmla="*/ 730 w 1051"/>
                <a:gd name="T75" fmla="*/ 241 h 884"/>
                <a:gd name="T76" fmla="*/ 532 w 1051"/>
                <a:gd name="T77" fmla="*/ 310 h 884"/>
                <a:gd name="T78" fmla="*/ 527 w 1051"/>
                <a:gd name="T79" fmla="*/ 351 h 884"/>
                <a:gd name="T80" fmla="*/ 568 w 1051"/>
                <a:gd name="T81" fmla="*/ 356 h 884"/>
                <a:gd name="T82" fmla="*/ 730 w 1051"/>
                <a:gd name="T83" fmla="*/ 300 h 884"/>
                <a:gd name="T84" fmla="*/ 792 w 1051"/>
                <a:gd name="T85" fmla="*/ 307 h 884"/>
                <a:gd name="T86" fmla="*/ 846 w 1051"/>
                <a:gd name="T87" fmla="*/ 327 h 884"/>
                <a:gd name="T88" fmla="*/ 851 w 1051"/>
                <a:gd name="T89" fmla="*/ 330 h 884"/>
                <a:gd name="T90" fmla="*/ 866 w 1051"/>
                <a:gd name="T91" fmla="*/ 338 h 884"/>
                <a:gd name="T92" fmla="*/ 871 w 1051"/>
                <a:gd name="T93" fmla="*/ 341 h 884"/>
                <a:gd name="T94" fmla="*/ 886 w 1051"/>
                <a:gd name="T95" fmla="*/ 352 h 884"/>
                <a:gd name="T96" fmla="*/ 888 w 1051"/>
                <a:gd name="T97" fmla="*/ 353 h 884"/>
                <a:gd name="T98" fmla="*/ 977 w 1051"/>
                <a:gd name="T99" fmla="*/ 473 h 884"/>
                <a:gd name="T100" fmla="*/ 978 w 1051"/>
                <a:gd name="T101" fmla="*/ 476 h 884"/>
                <a:gd name="T102" fmla="*/ 983 w 1051"/>
                <a:gd name="T103" fmla="*/ 493 h 884"/>
                <a:gd name="T104" fmla="*/ 985 w 1051"/>
                <a:gd name="T105" fmla="*/ 500 h 884"/>
                <a:gd name="T106" fmla="*/ 988 w 1051"/>
                <a:gd name="T107" fmla="*/ 515 h 884"/>
                <a:gd name="T108" fmla="*/ 990 w 1051"/>
                <a:gd name="T109" fmla="*/ 527 h 884"/>
                <a:gd name="T110" fmla="*/ 991 w 1051"/>
                <a:gd name="T111" fmla="*/ 538 h 884"/>
                <a:gd name="T112" fmla="*/ 993 w 1051"/>
                <a:gd name="T113" fmla="*/ 562 h 884"/>
                <a:gd name="T114" fmla="*/ 730 w 1051"/>
                <a:gd name="T115" fmla="*/ 825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1" h="884">
                  <a:moveTo>
                    <a:pt x="1050" y="533"/>
                  </a:moveTo>
                  <a:cubicBezTo>
                    <a:pt x="1049" y="529"/>
                    <a:pt x="1049" y="525"/>
                    <a:pt x="1048" y="520"/>
                  </a:cubicBezTo>
                  <a:cubicBezTo>
                    <a:pt x="1048" y="515"/>
                    <a:pt x="1047" y="510"/>
                    <a:pt x="1046" y="505"/>
                  </a:cubicBezTo>
                  <a:cubicBezTo>
                    <a:pt x="1045" y="500"/>
                    <a:pt x="1044" y="494"/>
                    <a:pt x="1042" y="489"/>
                  </a:cubicBezTo>
                  <a:cubicBezTo>
                    <a:pt x="1042" y="485"/>
                    <a:pt x="1041" y="482"/>
                    <a:pt x="1040" y="479"/>
                  </a:cubicBezTo>
                  <a:cubicBezTo>
                    <a:pt x="1038" y="473"/>
                    <a:pt x="1036" y="466"/>
                    <a:pt x="1034" y="460"/>
                  </a:cubicBezTo>
                  <a:cubicBezTo>
                    <a:pt x="1034" y="459"/>
                    <a:pt x="1034" y="459"/>
                    <a:pt x="1034" y="459"/>
                  </a:cubicBezTo>
                  <a:cubicBezTo>
                    <a:pt x="1009" y="386"/>
                    <a:pt x="959" y="326"/>
                    <a:pt x="894" y="287"/>
                  </a:cubicBezTo>
                  <a:cubicBezTo>
                    <a:pt x="893" y="286"/>
                    <a:pt x="891" y="285"/>
                    <a:pt x="889" y="284"/>
                  </a:cubicBezTo>
                  <a:cubicBezTo>
                    <a:pt x="884" y="281"/>
                    <a:pt x="878" y="278"/>
                    <a:pt x="873" y="275"/>
                  </a:cubicBezTo>
                  <a:cubicBezTo>
                    <a:pt x="870" y="274"/>
                    <a:pt x="867" y="272"/>
                    <a:pt x="863" y="271"/>
                  </a:cubicBezTo>
                  <a:cubicBezTo>
                    <a:pt x="858" y="268"/>
                    <a:pt x="853" y="266"/>
                    <a:pt x="848" y="264"/>
                  </a:cubicBezTo>
                  <a:cubicBezTo>
                    <a:pt x="844" y="262"/>
                    <a:pt x="840" y="261"/>
                    <a:pt x="837" y="260"/>
                  </a:cubicBezTo>
                  <a:cubicBezTo>
                    <a:pt x="831" y="258"/>
                    <a:pt x="826" y="256"/>
                    <a:pt x="821" y="255"/>
                  </a:cubicBezTo>
                  <a:cubicBezTo>
                    <a:pt x="820" y="254"/>
                    <a:pt x="819" y="254"/>
                    <a:pt x="819" y="254"/>
                  </a:cubicBezTo>
                  <a:cubicBezTo>
                    <a:pt x="790" y="108"/>
                    <a:pt x="661" y="0"/>
                    <a:pt x="511" y="0"/>
                  </a:cubicBezTo>
                  <a:cubicBezTo>
                    <a:pt x="337" y="0"/>
                    <a:pt x="196" y="141"/>
                    <a:pt x="196" y="315"/>
                  </a:cubicBezTo>
                  <a:cubicBezTo>
                    <a:pt x="196" y="320"/>
                    <a:pt x="196" y="325"/>
                    <a:pt x="197" y="330"/>
                  </a:cubicBezTo>
                  <a:cubicBezTo>
                    <a:pt x="81" y="367"/>
                    <a:pt x="0" y="477"/>
                    <a:pt x="0" y="600"/>
                  </a:cubicBezTo>
                  <a:cubicBezTo>
                    <a:pt x="0" y="756"/>
                    <a:pt x="127" y="884"/>
                    <a:pt x="283" y="884"/>
                  </a:cubicBezTo>
                  <a:cubicBezTo>
                    <a:pt x="730" y="884"/>
                    <a:pt x="730" y="884"/>
                    <a:pt x="730" y="884"/>
                  </a:cubicBezTo>
                  <a:cubicBezTo>
                    <a:pt x="907" y="884"/>
                    <a:pt x="1051" y="739"/>
                    <a:pt x="1051" y="562"/>
                  </a:cubicBezTo>
                  <a:cubicBezTo>
                    <a:pt x="1051" y="552"/>
                    <a:pt x="1051" y="543"/>
                    <a:pt x="1050" y="533"/>
                  </a:cubicBezTo>
                  <a:close/>
                  <a:moveTo>
                    <a:pt x="730" y="825"/>
                  </a:moveTo>
                  <a:cubicBezTo>
                    <a:pt x="283" y="825"/>
                    <a:pt x="283" y="825"/>
                    <a:pt x="283" y="825"/>
                  </a:cubicBezTo>
                  <a:cubicBezTo>
                    <a:pt x="159" y="825"/>
                    <a:pt x="59" y="724"/>
                    <a:pt x="59" y="600"/>
                  </a:cubicBezTo>
                  <a:cubicBezTo>
                    <a:pt x="59" y="506"/>
                    <a:pt x="119" y="421"/>
                    <a:pt x="205" y="389"/>
                  </a:cubicBezTo>
                  <a:cubicBezTo>
                    <a:pt x="216" y="434"/>
                    <a:pt x="236" y="476"/>
                    <a:pt x="265" y="512"/>
                  </a:cubicBezTo>
                  <a:cubicBezTo>
                    <a:pt x="271" y="519"/>
                    <a:pt x="280" y="523"/>
                    <a:pt x="288" y="523"/>
                  </a:cubicBezTo>
                  <a:cubicBezTo>
                    <a:pt x="295" y="523"/>
                    <a:pt x="301" y="520"/>
                    <a:pt x="307" y="516"/>
                  </a:cubicBezTo>
                  <a:cubicBezTo>
                    <a:pt x="319" y="506"/>
                    <a:pt x="321" y="487"/>
                    <a:pt x="311" y="475"/>
                  </a:cubicBezTo>
                  <a:cubicBezTo>
                    <a:pt x="281" y="438"/>
                    <a:pt x="263" y="395"/>
                    <a:pt x="257" y="348"/>
                  </a:cubicBezTo>
                  <a:cubicBezTo>
                    <a:pt x="257" y="348"/>
                    <a:pt x="257" y="348"/>
                    <a:pt x="257" y="348"/>
                  </a:cubicBezTo>
                  <a:cubicBezTo>
                    <a:pt x="256" y="342"/>
                    <a:pt x="256" y="336"/>
                    <a:pt x="255" y="331"/>
                  </a:cubicBezTo>
                  <a:cubicBezTo>
                    <a:pt x="255" y="326"/>
                    <a:pt x="255" y="320"/>
                    <a:pt x="255" y="315"/>
                  </a:cubicBezTo>
                  <a:cubicBezTo>
                    <a:pt x="255" y="174"/>
                    <a:pt x="369" y="59"/>
                    <a:pt x="511" y="59"/>
                  </a:cubicBezTo>
                  <a:cubicBezTo>
                    <a:pt x="625" y="59"/>
                    <a:pt x="724" y="136"/>
                    <a:pt x="756" y="243"/>
                  </a:cubicBezTo>
                  <a:cubicBezTo>
                    <a:pt x="747" y="242"/>
                    <a:pt x="739" y="241"/>
                    <a:pt x="730" y="241"/>
                  </a:cubicBezTo>
                  <a:cubicBezTo>
                    <a:pt x="657" y="241"/>
                    <a:pt x="589" y="265"/>
                    <a:pt x="532" y="310"/>
                  </a:cubicBezTo>
                  <a:cubicBezTo>
                    <a:pt x="519" y="320"/>
                    <a:pt x="517" y="338"/>
                    <a:pt x="527" y="351"/>
                  </a:cubicBezTo>
                  <a:cubicBezTo>
                    <a:pt x="537" y="364"/>
                    <a:pt x="555" y="366"/>
                    <a:pt x="568" y="356"/>
                  </a:cubicBezTo>
                  <a:cubicBezTo>
                    <a:pt x="615" y="319"/>
                    <a:pt x="671" y="300"/>
                    <a:pt x="730" y="300"/>
                  </a:cubicBezTo>
                  <a:cubicBezTo>
                    <a:pt x="751" y="300"/>
                    <a:pt x="772" y="303"/>
                    <a:pt x="792" y="307"/>
                  </a:cubicBezTo>
                  <a:cubicBezTo>
                    <a:pt x="811" y="312"/>
                    <a:pt x="829" y="319"/>
                    <a:pt x="846" y="327"/>
                  </a:cubicBezTo>
                  <a:cubicBezTo>
                    <a:pt x="848" y="328"/>
                    <a:pt x="849" y="329"/>
                    <a:pt x="851" y="330"/>
                  </a:cubicBezTo>
                  <a:cubicBezTo>
                    <a:pt x="856" y="332"/>
                    <a:pt x="861" y="335"/>
                    <a:pt x="866" y="338"/>
                  </a:cubicBezTo>
                  <a:cubicBezTo>
                    <a:pt x="868" y="339"/>
                    <a:pt x="869" y="340"/>
                    <a:pt x="871" y="341"/>
                  </a:cubicBezTo>
                  <a:cubicBezTo>
                    <a:pt x="876" y="344"/>
                    <a:pt x="881" y="348"/>
                    <a:pt x="886" y="352"/>
                  </a:cubicBezTo>
                  <a:cubicBezTo>
                    <a:pt x="887" y="352"/>
                    <a:pt x="888" y="353"/>
                    <a:pt x="888" y="353"/>
                  </a:cubicBezTo>
                  <a:cubicBezTo>
                    <a:pt x="928" y="384"/>
                    <a:pt x="959" y="425"/>
                    <a:pt x="977" y="473"/>
                  </a:cubicBezTo>
                  <a:cubicBezTo>
                    <a:pt x="977" y="474"/>
                    <a:pt x="977" y="475"/>
                    <a:pt x="978" y="476"/>
                  </a:cubicBezTo>
                  <a:cubicBezTo>
                    <a:pt x="980" y="481"/>
                    <a:pt x="981" y="487"/>
                    <a:pt x="983" y="493"/>
                  </a:cubicBezTo>
                  <a:cubicBezTo>
                    <a:pt x="984" y="495"/>
                    <a:pt x="984" y="498"/>
                    <a:pt x="985" y="500"/>
                  </a:cubicBezTo>
                  <a:cubicBezTo>
                    <a:pt x="986" y="505"/>
                    <a:pt x="987" y="510"/>
                    <a:pt x="988" y="515"/>
                  </a:cubicBezTo>
                  <a:cubicBezTo>
                    <a:pt x="989" y="519"/>
                    <a:pt x="989" y="523"/>
                    <a:pt x="990" y="527"/>
                  </a:cubicBezTo>
                  <a:cubicBezTo>
                    <a:pt x="990" y="530"/>
                    <a:pt x="991" y="534"/>
                    <a:pt x="991" y="538"/>
                  </a:cubicBezTo>
                  <a:cubicBezTo>
                    <a:pt x="992" y="546"/>
                    <a:pt x="993" y="554"/>
                    <a:pt x="993" y="562"/>
                  </a:cubicBezTo>
                  <a:cubicBezTo>
                    <a:pt x="993" y="707"/>
                    <a:pt x="875" y="825"/>
                    <a:pt x="730" y="8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3564" name="组合 40"/>
          <p:cNvGrpSpPr/>
          <p:nvPr/>
        </p:nvGrpSpPr>
        <p:grpSpPr bwMode="auto">
          <a:xfrm>
            <a:off x="8990938" y="2886363"/>
            <a:ext cx="992816" cy="992816"/>
            <a:chOff x="0" y="0"/>
            <a:chExt cx="941070" cy="941070"/>
          </a:xfrm>
          <a:solidFill>
            <a:schemeClr val="accent3"/>
          </a:solidFill>
        </p:grpSpPr>
        <p:sp>
          <p:nvSpPr>
            <p:cNvPr id="23565" name="圆角矩形 19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566" name="Freeform 11"/>
            <p:cNvSpPr>
              <a:spLocks noEditPoints="1"/>
            </p:cNvSpPr>
            <p:nvPr/>
          </p:nvSpPr>
          <p:spPr bwMode="auto">
            <a:xfrm>
              <a:off x="162294" y="129606"/>
              <a:ext cx="616481" cy="664833"/>
            </a:xfrm>
            <a:custGeom>
              <a:avLst/>
              <a:gdLst>
                <a:gd name="T0" fmla="*/ 1027 w 1031"/>
                <a:gd name="T1" fmla="*/ 227 h 1107"/>
                <a:gd name="T2" fmla="*/ 1023 w 1031"/>
                <a:gd name="T3" fmla="*/ 205 h 1107"/>
                <a:gd name="T4" fmla="*/ 655 w 1031"/>
                <a:gd name="T5" fmla="*/ 7 h 1107"/>
                <a:gd name="T6" fmla="*/ 376 w 1031"/>
                <a:gd name="T7" fmla="*/ 7 h 1107"/>
                <a:gd name="T8" fmla="*/ 8 w 1031"/>
                <a:gd name="T9" fmla="*/ 205 h 1107"/>
                <a:gd name="T10" fmla="*/ 3 w 1031"/>
                <a:gd name="T11" fmla="*/ 227 h 1107"/>
                <a:gd name="T12" fmla="*/ 3 w 1031"/>
                <a:gd name="T13" fmla="*/ 592 h 1107"/>
                <a:gd name="T14" fmla="*/ 8 w 1031"/>
                <a:gd name="T15" fmla="*/ 614 h 1107"/>
                <a:gd name="T16" fmla="*/ 137 w 1031"/>
                <a:gd name="T17" fmla="*/ 876 h 1107"/>
                <a:gd name="T18" fmla="*/ 501 w 1031"/>
                <a:gd name="T19" fmla="*/ 1103 h 1107"/>
                <a:gd name="T20" fmla="*/ 530 w 1031"/>
                <a:gd name="T21" fmla="*/ 1103 h 1107"/>
                <a:gd name="T22" fmla="*/ 894 w 1031"/>
                <a:gd name="T23" fmla="*/ 876 h 1107"/>
                <a:gd name="T24" fmla="*/ 1023 w 1031"/>
                <a:gd name="T25" fmla="*/ 614 h 1107"/>
                <a:gd name="T26" fmla="*/ 1027 w 1031"/>
                <a:gd name="T27" fmla="*/ 592 h 1107"/>
                <a:gd name="T28" fmla="*/ 515 w 1031"/>
                <a:gd name="T29" fmla="*/ 594 h 1107"/>
                <a:gd name="T30" fmla="*/ 515 w 1031"/>
                <a:gd name="T31" fmla="*/ 225 h 1107"/>
                <a:gd name="T32" fmla="*/ 515 w 1031"/>
                <a:gd name="T33" fmla="*/ 594 h 1107"/>
                <a:gd name="T34" fmla="*/ 993 w 1031"/>
                <a:gd name="T35" fmla="*/ 222 h 1107"/>
                <a:gd name="T36" fmla="*/ 537 w 1031"/>
                <a:gd name="T37" fmla="*/ 204 h 1107"/>
                <a:gd name="T38" fmla="*/ 360 w 1031"/>
                <a:gd name="T39" fmla="*/ 35 h 1107"/>
                <a:gd name="T40" fmla="*/ 170 w 1031"/>
                <a:gd name="T41" fmla="*/ 390 h 1107"/>
                <a:gd name="T42" fmla="*/ 360 w 1031"/>
                <a:gd name="T43" fmla="*/ 35 h 1107"/>
                <a:gd name="T44" fmla="*/ 493 w 1031"/>
                <a:gd name="T45" fmla="*/ 615 h 1107"/>
                <a:gd name="T46" fmla="*/ 37 w 1031"/>
                <a:gd name="T47" fmla="*/ 597 h 1107"/>
                <a:gd name="T48" fmla="*/ 835 w 1031"/>
                <a:gd name="T49" fmla="*/ 859 h 1107"/>
                <a:gd name="T50" fmla="*/ 196 w 1031"/>
                <a:gd name="T51" fmla="*/ 859 h 1107"/>
                <a:gd name="T52" fmla="*/ 349 w 1031"/>
                <a:gd name="T53" fmla="*/ 828 h 1107"/>
                <a:gd name="T54" fmla="*/ 515 w 1031"/>
                <a:gd name="T55" fmla="*/ 658 h 1107"/>
                <a:gd name="T56" fmla="*/ 681 w 1031"/>
                <a:gd name="T57" fmla="*/ 828 h 1107"/>
                <a:gd name="T58" fmla="*/ 835 w 1031"/>
                <a:gd name="T59" fmla="*/ 859 h 1107"/>
                <a:gd name="T60" fmla="*/ 537 w 1031"/>
                <a:gd name="T61" fmla="*/ 615 h 1107"/>
                <a:gd name="T62" fmla="*/ 993 w 1031"/>
                <a:gd name="T63" fmla="*/ 597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1" h="1107">
                  <a:moveTo>
                    <a:pt x="883" y="409"/>
                  </a:moveTo>
                  <a:cubicBezTo>
                    <a:pt x="1027" y="227"/>
                    <a:pt x="1027" y="227"/>
                    <a:pt x="1027" y="227"/>
                  </a:cubicBezTo>
                  <a:cubicBezTo>
                    <a:pt x="1030" y="224"/>
                    <a:pt x="1031" y="219"/>
                    <a:pt x="1030" y="215"/>
                  </a:cubicBezTo>
                  <a:cubicBezTo>
                    <a:pt x="1029" y="211"/>
                    <a:pt x="1026" y="207"/>
                    <a:pt x="1023" y="205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67" y="0"/>
                    <a:pt x="659" y="1"/>
                    <a:pt x="655" y="7"/>
                  </a:cubicBezTo>
                  <a:cubicBezTo>
                    <a:pt x="515" y="184"/>
                    <a:pt x="515" y="184"/>
                    <a:pt x="515" y="184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1" y="1"/>
                    <a:pt x="363" y="0"/>
                    <a:pt x="357" y="4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4" y="207"/>
                    <a:pt x="1" y="211"/>
                    <a:pt x="1" y="215"/>
                  </a:cubicBezTo>
                  <a:cubicBezTo>
                    <a:pt x="0" y="219"/>
                    <a:pt x="1" y="224"/>
                    <a:pt x="3" y="227"/>
                  </a:cubicBezTo>
                  <a:cubicBezTo>
                    <a:pt x="147" y="409"/>
                    <a:pt x="147" y="409"/>
                    <a:pt x="147" y="409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1" y="595"/>
                    <a:pt x="0" y="600"/>
                    <a:pt x="1" y="604"/>
                  </a:cubicBezTo>
                  <a:cubicBezTo>
                    <a:pt x="1" y="608"/>
                    <a:pt x="4" y="612"/>
                    <a:pt x="8" y="614"/>
                  </a:cubicBezTo>
                  <a:cubicBezTo>
                    <a:pt x="137" y="688"/>
                    <a:pt x="137" y="688"/>
                    <a:pt x="137" y="688"/>
                  </a:cubicBezTo>
                  <a:cubicBezTo>
                    <a:pt x="137" y="876"/>
                    <a:pt x="137" y="876"/>
                    <a:pt x="137" y="876"/>
                  </a:cubicBezTo>
                  <a:cubicBezTo>
                    <a:pt x="137" y="886"/>
                    <a:pt x="142" y="896"/>
                    <a:pt x="151" y="901"/>
                  </a:cubicBezTo>
                  <a:cubicBezTo>
                    <a:pt x="501" y="1103"/>
                    <a:pt x="501" y="1103"/>
                    <a:pt x="501" y="1103"/>
                  </a:cubicBezTo>
                  <a:cubicBezTo>
                    <a:pt x="505" y="1105"/>
                    <a:pt x="510" y="1107"/>
                    <a:pt x="515" y="1107"/>
                  </a:cubicBezTo>
                  <a:cubicBezTo>
                    <a:pt x="520" y="1107"/>
                    <a:pt x="525" y="1105"/>
                    <a:pt x="530" y="1103"/>
                  </a:cubicBezTo>
                  <a:cubicBezTo>
                    <a:pt x="879" y="901"/>
                    <a:pt x="879" y="901"/>
                    <a:pt x="879" y="901"/>
                  </a:cubicBezTo>
                  <a:cubicBezTo>
                    <a:pt x="888" y="896"/>
                    <a:pt x="894" y="886"/>
                    <a:pt x="894" y="876"/>
                  </a:cubicBezTo>
                  <a:cubicBezTo>
                    <a:pt x="894" y="688"/>
                    <a:pt x="894" y="688"/>
                    <a:pt x="894" y="688"/>
                  </a:cubicBezTo>
                  <a:cubicBezTo>
                    <a:pt x="1023" y="614"/>
                    <a:pt x="1023" y="614"/>
                    <a:pt x="1023" y="614"/>
                  </a:cubicBezTo>
                  <a:cubicBezTo>
                    <a:pt x="1026" y="612"/>
                    <a:pt x="1029" y="608"/>
                    <a:pt x="1030" y="604"/>
                  </a:cubicBezTo>
                  <a:cubicBezTo>
                    <a:pt x="1031" y="600"/>
                    <a:pt x="1030" y="595"/>
                    <a:pt x="1027" y="592"/>
                  </a:cubicBezTo>
                  <a:lnTo>
                    <a:pt x="883" y="409"/>
                  </a:lnTo>
                  <a:close/>
                  <a:moveTo>
                    <a:pt x="515" y="594"/>
                  </a:moveTo>
                  <a:cubicBezTo>
                    <a:pt x="196" y="409"/>
                    <a:pt x="196" y="409"/>
                    <a:pt x="196" y="409"/>
                  </a:cubicBezTo>
                  <a:cubicBezTo>
                    <a:pt x="515" y="225"/>
                    <a:pt x="515" y="225"/>
                    <a:pt x="515" y="225"/>
                  </a:cubicBezTo>
                  <a:cubicBezTo>
                    <a:pt x="835" y="409"/>
                    <a:pt x="835" y="409"/>
                    <a:pt x="835" y="409"/>
                  </a:cubicBezTo>
                  <a:lnTo>
                    <a:pt x="515" y="594"/>
                  </a:lnTo>
                  <a:close/>
                  <a:moveTo>
                    <a:pt x="670" y="35"/>
                  </a:moveTo>
                  <a:cubicBezTo>
                    <a:pt x="993" y="222"/>
                    <a:pt x="993" y="222"/>
                    <a:pt x="993" y="222"/>
                  </a:cubicBezTo>
                  <a:cubicBezTo>
                    <a:pt x="861" y="390"/>
                    <a:pt x="861" y="390"/>
                    <a:pt x="861" y="390"/>
                  </a:cubicBezTo>
                  <a:cubicBezTo>
                    <a:pt x="537" y="204"/>
                    <a:pt x="537" y="204"/>
                    <a:pt x="537" y="204"/>
                  </a:cubicBezTo>
                  <a:lnTo>
                    <a:pt x="670" y="35"/>
                  </a:lnTo>
                  <a:close/>
                  <a:moveTo>
                    <a:pt x="360" y="35"/>
                  </a:moveTo>
                  <a:cubicBezTo>
                    <a:pt x="493" y="204"/>
                    <a:pt x="493" y="204"/>
                    <a:pt x="493" y="204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37" y="222"/>
                    <a:pt x="37" y="222"/>
                    <a:pt x="37" y="222"/>
                  </a:cubicBezTo>
                  <a:lnTo>
                    <a:pt x="360" y="35"/>
                  </a:lnTo>
                  <a:close/>
                  <a:moveTo>
                    <a:pt x="170" y="428"/>
                  </a:moveTo>
                  <a:cubicBezTo>
                    <a:pt x="493" y="615"/>
                    <a:pt x="493" y="615"/>
                    <a:pt x="493" y="615"/>
                  </a:cubicBezTo>
                  <a:cubicBezTo>
                    <a:pt x="360" y="783"/>
                    <a:pt x="360" y="783"/>
                    <a:pt x="360" y="783"/>
                  </a:cubicBezTo>
                  <a:cubicBezTo>
                    <a:pt x="37" y="597"/>
                    <a:pt x="37" y="597"/>
                    <a:pt x="37" y="597"/>
                  </a:cubicBezTo>
                  <a:lnTo>
                    <a:pt x="170" y="428"/>
                  </a:lnTo>
                  <a:close/>
                  <a:moveTo>
                    <a:pt x="835" y="859"/>
                  </a:moveTo>
                  <a:cubicBezTo>
                    <a:pt x="515" y="1043"/>
                    <a:pt x="515" y="1043"/>
                    <a:pt x="515" y="1043"/>
                  </a:cubicBezTo>
                  <a:cubicBezTo>
                    <a:pt x="196" y="859"/>
                    <a:pt x="196" y="859"/>
                    <a:pt x="196" y="859"/>
                  </a:cubicBezTo>
                  <a:cubicBezTo>
                    <a:pt x="196" y="739"/>
                    <a:pt x="196" y="739"/>
                    <a:pt x="196" y="739"/>
                  </a:cubicBezTo>
                  <a:cubicBezTo>
                    <a:pt x="349" y="828"/>
                    <a:pt x="349" y="828"/>
                    <a:pt x="349" y="828"/>
                  </a:cubicBezTo>
                  <a:cubicBezTo>
                    <a:pt x="362" y="835"/>
                    <a:pt x="378" y="832"/>
                    <a:pt x="387" y="821"/>
                  </a:cubicBezTo>
                  <a:cubicBezTo>
                    <a:pt x="515" y="658"/>
                    <a:pt x="515" y="658"/>
                    <a:pt x="515" y="658"/>
                  </a:cubicBezTo>
                  <a:cubicBezTo>
                    <a:pt x="643" y="821"/>
                    <a:pt x="643" y="821"/>
                    <a:pt x="643" y="821"/>
                  </a:cubicBezTo>
                  <a:cubicBezTo>
                    <a:pt x="652" y="832"/>
                    <a:pt x="668" y="835"/>
                    <a:pt x="681" y="828"/>
                  </a:cubicBezTo>
                  <a:cubicBezTo>
                    <a:pt x="835" y="739"/>
                    <a:pt x="835" y="739"/>
                    <a:pt x="835" y="739"/>
                  </a:cubicBezTo>
                  <a:lnTo>
                    <a:pt x="835" y="859"/>
                  </a:lnTo>
                  <a:close/>
                  <a:moveTo>
                    <a:pt x="670" y="783"/>
                  </a:moveTo>
                  <a:cubicBezTo>
                    <a:pt x="537" y="615"/>
                    <a:pt x="537" y="615"/>
                    <a:pt x="537" y="615"/>
                  </a:cubicBezTo>
                  <a:cubicBezTo>
                    <a:pt x="861" y="428"/>
                    <a:pt x="861" y="428"/>
                    <a:pt x="861" y="428"/>
                  </a:cubicBezTo>
                  <a:cubicBezTo>
                    <a:pt x="993" y="597"/>
                    <a:pt x="993" y="597"/>
                    <a:pt x="993" y="597"/>
                  </a:cubicBezTo>
                  <a:lnTo>
                    <a:pt x="670" y="7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3567" name="组合 39"/>
          <p:cNvGrpSpPr/>
          <p:nvPr/>
        </p:nvGrpSpPr>
        <p:grpSpPr bwMode="auto">
          <a:xfrm>
            <a:off x="7448979" y="2886363"/>
            <a:ext cx="992815" cy="992816"/>
            <a:chOff x="0" y="0"/>
            <a:chExt cx="941070" cy="941070"/>
          </a:xfrm>
          <a:solidFill>
            <a:schemeClr val="accent2"/>
          </a:solidFill>
        </p:grpSpPr>
        <p:sp>
          <p:nvSpPr>
            <p:cNvPr id="23568" name="圆角矩形 18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23569" name="组合 2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30" y="152602"/>
              <a:ext cx="645958" cy="6215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0" name="组合 41"/>
          <p:cNvGrpSpPr/>
          <p:nvPr/>
        </p:nvGrpSpPr>
        <p:grpSpPr bwMode="auto">
          <a:xfrm>
            <a:off x="10531225" y="2886363"/>
            <a:ext cx="992816" cy="992816"/>
            <a:chOff x="0" y="0"/>
            <a:chExt cx="941070" cy="941070"/>
          </a:xfrm>
          <a:solidFill>
            <a:schemeClr val="accent4"/>
          </a:solidFill>
        </p:grpSpPr>
        <p:sp>
          <p:nvSpPr>
            <p:cNvPr id="23571" name="圆角矩形 20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23572" name="组合 3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61" y="207448"/>
              <a:ext cx="560643" cy="554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4" name="矩形 36"/>
          <p:cNvSpPr>
            <a:spLocks noChangeArrowheads="1"/>
          </p:cNvSpPr>
          <p:nvPr/>
        </p:nvSpPr>
        <p:spPr bwMode="auto">
          <a:xfrm>
            <a:off x="5869346" y="1406349"/>
            <a:ext cx="59606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55289" y="709542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1125200" y="0"/>
            <a:ext cx="1733550" cy="709542"/>
            <a:chOff x="11125200" y="0"/>
            <a:chExt cx="1733550" cy="709542"/>
          </a:xfrm>
        </p:grpSpPr>
        <p:sp>
          <p:nvSpPr>
            <p:cNvPr id="21" name="矩形 20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Content Placeholder 2"/>
            <p:cNvSpPr txBox="1"/>
            <p:nvPr/>
          </p:nvSpPr>
          <p:spPr>
            <a:xfrm>
              <a:off x="11579981" y="64770"/>
              <a:ext cx="931937" cy="527368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en-US" sz="32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357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lock Arc 45"/>
          <p:cNvSpPr/>
          <p:nvPr/>
        </p:nvSpPr>
        <p:spPr>
          <a:xfrm rot="2700000">
            <a:off x="2257245" y="2885796"/>
            <a:ext cx="2279282" cy="2279281"/>
          </a:xfrm>
          <a:prstGeom prst="blockArc">
            <a:avLst>
              <a:gd name="adj1" fmla="val 19782491"/>
              <a:gd name="adj2" fmla="val 13507335"/>
              <a:gd name="adj3" fmla="val 653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10"/>
          <p:cNvGrpSpPr/>
          <p:nvPr/>
        </p:nvGrpSpPr>
        <p:grpSpPr>
          <a:xfrm>
            <a:off x="1263904" y="2496599"/>
            <a:ext cx="3668150" cy="3814224"/>
            <a:chOff x="630206" y="1507089"/>
            <a:chExt cx="2608605" cy="2712486"/>
          </a:xfrm>
        </p:grpSpPr>
        <p:grpSp>
          <p:nvGrpSpPr>
            <p:cNvPr id="5" name="Group 53"/>
            <p:cNvGrpSpPr/>
            <p:nvPr/>
          </p:nvGrpSpPr>
          <p:grpSpPr>
            <a:xfrm rot="21351568">
              <a:off x="630206" y="3582137"/>
              <a:ext cx="1112944" cy="637438"/>
              <a:chOff x="2355915" y="3857572"/>
              <a:chExt cx="1347923" cy="772022"/>
            </a:xfrm>
          </p:grpSpPr>
          <p:sp>
            <p:nvSpPr>
              <p:cNvPr id="31" name="Rectangle 30"/>
              <p:cNvSpPr/>
              <p:nvPr/>
            </p:nvSpPr>
            <p:spPr>
              <a:xfrm rot="2700000">
                <a:off x="3093973" y="3472415"/>
                <a:ext cx="224707" cy="99502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 rot="2700000">
                <a:off x="2538069" y="4020237"/>
                <a:ext cx="427203" cy="791512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" name="Block Arc 29"/>
            <p:cNvSpPr/>
            <p:nvPr/>
          </p:nvSpPr>
          <p:spPr>
            <a:xfrm rot="2700000">
              <a:off x="1114680" y="1507089"/>
              <a:ext cx="2124132" cy="2124131"/>
            </a:xfrm>
            <a:prstGeom prst="blockArc">
              <a:avLst>
                <a:gd name="adj1" fmla="val 21433357"/>
                <a:gd name="adj2" fmla="val 13378235"/>
                <a:gd name="adj3" fmla="val 474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Block Arc 48"/>
          <p:cNvSpPr/>
          <p:nvPr/>
        </p:nvSpPr>
        <p:spPr>
          <a:xfrm rot="2700000">
            <a:off x="2570038" y="3198589"/>
            <a:ext cx="1653696" cy="1653694"/>
          </a:xfrm>
          <a:prstGeom prst="blockArc">
            <a:avLst>
              <a:gd name="adj1" fmla="val 17805926"/>
              <a:gd name="adj2" fmla="val 13444767"/>
              <a:gd name="adj3" fmla="val 748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 rot="2700000">
            <a:off x="2820270" y="3448822"/>
            <a:ext cx="1153230" cy="11532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73"/>
          <p:cNvGrpSpPr/>
          <p:nvPr/>
        </p:nvGrpSpPr>
        <p:grpSpPr>
          <a:xfrm>
            <a:off x="3451085" y="2578015"/>
            <a:ext cx="3167070" cy="306208"/>
            <a:chOff x="2901397" y="1463917"/>
            <a:chExt cx="2252262" cy="221448"/>
          </a:xfrm>
        </p:grpSpPr>
        <p:cxnSp>
          <p:nvCxnSpPr>
            <p:cNvPr id="60" name="Straight Connector 59"/>
            <p:cNvCxnSpPr/>
            <p:nvPr/>
          </p:nvCxnSpPr>
          <p:spPr>
            <a:xfrm flipH="1" flipV="1">
              <a:off x="4914605" y="1465097"/>
              <a:ext cx="239054" cy="220268"/>
            </a:xfrm>
            <a:prstGeom prst="line">
              <a:avLst/>
            </a:prstGeom>
            <a:ln w="1270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2901397" y="1463917"/>
              <a:ext cx="2013208" cy="1615"/>
            </a:xfrm>
            <a:prstGeom prst="line">
              <a:avLst/>
            </a:prstGeom>
            <a:ln w="1270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3"/>
          <p:cNvGrpSpPr/>
          <p:nvPr/>
        </p:nvGrpSpPr>
        <p:grpSpPr>
          <a:xfrm>
            <a:off x="3451086" y="2966276"/>
            <a:ext cx="2646018" cy="306208"/>
            <a:chOff x="2901397" y="1463917"/>
            <a:chExt cx="1881716" cy="221448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4544059" y="1465097"/>
              <a:ext cx="239054" cy="220268"/>
            </a:xfrm>
            <a:prstGeom prst="line">
              <a:avLst/>
            </a:prstGeom>
            <a:ln w="1270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2901397" y="1463917"/>
              <a:ext cx="1642662" cy="1615"/>
            </a:xfrm>
            <a:prstGeom prst="line">
              <a:avLst/>
            </a:prstGeom>
            <a:ln w="1270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3"/>
          <p:cNvGrpSpPr/>
          <p:nvPr/>
        </p:nvGrpSpPr>
        <p:grpSpPr>
          <a:xfrm>
            <a:off x="3451086" y="3263400"/>
            <a:ext cx="2202716" cy="306211"/>
            <a:chOff x="2683251" y="1463915"/>
            <a:chExt cx="1566462" cy="221450"/>
          </a:xfrm>
        </p:grpSpPr>
        <p:cxnSp>
          <p:nvCxnSpPr>
            <p:cNvPr id="82" name="Straight Connector 81"/>
            <p:cNvCxnSpPr/>
            <p:nvPr/>
          </p:nvCxnSpPr>
          <p:spPr>
            <a:xfrm flipH="1" flipV="1">
              <a:off x="4010659" y="1465097"/>
              <a:ext cx="239054" cy="220268"/>
            </a:xfrm>
            <a:prstGeom prst="line">
              <a:avLst/>
            </a:prstGeom>
            <a:ln w="1270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0800000" flipV="1">
              <a:off x="2683251" y="1463915"/>
              <a:ext cx="1325760" cy="1182"/>
            </a:xfrm>
            <a:prstGeom prst="line">
              <a:avLst/>
            </a:prstGeom>
            <a:ln w="1270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3"/>
          <p:cNvGrpSpPr/>
          <p:nvPr/>
        </p:nvGrpSpPr>
        <p:grpSpPr>
          <a:xfrm>
            <a:off x="3847542" y="3612241"/>
            <a:ext cx="1285208" cy="304577"/>
            <a:chOff x="2683251" y="1465095"/>
            <a:chExt cx="913976" cy="220268"/>
          </a:xfrm>
        </p:grpSpPr>
        <p:cxnSp>
          <p:nvCxnSpPr>
            <p:cNvPr id="88" name="Straight Connector 87"/>
            <p:cNvCxnSpPr/>
            <p:nvPr/>
          </p:nvCxnSpPr>
          <p:spPr>
            <a:xfrm flipH="1" flipV="1">
              <a:off x="3358173" y="1465095"/>
              <a:ext cx="239054" cy="220268"/>
            </a:xfrm>
            <a:prstGeom prst="line">
              <a:avLst/>
            </a:prstGeom>
            <a:ln w="1270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2683251" y="1465097"/>
              <a:ext cx="674922" cy="1615"/>
            </a:xfrm>
            <a:prstGeom prst="line">
              <a:avLst/>
            </a:prstGeom>
            <a:ln w="1270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 Placeholder 3"/>
          <p:cNvSpPr txBox="1"/>
          <p:nvPr/>
        </p:nvSpPr>
        <p:spPr>
          <a:xfrm>
            <a:off x="6571569" y="3140601"/>
            <a:ext cx="206788" cy="16183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US" sz="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Text Placeholder 3"/>
          <p:cNvSpPr txBox="1"/>
          <p:nvPr/>
        </p:nvSpPr>
        <p:spPr>
          <a:xfrm>
            <a:off x="6065302" y="3526662"/>
            <a:ext cx="206788" cy="16183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5517463" y="3831239"/>
            <a:ext cx="206788" cy="16183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  <a:endParaRPr lang="en-US" sz="8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Text Placeholder 3"/>
          <p:cNvSpPr txBox="1"/>
          <p:nvPr/>
        </p:nvSpPr>
        <p:spPr>
          <a:xfrm>
            <a:off x="5023148" y="4210451"/>
            <a:ext cx="264496" cy="16183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100%</a:t>
            </a:r>
            <a:endParaRPr lang="en-US" sz="8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46"/>
          <p:cNvSpPr>
            <a:spLocks noEditPoints="1"/>
          </p:cNvSpPr>
          <p:nvPr/>
        </p:nvSpPr>
        <p:spPr bwMode="auto">
          <a:xfrm>
            <a:off x="7128199" y="2509324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Freeform 46"/>
          <p:cNvSpPr>
            <a:spLocks noEditPoints="1"/>
          </p:cNvSpPr>
          <p:nvPr/>
        </p:nvSpPr>
        <p:spPr bwMode="auto">
          <a:xfrm>
            <a:off x="7128199" y="3540633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Freeform 46"/>
          <p:cNvSpPr>
            <a:spLocks noEditPoints="1"/>
          </p:cNvSpPr>
          <p:nvPr/>
        </p:nvSpPr>
        <p:spPr bwMode="auto">
          <a:xfrm>
            <a:off x="7128199" y="4558683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Freeform 46"/>
          <p:cNvSpPr>
            <a:spLocks noEditPoints="1"/>
          </p:cNvSpPr>
          <p:nvPr/>
        </p:nvSpPr>
        <p:spPr bwMode="auto">
          <a:xfrm>
            <a:off x="7128199" y="5576734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30"/>
          <p:cNvGrpSpPr/>
          <p:nvPr/>
        </p:nvGrpSpPr>
        <p:grpSpPr>
          <a:xfrm>
            <a:off x="7985402" y="2512004"/>
            <a:ext cx="3213834" cy="607963"/>
            <a:chOff x="1270277" y="1233504"/>
            <a:chExt cx="3048000" cy="432353"/>
          </a:xfrm>
        </p:grpSpPr>
        <p:sp>
          <p:nvSpPr>
            <p:cNvPr id="100" name="Text Placeholder 3"/>
            <p:cNvSpPr txBox="1"/>
            <p:nvPr/>
          </p:nvSpPr>
          <p:spPr>
            <a:xfrm>
              <a:off x="1270277" y="1233504"/>
              <a:ext cx="1191905" cy="153213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Text Placeholder 3"/>
            <p:cNvSpPr txBox="1"/>
            <p:nvPr/>
          </p:nvSpPr>
          <p:spPr>
            <a:xfrm>
              <a:off x="1270277" y="1418801"/>
              <a:ext cx="3048000" cy="24705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30"/>
          <p:cNvGrpSpPr/>
          <p:nvPr/>
        </p:nvGrpSpPr>
        <p:grpSpPr>
          <a:xfrm>
            <a:off x="7985402" y="3543313"/>
            <a:ext cx="3213834" cy="607963"/>
            <a:chOff x="1270277" y="1233504"/>
            <a:chExt cx="3048000" cy="432353"/>
          </a:xfrm>
        </p:grpSpPr>
        <p:sp>
          <p:nvSpPr>
            <p:cNvPr id="103" name="Text Placeholder 3"/>
            <p:cNvSpPr txBox="1"/>
            <p:nvPr/>
          </p:nvSpPr>
          <p:spPr>
            <a:xfrm>
              <a:off x="1270277" y="1233504"/>
              <a:ext cx="1191905" cy="153213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Text Placeholder 3"/>
            <p:cNvSpPr txBox="1"/>
            <p:nvPr/>
          </p:nvSpPr>
          <p:spPr>
            <a:xfrm>
              <a:off x="1270277" y="1418801"/>
              <a:ext cx="3048000" cy="24705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0"/>
          <p:cNvGrpSpPr/>
          <p:nvPr/>
        </p:nvGrpSpPr>
        <p:grpSpPr>
          <a:xfrm>
            <a:off x="7985402" y="4561363"/>
            <a:ext cx="3213834" cy="607963"/>
            <a:chOff x="1270277" y="1233504"/>
            <a:chExt cx="3048000" cy="432353"/>
          </a:xfrm>
        </p:grpSpPr>
        <p:sp>
          <p:nvSpPr>
            <p:cNvPr id="106" name="Text Placeholder 3"/>
            <p:cNvSpPr txBox="1"/>
            <p:nvPr/>
          </p:nvSpPr>
          <p:spPr>
            <a:xfrm>
              <a:off x="1270277" y="1233504"/>
              <a:ext cx="1191905" cy="153213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Text Placeholder 3"/>
            <p:cNvSpPr txBox="1"/>
            <p:nvPr/>
          </p:nvSpPr>
          <p:spPr>
            <a:xfrm>
              <a:off x="1270277" y="1418801"/>
              <a:ext cx="3048000" cy="24705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30"/>
          <p:cNvGrpSpPr/>
          <p:nvPr/>
        </p:nvGrpSpPr>
        <p:grpSpPr>
          <a:xfrm>
            <a:off x="7985402" y="5579414"/>
            <a:ext cx="3213834" cy="607963"/>
            <a:chOff x="1270277" y="1233504"/>
            <a:chExt cx="3048000" cy="432353"/>
          </a:xfrm>
        </p:grpSpPr>
        <p:sp>
          <p:nvSpPr>
            <p:cNvPr id="109" name="Text Placeholder 3"/>
            <p:cNvSpPr txBox="1"/>
            <p:nvPr/>
          </p:nvSpPr>
          <p:spPr>
            <a:xfrm>
              <a:off x="1270277" y="1233504"/>
              <a:ext cx="1191905" cy="153213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Text Placeholder 3"/>
            <p:cNvSpPr txBox="1"/>
            <p:nvPr/>
          </p:nvSpPr>
          <p:spPr>
            <a:xfrm>
              <a:off x="1270277" y="1418801"/>
              <a:ext cx="3048000" cy="24705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455289" y="709542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1125200" y="0"/>
            <a:ext cx="1733550" cy="709542"/>
            <a:chOff x="11125200" y="0"/>
            <a:chExt cx="1733550" cy="709542"/>
          </a:xfrm>
        </p:grpSpPr>
        <p:sp>
          <p:nvSpPr>
            <p:cNvPr id="45" name="矩形 44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Content Placeholder 2"/>
            <p:cNvSpPr txBox="1"/>
            <p:nvPr/>
          </p:nvSpPr>
          <p:spPr>
            <a:xfrm>
              <a:off x="11579981" y="64770"/>
              <a:ext cx="931937" cy="527368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en-US" sz="32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00">
        <p14:prism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2" grpId="0" animBg="1"/>
      <p:bldP spid="91" grpId="0"/>
      <p:bldP spid="92" grpId="0"/>
      <p:bldP spid="93" grpId="0"/>
      <p:bldP spid="94" grpId="0"/>
      <p:bldP spid="95" grpId="0" animBg="1"/>
      <p:bldP spid="96" grpId="0" animBg="1"/>
      <p:bldP spid="97" grpId="0" animBg="1"/>
      <p:bldP spid="98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3942243" y="2710012"/>
            <a:ext cx="5040532" cy="3669900"/>
            <a:chOff x="2047009" y="1663503"/>
            <a:chExt cx="4100513" cy="2985932"/>
          </a:xfrm>
        </p:grpSpPr>
        <p:grpSp>
          <p:nvGrpSpPr>
            <p:cNvPr id="47125" name="Group 2"/>
            <p:cNvGrpSpPr/>
            <p:nvPr/>
          </p:nvGrpSpPr>
          <p:grpSpPr bwMode="auto">
            <a:xfrm>
              <a:off x="2047009" y="3042091"/>
              <a:ext cx="4100513" cy="1607344"/>
              <a:chOff x="3381376" y="4711701"/>
              <a:chExt cx="5467350" cy="2143125"/>
            </a:xfrm>
          </p:grpSpPr>
          <p:sp>
            <p:nvSpPr>
              <p:cNvPr id="73" name="Freeform 5"/>
              <p:cNvSpPr/>
              <p:nvPr/>
            </p:nvSpPr>
            <p:spPr bwMode="auto">
              <a:xfrm>
                <a:off x="3381376" y="4711640"/>
                <a:ext cx="5467350" cy="2143186"/>
              </a:xfrm>
              <a:custGeom>
                <a:avLst/>
                <a:gdLst>
                  <a:gd name="T0" fmla="*/ 0 w 1770"/>
                  <a:gd name="T1" fmla="*/ 658 h 694"/>
                  <a:gd name="T2" fmla="*/ 0 w 1770"/>
                  <a:gd name="T3" fmla="*/ 661 h 694"/>
                  <a:gd name="T4" fmla="*/ 0 w 1770"/>
                  <a:gd name="T5" fmla="*/ 661 h 694"/>
                  <a:gd name="T6" fmla="*/ 0 w 1770"/>
                  <a:gd name="T7" fmla="*/ 661 h 694"/>
                  <a:gd name="T8" fmla="*/ 110 w 1770"/>
                  <a:gd name="T9" fmla="*/ 694 h 694"/>
                  <a:gd name="T10" fmla="*/ 1696 w 1770"/>
                  <a:gd name="T11" fmla="*/ 693 h 694"/>
                  <a:gd name="T12" fmla="*/ 1764 w 1770"/>
                  <a:gd name="T13" fmla="*/ 667 h 694"/>
                  <a:gd name="T14" fmla="*/ 1766 w 1770"/>
                  <a:gd name="T15" fmla="*/ 624 h 694"/>
                  <a:gd name="T16" fmla="*/ 1766 w 1770"/>
                  <a:gd name="T17" fmla="*/ 624 h 694"/>
                  <a:gd name="T18" fmla="*/ 1743 w 1770"/>
                  <a:gd name="T19" fmla="*/ 577 h 694"/>
                  <a:gd name="T20" fmla="*/ 1281 w 1770"/>
                  <a:gd name="T21" fmla="*/ 37 h 694"/>
                  <a:gd name="T22" fmla="*/ 1189 w 1770"/>
                  <a:gd name="T23" fmla="*/ 0 h 694"/>
                  <a:gd name="T24" fmla="*/ 557 w 1770"/>
                  <a:gd name="T25" fmla="*/ 1 h 694"/>
                  <a:gd name="T26" fmla="*/ 478 w 1770"/>
                  <a:gd name="T27" fmla="*/ 30 h 694"/>
                  <a:gd name="T28" fmla="*/ 21 w 1770"/>
                  <a:gd name="T29" fmla="*/ 578 h 694"/>
                  <a:gd name="T30" fmla="*/ 3 w 1770"/>
                  <a:gd name="T31" fmla="*/ 612 h 694"/>
                  <a:gd name="T32" fmla="*/ 3 w 1770"/>
                  <a:gd name="T33" fmla="*/ 612 h 694"/>
                  <a:gd name="T34" fmla="*/ 0 w 1770"/>
                  <a:gd name="T35" fmla="*/ 658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70" h="694">
                    <a:moveTo>
                      <a:pt x="0" y="658"/>
                    </a:moveTo>
                    <a:cubicBezTo>
                      <a:pt x="0" y="659"/>
                      <a:pt x="0" y="660"/>
                      <a:pt x="0" y="661"/>
                    </a:cubicBezTo>
                    <a:cubicBezTo>
                      <a:pt x="0" y="661"/>
                      <a:pt x="0" y="661"/>
                      <a:pt x="0" y="661"/>
                    </a:cubicBezTo>
                    <a:cubicBezTo>
                      <a:pt x="0" y="661"/>
                      <a:pt x="0" y="661"/>
                      <a:pt x="0" y="661"/>
                    </a:cubicBezTo>
                    <a:cubicBezTo>
                      <a:pt x="0" y="680"/>
                      <a:pt x="27" y="694"/>
                      <a:pt x="110" y="694"/>
                    </a:cubicBezTo>
                    <a:cubicBezTo>
                      <a:pt x="1696" y="693"/>
                      <a:pt x="1696" y="693"/>
                      <a:pt x="1696" y="693"/>
                    </a:cubicBezTo>
                    <a:cubicBezTo>
                      <a:pt x="1747" y="693"/>
                      <a:pt x="1764" y="683"/>
                      <a:pt x="1764" y="667"/>
                    </a:cubicBezTo>
                    <a:cubicBezTo>
                      <a:pt x="1766" y="624"/>
                      <a:pt x="1766" y="624"/>
                      <a:pt x="1766" y="624"/>
                    </a:cubicBezTo>
                    <a:cubicBezTo>
                      <a:pt x="1766" y="624"/>
                      <a:pt x="1766" y="624"/>
                      <a:pt x="1766" y="624"/>
                    </a:cubicBezTo>
                    <a:cubicBezTo>
                      <a:pt x="1770" y="612"/>
                      <a:pt x="1759" y="595"/>
                      <a:pt x="1743" y="577"/>
                    </a:cubicBezTo>
                    <a:cubicBezTo>
                      <a:pt x="1281" y="37"/>
                      <a:pt x="1281" y="37"/>
                      <a:pt x="1281" y="37"/>
                    </a:cubicBezTo>
                    <a:cubicBezTo>
                      <a:pt x="1263" y="16"/>
                      <a:pt x="1245" y="0"/>
                      <a:pt x="1189" y="0"/>
                    </a:cubicBezTo>
                    <a:cubicBezTo>
                      <a:pt x="557" y="1"/>
                      <a:pt x="557" y="1"/>
                      <a:pt x="557" y="1"/>
                    </a:cubicBezTo>
                    <a:cubicBezTo>
                      <a:pt x="512" y="1"/>
                      <a:pt x="495" y="9"/>
                      <a:pt x="478" y="30"/>
                    </a:cubicBezTo>
                    <a:cubicBezTo>
                      <a:pt x="21" y="578"/>
                      <a:pt x="21" y="578"/>
                      <a:pt x="21" y="578"/>
                    </a:cubicBezTo>
                    <a:cubicBezTo>
                      <a:pt x="11" y="590"/>
                      <a:pt x="4" y="602"/>
                      <a:pt x="3" y="612"/>
                    </a:cubicBezTo>
                    <a:cubicBezTo>
                      <a:pt x="3" y="612"/>
                      <a:pt x="3" y="612"/>
                      <a:pt x="3" y="612"/>
                    </a:cubicBezTo>
                    <a:lnTo>
                      <a:pt x="0" y="658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25">
                  <a:latin typeface="+mn-lt"/>
                  <a:ea typeface="+mn-ea"/>
                </a:endParaRPr>
              </a:p>
            </p:txBody>
          </p:sp>
          <p:sp>
            <p:nvSpPr>
              <p:cNvPr id="74" name="Freeform 6"/>
              <p:cNvSpPr/>
              <p:nvPr/>
            </p:nvSpPr>
            <p:spPr bwMode="auto">
              <a:xfrm>
                <a:off x="3689351" y="4819651"/>
                <a:ext cx="4849813" cy="1701800"/>
              </a:xfrm>
              <a:custGeom>
                <a:avLst/>
                <a:gdLst>
                  <a:gd name="T0" fmla="*/ 0 w 3055"/>
                  <a:gd name="T1" fmla="*/ 1072 h 1072"/>
                  <a:gd name="T2" fmla="*/ 3055 w 3055"/>
                  <a:gd name="T3" fmla="*/ 1068 h 1072"/>
                  <a:gd name="T4" fmla="*/ 2226 w 3055"/>
                  <a:gd name="T5" fmla="*/ 0 h 1072"/>
                  <a:gd name="T6" fmla="*/ 812 w 3055"/>
                  <a:gd name="T7" fmla="*/ 2 h 1072"/>
                  <a:gd name="T8" fmla="*/ 0 w 3055"/>
                  <a:gd name="T9" fmla="*/ 1072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5" h="1072">
                    <a:moveTo>
                      <a:pt x="0" y="1072"/>
                    </a:moveTo>
                    <a:lnTo>
                      <a:pt x="3055" y="1068"/>
                    </a:lnTo>
                    <a:lnTo>
                      <a:pt x="2226" y="0"/>
                    </a:lnTo>
                    <a:lnTo>
                      <a:pt x="812" y="2"/>
                    </a:lnTo>
                    <a:lnTo>
                      <a:pt x="0" y="1072"/>
                    </a:lnTo>
                    <a:close/>
                  </a:path>
                </a:pathLst>
              </a:custGeom>
              <a:blipFill>
                <a:blip r:embed="rId1"/>
                <a:stretch>
                  <a:fillRect l="-25000" r="-25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25">
                  <a:latin typeface="+mn-lt"/>
                  <a:ea typeface="+mn-ea"/>
                </a:endParaRPr>
              </a:p>
            </p:txBody>
          </p:sp>
          <p:sp>
            <p:nvSpPr>
              <p:cNvPr id="75" name="Freeform 7"/>
              <p:cNvSpPr/>
              <p:nvPr/>
            </p:nvSpPr>
            <p:spPr bwMode="auto">
              <a:xfrm>
                <a:off x="5664685" y="4750387"/>
                <a:ext cx="845041" cy="31481"/>
              </a:xfrm>
              <a:custGeom>
                <a:avLst/>
                <a:gdLst>
                  <a:gd name="T0" fmla="*/ 260 w 274"/>
                  <a:gd name="T1" fmla="*/ 0 h 10"/>
                  <a:gd name="T2" fmla="*/ 137 w 274"/>
                  <a:gd name="T3" fmla="*/ 0 h 10"/>
                  <a:gd name="T4" fmla="*/ 14 w 274"/>
                  <a:gd name="T5" fmla="*/ 0 h 10"/>
                  <a:gd name="T6" fmla="*/ 1 w 274"/>
                  <a:gd name="T7" fmla="*/ 5 h 10"/>
                  <a:gd name="T8" fmla="*/ 1 w 274"/>
                  <a:gd name="T9" fmla="*/ 5 h 10"/>
                  <a:gd name="T10" fmla="*/ 12 w 274"/>
                  <a:gd name="T11" fmla="*/ 10 h 10"/>
                  <a:gd name="T12" fmla="*/ 137 w 274"/>
                  <a:gd name="T13" fmla="*/ 10 h 10"/>
                  <a:gd name="T14" fmla="*/ 262 w 274"/>
                  <a:gd name="T15" fmla="*/ 10 h 10"/>
                  <a:gd name="T16" fmla="*/ 273 w 274"/>
                  <a:gd name="T17" fmla="*/ 5 h 10"/>
                  <a:gd name="T18" fmla="*/ 273 w 274"/>
                  <a:gd name="T19" fmla="*/ 5 h 10"/>
                  <a:gd name="T20" fmla="*/ 260 w 274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4" h="10">
                    <a:moveTo>
                      <a:pt x="260" y="0"/>
                    </a:moveTo>
                    <a:cubicBezTo>
                      <a:pt x="219" y="0"/>
                      <a:pt x="178" y="0"/>
                      <a:pt x="137" y="0"/>
                    </a:cubicBezTo>
                    <a:cubicBezTo>
                      <a:pt x="96" y="0"/>
                      <a:pt x="55" y="0"/>
                      <a:pt x="14" y="0"/>
                    </a:cubicBezTo>
                    <a:cubicBezTo>
                      <a:pt x="8" y="0"/>
                      <a:pt x="2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8"/>
                      <a:pt x="5" y="10"/>
                      <a:pt x="12" y="10"/>
                    </a:cubicBezTo>
                    <a:cubicBezTo>
                      <a:pt x="54" y="10"/>
                      <a:pt x="95" y="10"/>
                      <a:pt x="137" y="10"/>
                    </a:cubicBezTo>
                    <a:cubicBezTo>
                      <a:pt x="179" y="10"/>
                      <a:pt x="220" y="10"/>
                      <a:pt x="262" y="10"/>
                    </a:cubicBezTo>
                    <a:cubicBezTo>
                      <a:pt x="269" y="10"/>
                      <a:pt x="274" y="8"/>
                      <a:pt x="273" y="5"/>
                    </a:cubicBezTo>
                    <a:cubicBezTo>
                      <a:pt x="273" y="5"/>
                      <a:pt x="273" y="5"/>
                      <a:pt x="273" y="5"/>
                    </a:cubicBezTo>
                    <a:cubicBezTo>
                      <a:pt x="272" y="2"/>
                      <a:pt x="266" y="0"/>
                      <a:pt x="26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25">
                  <a:latin typeface="+mn-lt"/>
                  <a:ea typeface="+mn-ea"/>
                </a:endParaRPr>
              </a:p>
            </p:txBody>
          </p:sp>
          <p:sp>
            <p:nvSpPr>
              <p:cNvPr id="76" name="Freeform 8"/>
              <p:cNvSpPr>
                <a:spLocks noEditPoints="1"/>
              </p:cNvSpPr>
              <p:nvPr/>
            </p:nvSpPr>
            <p:spPr bwMode="auto">
              <a:xfrm>
                <a:off x="5831756" y="6556960"/>
                <a:ext cx="561747" cy="101711"/>
              </a:xfrm>
              <a:custGeom>
                <a:avLst/>
                <a:gdLst>
                  <a:gd name="T0" fmla="*/ 91 w 182"/>
                  <a:gd name="T1" fmla="*/ 7 h 33"/>
                  <a:gd name="T2" fmla="*/ 119 w 182"/>
                  <a:gd name="T3" fmla="*/ 18 h 33"/>
                  <a:gd name="T4" fmla="*/ 119 w 182"/>
                  <a:gd name="T5" fmla="*/ 30 h 33"/>
                  <a:gd name="T6" fmla="*/ 98 w 182"/>
                  <a:gd name="T7" fmla="*/ 30 h 33"/>
                  <a:gd name="T8" fmla="*/ 99 w 182"/>
                  <a:gd name="T9" fmla="*/ 25 h 33"/>
                  <a:gd name="T10" fmla="*/ 90 w 182"/>
                  <a:gd name="T11" fmla="*/ 21 h 33"/>
                  <a:gd name="T12" fmla="*/ 90 w 182"/>
                  <a:gd name="T13" fmla="*/ 21 h 33"/>
                  <a:gd name="T14" fmla="*/ 90 w 182"/>
                  <a:gd name="T15" fmla="*/ 33 h 33"/>
                  <a:gd name="T16" fmla="*/ 91 w 182"/>
                  <a:gd name="T17" fmla="*/ 33 h 33"/>
                  <a:gd name="T18" fmla="*/ 181 w 182"/>
                  <a:gd name="T19" fmla="*/ 17 h 33"/>
                  <a:gd name="T20" fmla="*/ 90 w 182"/>
                  <a:gd name="T21" fmla="*/ 0 h 33"/>
                  <a:gd name="T22" fmla="*/ 90 w 182"/>
                  <a:gd name="T23" fmla="*/ 3 h 33"/>
                  <a:gd name="T24" fmla="*/ 91 w 182"/>
                  <a:gd name="T25" fmla="*/ 2 h 33"/>
                  <a:gd name="T26" fmla="*/ 130 w 182"/>
                  <a:gd name="T27" fmla="*/ 17 h 33"/>
                  <a:gd name="T28" fmla="*/ 126 w 182"/>
                  <a:gd name="T29" fmla="*/ 19 h 33"/>
                  <a:gd name="T30" fmla="*/ 91 w 182"/>
                  <a:gd name="T31" fmla="*/ 5 h 33"/>
                  <a:gd name="T32" fmla="*/ 90 w 182"/>
                  <a:gd name="T33" fmla="*/ 6 h 33"/>
                  <a:gd name="T34" fmla="*/ 90 w 182"/>
                  <a:gd name="T35" fmla="*/ 8 h 33"/>
                  <a:gd name="T36" fmla="*/ 91 w 182"/>
                  <a:gd name="T37" fmla="*/ 7 h 33"/>
                  <a:gd name="T38" fmla="*/ 90 w 182"/>
                  <a:gd name="T39" fmla="*/ 21 h 33"/>
                  <a:gd name="T40" fmla="*/ 81 w 182"/>
                  <a:gd name="T41" fmla="*/ 25 h 33"/>
                  <a:gd name="T42" fmla="*/ 81 w 182"/>
                  <a:gd name="T43" fmla="*/ 30 h 33"/>
                  <a:gd name="T44" fmla="*/ 61 w 182"/>
                  <a:gd name="T45" fmla="*/ 30 h 33"/>
                  <a:gd name="T46" fmla="*/ 62 w 182"/>
                  <a:gd name="T47" fmla="*/ 18 h 33"/>
                  <a:gd name="T48" fmla="*/ 90 w 182"/>
                  <a:gd name="T49" fmla="*/ 8 h 33"/>
                  <a:gd name="T50" fmla="*/ 90 w 182"/>
                  <a:gd name="T51" fmla="*/ 6 h 33"/>
                  <a:gd name="T52" fmla="*/ 55 w 182"/>
                  <a:gd name="T53" fmla="*/ 19 h 33"/>
                  <a:gd name="T54" fmla="*/ 51 w 182"/>
                  <a:gd name="T55" fmla="*/ 17 h 33"/>
                  <a:gd name="T56" fmla="*/ 68 w 182"/>
                  <a:gd name="T57" fmla="*/ 11 h 33"/>
                  <a:gd name="T58" fmla="*/ 68 w 182"/>
                  <a:gd name="T59" fmla="*/ 4 h 33"/>
                  <a:gd name="T60" fmla="*/ 77 w 182"/>
                  <a:gd name="T61" fmla="*/ 4 h 33"/>
                  <a:gd name="T62" fmla="*/ 77 w 182"/>
                  <a:gd name="T63" fmla="*/ 8 h 33"/>
                  <a:gd name="T64" fmla="*/ 90 w 182"/>
                  <a:gd name="T65" fmla="*/ 3 h 33"/>
                  <a:gd name="T66" fmla="*/ 90 w 182"/>
                  <a:gd name="T67" fmla="*/ 0 h 33"/>
                  <a:gd name="T68" fmla="*/ 90 w 182"/>
                  <a:gd name="T69" fmla="*/ 0 h 33"/>
                  <a:gd name="T70" fmla="*/ 0 w 182"/>
                  <a:gd name="T71" fmla="*/ 17 h 33"/>
                  <a:gd name="T72" fmla="*/ 90 w 182"/>
                  <a:gd name="T73" fmla="*/ 33 h 33"/>
                  <a:gd name="T74" fmla="*/ 90 w 182"/>
                  <a:gd name="T75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2" h="33">
                    <a:moveTo>
                      <a:pt x="91" y="7"/>
                    </a:moveTo>
                    <a:cubicBezTo>
                      <a:pt x="119" y="18"/>
                      <a:pt x="119" y="18"/>
                      <a:pt x="119" y="18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9" y="23"/>
                      <a:pt x="95" y="21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141" y="33"/>
                      <a:pt x="182" y="26"/>
                      <a:pt x="181" y="17"/>
                    </a:cubicBezTo>
                    <a:cubicBezTo>
                      <a:pt x="180" y="8"/>
                      <a:pt x="139" y="0"/>
                      <a:pt x="90" y="0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130" y="17"/>
                      <a:pt x="130" y="17"/>
                      <a:pt x="130" y="17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8"/>
                      <a:pt x="90" y="8"/>
                      <a:pt x="90" y="8"/>
                    </a:cubicBezTo>
                    <a:lnTo>
                      <a:pt x="91" y="7"/>
                    </a:lnTo>
                    <a:close/>
                    <a:moveTo>
                      <a:pt x="90" y="21"/>
                    </a:moveTo>
                    <a:cubicBezTo>
                      <a:pt x="85" y="21"/>
                      <a:pt x="82" y="23"/>
                      <a:pt x="81" y="25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41" y="0"/>
                      <a:pt x="1" y="8"/>
                      <a:pt x="0" y="17"/>
                    </a:cubicBezTo>
                    <a:cubicBezTo>
                      <a:pt x="0" y="26"/>
                      <a:pt x="40" y="33"/>
                      <a:pt x="90" y="33"/>
                    </a:cubicBezTo>
                    <a:lnTo>
                      <a:pt x="90" y="2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25">
                  <a:latin typeface="+mn-lt"/>
                  <a:ea typeface="+mn-ea"/>
                </a:endParaRPr>
              </a:p>
            </p:txBody>
          </p:sp>
        </p:grpSp>
        <p:grpSp>
          <p:nvGrpSpPr>
            <p:cNvPr id="47126" name="Group 8"/>
            <p:cNvGrpSpPr>
              <a:grpSpLocks noChangeAspect="1"/>
            </p:cNvGrpSpPr>
            <p:nvPr/>
          </p:nvGrpSpPr>
          <p:grpSpPr bwMode="auto">
            <a:xfrm>
              <a:off x="2674772" y="1663503"/>
              <a:ext cx="2418743" cy="1941806"/>
              <a:chOff x="5599580" y="500139"/>
              <a:chExt cx="5497171" cy="4413216"/>
            </a:xfrm>
          </p:grpSpPr>
          <p:sp>
            <p:nvSpPr>
              <p:cNvPr id="5" name="Oval Callout 9"/>
              <p:cNvSpPr/>
              <p:nvPr/>
            </p:nvSpPr>
            <p:spPr>
              <a:xfrm>
                <a:off x="8126772" y="3612563"/>
                <a:ext cx="1766475" cy="1180575"/>
              </a:xfrm>
              <a:prstGeom prst="wedgeEllipseCallou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25"/>
              </a:p>
            </p:txBody>
          </p:sp>
          <p:sp>
            <p:nvSpPr>
              <p:cNvPr id="6" name="Oval Callout 10"/>
              <p:cNvSpPr/>
              <p:nvPr/>
            </p:nvSpPr>
            <p:spPr>
              <a:xfrm>
                <a:off x="6682224" y="3199775"/>
                <a:ext cx="1341367" cy="895752"/>
              </a:xfrm>
              <a:prstGeom prst="wedgeEllipseCallout">
                <a:avLst>
                  <a:gd name="adj1" fmla="val 26187"/>
                  <a:gd name="adj2" fmla="val 625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25"/>
              </a:p>
            </p:txBody>
          </p:sp>
          <p:sp>
            <p:nvSpPr>
              <p:cNvPr id="7" name="Oval Callout 11"/>
              <p:cNvSpPr/>
              <p:nvPr/>
            </p:nvSpPr>
            <p:spPr>
              <a:xfrm>
                <a:off x="9546556" y="2526931"/>
                <a:ext cx="1543602" cy="1031971"/>
              </a:xfrm>
              <a:prstGeom prst="wedgeEllipseCallout">
                <a:avLst>
                  <a:gd name="adj1" fmla="val 23309"/>
                  <a:gd name="adj2" fmla="val 5762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25"/>
              </a:p>
            </p:txBody>
          </p:sp>
          <p:sp>
            <p:nvSpPr>
              <p:cNvPr id="8" name="Oval Callout 12"/>
              <p:cNvSpPr/>
              <p:nvPr/>
            </p:nvSpPr>
            <p:spPr>
              <a:xfrm>
                <a:off x="8126772" y="2621871"/>
                <a:ext cx="1176276" cy="788427"/>
              </a:xfrm>
              <a:prstGeom prst="wedgeEllipseCallout">
                <a:avLst>
                  <a:gd name="adj1" fmla="val 11299"/>
                  <a:gd name="adj2" fmla="val 66763"/>
                </a:avLst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25"/>
              </a:p>
            </p:txBody>
          </p:sp>
          <p:sp>
            <p:nvSpPr>
              <p:cNvPr id="9" name="Oval Callout 13"/>
              <p:cNvSpPr/>
              <p:nvPr/>
            </p:nvSpPr>
            <p:spPr>
              <a:xfrm>
                <a:off x="10103739" y="1705481"/>
                <a:ext cx="994673" cy="664591"/>
              </a:xfrm>
              <a:prstGeom prst="wedgeEllipseCallout">
                <a:avLst>
                  <a:gd name="adj1" fmla="val 39098"/>
                  <a:gd name="adj2" fmla="val 6502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25"/>
              </a:p>
            </p:txBody>
          </p:sp>
          <p:sp>
            <p:nvSpPr>
              <p:cNvPr id="10" name="Oval Callout 14"/>
              <p:cNvSpPr/>
              <p:nvPr/>
            </p:nvSpPr>
            <p:spPr>
              <a:xfrm>
                <a:off x="5600877" y="2370072"/>
                <a:ext cx="1287711" cy="862726"/>
              </a:xfrm>
              <a:prstGeom prst="wedgeEllipseCallout">
                <a:avLst>
                  <a:gd name="adj1" fmla="val 8488"/>
                  <a:gd name="adj2" fmla="val 70280"/>
                </a:avLst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25"/>
              </a:p>
            </p:txBody>
          </p:sp>
          <p:sp>
            <p:nvSpPr>
              <p:cNvPr id="11" name="Oval Callout 15"/>
              <p:cNvSpPr/>
              <p:nvPr/>
            </p:nvSpPr>
            <p:spPr>
              <a:xfrm>
                <a:off x="6727626" y="1544495"/>
                <a:ext cx="1564237" cy="1048482"/>
              </a:xfrm>
              <a:prstGeom prst="wedgeEllipseCallout">
                <a:avLst>
                  <a:gd name="adj1" fmla="val 6540"/>
                  <a:gd name="adj2" fmla="val 7518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25"/>
              </a:p>
            </p:txBody>
          </p:sp>
          <p:sp>
            <p:nvSpPr>
              <p:cNvPr id="12" name="Oval Callout 16"/>
              <p:cNvSpPr/>
              <p:nvPr/>
            </p:nvSpPr>
            <p:spPr>
              <a:xfrm>
                <a:off x="8667447" y="1527983"/>
                <a:ext cx="1176273" cy="788424"/>
              </a:xfrm>
              <a:prstGeom prst="wedgeEllipseCallo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25"/>
              </a:p>
            </p:txBody>
          </p:sp>
          <p:sp>
            <p:nvSpPr>
              <p:cNvPr id="13" name="Oval Callout 17"/>
              <p:cNvSpPr/>
              <p:nvPr/>
            </p:nvSpPr>
            <p:spPr>
              <a:xfrm>
                <a:off x="9955157" y="3868492"/>
                <a:ext cx="994673" cy="664591"/>
              </a:xfrm>
              <a:prstGeom prst="wedgeEllipseCallout">
                <a:avLst>
                  <a:gd name="adj1" fmla="val -5639"/>
                  <a:gd name="adj2" fmla="val 6628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25"/>
              </a:p>
            </p:txBody>
          </p:sp>
          <p:sp>
            <p:nvSpPr>
              <p:cNvPr id="14" name="Oval Callout 18"/>
              <p:cNvSpPr/>
              <p:nvPr/>
            </p:nvSpPr>
            <p:spPr>
              <a:xfrm>
                <a:off x="7111461" y="4248257"/>
                <a:ext cx="994675" cy="664591"/>
              </a:xfrm>
              <a:prstGeom prst="wedgeEllipseCallout">
                <a:avLst>
                  <a:gd name="adj1" fmla="val 39098"/>
                  <a:gd name="adj2" fmla="val 6502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25"/>
              </a:p>
            </p:txBody>
          </p:sp>
          <p:sp>
            <p:nvSpPr>
              <p:cNvPr id="15" name="Oval Callout 19"/>
              <p:cNvSpPr/>
              <p:nvPr/>
            </p:nvSpPr>
            <p:spPr>
              <a:xfrm>
                <a:off x="9538301" y="500139"/>
                <a:ext cx="1341367" cy="895752"/>
              </a:xfrm>
              <a:prstGeom prst="wedgeEllipseCallout">
                <a:avLst>
                  <a:gd name="adj1" fmla="val -12056"/>
                  <a:gd name="adj2" fmla="val 6905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25"/>
              </a:p>
            </p:txBody>
          </p:sp>
          <p:sp>
            <p:nvSpPr>
              <p:cNvPr id="16" name="Oval Callout 20"/>
              <p:cNvSpPr/>
              <p:nvPr/>
            </p:nvSpPr>
            <p:spPr>
              <a:xfrm>
                <a:off x="8089628" y="690022"/>
                <a:ext cx="994673" cy="664591"/>
              </a:xfrm>
              <a:prstGeom prst="wedgeEllipseCallout">
                <a:avLst>
                  <a:gd name="adj1" fmla="val -5639"/>
                  <a:gd name="adj2" fmla="val 6628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25"/>
              </a:p>
            </p:txBody>
          </p:sp>
          <p:sp>
            <p:nvSpPr>
              <p:cNvPr id="17" name="Freeform 45"/>
              <p:cNvSpPr>
                <a:spLocks noEditPoints="1"/>
              </p:cNvSpPr>
              <p:nvPr/>
            </p:nvSpPr>
            <p:spPr bwMode="auto">
              <a:xfrm>
                <a:off x="8481718" y="2795242"/>
                <a:ext cx="466384" cy="466452"/>
              </a:xfrm>
              <a:custGeom>
                <a:avLst/>
                <a:gdLst>
                  <a:gd name="T0" fmla="*/ 0 w 124"/>
                  <a:gd name="T1" fmla="*/ 62 h 124"/>
                  <a:gd name="T2" fmla="*/ 124 w 124"/>
                  <a:gd name="T3" fmla="*/ 62 h 124"/>
                  <a:gd name="T4" fmla="*/ 116 w 124"/>
                  <a:gd name="T5" fmla="*/ 60 h 124"/>
                  <a:gd name="T6" fmla="*/ 87 w 124"/>
                  <a:gd name="T7" fmla="*/ 35 h 124"/>
                  <a:gd name="T8" fmla="*/ 116 w 124"/>
                  <a:gd name="T9" fmla="*/ 60 h 124"/>
                  <a:gd name="T10" fmla="*/ 43 w 124"/>
                  <a:gd name="T11" fmla="*/ 95 h 124"/>
                  <a:gd name="T12" fmla="*/ 60 w 124"/>
                  <a:gd name="T13" fmla="*/ 116 h 124"/>
                  <a:gd name="T14" fmla="*/ 64 w 124"/>
                  <a:gd name="T15" fmla="*/ 8 h 124"/>
                  <a:gd name="T16" fmla="*/ 64 w 124"/>
                  <a:gd name="T17" fmla="*/ 36 h 124"/>
                  <a:gd name="T18" fmla="*/ 64 w 124"/>
                  <a:gd name="T19" fmla="*/ 8 h 124"/>
                  <a:gd name="T20" fmla="*/ 100 w 124"/>
                  <a:gd name="T21" fmla="*/ 23 h 124"/>
                  <a:gd name="T22" fmla="*/ 71 w 124"/>
                  <a:gd name="T23" fmla="*/ 9 h 124"/>
                  <a:gd name="T24" fmla="*/ 60 w 124"/>
                  <a:gd name="T25" fmla="*/ 36 h 124"/>
                  <a:gd name="T26" fmla="*/ 60 w 124"/>
                  <a:gd name="T27" fmla="*/ 8 h 124"/>
                  <a:gd name="T28" fmla="*/ 38 w 124"/>
                  <a:gd name="T29" fmla="*/ 31 h 124"/>
                  <a:gd name="T30" fmla="*/ 53 w 124"/>
                  <a:gd name="T31" fmla="*/ 9 h 124"/>
                  <a:gd name="T32" fmla="*/ 40 w 124"/>
                  <a:gd name="T33" fmla="*/ 36 h 124"/>
                  <a:gd name="T34" fmla="*/ 60 w 124"/>
                  <a:gd name="T35" fmla="*/ 60 h 124"/>
                  <a:gd name="T36" fmla="*/ 40 w 124"/>
                  <a:gd name="T37" fmla="*/ 36 h 124"/>
                  <a:gd name="T38" fmla="*/ 60 w 124"/>
                  <a:gd name="T39" fmla="*/ 88 h 124"/>
                  <a:gd name="T40" fmla="*/ 36 w 124"/>
                  <a:gd name="T41" fmla="*/ 64 h 124"/>
                  <a:gd name="T42" fmla="*/ 53 w 124"/>
                  <a:gd name="T43" fmla="*/ 115 h 124"/>
                  <a:gd name="T44" fmla="*/ 40 w 124"/>
                  <a:gd name="T45" fmla="*/ 96 h 124"/>
                  <a:gd name="T46" fmla="*/ 64 w 124"/>
                  <a:gd name="T47" fmla="*/ 116 h 124"/>
                  <a:gd name="T48" fmla="*/ 81 w 124"/>
                  <a:gd name="T49" fmla="*/ 95 h 124"/>
                  <a:gd name="T50" fmla="*/ 64 w 124"/>
                  <a:gd name="T51" fmla="*/ 116 h 124"/>
                  <a:gd name="T52" fmla="*/ 97 w 124"/>
                  <a:gd name="T53" fmla="*/ 103 h 124"/>
                  <a:gd name="T54" fmla="*/ 84 w 124"/>
                  <a:gd name="T55" fmla="*/ 96 h 124"/>
                  <a:gd name="T56" fmla="*/ 64 w 124"/>
                  <a:gd name="T57" fmla="*/ 88 h 124"/>
                  <a:gd name="T58" fmla="*/ 88 w 124"/>
                  <a:gd name="T59" fmla="*/ 64 h 124"/>
                  <a:gd name="T60" fmla="*/ 64 w 124"/>
                  <a:gd name="T61" fmla="*/ 60 h 124"/>
                  <a:gd name="T62" fmla="*/ 84 w 124"/>
                  <a:gd name="T63" fmla="*/ 36 h 124"/>
                  <a:gd name="T64" fmla="*/ 64 w 124"/>
                  <a:gd name="T65" fmla="*/ 60 h 124"/>
                  <a:gd name="T66" fmla="*/ 37 w 124"/>
                  <a:gd name="T67" fmla="*/ 35 h 124"/>
                  <a:gd name="T68" fmla="*/ 8 w 124"/>
                  <a:gd name="T69" fmla="*/ 60 h 124"/>
                  <a:gd name="T70" fmla="*/ 8 w 124"/>
                  <a:gd name="T71" fmla="*/ 64 h 124"/>
                  <a:gd name="T72" fmla="*/ 38 w 124"/>
                  <a:gd name="T73" fmla="*/ 93 h 124"/>
                  <a:gd name="T74" fmla="*/ 8 w 124"/>
                  <a:gd name="T75" fmla="*/ 64 h 124"/>
                  <a:gd name="T76" fmla="*/ 86 w 124"/>
                  <a:gd name="T77" fmla="*/ 93 h 124"/>
                  <a:gd name="T78" fmla="*/ 116 w 124"/>
                  <a:gd name="T79" fmla="*/ 6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4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6" y="124"/>
                      <a:pt x="124" y="96"/>
                      <a:pt x="124" y="62"/>
                    </a:cubicBezTo>
                    <a:cubicBezTo>
                      <a:pt x="124" y="28"/>
                      <a:pt x="96" y="0"/>
                      <a:pt x="62" y="0"/>
                    </a:cubicBezTo>
                    <a:close/>
                    <a:moveTo>
                      <a:pt x="116" y="60"/>
                    </a:moveTo>
                    <a:cubicBezTo>
                      <a:pt x="92" y="60"/>
                      <a:pt x="92" y="60"/>
                      <a:pt x="92" y="60"/>
                    </a:cubicBezTo>
                    <a:cubicBezTo>
                      <a:pt x="92" y="51"/>
                      <a:pt x="90" y="43"/>
                      <a:pt x="87" y="35"/>
                    </a:cubicBezTo>
                    <a:cubicBezTo>
                      <a:pt x="93" y="33"/>
                      <a:pt x="98" y="30"/>
                      <a:pt x="102" y="26"/>
                    </a:cubicBezTo>
                    <a:cubicBezTo>
                      <a:pt x="110" y="35"/>
                      <a:pt x="115" y="47"/>
                      <a:pt x="116" y="60"/>
                    </a:cubicBezTo>
                    <a:close/>
                    <a:moveTo>
                      <a:pt x="60" y="116"/>
                    </a:moveTo>
                    <a:cubicBezTo>
                      <a:pt x="53" y="110"/>
                      <a:pt x="48" y="103"/>
                      <a:pt x="43" y="95"/>
                    </a:cubicBezTo>
                    <a:cubicBezTo>
                      <a:pt x="49" y="93"/>
                      <a:pt x="54" y="92"/>
                      <a:pt x="60" y="92"/>
                    </a:cubicBezTo>
                    <a:cubicBezTo>
                      <a:pt x="60" y="116"/>
                      <a:pt x="60" y="116"/>
                      <a:pt x="60" y="116"/>
                    </a:cubicBezTo>
                    <a:cubicBezTo>
                      <a:pt x="60" y="116"/>
                      <a:pt x="60" y="116"/>
                      <a:pt x="60" y="116"/>
                    </a:cubicBezTo>
                    <a:close/>
                    <a:moveTo>
                      <a:pt x="64" y="8"/>
                    </a:moveTo>
                    <a:cubicBezTo>
                      <a:pt x="72" y="14"/>
                      <a:pt x="78" y="23"/>
                      <a:pt x="82" y="33"/>
                    </a:cubicBezTo>
                    <a:cubicBezTo>
                      <a:pt x="76" y="35"/>
                      <a:pt x="70" y="36"/>
                      <a:pt x="64" y="36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lose/>
                    <a:moveTo>
                      <a:pt x="71" y="9"/>
                    </a:moveTo>
                    <a:cubicBezTo>
                      <a:pt x="82" y="11"/>
                      <a:pt x="92" y="16"/>
                      <a:pt x="100" y="23"/>
                    </a:cubicBezTo>
                    <a:cubicBezTo>
                      <a:pt x="95" y="26"/>
                      <a:pt x="91" y="29"/>
                      <a:pt x="86" y="31"/>
                    </a:cubicBezTo>
                    <a:cubicBezTo>
                      <a:pt x="82" y="23"/>
                      <a:pt x="77" y="15"/>
                      <a:pt x="71" y="9"/>
                    </a:cubicBezTo>
                    <a:close/>
                    <a:moveTo>
                      <a:pt x="60" y="8"/>
                    </a:moveTo>
                    <a:cubicBezTo>
                      <a:pt x="60" y="36"/>
                      <a:pt x="60" y="36"/>
                      <a:pt x="60" y="36"/>
                    </a:cubicBezTo>
                    <a:cubicBezTo>
                      <a:pt x="54" y="36"/>
                      <a:pt x="48" y="35"/>
                      <a:pt x="42" y="33"/>
                    </a:cubicBezTo>
                    <a:cubicBezTo>
                      <a:pt x="46" y="23"/>
                      <a:pt x="52" y="14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lose/>
                    <a:moveTo>
                      <a:pt x="38" y="31"/>
                    </a:moveTo>
                    <a:cubicBezTo>
                      <a:pt x="33" y="29"/>
                      <a:pt x="29" y="26"/>
                      <a:pt x="24" y="23"/>
                    </a:cubicBezTo>
                    <a:cubicBezTo>
                      <a:pt x="32" y="16"/>
                      <a:pt x="42" y="11"/>
                      <a:pt x="53" y="9"/>
                    </a:cubicBezTo>
                    <a:cubicBezTo>
                      <a:pt x="47" y="15"/>
                      <a:pt x="42" y="23"/>
                      <a:pt x="38" y="31"/>
                    </a:cubicBezTo>
                    <a:close/>
                    <a:moveTo>
                      <a:pt x="40" y="36"/>
                    </a:moveTo>
                    <a:cubicBezTo>
                      <a:pt x="47" y="38"/>
                      <a:pt x="53" y="40"/>
                      <a:pt x="60" y="4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6" y="52"/>
                      <a:pt x="38" y="44"/>
                      <a:pt x="40" y="36"/>
                    </a:cubicBezTo>
                    <a:close/>
                    <a:moveTo>
                      <a:pt x="60" y="64"/>
                    </a:moveTo>
                    <a:cubicBezTo>
                      <a:pt x="60" y="88"/>
                      <a:pt x="60" y="88"/>
                      <a:pt x="60" y="88"/>
                    </a:cubicBezTo>
                    <a:cubicBezTo>
                      <a:pt x="54" y="88"/>
                      <a:pt x="48" y="89"/>
                      <a:pt x="42" y="91"/>
                    </a:cubicBezTo>
                    <a:cubicBezTo>
                      <a:pt x="38" y="83"/>
                      <a:pt x="36" y="74"/>
                      <a:pt x="36" y="64"/>
                    </a:cubicBezTo>
                    <a:lnTo>
                      <a:pt x="60" y="64"/>
                    </a:lnTo>
                    <a:close/>
                    <a:moveTo>
                      <a:pt x="53" y="115"/>
                    </a:moveTo>
                    <a:cubicBezTo>
                      <a:pt x="43" y="114"/>
                      <a:pt x="34" y="109"/>
                      <a:pt x="27" y="103"/>
                    </a:cubicBezTo>
                    <a:cubicBezTo>
                      <a:pt x="31" y="100"/>
                      <a:pt x="35" y="98"/>
                      <a:pt x="40" y="96"/>
                    </a:cubicBezTo>
                    <a:cubicBezTo>
                      <a:pt x="43" y="103"/>
                      <a:pt x="48" y="110"/>
                      <a:pt x="53" y="115"/>
                    </a:cubicBezTo>
                    <a:close/>
                    <a:moveTo>
                      <a:pt x="64" y="116"/>
                    </a:moveTo>
                    <a:cubicBezTo>
                      <a:pt x="64" y="92"/>
                      <a:pt x="64" y="92"/>
                      <a:pt x="64" y="92"/>
                    </a:cubicBezTo>
                    <a:cubicBezTo>
                      <a:pt x="70" y="92"/>
                      <a:pt x="75" y="93"/>
                      <a:pt x="81" y="95"/>
                    </a:cubicBezTo>
                    <a:cubicBezTo>
                      <a:pt x="76" y="103"/>
                      <a:pt x="71" y="110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lose/>
                    <a:moveTo>
                      <a:pt x="84" y="96"/>
                    </a:moveTo>
                    <a:cubicBezTo>
                      <a:pt x="89" y="98"/>
                      <a:pt x="93" y="100"/>
                      <a:pt x="97" y="103"/>
                    </a:cubicBezTo>
                    <a:cubicBezTo>
                      <a:pt x="90" y="109"/>
                      <a:pt x="81" y="114"/>
                      <a:pt x="71" y="115"/>
                    </a:cubicBezTo>
                    <a:cubicBezTo>
                      <a:pt x="76" y="110"/>
                      <a:pt x="81" y="103"/>
                      <a:pt x="84" y="96"/>
                    </a:cubicBezTo>
                    <a:close/>
                    <a:moveTo>
                      <a:pt x="82" y="91"/>
                    </a:moveTo>
                    <a:cubicBezTo>
                      <a:pt x="76" y="89"/>
                      <a:pt x="70" y="88"/>
                      <a:pt x="64" y="88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74"/>
                      <a:pt x="86" y="83"/>
                      <a:pt x="82" y="91"/>
                    </a:cubicBezTo>
                    <a:close/>
                    <a:moveTo>
                      <a:pt x="64" y="6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71" y="40"/>
                      <a:pt x="77" y="38"/>
                      <a:pt x="84" y="36"/>
                    </a:cubicBezTo>
                    <a:cubicBezTo>
                      <a:pt x="86" y="44"/>
                      <a:pt x="88" y="52"/>
                      <a:pt x="88" y="60"/>
                    </a:cubicBezTo>
                    <a:lnTo>
                      <a:pt x="64" y="60"/>
                    </a:lnTo>
                    <a:close/>
                    <a:moveTo>
                      <a:pt x="22" y="26"/>
                    </a:moveTo>
                    <a:cubicBezTo>
                      <a:pt x="26" y="30"/>
                      <a:pt x="31" y="33"/>
                      <a:pt x="37" y="35"/>
                    </a:cubicBezTo>
                    <a:cubicBezTo>
                      <a:pt x="34" y="43"/>
                      <a:pt x="32" y="51"/>
                      <a:pt x="32" y="60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9" y="47"/>
                      <a:pt x="14" y="35"/>
                      <a:pt x="22" y="26"/>
                    </a:cubicBezTo>
                    <a:close/>
                    <a:moveTo>
                      <a:pt x="8" y="64"/>
                    </a:move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74"/>
                      <a:pt x="34" y="84"/>
                      <a:pt x="38" y="93"/>
                    </a:cubicBezTo>
                    <a:cubicBezTo>
                      <a:pt x="33" y="95"/>
                      <a:pt x="28" y="97"/>
                      <a:pt x="24" y="100"/>
                    </a:cubicBezTo>
                    <a:cubicBezTo>
                      <a:pt x="15" y="91"/>
                      <a:pt x="9" y="78"/>
                      <a:pt x="8" y="64"/>
                    </a:cubicBezTo>
                    <a:close/>
                    <a:moveTo>
                      <a:pt x="100" y="100"/>
                    </a:moveTo>
                    <a:cubicBezTo>
                      <a:pt x="96" y="97"/>
                      <a:pt x="91" y="95"/>
                      <a:pt x="86" y="93"/>
                    </a:cubicBezTo>
                    <a:cubicBezTo>
                      <a:pt x="90" y="84"/>
                      <a:pt x="92" y="74"/>
                      <a:pt x="92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78"/>
                      <a:pt x="109" y="91"/>
                      <a:pt x="100" y="1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96435" tIns="48218" rIns="96435" bIns="48218"/>
              <a:lstStyle/>
              <a:p>
                <a:pPr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25">
                  <a:latin typeface="+mn-lt"/>
                  <a:ea typeface="+mn-ea"/>
                </a:endParaRPr>
              </a:p>
            </p:txBody>
          </p:sp>
          <p:grpSp>
            <p:nvGrpSpPr>
              <p:cNvPr id="18" name="Group 22"/>
              <p:cNvGrpSpPr/>
              <p:nvPr/>
            </p:nvGrpSpPr>
            <p:grpSpPr>
              <a:xfrm>
                <a:off x="7366971" y="4407847"/>
                <a:ext cx="482600" cy="392113"/>
                <a:chOff x="2974975" y="5006976"/>
                <a:chExt cx="482600" cy="392113"/>
              </a:xfrm>
              <a:solidFill>
                <a:schemeClr val="bg1"/>
              </a:solidFill>
            </p:grpSpPr>
            <p:sp>
              <p:nvSpPr>
                <p:cNvPr id="71" name="Freeform 46"/>
                <p:cNvSpPr>
                  <a:spLocks noEditPoints="1"/>
                </p:cNvSpPr>
                <p:nvPr/>
              </p:nvSpPr>
              <p:spPr bwMode="auto">
                <a:xfrm>
                  <a:off x="3306763" y="5127626"/>
                  <a:ext cx="90487" cy="120650"/>
                </a:xfrm>
                <a:custGeom>
                  <a:avLst/>
                  <a:gdLst>
                    <a:gd name="T0" fmla="*/ 11 w 24"/>
                    <a:gd name="T1" fmla="*/ 2 h 32"/>
                    <a:gd name="T2" fmla="*/ 8 w 24"/>
                    <a:gd name="T3" fmla="*/ 0 h 32"/>
                    <a:gd name="T4" fmla="*/ 4 w 24"/>
                    <a:gd name="T5" fmla="*/ 0 h 32"/>
                    <a:gd name="T6" fmla="*/ 0 w 24"/>
                    <a:gd name="T7" fmla="*/ 4 h 32"/>
                    <a:gd name="T8" fmla="*/ 0 w 24"/>
                    <a:gd name="T9" fmla="*/ 28 h 32"/>
                    <a:gd name="T10" fmla="*/ 4 w 24"/>
                    <a:gd name="T11" fmla="*/ 32 h 32"/>
                    <a:gd name="T12" fmla="*/ 20 w 24"/>
                    <a:gd name="T13" fmla="*/ 32 h 32"/>
                    <a:gd name="T14" fmla="*/ 24 w 24"/>
                    <a:gd name="T15" fmla="*/ 28 h 32"/>
                    <a:gd name="T16" fmla="*/ 24 w 24"/>
                    <a:gd name="T17" fmla="*/ 22 h 32"/>
                    <a:gd name="T18" fmla="*/ 23 w 24"/>
                    <a:gd name="T19" fmla="*/ 20 h 32"/>
                    <a:gd name="T20" fmla="*/ 11 w 24"/>
                    <a:gd name="T21" fmla="*/ 2 h 32"/>
                    <a:gd name="T22" fmla="*/ 20 w 24"/>
                    <a:gd name="T23" fmla="*/ 28 h 32"/>
                    <a:gd name="T24" fmla="*/ 4 w 24"/>
                    <a:gd name="T25" fmla="*/ 28 h 32"/>
                    <a:gd name="T26" fmla="*/ 4 w 24"/>
                    <a:gd name="T27" fmla="*/ 4 h 32"/>
                    <a:gd name="T28" fmla="*/ 8 w 24"/>
                    <a:gd name="T29" fmla="*/ 4 h 32"/>
                    <a:gd name="T30" fmla="*/ 20 w 24"/>
                    <a:gd name="T31" fmla="*/ 22 h 32"/>
                    <a:gd name="T32" fmla="*/ 20 w 24"/>
                    <a:gd name="T33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32">
                      <a:moveTo>
                        <a:pt x="11" y="2"/>
                      </a:moveTo>
                      <a:cubicBezTo>
                        <a:pt x="11" y="1"/>
                        <a:pt x="9" y="0"/>
                        <a:pt x="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0"/>
                        <a:pt x="2" y="32"/>
                        <a:pt x="4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2" y="32"/>
                        <a:pt x="24" y="30"/>
                        <a:pt x="24" y="28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4" y="21"/>
                        <a:pt x="24" y="20"/>
                        <a:pt x="23" y="20"/>
                      </a:cubicBezTo>
                      <a:lnTo>
                        <a:pt x="11" y="2"/>
                      </a:lnTo>
                      <a:close/>
                      <a:moveTo>
                        <a:pt x="20" y="28"/>
                      </a:move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lnTo>
                        <a:pt x="2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72" name="Freeform 47"/>
                <p:cNvSpPr>
                  <a:spLocks noEditPoints="1"/>
                </p:cNvSpPr>
                <p:nvPr/>
              </p:nvSpPr>
              <p:spPr bwMode="auto">
                <a:xfrm>
                  <a:off x="2974975" y="5006976"/>
                  <a:ext cx="482600" cy="392113"/>
                </a:xfrm>
                <a:custGeom>
                  <a:avLst/>
                  <a:gdLst>
                    <a:gd name="T0" fmla="*/ 126 w 128"/>
                    <a:gd name="T1" fmla="*/ 49 h 104"/>
                    <a:gd name="T2" fmla="*/ 110 w 128"/>
                    <a:gd name="T3" fmla="*/ 25 h 104"/>
                    <a:gd name="T4" fmla="*/ 100 w 128"/>
                    <a:gd name="T5" fmla="*/ 20 h 104"/>
                    <a:gd name="T6" fmla="*/ 84 w 128"/>
                    <a:gd name="T7" fmla="*/ 20 h 104"/>
                    <a:gd name="T8" fmla="*/ 84 w 128"/>
                    <a:gd name="T9" fmla="*/ 12 h 104"/>
                    <a:gd name="T10" fmla="*/ 72 w 128"/>
                    <a:gd name="T11" fmla="*/ 0 h 104"/>
                    <a:gd name="T12" fmla="*/ 12 w 128"/>
                    <a:gd name="T13" fmla="*/ 0 h 104"/>
                    <a:gd name="T14" fmla="*/ 0 w 128"/>
                    <a:gd name="T15" fmla="*/ 12 h 104"/>
                    <a:gd name="T16" fmla="*/ 0 w 128"/>
                    <a:gd name="T17" fmla="*/ 56 h 104"/>
                    <a:gd name="T18" fmla="*/ 12 w 128"/>
                    <a:gd name="T19" fmla="*/ 68 h 104"/>
                    <a:gd name="T20" fmla="*/ 12 w 128"/>
                    <a:gd name="T21" fmla="*/ 68 h 104"/>
                    <a:gd name="T22" fmla="*/ 12 w 128"/>
                    <a:gd name="T23" fmla="*/ 80 h 104"/>
                    <a:gd name="T24" fmla="*/ 24 w 128"/>
                    <a:gd name="T25" fmla="*/ 92 h 104"/>
                    <a:gd name="T26" fmla="*/ 29 w 128"/>
                    <a:gd name="T27" fmla="*/ 92 h 104"/>
                    <a:gd name="T28" fmla="*/ 44 w 128"/>
                    <a:gd name="T29" fmla="*/ 104 h 104"/>
                    <a:gd name="T30" fmla="*/ 59 w 128"/>
                    <a:gd name="T31" fmla="*/ 92 h 104"/>
                    <a:gd name="T32" fmla="*/ 81 w 128"/>
                    <a:gd name="T33" fmla="*/ 92 h 104"/>
                    <a:gd name="T34" fmla="*/ 96 w 128"/>
                    <a:gd name="T35" fmla="*/ 104 h 104"/>
                    <a:gd name="T36" fmla="*/ 111 w 128"/>
                    <a:gd name="T37" fmla="*/ 92 h 104"/>
                    <a:gd name="T38" fmla="*/ 116 w 128"/>
                    <a:gd name="T39" fmla="*/ 92 h 104"/>
                    <a:gd name="T40" fmla="*/ 128 w 128"/>
                    <a:gd name="T41" fmla="*/ 80 h 104"/>
                    <a:gd name="T42" fmla="*/ 128 w 128"/>
                    <a:gd name="T43" fmla="*/ 56 h 104"/>
                    <a:gd name="T44" fmla="*/ 126 w 128"/>
                    <a:gd name="T45" fmla="*/ 49 h 104"/>
                    <a:gd name="T46" fmla="*/ 12 w 128"/>
                    <a:gd name="T47" fmla="*/ 60 h 104"/>
                    <a:gd name="T48" fmla="*/ 8 w 128"/>
                    <a:gd name="T49" fmla="*/ 56 h 104"/>
                    <a:gd name="T50" fmla="*/ 8 w 128"/>
                    <a:gd name="T51" fmla="*/ 12 h 104"/>
                    <a:gd name="T52" fmla="*/ 12 w 128"/>
                    <a:gd name="T53" fmla="*/ 8 h 104"/>
                    <a:gd name="T54" fmla="*/ 72 w 128"/>
                    <a:gd name="T55" fmla="*/ 8 h 104"/>
                    <a:gd name="T56" fmla="*/ 76 w 128"/>
                    <a:gd name="T57" fmla="*/ 12 h 104"/>
                    <a:gd name="T58" fmla="*/ 76 w 128"/>
                    <a:gd name="T59" fmla="*/ 20 h 104"/>
                    <a:gd name="T60" fmla="*/ 76 w 128"/>
                    <a:gd name="T61" fmla="*/ 28 h 104"/>
                    <a:gd name="T62" fmla="*/ 76 w 128"/>
                    <a:gd name="T63" fmla="*/ 56 h 104"/>
                    <a:gd name="T64" fmla="*/ 72 w 128"/>
                    <a:gd name="T65" fmla="*/ 60 h 104"/>
                    <a:gd name="T66" fmla="*/ 12 w 128"/>
                    <a:gd name="T67" fmla="*/ 60 h 104"/>
                    <a:gd name="T68" fmla="*/ 44 w 128"/>
                    <a:gd name="T69" fmla="*/ 96 h 104"/>
                    <a:gd name="T70" fmla="*/ 36 w 128"/>
                    <a:gd name="T71" fmla="*/ 88 h 104"/>
                    <a:gd name="T72" fmla="*/ 44 w 128"/>
                    <a:gd name="T73" fmla="*/ 80 h 104"/>
                    <a:gd name="T74" fmla="*/ 52 w 128"/>
                    <a:gd name="T75" fmla="*/ 88 h 104"/>
                    <a:gd name="T76" fmla="*/ 44 w 128"/>
                    <a:gd name="T77" fmla="*/ 96 h 104"/>
                    <a:gd name="T78" fmla="*/ 96 w 128"/>
                    <a:gd name="T79" fmla="*/ 96 h 104"/>
                    <a:gd name="T80" fmla="*/ 88 w 128"/>
                    <a:gd name="T81" fmla="*/ 88 h 104"/>
                    <a:gd name="T82" fmla="*/ 96 w 128"/>
                    <a:gd name="T83" fmla="*/ 80 h 104"/>
                    <a:gd name="T84" fmla="*/ 104 w 128"/>
                    <a:gd name="T85" fmla="*/ 88 h 104"/>
                    <a:gd name="T86" fmla="*/ 96 w 128"/>
                    <a:gd name="T87" fmla="*/ 96 h 104"/>
                    <a:gd name="T88" fmla="*/ 120 w 128"/>
                    <a:gd name="T89" fmla="*/ 80 h 104"/>
                    <a:gd name="T90" fmla="*/ 116 w 128"/>
                    <a:gd name="T91" fmla="*/ 84 h 104"/>
                    <a:gd name="T92" fmla="*/ 111 w 128"/>
                    <a:gd name="T93" fmla="*/ 84 h 104"/>
                    <a:gd name="T94" fmla="*/ 96 w 128"/>
                    <a:gd name="T95" fmla="*/ 72 h 104"/>
                    <a:gd name="T96" fmla="*/ 81 w 128"/>
                    <a:gd name="T97" fmla="*/ 84 h 104"/>
                    <a:gd name="T98" fmla="*/ 59 w 128"/>
                    <a:gd name="T99" fmla="*/ 84 h 104"/>
                    <a:gd name="T100" fmla="*/ 44 w 128"/>
                    <a:gd name="T101" fmla="*/ 72 h 104"/>
                    <a:gd name="T102" fmla="*/ 29 w 128"/>
                    <a:gd name="T103" fmla="*/ 84 h 104"/>
                    <a:gd name="T104" fmla="*/ 24 w 128"/>
                    <a:gd name="T105" fmla="*/ 84 h 104"/>
                    <a:gd name="T106" fmla="*/ 20 w 128"/>
                    <a:gd name="T107" fmla="*/ 80 h 104"/>
                    <a:gd name="T108" fmla="*/ 20 w 128"/>
                    <a:gd name="T109" fmla="*/ 68 h 104"/>
                    <a:gd name="T110" fmla="*/ 72 w 128"/>
                    <a:gd name="T111" fmla="*/ 68 h 104"/>
                    <a:gd name="T112" fmla="*/ 84 w 128"/>
                    <a:gd name="T113" fmla="*/ 56 h 104"/>
                    <a:gd name="T114" fmla="*/ 84 w 128"/>
                    <a:gd name="T115" fmla="*/ 28 h 104"/>
                    <a:gd name="T116" fmla="*/ 100 w 128"/>
                    <a:gd name="T117" fmla="*/ 28 h 104"/>
                    <a:gd name="T118" fmla="*/ 103 w 128"/>
                    <a:gd name="T119" fmla="*/ 30 h 104"/>
                    <a:gd name="T120" fmla="*/ 119 w 128"/>
                    <a:gd name="T121" fmla="*/ 54 h 104"/>
                    <a:gd name="T122" fmla="*/ 120 w 128"/>
                    <a:gd name="T123" fmla="*/ 56 h 104"/>
                    <a:gd name="T124" fmla="*/ 120 w 128"/>
                    <a:gd name="T125" fmla="*/ 8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8" h="104">
                      <a:moveTo>
                        <a:pt x="126" y="49"/>
                      </a:move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08" y="22"/>
                        <a:pt x="104" y="20"/>
                        <a:pt x="100" y="20"/>
                      </a:cubicBezTo>
                      <a:cubicBezTo>
                        <a:pt x="84" y="20"/>
                        <a:pt x="84" y="20"/>
                        <a:pt x="84" y="20"/>
                      </a:cubicBezTo>
                      <a:cubicBezTo>
                        <a:pt x="84" y="12"/>
                        <a:pt x="84" y="12"/>
                        <a:pt x="84" y="12"/>
                      </a:cubicBezTo>
                      <a:cubicBezTo>
                        <a:pt x="84" y="5"/>
                        <a:pt x="79" y="0"/>
                        <a:pt x="7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3"/>
                        <a:pt x="5" y="68"/>
                        <a:pt x="12" y="68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2" y="80"/>
                        <a:pt x="12" y="80"/>
                        <a:pt x="12" y="80"/>
                      </a:cubicBezTo>
                      <a:cubicBezTo>
                        <a:pt x="12" y="87"/>
                        <a:pt x="17" y="92"/>
                        <a:pt x="24" y="92"/>
                      </a:cubicBezTo>
                      <a:cubicBezTo>
                        <a:pt x="29" y="92"/>
                        <a:pt x="29" y="92"/>
                        <a:pt x="29" y="92"/>
                      </a:cubicBezTo>
                      <a:cubicBezTo>
                        <a:pt x="30" y="99"/>
                        <a:pt x="37" y="104"/>
                        <a:pt x="44" y="104"/>
                      </a:cubicBezTo>
                      <a:cubicBezTo>
                        <a:pt x="51" y="104"/>
                        <a:pt x="58" y="99"/>
                        <a:pt x="59" y="92"/>
                      </a:cubicBezTo>
                      <a:cubicBezTo>
                        <a:pt x="81" y="92"/>
                        <a:pt x="81" y="92"/>
                        <a:pt x="81" y="92"/>
                      </a:cubicBezTo>
                      <a:cubicBezTo>
                        <a:pt x="82" y="99"/>
                        <a:pt x="89" y="104"/>
                        <a:pt x="96" y="104"/>
                      </a:cubicBezTo>
                      <a:cubicBezTo>
                        <a:pt x="103" y="104"/>
                        <a:pt x="110" y="99"/>
                        <a:pt x="111" y="92"/>
                      </a:cubicBezTo>
                      <a:cubicBezTo>
                        <a:pt x="116" y="92"/>
                        <a:pt x="116" y="92"/>
                        <a:pt x="116" y="92"/>
                      </a:cubicBezTo>
                      <a:cubicBezTo>
                        <a:pt x="123" y="92"/>
                        <a:pt x="128" y="87"/>
                        <a:pt x="128" y="80"/>
                      </a:cubicBezTo>
                      <a:cubicBezTo>
                        <a:pt x="128" y="56"/>
                        <a:pt x="128" y="56"/>
                        <a:pt x="128" y="56"/>
                      </a:cubicBezTo>
                      <a:cubicBezTo>
                        <a:pt x="128" y="54"/>
                        <a:pt x="127" y="51"/>
                        <a:pt x="126" y="49"/>
                      </a:cubicBezTo>
                      <a:close/>
                      <a:moveTo>
                        <a:pt x="12" y="60"/>
                      </a:moveTo>
                      <a:cubicBezTo>
                        <a:pt x="10" y="60"/>
                        <a:pt x="8" y="58"/>
                        <a:pt x="8" y="56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0"/>
                        <a:pt x="10" y="8"/>
                        <a:pt x="12" y="8"/>
                      </a:cubicBezTo>
                      <a:cubicBezTo>
                        <a:pt x="72" y="8"/>
                        <a:pt x="72" y="8"/>
                        <a:pt x="72" y="8"/>
                      </a:cubicBezTo>
                      <a:cubicBezTo>
                        <a:pt x="74" y="8"/>
                        <a:pt x="76" y="10"/>
                        <a:pt x="76" y="12"/>
                      </a:cubicBezTo>
                      <a:cubicBezTo>
                        <a:pt x="76" y="20"/>
                        <a:pt x="76" y="20"/>
                        <a:pt x="76" y="20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6" y="56"/>
                        <a:pt x="76" y="56"/>
                        <a:pt x="76" y="56"/>
                      </a:cubicBezTo>
                      <a:cubicBezTo>
                        <a:pt x="76" y="58"/>
                        <a:pt x="74" y="60"/>
                        <a:pt x="72" y="60"/>
                      </a:cubicBezTo>
                      <a:lnTo>
                        <a:pt x="12" y="60"/>
                      </a:lnTo>
                      <a:close/>
                      <a:moveTo>
                        <a:pt x="44" y="96"/>
                      </a:moveTo>
                      <a:cubicBezTo>
                        <a:pt x="40" y="96"/>
                        <a:pt x="36" y="92"/>
                        <a:pt x="36" y="88"/>
                      </a:cubicBezTo>
                      <a:cubicBezTo>
                        <a:pt x="36" y="84"/>
                        <a:pt x="40" y="80"/>
                        <a:pt x="44" y="80"/>
                      </a:cubicBezTo>
                      <a:cubicBezTo>
                        <a:pt x="48" y="80"/>
                        <a:pt x="52" y="84"/>
                        <a:pt x="52" y="88"/>
                      </a:cubicBezTo>
                      <a:cubicBezTo>
                        <a:pt x="52" y="92"/>
                        <a:pt x="48" y="96"/>
                        <a:pt x="44" y="96"/>
                      </a:cubicBezTo>
                      <a:close/>
                      <a:moveTo>
                        <a:pt x="96" y="96"/>
                      </a:moveTo>
                      <a:cubicBezTo>
                        <a:pt x="92" y="96"/>
                        <a:pt x="88" y="92"/>
                        <a:pt x="88" y="88"/>
                      </a:cubicBezTo>
                      <a:cubicBezTo>
                        <a:pt x="88" y="84"/>
                        <a:pt x="92" y="80"/>
                        <a:pt x="96" y="80"/>
                      </a:cubicBezTo>
                      <a:cubicBezTo>
                        <a:pt x="100" y="80"/>
                        <a:pt x="104" y="84"/>
                        <a:pt x="104" y="88"/>
                      </a:cubicBezTo>
                      <a:cubicBezTo>
                        <a:pt x="104" y="92"/>
                        <a:pt x="100" y="96"/>
                        <a:pt x="96" y="96"/>
                      </a:cubicBezTo>
                      <a:close/>
                      <a:moveTo>
                        <a:pt x="120" y="80"/>
                      </a:moveTo>
                      <a:cubicBezTo>
                        <a:pt x="120" y="82"/>
                        <a:pt x="118" y="84"/>
                        <a:pt x="116" y="84"/>
                      </a:cubicBezTo>
                      <a:cubicBezTo>
                        <a:pt x="111" y="84"/>
                        <a:pt x="111" y="84"/>
                        <a:pt x="111" y="84"/>
                      </a:cubicBezTo>
                      <a:cubicBezTo>
                        <a:pt x="110" y="77"/>
                        <a:pt x="103" y="72"/>
                        <a:pt x="96" y="72"/>
                      </a:cubicBezTo>
                      <a:cubicBezTo>
                        <a:pt x="89" y="72"/>
                        <a:pt x="82" y="77"/>
                        <a:pt x="81" y="84"/>
                      </a:cubicBezTo>
                      <a:cubicBezTo>
                        <a:pt x="59" y="84"/>
                        <a:pt x="59" y="84"/>
                        <a:pt x="59" y="84"/>
                      </a:cubicBezTo>
                      <a:cubicBezTo>
                        <a:pt x="58" y="77"/>
                        <a:pt x="51" y="72"/>
                        <a:pt x="44" y="72"/>
                      </a:cubicBezTo>
                      <a:cubicBezTo>
                        <a:pt x="37" y="72"/>
                        <a:pt x="30" y="77"/>
                        <a:pt x="29" y="84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2" y="84"/>
                        <a:pt x="20" y="82"/>
                        <a:pt x="20" y="80"/>
                      </a:cubicBezTo>
                      <a:cubicBezTo>
                        <a:pt x="20" y="68"/>
                        <a:pt x="20" y="68"/>
                        <a:pt x="20" y="68"/>
                      </a:cubicBezTo>
                      <a:cubicBezTo>
                        <a:pt x="72" y="68"/>
                        <a:pt x="72" y="68"/>
                        <a:pt x="72" y="68"/>
                      </a:cubicBezTo>
                      <a:cubicBezTo>
                        <a:pt x="79" y="68"/>
                        <a:pt x="84" y="63"/>
                        <a:pt x="84" y="56"/>
                      </a:cubicBezTo>
                      <a:cubicBezTo>
                        <a:pt x="84" y="28"/>
                        <a:pt x="84" y="28"/>
                        <a:pt x="84" y="28"/>
                      </a:cubicBezTo>
                      <a:cubicBezTo>
                        <a:pt x="100" y="28"/>
                        <a:pt x="100" y="28"/>
                        <a:pt x="100" y="28"/>
                      </a:cubicBezTo>
                      <a:cubicBezTo>
                        <a:pt x="101" y="28"/>
                        <a:pt x="103" y="29"/>
                        <a:pt x="103" y="30"/>
                      </a:cubicBezTo>
                      <a:cubicBezTo>
                        <a:pt x="119" y="54"/>
                        <a:pt x="119" y="54"/>
                        <a:pt x="119" y="54"/>
                      </a:cubicBezTo>
                      <a:cubicBezTo>
                        <a:pt x="120" y="54"/>
                        <a:pt x="120" y="55"/>
                        <a:pt x="120" y="56"/>
                      </a:cubicBezTo>
                      <a:lnTo>
                        <a:pt x="12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9" name="Group 23"/>
              <p:cNvGrpSpPr/>
              <p:nvPr/>
            </p:nvGrpSpPr>
            <p:grpSpPr>
              <a:xfrm>
                <a:off x="7210457" y="1807833"/>
                <a:ext cx="549275" cy="549275"/>
                <a:chOff x="1978025" y="4927601"/>
                <a:chExt cx="549275" cy="549275"/>
              </a:xfrm>
              <a:solidFill>
                <a:schemeClr val="bg1"/>
              </a:solidFill>
            </p:grpSpPr>
            <p:sp>
              <p:nvSpPr>
                <p:cNvPr id="62" name="Freeform 48"/>
                <p:cNvSpPr>
                  <a:spLocks noEditPoints="1"/>
                </p:cNvSpPr>
                <p:nvPr/>
              </p:nvSpPr>
              <p:spPr bwMode="auto">
                <a:xfrm>
                  <a:off x="1978025" y="4927601"/>
                  <a:ext cx="549275" cy="549275"/>
                </a:xfrm>
                <a:custGeom>
                  <a:avLst/>
                  <a:gdLst>
                    <a:gd name="T0" fmla="*/ 97 w 146"/>
                    <a:gd name="T1" fmla="*/ 14 h 146"/>
                    <a:gd name="T2" fmla="*/ 14 w 146"/>
                    <a:gd name="T3" fmla="*/ 49 h 146"/>
                    <a:gd name="T4" fmla="*/ 49 w 146"/>
                    <a:gd name="T5" fmla="*/ 132 h 146"/>
                    <a:gd name="T6" fmla="*/ 132 w 146"/>
                    <a:gd name="T7" fmla="*/ 97 h 146"/>
                    <a:gd name="T8" fmla="*/ 97 w 146"/>
                    <a:gd name="T9" fmla="*/ 14 h 146"/>
                    <a:gd name="T10" fmla="*/ 52 w 146"/>
                    <a:gd name="T11" fmla="*/ 125 h 146"/>
                    <a:gd name="T12" fmla="*/ 21 w 146"/>
                    <a:gd name="T13" fmla="*/ 52 h 146"/>
                    <a:gd name="T14" fmla="*/ 94 w 146"/>
                    <a:gd name="T15" fmla="*/ 21 h 146"/>
                    <a:gd name="T16" fmla="*/ 125 w 146"/>
                    <a:gd name="T17" fmla="*/ 94 h 146"/>
                    <a:gd name="T18" fmla="*/ 52 w 146"/>
                    <a:gd name="T19" fmla="*/ 12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6" h="146">
                      <a:moveTo>
                        <a:pt x="97" y="14"/>
                      </a:moveTo>
                      <a:cubicBezTo>
                        <a:pt x="64" y="0"/>
                        <a:pt x="27" y="16"/>
                        <a:pt x="14" y="49"/>
                      </a:cubicBezTo>
                      <a:cubicBezTo>
                        <a:pt x="0" y="82"/>
                        <a:pt x="16" y="119"/>
                        <a:pt x="49" y="132"/>
                      </a:cubicBezTo>
                      <a:cubicBezTo>
                        <a:pt x="82" y="146"/>
                        <a:pt x="119" y="130"/>
                        <a:pt x="132" y="97"/>
                      </a:cubicBezTo>
                      <a:cubicBezTo>
                        <a:pt x="146" y="64"/>
                        <a:pt x="130" y="27"/>
                        <a:pt x="97" y="14"/>
                      </a:cubicBezTo>
                      <a:close/>
                      <a:moveTo>
                        <a:pt x="52" y="125"/>
                      </a:moveTo>
                      <a:cubicBezTo>
                        <a:pt x="24" y="114"/>
                        <a:pt x="10" y="81"/>
                        <a:pt x="21" y="52"/>
                      </a:cubicBezTo>
                      <a:cubicBezTo>
                        <a:pt x="33" y="24"/>
                        <a:pt x="65" y="10"/>
                        <a:pt x="94" y="21"/>
                      </a:cubicBezTo>
                      <a:cubicBezTo>
                        <a:pt x="123" y="33"/>
                        <a:pt x="136" y="65"/>
                        <a:pt x="125" y="94"/>
                      </a:cubicBezTo>
                      <a:cubicBezTo>
                        <a:pt x="114" y="123"/>
                        <a:pt x="81" y="136"/>
                        <a:pt x="52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63" name="Freeform 49"/>
                <p:cNvSpPr>
                  <a:spLocks noEditPoints="1"/>
                </p:cNvSpPr>
                <p:nvPr/>
              </p:nvSpPr>
              <p:spPr bwMode="auto">
                <a:xfrm>
                  <a:off x="2219325" y="5168901"/>
                  <a:ext cx="66675" cy="68263"/>
                </a:xfrm>
                <a:custGeom>
                  <a:avLst/>
                  <a:gdLst>
                    <a:gd name="T0" fmla="*/ 12 w 18"/>
                    <a:gd name="T1" fmla="*/ 2 h 18"/>
                    <a:gd name="T2" fmla="*/ 2 w 18"/>
                    <a:gd name="T3" fmla="*/ 6 h 18"/>
                    <a:gd name="T4" fmla="*/ 6 w 18"/>
                    <a:gd name="T5" fmla="*/ 16 h 18"/>
                    <a:gd name="T6" fmla="*/ 16 w 18"/>
                    <a:gd name="T7" fmla="*/ 12 h 18"/>
                    <a:gd name="T8" fmla="*/ 12 w 18"/>
                    <a:gd name="T9" fmla="*/ 2 h 18"/>
                    <a:gd name="T10" fmla="*/ 8 w 18"/>
                    <a:gd name="T11" fmla="*/ 13 h 18"/>
                    <a:gd name="T12" fmla="*/ 5 w 18"/>
                    <a:gd name="T13" fmla="*/ 8 h 18"/>
                    <a:gd name="T14" fmla="*/ 11 w 18"/>
                    <a:gd name="T15" fmla="*/ 5 h 18"/>
                    <a:gd name="T16" fmla="*/ 13 w 18"/>
                    <a:gd name="T17" fmla="*/ 11 h 18"/>
                    <a:gd name="T18" fmla="*/ 8 w 18"/>
                    <a:gd name="T1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12" y="2"/>
                      </a:moveTo>
                      <a:cubicBezTo>
                        <a:pt x="8" y="0"/>
                        <a:pt x="3" y="2"/>
                        <a:pt x="2" y="6"/>
                      </a:cubicBezTo>
                      <a:cubicBezTo>
                        <a:pt x="0" y="10"/>
                        <a:pt x="2" y="15"/>
                        <a:pt x="6" y="16"/>
                      </a:cubicBezTo>
                      <a:cubicBezTo>
                        <a:pt x="10" y="18"/>
                        <a:pt x="15" y="16"/>
                        <a:pt x="16" y="12"/>
                      </a:cubicBezTo>
                      <a:cubicBezTo>
                        <a:pt x="18" y="8"/>
                        <a:pt x="16" y="3"/>
                        <a:pt x="12" y="2"/>
                      </a:cubicBezTo>
                      <a:close/>
                      <a:moveTo>
                        <a:pt x="8" y="13"/>
                      </a:moveTo>
                      <a:cubicBezTo>
                        <a:pt x="5" y="12"/>
                        <a:pt x="4" y="10"/>
                        <a:pt x="5" y="8"/>
                      </a:cubicBezTo>
                      <a:cubicBezTo>
                        <a:pt x="6" y="5"/>
                        <a:pt x="8" y="4"/>
                        <a:pt x="11" y="5"/>
                      </a:cubicBezTo>
                      <a:cubicBezTo>
                        <a:pt x="13" y="6"/>
                        <a:pt x="14" y="8"/>
                        <a:pt x="13" y="11"/>
                      </a:cubicBezTo>
                      <a:cubicBezTo>
                        <a:pt x="12" y="13"/>
                        <a:pt x="10" y="14"/>
                        <a:pt x="8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64" name="Freeform 50"/>
                <p:cNvSpPr>
                  <a:spLocks noEditPoints="1"/>
                </p:cNvSpPr>
                <p:nvPr/>
              </p:nvSpPr>
              <p:spPr bwMode="auto">
                <a:xfrm>
                  <a:off x="2151063" y="5100638"/>
                  <a:ext cx="203200" cy="203200"/>
                </a:xfrm>
                <a:custGeom>
                  <a:avLst/>
                  <a:gdLst>
                    <a:gd name="T0" fmla="*/ 36 w 54"/>
                    <a:gd name="T1" fmla="*/ 5 h 54"/>
                    <a:gd name="T2" fmla="*/ 5 w 54"/>
                    <a:gd name="T3" fmla="*/ 18 h 54"/>
                    <a:gd name="T4" fmla="*/ 18 w 54"/>
                    <a:gd name="T5" fmla="*/ 49 h 54"/>
                    <a:gd name="T6" fmla="*/ 49 w 54"/>
                    <a:gd name="T7" fmla="*/ 36 h 54"/>
                    <a:gd name="T8" fmla="*/ 36 w 54"/>
                    <a:gd name="T9" fmla="*/ 5 h 54"/>
                    <a:gd name="T10" fmla="*/ 21 w 54"/>
                    <a:gd name="T11" fmla="*/ 42 h 54"/>
                    <a:gd name="T12" fmla="*/ 12 w 54"/>
                    <a:gd name="T13" fmla="*/ 21 h 54"/>
                    <a:gd name="T14" fmla="*/ 33 w 54"/>
                    <a:gd name="T15" fmla="*/ 12 h 54"/>
                    <a:gd name="T16" fmla="*/ 42 w 54"/>
                    <a:gd name="T17" fmla="*/ 33 h 54"/>
                    <a:gd name="T18" fmla="*/ 21 w 54"/>
                    <a:gd name="T19" fmla="*/ 4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4" h="54">
                      <a:moveTo>
                        <a:pt x="36" y="5"/>
                      </a:moveTo>
                      <a:cubicBezTo>
                        <a:pt x="24" y="0"/>
                        <a:pt x="10" y="6"/>
                        <a:pt x="5" y="18"/>
                      </a:cubicBezTo>
                      <a:cubicBezTo>
                        <a:pt x="0" y="30"/>
                        <a:pt x="6" y="44"/>
                        <a:pt x="18" y="49"/>
                      </a:cubicBezTo>
                      <a:cubicBezTo>
                        <a:pt x="30" y="54"/>
                        <a:pt x="44" y="48"/>
                        <a:pt x="49" y="36"/>
                      </a:cubicBezTo>
                      <a:cubicBezTo>
                        <a:pt x="54" y="24"/>
                        <a:pt x="48" y="10"/>
                        <a:pt x="36" y="5"/>
                      </a:cubicBezTo>
                      <a:close/>
                      <a:moveTo>
                        <a:pt x="21" y="42"/>
                      </a:moveTo>
                      <a:cubicBezTo>
                        <a:pt x="13" y="39"/>
                        <a:pt x="9" y="29"/>
                        <a:pt x="12" y="21"/>
                      </a:cubicBezTo>
                      <a:cubicBezTo>
                        <a:pt x="15" y="13"/>
                        <a:pt x="25" y="9"/>
                        <a:pt x="33" y="12"/>
                      </a:cubicBezTo>
                      <a:cubicBezTo>
                        <a:pt x="41" y="15"/>
                        <a:pt x="45" y="25"/>
                        <a:pt x="42" y="33"/>
                      </a:cubicBezTo>
                      <a:cubicBezTo>
                        <a:pt x="39" y="41"/>
                        <a:pt x="29" y="45"/>
                        <a:pt x="21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65" name="Freeform 51"/>
                <p:cNvSpPr/>
                <p:nvPr/>
              </p:nvSpPr>
              <p:spPr bwMode="auto">
                <a:xfrm>
                  <a:off x="2290763" y="5237163"/>
                  <a:ext cx="74612" cy="77788"/>
                </a:xfrm>
                <a:custGeom>
                  <a:avLst/>
                  <a:gdLst>
                    <a:gd name="T0" fmla="*/ 20 w 20"/>
                    <a:gd name="T1" fmla="*/ 3 h 21"/>
                    <a:gd name="T2" fmla="*/ 19 w 20"/>
                    <a:gd name="T3" fmla="*/ 0 h 21"/>
                    <a:gd name="T4" fmla="*/ 16 w 20"/>
                    <a:gd name="T5" fmla="*/ 1 h 21"/>
                    <a:gd name="T6" fmla="*/ 16 w 20"/>
                    <a:gd name="T7" fmla="*/ 1 h 21"/>
                    <a:gd name="T8" fmla="*/ 1 w 20"/>
                    <a:gd name="T9" fmla="*/ 17 h 21"/>
                    <a:gd name="T10" fmla="*/ 0 w 20"/>
                    <a:gd name="T11" fmla="*/ 19 h 21"/>
                    <a:gd name="T12" fmla="*/ 3 w 20"/>
                    <a:gd name="T13" fmla="*/ 20 h 21"/>
                    <a:gd name="T14" fmla="*/ 3 w 20"/>
                    <a:gd name="T15" fmla="*/ 20 h 21"/>
                    <a:gd name="T16" fmla="*/ 20 w 20"/>
                    <a:gd name="T17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1">
                      <a:moveTo>
                        <a:pt x="20" y="3"/>
                      </a:moveTo>
                      <a:cubicBezTo>
                        <a:pt x="20" y="2"/>
                        <a:pt x="20" y="1"/>
                        <a:pt x="19" y="0"/>
                      </a:cubicBezTo>
                      <a:cubicBezTo>
                        <a:pt x="18" y="0"/>
                        <a:pt x="16" y="0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9"/>
                        <a:pt x="8" y="14"/>
                        <a:pt x="1" y="17"/>
                      </a:cubicBezTo>
                      <a:cubicBezTo>
                        <a:pt x="0" y="17"/>
                        <a:pt x="0" y="18"/>
                        <a:pt x="0" y="19"/>
                      </a:cubicBezTo>
                      <a:cubicBezTo>
                        <a:pt x="0" y="20"/>
                        <a:pt x="2" y="21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10" y="17"/>
                        <a:pt x="16" y="11"/>
                        <a:pt x="2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66" name="Freeform 52"/>
                <p:cNvSpPr/>
                <p:nvPr/>
              </p:nvSpPr>
              <p:spPr bwMode="auto">
                <a:xfrm>
                  <a:off x="2312988" y="5259388"/>
                  <a:ext cx="109537" cy="112713"/>
                </a:xfrm>
                <a:custGeom>
                  <a:avLst/>
                  <a:gdLst>
                    <a:gd name="T0" fmla="*/ 27 w 29"/>
                    <a:gd name="T1" fmla="*/ 0 h 30"/>
                    <a:gd name="T2" fmla="*/ 25 w 29"/>
                    <a:gd name="T3" fmla="*/ 1 h 30"/>
                    <a:gd name="T4" fmla="*/ 1 w 29"/>
                    <a:gd name="T5" fmla="*/ 25 h 30"/>
                    <a:gd name="T6" fmla="*/ 0 w 29"/>
                    <a:gd name="T7" fmla="*/ 28 h 30"/>
                    <a:gd name="T8" fmla="*/ 3 w 29"/>
                    <a:gd name="T9" fmla="*/ 29 h 30"/>
                    <a:gd name="T10" fmla="*/ 3 w 29"/>
                    <a:gd name="T11" fmla="*/ 29 h 30"/>
                    <a:gd name="T12" fmla="*/ 29 w 29"/>
                    <a:gd name="T13" fmla="*/ 3 h 30"/>
                    <a:gd name="T14" fmla="*/ 27 w 29"/>
                    <a:gd name="T1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0">
                      <a:moveTo>
                        <a:pt x="27" y="0"/>
                      </a:moveTo>
                      <a:cubicBezTo>
                        <a:pt x="26" y="0"/>
                        <a:pt x="25" y="0"/>
                        <a:pt x="25" y="1"/>
                      </a:cubicBezTo>
                      <a:cubicBezTo>
                        <a:pt x="20" y="13"/>
                        <a:pt x="12" y="21"/>
                        <a:pt x="1" y="25"/>
                      </a:cubicBezTo>
                      <a:cubicBezTo>
                        <a:pt x="0" y="26"/>
                        <a:pt x="0" y="27"/>
                        <a:pt x="0" y="28"/>
                      </a:cubicBezTo>
                      <a:cubicBezTo>
                        <a:pt x="1" y="29"/>
                        <a:pt x="2" y="30"/>
                        <a:pt x="3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14" y="24"/>
                        <a:pt x="24" y="15"/>
                        <a:pt x="29" y="3"/>
                      </a:cubicBezTo>
                      <a:cubicBezTo>
                        <a:pt x="29" y="2"/>
                        <a:pt x="28" y="1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67" name="Freeform 53"/>
                <p:cNvSpPr/>
                <p:nvPr/>
              </p:nvSpPr>
              <p:spPr bwMode="auto">
                <a:xfrm>
                  <a:off x="2301875" y="5248276"/>
                  <a:ext cx="93662" cy="93663"/>
                </a:xfrm>
                <a:custGeom>
                  <a:avLst/>
                  <a:gdLst>
                    <a:gd name="T0" fmla="*/ 23 w 25"/>
                    <a:gd name="T1" fmla="*/ 0 h 25"/>
                    <a:gd name="T2" fmla="*/ 20 w 25"/>
                    <a:gd name="T3" fmla="*/ 1 h 25"/>
                    <a:gd name="T4" fmla="*/ 1 w 25"/>
                    <a:gd name="T5" fmla="*/ 21 h 25"/>
                    <a:gd name="T6" fmla="*/ 1 w 25"/>
                    <a:gd name="T7" fmla="*/ 21 h 25"/>
                    <a:gd name="T8" fmla="*/ 0 w 25"/>
                    <a:gd name="T9" fmla="*/ 24 h 25"/>
                    <a:gd name="T10" fmla="*/ 3 w 25"/>
                    <a:gd name="T11" fmla="*/ 25 h 25"/>
                    <a:gd name="T12" fmla="*/ 3 w 25"/>
                    <a:gd name="T13" fmla="*/ 25 h 25"/>
                    <a:gd name="T14" fmla="*/ 24 w 25"/>
                    <a:gd name="T15" fmla="*/ 3 h 25"/>
                    <a:gd name="T16" fmla="*/ 23 w 25"/>
                    <a:gd name="T1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25">
                      <a:moveTo>
                        <a:pt x="23" y="0"/>
                      </a:moveTo>
                      <a:cubicBezTo>
                        <a:pt x="22" y="0"/>
                        <a:pt x="21" y="0"/>
                        <a:pt x="20" y="1"/>
                      </a:cubicBezTo>
                      <a:cubicBezTo>
                        <a:pt x="17" y="11"/>
                        <a:pt x="10" y="17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0" y="22"/>
                        <a:pt x="0" y="23"/>
                        <a:pt x="0" y="24"/>
                      </a:cubicBezTo>
                      <a:cubicBezTo>
                        <a:pt x="1" y="25"/>
                        <a:pt x="2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12" y="21"/>
                        <a:pt x="20" y="13"/>
                        <a:pt x="24" y="3"/>
                      </a:cubicBezTo>
                      <a:cubicBezTo>
                        <a:pt x="25" y="2"/>
                        <a:pt x="24" y="1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68" name="Freeform 54"/>
                <p:cNvSpPr/>
                <p:nvPr/>
              </p:nvSpPr>
              <p:spPr bwMode="auto">
                <a:xfrm>
                  <a:off x="2139950" y="5089526"/>
                  <a:ext cx="74612" cy="79375"/>
                </a:xfrm>
                <a:custGeom>
                  <a:avLst/>
                  <a:gdLst>
                    <a:gd name="T0" fmla="*/ 20 w 20"/>
                    <a:gd name="T1" fmla="*/ 2 h 21"/>
                    <a:gd name="T2" fmla="*/ 17 w 20"/>
                    <a:gd name="T3" fmla="*/ 1 h 21"/>
                    <a:gd name="T4" fmla="*/ 17 w 20"/>
                    <a:gd name="T5" fmla="*/ 1 h 21"/>
                    <a:gd name="T6" fmla="*/ 0 w 20"/>
                    <a:gd name="T7" fmla="*/ 18 h 21"/>
                    <a:gd name="T8" fmla="*/ 0 w 20"/>
                    <a:gd name="T9" fmla="*/ 18 h 21"/>
                    <a:gd name="T10" fmla="*/ 1 w 20"/>
                    <a:gd name="T11" fmla="*/ 21 h 21"/>
                    <a:gd name="T12" fmla="*/ 4 w 20"/>
                    <a:gd name="T13" fmla="*/ 20 h 21"/>
                    <a:gd name="T14" fmla="*/ 4 w 20"/>
                    <a:gd name="T15" fmla="*/ 20 h 21"/>
                    <a:gd name="T16" fmla="*/ 19 w 20"/>
                    <a:gd name="T17" fmla="*/ 4 h 21"/>
                    <a:gd name="T18" fmla="*/ 20 w 20"/>
                    <a:gd name="T1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1">
                      <a:moveTo>
                        <a:pt x="20" y="2"/>
                      </a:moveTo>
                      <a:cubicBezTo>
                        <a:pt x="20" y="1"/>
                        <a:pt x="18" y="0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0" y="4"/>
                        <a:pt x="4" y="10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1" y="21"/>
                      </a:cubicBezTo>
                      <a:cubicBezTo>
                        <a:pt x="2" y="21"/>
                        <a:pt x="4" y="21"/>
                        <a:pt x="4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7" y="12"/>
                        <a:pt x="12" y="7"/>
                        <a:pt x="19" y="4"/>
                      </a:cubicBezTo>
                      <a:cubicBezTo>
                        <a:pt x="20" y="4"/>
                        <a:pt x="20" y="3"/>
                        <a:pt x="2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69" name="Freeform 55"/>
                <p:cNvSpPr/>
                <p:nvPr/>
              </p:nvSpPr>
              <p:spPr bwMode="auto">
                <a:xfrm>
                  <a:off x="2082800" y="5033963"/>
                  <a:ext cx="109537" cy="112713"/>
                </a:xfrm>
                <a:custGeom>
                  <a:avLst/>
                  <a:gdLst>
                    <a:gd name="T0" fmla="*/ 29 w 29"/>
                    <a:gd name="T1" fmla="*/ 2 h 30"/>
                    <a:gd name="T2" fmla="*/ 26 w 29"/>
                    <a:gd name="T3" fmla="*/ 1 h 30"/>
                    <a:gd name="T4" fmla="*/ 26 w 29"/>
                    <a:gd name="T5" fmla="*/ 1 h 30"/>
                    <a:gd name="T6" fmla="*/ 0 w 29"/>
                    <a:gd name="T7" fmla="*/ 27 h 30"/>
                    <a:gd name="T8" fmla="*/ 2 w 29"/>
                    <a:gd name="T9" fmla="*/ 30 h 30"/>
                    <a:gd name="T10" fmla="*/ 4 w 29"/>
                    <a:gd name="T11" fmla="*/ 29 h 30"/>
                    <a:gd name="T12" fmla="*/ 28 w 29"/>
                    <a:gd name="T13" fmla="*/ 5 h 30"/>
                    <a:gd name="T14" fmla="*/ 29 w 29"/>
                    <a:gd name="T15" fmla="*/ 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0">
                      <a:moveTo>
                        <a:pt x="29" y="2"/>
                      </a:moveTo>
                      <a:cubicBezTo>
                        <a:pt x="28" y="1"/>
                        <a:pt x="27" y="0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15" y="6"/>
                        <a:pt x="5" y="15"/>
                        <a:pt x="0" y="27"/>
                      </a:cubicBezTo>
                      <a:cubicBezTo>
                        <a:pt x="0" y="28"/>
                        <a:pt x="1" y="29"/>
                        <a:pt x="2" y="30"/>
                      </a:cubicBezTo>
                      <a:cubicBezTo>
                        <a:pt x="3" y="30"/>
                        <a:pt x="4" y="30"/>
                        <a:pt x="4" y="29"/>
                      </a:cubicBezTo>
                      <a:cubicBezTo>
                        <a:pt x="9" y="17"/>
                        <a:pt x="17" y="9"/>
                        <a:pt x="28" y="5"/>
                      </a:cubicBezTo>
                      <a:cubicBezTo>
                        <a:pt x="29" y="4"/>
                        <a:pt x="29" y="3"/>
                        <a:pt x="2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70" name="Freeform 56"/>
                <p:cNvSpPr/>
                <p:nvPr/>
              </p:nvSpPr>
              <p:spPr bwMode="auto">
                <a:xfrm>
                  <a:off x="2109788" y="5064126"/>
                  <a:ext cx="93662" cy="93663"/>
                </a:xfrm>
                <a:custGeom>
                  <a:avLst/>
                  <a:gdLst>
                    <a:gd name="T0" fmla="*/ 24 w 25"/>
                    <a:gd name="T1" fmla="*/ 4 h 25"/>
                    <a:gd name="T2" fmla="*/ 25 w 25"/>
                    <a:gd name="T3" fmla="*/ 1 h 25"/>
                    <a:gd name="T4" fmla="*/ 22 w 25"/>
                    <a:gd name="T5" fmla="*/ 0 h 25"/>
                    <a:gd name="T6" fmla="*/ 22 w 25"/>
                    <a:gd name="T7" fmla="*/ 0 h 25"/>
                    <a:gd name="T8" fmla="*/ 1 w 25"/>
                    <a:gd name="T9" fmla="*/ 22 h 25"/>
                    <a:gd name="T10" fmla="*/ 2 w 25"/>
                    <a:gd name="T11" fmla="*/ 25 h 25"/>
                    <a:gd name="T12" fmla="*/ 5 w 25"/>
                    <a:gd name="T13" fmla="*/ 24 h 25"/>
                    <a:gd name="T14" fmla="*/ 24 w 25"/>
                    <a:gd name="T15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5">
                      <a:moveTo>
                        <a:pt x="24" y="4"/>
                      </a:moveTo>
                      <a:cubicBezTo>
                        <a:pt x="25" y="3"/>
                        <a:pt x="25" y="2"/>
                        <a:pt x="25" y="1"/>
                      </a:cubicBezTo>
                      <a:cubicBezTo>
                        <a:pt x="24" y="0"/>
                        <a:pt x="23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3" y="4"/>
                        <a:pt x="5" y="12"/>
                        <a:pt x="1" y="22"/>
                      </a:cubicBezTo>
                      <a:cubicBezTo>
                        <a:pt x="0" y="23"/>
                        <a:pt x="1" y="24"/>
                        <a:pt x="2" y="25"/>
                      </a:cubicBezTo>
                      <a:cubicBezTo>
                        <a:pt x="3" y="25"/>
                        <a:pt x="4" y="25"/>
                        <a:pt x="5" y="24"/>
                      </a:cubicBezTo>
                      <a:cubicBezTo>
                        <a:pt x="8" y="14"/>
                        <a:pt x="15" y="8"/>
                        <a:pt x="2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0" name="Group 24"/>
              <p:cNvGrpSpPr/>
              <p:nvPr/>
            </p:nvGrpSpPr>
            <p:grpSpPr>
              <a:xfrm>
                <a:off x="8806221" y="3987764"/>
                <a:ext cx="495300" cy="466725"/>
                <a:chOff x="1049338" y="4976813"/>
                <a:chExt cx="495300" cy="466725"/>
              </a:xfrm>
              <a:solidFill>
                <a:schemeClr val="bg1"/>
              </a:solidFill>
            </p:grpSpPr>
            <p:sp>
              <p:nvSpPr>
                <p:cNvPr id="60" name="Oval 57"/>
                <p:cNvSpPr>
                  <a:spLocks noChangeArrowheads="1"/>
                </p:cNvSpPr>
                <p:nvPr/>
              </p:nvSpPr>
              <p:spPr bwMode="auto">
                <a:xfrm>
                  <a:off x="1289050" y="5232401"/>
                  <a:ext cx="60325" cy="603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61" name="Freeform 58"/>
                <p:cNvSpPr>
                  <a:spLocks noEditPoints="1"/>
                </p:cNvSpPr>
                <p:nvPr/>
              </p:nvSpPr>
              <p:spPr bwMode="auto">
                <a:xfrm>
                  <a:off x="1049338" y="4976813"/>
                  <a:ext cx="495300" cy="466725"/>
                </a:xfrm>
                <a:custGeom>
                  <a:avLst/>
                  <a:gdLst>
                    <a:gd name="T0" fmla="*/ 116 w 132"/>
                    <a:gd name="T1" fmla="*/ 48 h 124"/>
                    <a:gd name="T2" fmla="*/ 116 w 132"/>
                    <a:gd name="T3" fmla="*/ 22 h 124"/>
                    <a:gd name="T4" fmla="*/ 104 w 132"/>
                    <a:gd name="T5" fmla="*/ 0 h 124"/>
                    <a:gd name="T6" fmla="*/ 22 w 132"/>
                    <a:gd name="T7" fmla="*/ 0 h 124"/>
                    <a:gd name="T8" fmla="*/ 0 w 132"/>
                    <a:gd name="T9" fmla="*/ 102 h 124"/>
                    <a:gd name="T10" fmla="*/ 94 w 132"/>
                    <a:gd name="T11" fmla="*/ 124 h 124"/>
                    <a:gd name="T12" fmla="*/ 116 w 132"/>
                    <a:gd name="T13" fmla="*/ 96 h 124"/>
                    <a:gd name="T14" fmla="*/ 116 w 132"/>
                    <a:gd name="T15" fmla="*/ 48 h 124"/>
                    <a:gd name="T16" fmla="*/ 88 w 132"/>
                    <a:gd name="T17" fmla="*/ 8 h 124"/>
                    <a:gd name="T18" fmla="*/ 108 w 132"/>
                    <a:gd name="T19" fmla="*/ 12 h 124"/>
                    <a:gd name="T20" fmla="*/ 108 w 132"/>
                    <a:gd name="T21" fmla="*/ 24 h 124"/>
                    <a:gd name="T22" fmla="*/ 104 w 132"/>
                    <a:gd name="T23" fmla="*/ 36 h 124"/>
                    <a:gd name="T24" fmla="*/ 104 w 132"/>
                    <a:gd name="T25" fmla="*/ 32 h 124"/>
                    <a:gd name="T26" fmla="*/ 104 w 132"/>
                    <a:gd name="T27" fmla="*/ 16 h 124"/>
                    <a:gd name="T28" fmla="*/ 16 w 132"/>
                    <a:gd name="T29" fmla="*/ 12 h 124"/>
                    <a:gd name="T30" fmla="*/ 12 w 132"/>
                    <a:gd name="T31" fmla="*/ 24 h 124"/>
                    <a:gd name="T32" fmla="*/ 8 w 132"/>
                    <a:gd name="T33" fmla="*/ 22 h 124"/>
                    <a:gd name="T34" fmla="*/ 100 w 132"/>
                    <a:gd name="T35" fmla="*/ 20 h 124"/>
                    <a:gd name="T36" fmla="*/ 16 w 132"/>
                    <a:gd name="T37" fmla="*/ 16 h 124"/>
                    <a:gd name="T38" fmla="*/ 100 w 132"/>
                    <a:gd name="T39" fmla="*/ 20 h 124"/>
                    <a:gd name="T40" fmla="*/ 100 w 132"/>
                    <a:gd name="T41" fmla="*/ 28 h 124"/>
                    <a:gd name="T42" fmla="*/ 16 w 132"/>
                    <a:gd name="T43" fmla="*/ 24 h 124"/>
                    <a:gd name="T44" fmla="*/ 100 w 132"/>
                    <a:gd name="T45" fmla="*/ 32 h 124"/>
                    <a:gd name="T46" fmla="*/ 88 w 132"/>
                    <a:gd name="T47" fmla="*/ 36 h 124"/>
                    <a:gd name="T48" fmla="*/ 16 w 132"/>
                    <a:gd name="T49" fmla="*/ 35 h 124"/>
                    <a:gd name="T50" fmla="*/ 100 w 132"/>
                    <a:gd name="T51" fmla="*/ 32 h 124"/>
                    <a:gd name="T52" fmla="*/ 94 w 132"/>
                    <a:gd name="T53" fmla="*/ 116 h 124"/>
                    <a:gd name="T54" fmla="*/ 8 w 132"/>
                    <a:gd name="T55" fmla="*/ 102 h 124"/>
                    <a:gd name="T56" fmla="*/ 22 w 132"/>
                    <a:gd name="T57" fmla="*/ 44 h 124"/>
                    <a:gd name="T58" fmla="*/ 104 w 132"/>
                    <a:gd name="T59" fmla="*/ 44 h 124"/>
                    <a:gd name="T60" fmla="*/ 108 w 132"/>
                    <a:gd name="T61" fmla="*/ 56 h 124"/>
                    <a:gd name="T62" fmla="*/ 52 w 132"/>
                    <a:gd name="T63" fmla="*/ 76 h 124"/>
                    <a:gd name="T64" fmla="*/ 108 w 132"/>
                    <a:gd name="T65" fmla="*/ 96 h 124"/>
                    <a:gd name="T66" fmla="*/ 113 w 132"/>
                    <a:gd name="T67" fmla="*/ 88 h 124"/>
                    <a:gd name="T68" fmla="*/ 60 w 132"/>
                    <a:gd name="T69" fmla="*/ 76 h 124"/>
                    <a:gd name="T70" fmla="*/ 108 w 132"/>
                    <a:gd name="T71" fmla="*/ 64 h 124"/>
                    <a:gd name="T72" fmla="*/ 115 w 132"/>
                    <a:gd name="T73" fmla="*/ 59 h 124"/>
                    <a:gd name="T74" fmla="*/ 120 w 132"/>
                    <a:gd name="T75" fmla="*/ 7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2" h="124">
                      <a:moveTo>
                        <a:pt x="116" y="48"/>
                      </a:moveTo>
                      <a:cubicBezTo>
                        <a:pt x="116" y="48"/>
                        <a:pt x="116" y="48"/>
                        <a:pt x="116" y="48"/>
                      </a:cubicBezTo>
                      <a:cubicBezTo>
                        <a:pt x="116" y="24"/>
                        <a:pt x="116" y="24"/>
                        <a:pt x="116" y="24"/>
                      </a:cubicBezTo>
                      <a:cubicBezTo>
                        <a:pt x="116" y="22"/>
                        <a:pt x="116" y="22"/>
                        <a:pt x="116" y="22"/>
                      </a:cubicBezTo>
                      <a:cubicBezTo>
                        <a:pt x="116" y="12"/>
                        <a:pt x="116" y="12"/>
                        <a:pt x="116" y="12"/>
                      </a:cubicBezTo>
                      <a:cubicBezTo>
                        <a:pt x="116" y="5"/>
                        <a:pt x="111" y="0"/>
                        <a:pt x="104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14"/>
                        <a:pt x="10" y="124"/>
                        <a:pt x="22" y="124"/>
                      </a:cubicBezTo>
                      <a:cubicBezTo>
                        <a:pt x="94" y="124"/>
                        <a:pt x="94" y="124"/>
                        <a:pt x="94" y="124"/>
                      </a:cubicBezTo>
                      <a:cubicBezTo>
                        <a:pt x="106" y="124"/>
                        <a:pt x="116" y="114"/>
                        <a:pt x="116" y="102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32" y="84"/>
                        <a:pt x="132" y="60"/>
                        <a:pt x="116" y="48"/>
                      </a:cubicBezTo>
                      <a:close/>
                      <a:moveTo>
                        <a:pt x="22" y="8"/>
                      </a:moveTo>
                      <a:cubicBezTo>
                        <a:pt x="88" y="8"/>
                        <a:pt x="88" y="8"/>
                        <a:pt x="88" y="8"/>
                      </a:cubicBez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6" y="8"/>
                        <a:pt x="108" y="10"/>
                        <a:pt x="108" y="12"/>
                      </a:cubicBezTo>
                      <a:cubicBezTo>
                        <a:pt x="108" y="22"/>
                        <a:pt x="108" y="22"/>
                        <a:pt x="108" y="22"/>
                      </a:cubicBezTo>
                      <a:cubicBezTo>
                        <a:pt x="108" y="24"/>
                        <a:pt x="108" y="24"/>
                        <a:pt x="108" y="24"/>
                      </a:cubicBezTo>
                      <a:cubicBezTo>
                        <a:pt x="108" y="37"/>
                        <a:pt x="108" y="37"/>
                        <a:pt x="108" y="37"/>
                      </a:cubicBezTo>
                      <a:cubicBezTo>
                        <a:pt x="107" y="36"/>
                        <a:pt x="105" y="36"/>
                        <a:pt x="104" y="36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2"/>
                        <a:pt x="104" y="32"/>
                        <a:pt x="104" y="32"/>
                      </a:cubicBezTo>
                      <a:cubicBezTo>
                        <a:pt x="104" y="24"/>
                        <a:pt x="104" y="24"/>
                        <a:pt x="104" y="24"/>
                      </a:cubicBezTo>
                      <a:cubicBezTo>
                        <a:pt x="104" y="16"/>
                        <a:pt x="104" y="16"/>
                        <a:pt x="104" y="16"/>
                      </a:cubicBezTo>
                      <a:cubicBezTo>
                        <a:pt x="104" y="14"/>
                        <a:pt x="102" y="12"/>
                        <a:pt x="100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4" y="12"/>
                        <a:pt x="12" y="14"/>
                        <a:pt x="12" y="16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0" y="29"/>
                        <a:pt x="8" y="26"/>
                        <a:pt x="8" y="22"/>
                      </a:cubicBezTo>
                      <a:cubicBezTo>
                        <a:pt x="8" y="14"/>
                        <a:pt x="14" y="8"/>
                        <a:pt x="22" y="8"/>
                      </a:cubicBezTo>
                      <a:close/>
                      <a:moveTo>
                        <a:pt x="100" y="20"/>
                      </a:move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lnTo>
                        <a:pt x="100" y="20"/>
                      </a:lnTo>
                      <a:close/>
                      <a:moveTo>
                        <a:pt x="100" y="24"/>
                      </a:moveTo>
                      <a:cubicBezTo>
                        <a:pt x="100" y="28"/>
                        <a:pt x="100" y="28"/>
                        <a:pt x="100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lnTo>
                        <a:pt x="100" y="24"/>
                      </a:lnTo>
                      <a:close/>
                      <a:moveTo>
                        <a:pt x="100" y="32"/>
                      </a:moveTo>
                      <a:cubicBezTo>
                        <a:pt x="100" y="36"/>
                        <a:pt x="100" y="36"/>
                        <a:pt x="100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0" y="36"/>
                        <a:pt x="18" y="35"/>
                        <a:pt x="16" y="35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lnTo>
                        <a:pt x="100" y="32"/>
                      </a:lnTo>
                      <a:close/>
                      <a:moveTo>
                        <a:pt x="108" y="102"/>
                      </a:moveTo>
                      <a:cubicBezTo>
                        <a:pt x="108" y="110"/>
                        <a:pt x="102" y="116"/>
                        <a:pt x="94" y="116"/>
                      </a:cubicBezTo>
                      <a:cubicBezTo>
                        <a:pt x="22" y="116"/>
                        <a:pt x="22" y="116"/>
                        <a:pt x="22" y="116"/>
                      </a:cubicBezTo>
                      <a:cubicBezTo>
                        <a:pt x="14" y="116"/>
                        <a:pt x="8" y="110"/>
                        <a:pt x="8" y="102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12" y="42"/>
                        <a:pt x="17" y="44"/>
                        <a:pt x="22" y="44"/>
                      </a:cubicBezTo>
                      <a:cubicBezTo>
                        <a:pt x="88" y="44"/>
                        <a:pt x="88" y="44"/>
                        <a:pt x="88" y="44"/>
                      </a:cubicBezTo>
                      <a:cubicBezTo>
                        <a:pt x="104" y="44"/>
                        <a:pt x="104" y="44"/>
                        <a:pt x="104" y="44"/>
                      </a:cubicBezTo>
                      <a:cubicBezTo>
                        <a:pt x="106" y="44"/>
                        <a:pt x="108" y="46"/>
                        <a:pt x="108" y="48"/>
                      </a:cubicBezTo>
                      <a:cubicBezTo>
                        <a:pt x="108" y="56"/>
                        <a:pt x="108" y="56"/>
                        <a:pt x="108" y="56"/>
                      </a:cubicBezTo>
                      <a:cubicBezTo>
                        <a:pt x="72" y="56"/>
                        <a:pt x="72" y="56"/>
                        <a:pt x="72" y="56"/>
                      </a:cubicBezTo>
                      <a:cubicBezTo>
                        <a:pt x="61" y="56"/>
                        <a:pt x="52" y="65"/>
                        <a:pt x="52" y="76"/>
                      </a:cubicBezTo>
                      <a:cubicBezTo>
                        <a:pt x="52" y="87"/>
                        <a:pt x="61" y="96"/>
                        <a:pt x="72" y="96"/>
                      </a:cubicBezTo>
                      <a:cubicBezTo>
                        <a:pt x="108" y="96"/>
                        <a:pt x="108" y="96"/>
                        <a:pt x="108" y="96"/>
                      </a:cubicBezTo>
                      <a:lnTo>
                        <a:pt x="108" y="102"/>
                      </a:lnTo>
                      <a:close/>
                      <a:moveTo>
                        <a:pt x="113" y="88"/>
                      </a:moveTo>
                      <a:cubicBezTo>
                        <a:pt x="72" y="88"/>
                        <a:pt x="72" y="88"/>
                        <a:pt x="72" y="88"/>
                      </a:cubicBezTo>
                      <a:cubicBezTo>
                        <a:pt x="65" y="88"/>
                        <a:pt x="60" y="83"/>
                        <a:pt x="60" y="76"/>
                      </a:cubicBezTo>
                      <a:cubicBezTo>
                        <a:pt x="60" y="69"/>
                        <a:pt x="65" y="64"/>
                        <a:pt x="72" y="64"/>
                      </a:cubicBezTo>
                      <a:cubicBezTo>
                        <a:pt x="108" y="64"/>
                        <a:pt x="108" y="64"/>
                        <a:pt x="108" y="64"/>
                      </a:cubicBezTo>
                      <a:cubicBezTo>
                        <a:pt x="110" y="64"/>
                        <a:pt x="113" y="63"/>
                        <a:pt x="114" y="61"/>
                      </a:cubicBezTo>
                      <a:cubicBezTo>
                        <a:pt x="115" y="60"/>
                        <a:pt x="115" y="60"/>
                        <a:pt x="115" y="59"/>
                      </a:cubicBezTo>
                      <a:cubicBezTo>
                        <a:pt x="115" y="59"/>
                        <a:pt x="116" y="59"/>
                        <a:pt x="116" y="59"/>
                      </a:cubicBezTo>
                      <a:cubicBezTo>
                        <a:pt x="118" y="62"/>
                        <a:pt x="120" y="67"/>
                        <a:pt x="120" y="72"/>
                      </a:cubicBezTo>
                      <a:cubicBezTo>
                        <a:pt x="120" y="78"/>
                        <a:pt x="118" y="84"/>
                        <a:pt x="113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21" name="Freeform 59"/>
              <p:cNvSpPr>
                <a:spLocks noEditPoints="1"/>
              </p:cNvSpPr>
              <p:nvPr/>
            </p:nvSpPr>
            <p:spPr bwMode="auto">
              <a:xfrm>
                <a:off x="10359631" y="1779783"/>
                <a:ext cx="482890" cy="478835"/>
              </a:xfrm>
              <a:custGeom>
                <a:avLst/>
                <a:gdLst>
                  <a:gd name="T0" fmla="*/ 81 w 128"/>
                  <a:gd name="T1" fmla="*/ 14 h 128"/>
                  <a:gd name="T2" fmla="*/ 53 w 128"/>
                  <a:gd name="T3" fmla="*/ 36 h 128"/>
                  <a:gd name="T4" fmla="*/ 33 w 128"/>
                  <a:gd name="T5" fmla="*/ 36 h 128"/>
                  <a:gd name="T6" fmla="*/ 0 w 128"/>
                  <a:gd name="T7" fmla="*/ 56 h 128"/>
                  <a:gd name="T8" fmla="*/ 24 w 128"/>
                  <a:gd name="T9" fmla="*/ 84 h 128"/>
                  <a:gd name="T10" fmla="*/ 32 w 128"/>
                  <a:gd name="T11" fmla="*/ 128 h 128"/>
                  <a:gd name="T12" fmla="*/ 56 w 128"/>
                  <a:gd name="T13" fmla="*/ 120 h 128"/>
                  <a:gd name="T14" fmla="*/ 52 w 128"/>
                  <a:gd name="T15" fmla="*/ 108 h 128"/>
                  <a:gd name="T16" fmla="*/ 52 w 128"/>
                  <a:gd name="T17" fmla="*/ 80 h 128"/>
                  <a:gd name="T18" fmla="*/ 53 w 128"/>
                  <a:gd name="T19" fmla="*/ 78 h 128"/>
                  <a:gd name="T20" fmla="*/ 54 w 128"/>
                  <a:gd name="T21" fmla="*/ 77 h 128"/>
                  <a:gd name="T22" fmla="*/ 55 w 128"/>
                  <a:gd name="T23" fmla="*/ 76 h 128"/>
                  <a:gd name="T24" fmla="*/ 81 w 128"/>
                  <a:gd name="T25" fmla="*/ 98 h 128"/>
                  <a:gd name="T26" fmla="*/ 128 w 128"/>
                  <a:gd name="T27" fmla="*/ 56 h 128"/>
                  <a:gd name="T28" fmla="*/ 80 w 128"/>
                  <a:gd name="T29" fmla="*/ 56 h 128"/>
                  <a:gd name="T30" fmla="*/ 92 w 128"/>
                  <a:gd name="T31" fmla="*/ 44 h 128"/>
                  <a:gd name="T32" fmla="*/ 92 w 128"/>
                  <a:gd name="T33" fmla="*/ 68 h 128"/>
                  <a:gd name="T34" fmla="*/ 80 w 128"/>
                  <a:gd name="T35" fmla="*/ 56 h 128"/>
                  <a:gd name="T36" fmla="*/ 16 w 128"/>
                  <a:gd name="T37" fmla="*/ 44 h 128"/>
                  <a:gd name="T38" fmla="*/ 40 w 128"/>
                  <a:gd name="T39" fmla="*/ 56 h 128"/>
                  <a:gd name="T40" fmla="*/ 16 w 128"/>
                  <a:gd name="T41" fmla="*/ 68 h 128"/>
                  <a:gd name="T42" fmla="*/ 48 w 128"/>
                  <a:gd name="T43" fmla="*/ 120 h 128"/>
                  <a:gd name="T44" fmla="*/ 32 w 128"/>
                  <a:gd name="T45" fmla="*/ 84 h 128"/>
                  <a:gd name="T46" fmla="*/ 33 w 128"/>
                  <a:gd name="T47" fmla="*/ 76 h 128"/>
                  <a:gd name="T48" fmla="*/ 45 w 128"/>
                  <a:gd name="T49" fmla="*/ 76 h 128"/>
                  <a:gd name="T50" fmla="*/ 44 w 128"/>
                  <a:gd name="T51" fmla="*/ 108 h 128"/>
                  <a:gd name="T52" fmla="*/ 48 w 128"/>
                  <a:gd name="T53" fmla="*/ 117 h 128"/>
                  <a:gd name="T54" fmla="*/ 53 w 128"/>
                  <a:gd name="T55" fmla="*/ 68 h 128"/>
                  <a:gd name="T56" fmla="*/ 52 w 128"/>
                  <a:gd name="T57" fmla="*/ 68 h 128"/>
                  <a:gd name="T58" fmla="*/ 52 w 128"/>
                  <a:gd name="T59" fmla="*/ 44 h 128"/>
                  <a:gd name="T60" fmla="*/ 74 w 128"/>
                  <a:gd name="T61" fmla="*/ 36 h 128"/>
                  <a:gd name="T62" fmla="*/ 74 w 128"/>
                  <a:gd name="T63" fmla="*/ 76 h 128"/>
                  <a:gd name="T64" fmla="*/ 100 w 128"/>
                  <a:gd name="T65" fmla="*/ 104 h 128"/>
                  <a:gd name="T66" fmla="*/ 92 w 128"/>
                  <a:gd name="T67" fmla="*/ 76 h 128"/>
                  <a:gd name="T68" fmla="*/ 92 w 128"/>
                  <a:gd name="T69" fmla="*/ 36 h 128"/>
                  <a:gd name="T70" fmla="*/ 100 w 128"/>
                  <a:gd name="T71" fmla="*/ 8 h 128"/>
                  <a:gd name="T72" fmla="*/ 100 w 128"/>
                  <a:gd name="T73" fmla="*/ 10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8" h="128">
                    <a:moveTo>
                      <a:pt x="100" y="0"/>
                    </a:moveTo>
                    <a:cubicBezTo>
                      <a:pt x="92" y="0"/>
                      <a:pt x="85" y="6"/>
                      <a:pt x="81" y="14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74" y="27"/>
                      <a:pt x="64" y="36"/>
                      <a:pt x="53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7" y="36"/>
                      <a:pt x="0" y="45"/>
                      <a:pt x="0" y="56"/>
                    </a:cubicBezTo>
                    <a:cubicBezTo>
                      <a:pt x="0" y="67"/>
                      <a:pt x="7" y="76"/>
                      <a:pt x="16" y="76"/>
                    </a:cubicBezTo>
                    <a:cubicBezTo>
                      <a:pt x="20" y="76"/>
                      <a:pt x="24" y="80"/>
                      <a:pt x="24" y="84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4" y="124"/>
                      <a:pt x="28" y="128"/>
                      <a:pt x="32" y="128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52" y="128"/>
                      <a:pt x="56" y="124"/>
                      <a:pt x="56" y="120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2"/>
                      <a:pt x="52" y="110"/>
                      <a:pt x="52" y="108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79"/>
                      <a:pt x="52" y="79"/>
                      <a:pt x="53" y="78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77"/>
                      <a:pt x="53" y="77"/>
                      <a:pt x="54" y="77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6"/>
                      <a:pt x="55" y="76"/>
                      <a:pt x="55" y="76"/>
                    </a:cubicBezTo>
                    <a:cubicBezTo>
                      <a:pt x="65" y="77"/>
                      <a:pt x="74" y="85"/>
                      <a:pt x="81" y="98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5" y="106"/>
                      <a:pt x="92" y="112"/>
                      <a:pt x="100" y="112"/>
                    </a:cubicBezTo>
                    <a:cubicBezTo>
                      <a:pt x="118" y="112"/>
                      <a:pt x="128" y="84"/>
                      <a:pt x="128" y="56"/>
                    </a:cubicBezTo>
                    <a:cubicBezTo>
                      <a:pt x="128" y="28"/>
                      <a:pt x="118" y="0"/>
                      <a:pt x="100" y="0"/>
                    </a:cubicBezTo>
                    <a:close/>
                    <a:moveTo>
                      <a:pt x="80" y="56"/>
                    </a:moveTo>
                    <a:cubicBezTo>
                      <a:pt x="80" y="52"/>
                      <a:pt x="80" y="48"/>
                      <a:pt x="81" y="44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6" y="44"/>
                      <a:pt x="100" y="49"/>
                      <a:pt x="100" y="56"/>
                    </a:cubicBezTo>
                    <a:cubicBezTo>
                      <a:pt x="100" y="63"/>
                      <a:pt x="96" y="68"/>
                      <a:pt x="92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0" y="64"/>
                      <a:pt x="80" y="60"/>
                      <a:pt x="80" y="56"/>
                    </a:cubicBezTo>
                    <a:close/>
                    <a:moveTo>
                      <a:pt x="8" y="56"/>
                    </a:moveTo>
                    <a:cubicBezTo>
                      <a:pt x="8" y="49"/>
                      <a:pt x="12" y="44"/>
                      <a:pt x="16" y="4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2" y="47"/>
                      <a:pt x="40" y="51"/>
                      <a:pt x="40" y="56"/>
                    </a:cubicBezTo>
                    <a:cubicBezTo>
                      <a:pt x="40" y="61"/>
                      <a:pt x="42" y="65"/>
                      <a:pt x="44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2" y="68"/>
                      <a:pt x="8" y="63"/>
                      <a:pt x="8" y="56"/>
                    </a:cubicBezTo>
                    <a:close/>
                    <a:moveTo>
                      <a:pt x="48" y="120"/>
                    </a:moveTo>
                    <a:cubicBezTo>
                      <a:pt x="32" y="120"/>
                      <a:pt x="32" y="120"/>
                      <a:pt x="32" y="120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1"/>
                      <a:pt x="31" y="78"/>
                      <a:pt x="30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4" y="77"/>
                      <a:pt x="44" y="79"/>
                      <a:pt x="44" y="80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12"/>
                      <a:pt x="46" y="114"/>
                      <a:pt x="47" y="116"/>
                    </a:cubicBezTo>
                    <a:cubicBezTo>
                      <a:pt x="48" y="116"/>
                      <a:pt x="48" y="116"/>
                      <a:pt x="48" y="117"/>
                    </a:cubicBezTo>
                    <a:lnTo>
                      <a:pt x="48" y="120"/>
                    </a:lnTo>
                    <a:close/>
                    <a:moveTo>
                      <a:pt x="53" y="68"/>
                    </a:move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48" y="68"/>
                      <a:pt x="44" y="63"/>
                      <a:pt x="44" y="56"/>
                    </a:cubicBezTo>
                    <a:cubicBezTo>
                      <a:pt x="44" y="49"/>
                      <a:pt x="48" y="44"/>
                      <a:pt x="52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60" y="44"/>
                      <a:pt x="68" y="41"/>
                      <a:pt x="74" y="36"/>
                    </a:cubicBezTo>
                    <a:cubicBezTo>
                      <a:pt x="73" y="42"/>
                      <a:pt x="72" y="49"/>
                      <a:pt x="72" y="56"/>
                    </a:cubicBezTo>
                    <a:cubicBezTo>
                      <a:pt x="72" y="63"/>
                      <a:pt x="73" y="70"/>
                      <a:pt x="74" y="76"/>
                    </a:cubicBezTo>
                    <a:cubicBezTo>
                      <a:pt x="68" y="71"/>
                      <a:pt x="60" y="68"/>
                      <a:pt x="53" y="68"/>
                    </a:cubicBezTo>
                    <a:close/>
                    <a:moveTo>
                      <a:pt x="100" y="104"/>
                    </a:moveTo>
                    <a:cubicBezTo>
                      <a:pt x="92" y="104"/>
                      <a:pt x="85" y="93"/>
                      <a:pt x="82" y="76"/>
                    </a:cubicBezTo>
                    <a:cubicBezTo>
                      <a:pt x="92" y="76"/>
                      <a:pt x="92" y="76"/>
                      <a:pt x="92" y="76"/>
                    </a:cubicBezTo>
                    <a:cubicBezTo>
                      <a:pt x="101" y="76"/>
                      <a:pt x="108" y="67"/>
                      <a:pt x="108" y="56"/>
                    </a:cubicBezTo>
                    <a:cubicBezTo>
                      <a:pt x="108" y="45"/>
                      <a:pt x="101" y="36"/>
                      <a:pt x="92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5" y="19"/>
                      <a:pt x="92" y="8"/>
                      <a:pt x="100" y="8"/>
                    </a:cubicBezTo>
                    <a:cubicBezTo>
                      <a:pt x="111" y="8"/>
                      <a:pt x="120" y="29"/>
                      <a:pt x="120" y="56"/>
                    </a:cubicBezTo>
                    <a:cubicBezTo>
                      <a:pt x="120" y="83"/>
                      <a:pt x="111" y="104"/>
                      <a:pt x="100" y="1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96435" tIns="48218" rIns="96435" bIns="48218"/>
              <a:lstStyle/>
              <a:p>
                <a:pPr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25">
                  <a:latin typeface="+mn-lt"/>
                  <a:ea typeface="+mn-ea"/>
                </a:endParaRPr>
              </a:p>
            </p:txBody>
          </p:sp>
          <p:sp>
            <p:nvSpPr>
              <p:cNvPr id="22" name="Freeform 60"/>
              <p:cNvSpPr>
                <a:spLocks noEditPoints="1"/>
              </p:cNvSpPr>
              <p:nvPr/>
            </p:nvSpPr>
            <p:spPr bwMode="auto">
              <a:xfrm>
                <a:off x="5922805" y="2564081"/>
                <a:ext cx="482893" cy="482964"/>
              </a:xfrm>
              <a:custGeom>
                <a:avLst/>
                <a:gdLst>
                  <a:gd name="T0" fmla="*/ 126 w 129"/>
                  <a:gd name="T1" fmla="*/ 2 h 128"/>
                  <a:gd name="T2" fmla="*/ 121 w 129"/>
                  <a:gd name="T3" fmla="*/ 0 h 128"/>
                  <a:gd name="T4" fmla="*/ 120 w 129"/>
                  <a:gd name="T5" fmla="*/ 0 h 128"/>
                  <a:gd name="T6" fmla="*/ 52 w 129"/>
                  <a:gd name="T7" fmla="*/ 12 h 128"/>
                  <a:gd name="T8" fmla="*/ 45 w 129"/>
                  <a:gd name="T9" fmla="*/ 20 h 128"/>
                  <a:gd name="T10" fmla="*/ 45 w 129"/>
                  <a:gd name="T11" fmla="*/ 28 h 128"/>
                  <a:gd name="T12" fmla="*/ 45 w 129"/>
                  <a:gd name="T13" fmla="*/ 32 h 128"/>
                  <a:gd name="T14" fmla="*/ 45 w 129"/>
                  <a:gd name="T15" fmla="*/ 89 h 128"/>
                  <a:gd name="T16" fmla="*/ 30 w 129"/>
                  <a:gd name="T17" fmla="*/ 84 h 128"/>
                  <a:gd name="T18" fmla="*/ 20 w 129"/>
                  <a:gd name="T19" fmla="*/ 86 h 128"/>
                  <a:gd name="T20" fmla="*/ 3 w 129"/>
                  <a:gd name="T21" fmla="*/ 100 h 128"/>
                  <a:gd name="T22" fmla="*/ 2 w 129"/>
                  <a:gd name="T23" fmla="*/ 115 h 128"/>
                  <a:gd name="T24" fmla="*/ 24 w 129"/>
                  <a:gd name="T25" fmla="*/ 128 h 128"/>
                  <a:gd name="T26" fmla="*/ 34 w 129"/>
                  <a:gd name="T27" fmla="*/ 126 h 128"/>
                  <a:gd name="T28" fmla="*/ 51 w 129"/>
                  <a:gd name="T29" fmla="*/ 112 h 128"/>
                  <a:gd name="T30" fmla="*/ 53 w 129"/>
                  <a:gd name="T31" fmla="*/ 104 h 128"/>
                  <a:gd name="T32" fmla="*/ 53 w 129"/>
                  <a:gd name="T33" fmla="*/ 104 h 128"/>
                  <a:gd name="T34" fmla="*/ 53 w 129"/>
                  <a:gd name="T35" fmla="*/ 40 h 128"/>
                  <a:gd name="T36" fmla="*/ 54 w 129"/>
                  <a:gd name="T37" fmla="*/ 40 h 128"/>
                  <a:gd name="T38" fmla="*/ 121 w 129"/>
                  <a:gd name="T39" fmla="*/ 28 h 128"/>
                  <a:gd name="T40" fmla="*/ 121 w 129"/>
                  <a:gd name="T41" fmla="*/ 77 h 128"/>
                  <a:gd name="T42" fmla="*/ 106 w 129"/>
                  <a:gd name="T43" fmla="*/ 72 h 128"/>
                  <a:gd name="T44" fmla="*/ 96 w 129"/>
                  <a:gd name="T45" fmla="*/ 74 h 128"/>
                  <a:gd name="T46" fmla="*/ 79 w 129"/>
                  <a:gd name="T47" fmla="*/ 88 h 128"/>
                  <a:gd name="T48" fmla="*/ 78 w 129"/>
                  <a:gd name="T49" fmla="*/ 103 h 128"/>
                  <a:gd name="T50" fmla="*/ 100 w 129"/>
                  <a:gd name="T51" fmla="*/ 116 h 128"/>
                  <a:gd name="T52" fmla="*/ 110 w 129"/>
                  <a:gd name="T53" fmla="*/ 114 h 128"/>
                  <a:gd name="T54" fmla="*/ 127 w 129"/>
                  <a:gd name="T55" fmla="*/ 100 h 128"/>
                  <a:gd name="T56" fmla="*/ 129 w 129"/>
                  <a:gd name="T57" fmla="*/ 92 h 128"/>
                  <a:gd name="T58" fmla="*/ 129 w 129"/>
                  <a:gd name="T59" fmla="*/ 92 h 128"/>
                  <a:gd name="T60" fmla="*/ 129 w 129"/>
                  <a:gd name="T61" fmla="*/ 20 h 128"/>
                  <a:gd name="T62" fmla="*/ 129 w 129"/>
                  <a:gd name="T63" fmla="*/ 16 h 128"/>
                  <a:gd name="T64" fmla="*/ 129 w 129"/>
                  <a:gd name="T65" fmla="*/ 8 h 128"/>
                  <a:gd name="T66" fmla="*/ 126 w 129"/>
                  <a:gd name="T67" fmla="*/ 2 h 128"/>
                  <a:gd name="T68" fmla="*/ 32 w 129"/>
                  <a:gd name="T69" fmla="*/ 119 h 128"/>
                  <a:gd name="T70" fmla="*/ 10 w 129"/>
                  <a:gd name="T71" fmla="*/ 112 h 128"/>
                  <a:gd name="T72" fmla="*/ 22 w 129"/>
                  <a:gd name="T73" fmla="*/ 93 h 128"/>
                  <a:gd name="T74" fmla="*/ 44 w 129"/>
                  <a:gd name="T75" fmla="*/ 100 h 128"/>
                  <a:gd name="T76" fmla="*/ 32 w 129"/>
                  <a:gd name="T77" fmla="*/ 119 h 128"/>
                  <a:gd name="T78" fmla="*/ 108 w 129"/>
                  <a:gd name="T79" fmla="*/ 107 h 128"/>
                  <a:gd name="T80" fmla="*/ 85 w 129"/>
                  <a:gd name="T81" fmla="*/ 100 h 128"/>
                  <a:gd name="T82" fmla="*/ 98 w 129"/>
                  <a:gd name="T83" fmla="*/ 81 h 128"/>
                  <a:gd name="T84" fmla="*/ 120 w 129"/>
                  <a:gd name="T85" fmla="*/ 88 h 128"/>
                  <a:gd name="T86" fmla="*/ 108 w 129"/>
                  <a:gd name="T87" fmla="*/ 107 h 128"/>
                  <a:gd name="T88" fmla="*/ 121 w 129"/>
                  <a:gd name="T89" fmla="*/ 20 h 128"/>
                  <a:gd name="T90" fmla="*/ 53 w 129"/>
                  <a:gd name="T91" fmla="*/ 32 h 128"/>
                  <a:gd name="T92" fmla="*/ 53 w 129"/>
                  <a:gd name="T93" fmla="*/ 28 h 128"/>
                  <a:gd name="T94" fmla="*/ 53 w 129"/>
                  <a:gd name="T95" fmla="*/ 20 h 128"/>
                  <a:gd name="T96" fmla="*/ 121 w 129"/>
                  <a:gd name="T97" fmla="*/ 8 h 128"/>
                  <a:gd name="T98" fmla="*/ 121 w 129"/>
                  <a:gd name="T99" fmla="*/ 16 h 128"/>
                  <a:gd name="T100" fmla="*/ 121 w 129"/>
                  <a:gd name="T101" fmla="*/ 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9" h="128">
                    <a:moveTo>
                      <a:pt x="126" y="2"/>
                    </a:moveTo>
                    <a:cubicBezTo>
                      <a:pt x="125" y="1"/>
                      <a:pt x="123" y="0"/>
                      <a:pt x="121" y="0"/>
                    </a:cubicBezTo>
                    <a:cubicBezTo>
                      <a:pt x="121" y="0"/>
                      <a:pt x="120" y="0"/>
                      <a:pt x="120" y="0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48" y="13"/>
                      <a:pt x="45" y="16"/>
                      <a:pt x="45" y="20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1" y="86"/>
                      <a:pt x="36" y="84"/>
                      <a:pt x="30" y="84"/>
                    </a:cubicBezTo>
                    <a:cubicBezTo>
                      <a:pt x="26" y="84"/>
                      <a:pt x="23" y="85"/>
                      <a:pt x="20" y="86"/>
                    </a:cubicBezTo>
                    <a:cubicBezTo>
                      <a:pt x="12" y="88"/>
                      <a:pt x="6" y="93"/>
                      <a:pt x="3" y="100"/>
                    </a:cubicBezTo>
                    <a:cubicBezTo>
                      <a:pt x="1" y="104"/>
                      <a:pt x="0" y="110"/>
                      <a:pt x="2" y="115"/>
                    </a:cubicBezTo>
                    <a:cubicBezTo>
                      <a:pt x="5" y="123"/>
                      <a:pt x="14" y="128"/>
                      <a:pt x="24" y="128"/>
                    </a:cubicBezTo>
                    <a:cubicBezTo>
                      <a:pt x="28" y="128"/>
                      <a:pt x="31" y="127"/>
                      <a:pt x="34" y="126"/>
                    </a:cubicBezTo>
                    <a:cubicBezTo>
                      <a:pt x="42" y="124"/>
                      <a:pt x="48" y="119"/>
                      <a:pt x="51" y="112"/>
                    </a:cubicBezTo>
                    <a:cubicBezTo>
                      <a:pt x="52" y="110"/>
                      <a:pt x="53" y="107"/>
                      <a:pt x="53" y="104"/>
                    </a:cubicBezTo>
                    <a:cubicBezTo>
                      <a:pt x="53" y="104"/>
                      <a:pt x="53" y="104"/>
                      <a:pt x="53" y="104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4" y="40"/>
                      <a:pt x="54" y="40"/>
                    </a:cubicBezTo>
                    <a:cubicBezTo>
                      <a:pt x="121" y="28"/>
                      <a:pt x="121" y="28"/>
                      <a:pt x="121" y="28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17" y="74"/>
                      <a:pt x="112" y="72"/>
                      <a:pt x="106" y="72"/>
                    </a:cubicBezTo>
                    <a:cubicBezTo>
                      <a:pt x="102" y="72"/>
                      <a:pt x="99" y="73"/>
                      <a:pt x="96" y="74"/>
                    </a:cubicBezTo>
                    <a:cubicBezTo>
                      <a:pt x="88" y="76"/>
                      <a:pt x="82" y="81"/>
                      <a:pt x="79" y="88"/>
                    </a:cubicBezTo>
                    <a:cubicBezTo>
                      <a:pt x="77" y="92"/>
                      <a:pt x="76" y="98"/>
                      <a:pt x="78" y="103"/>
                    </a:cubicBezTo>
                    <a:cubicBezTo>
                      <a:pt x="81" y="111"/>
                      <a:pt x="90" y="116"/>
                      <a:pt x="100" y="116"/>
                    </a:cubicBezTo>
                    <a:cubicBezTo>
                      <a:pt x="104" y="116"/>
                      <a:pt x="107" y="115"/>
                      <a:pt x="110" y="114"/>
                    </a:cubicBezTo>
                    <a:cubicBezTo>
                      <a:pt x="118" y="112"/>
                      <a:pt x="124" y="107"/>
                      <a:pt x="127" y="100"/>
                    </a:cubicBezTo>
                    <a:cubicBezTo>
                      <a:pt x="128" y="98"/>
                      <a:pt x="129" y="95"/>
                      <a:pt x="129" y="92"/>
                    </a:cubicBezTo>
                    <a:cubicBezTo>
                      <a:pt x="129" y="92"/>
                      <a:pt x="129" y="92"/>
                      <a:pt x="129" y="92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6"/>
                      <a:pt x="128" y="3"/>
                      <a:pt x="126" y="2"/>
                    </a:cubicBezTo>
                    <a:close/>
                    <a:moveTo>
                      <a:pt x="32" y="119"/>
                    </a:moveTo>
                    <a:cubicBezTo>
                      <a:pt x="22" y="122"/>
                      <a:pt x="12" y="119"/>
                      <a:pt x="10" y="112"/>
                    </a:cubicBezTo>
                    <a:cubicBezTo>
                      <a:pt x="7" y="105"/>
                      <a:pt x="13" y="96"/>
                      <a:pt x="22" y="93"/>
                    </a:cubicBezTo>
                    <a:cubicBezTo>
                      <a:pt x="32" y="90"/>
                      <a:pt x="42" y="93"/>
                      <a:pt x="44" y="100"/>
                    </a:cubicBezTo>
                    <a:cubicBezTo>
                      <a:pt x="47" y="107"/>
                      <a:pt x="41" y="116"/>
                      <a:pt x="32" y="119"/>
                    </a:cubicBezTo>
                    <a:close/>
                    <a:moveTo>
                      <a:pt x="108" y="107"/>
                    </a:moveTo>
                    <a:cubicBezTo>
                      <a:pt x="98" y="110"/>
                      <a:pt x="88" y="107"/>
                      <a:pt x="85" y="100"/>
                    </a:cubicBezTo>
                    <a:cubicBezTo>
                      <a:pt x="83" y="93"/>
                      <a:pt x="88" y="84"/>
                      <a:pt x="98" y="81"/>
                    </a:cubicBezTo>
                    <a:cubicBezTo>
                      <a:pt x="108" y="78"/>
                      <a:pt x="118" y="81"/>
                      <a:pt x="120" y="88"/>
                    </a:cubicBezTo>
                    <a:cubicBezTo>
                      <a:pt x="123" y="95"/>
                      <a:pt x="117" y="104"/>
                      <a:pt x="108" y="107"/>
                    </a:cubicBezTo>
                    <a:close/>
                    <a:moveTo>
                      <a:pt x="121" y="20"/>
                    </a:move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1" y="16"/>
                      <a:pt x="121" y="16"/>
                      <a:pt x="121" y="16"/>
                    </a:cubicBezTo>
                    <a:lnTo>
                      <a:pt x="121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96435" tIns="48218" rIns="96435" bIns="48218"/>
              <a:lstStyle/>
              <a:p>
                <a:pPr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425">
                  <a:latin typeface="+mn-lt"/>
                  <a:ea typeface="+mn-ea"/>
                </a:endParaRPr>
              </a:p>
            </p:txBody>
          </p:sp>
          <p:grpSp>
            <p:nvGrpSpPr>
              <p:cNvPr id="23" name="Group 27"/>
              <p:cNvGrpSpPr/>
              <p:nvPr/>
            </p:nvGrpSpPr>
            <p:grpSpPr>
              <a:xfrm>
                <a:off x="8355201" y="767514"/>
                <a:ext cx="422275" cy="482600"/>
                <a:chOff x="2041525" y="3035301"/>
                <a:chExt cx="422275" cy="482600"/>
              </a:xfrm>
              <a:solidFill>
                <a:schemeClr val="bg1"/>
              </a:solidFill>
            </p:grpSpPr>
            <p:sp>
              <p:nvSpPr>
                <p:cNvPr id="56" name="Freeform 61"/>
                <p:cNvSpPr>
                  <a:spLocks noEditPoints="1"/>
                </p:cNvSpPr>
                <p:nvPr/>
              </p:nvSpPr>
              <p:spPr bwMode="auto">
                <a:xfrm>
                  <a:off x="2041525" y="3035301"/>
                  <a:ext cx="422275" cy="482600"/>
                </a:xfrm>
                <a:custGeom>
                  <a:avLst/>
                  <a:gdLst>
                    <a:gd name="T0" fmla="*/ 56 w 112"/>
                    <a:gd name="T1" fmla="*/ 0 h 128"/>
                    <a:gd name="T2" fmla="*/ 0 w 112"/>
                    <a:gd name="T3" fmla="*/ 26 h 128"/>
                    <a:gd name="T4" fmla="*/ 0 w 112"/>
                    <a:gd name="T5" fmla="*/ 102 h 128"/>
                    <a:gd name="T6" fmla="*/ 56 w 112"/>
                    <a:gd name="T7" fmla="*/ 128 h 128"/>
                    <a:gd name="T8" fmla="*/ 112 w 112"/>
                    <a:gd name="T9" fmla="*/ 102 h 128"/>
                    <a:gd name="T10" fmla="*/ 112 w 112"/>
                    <a:gd name="T11" fmla="*/ 26 h 128"/>
                    <a:gd name="T12" fmla="*/ 56 w 112"/>
                    <a:gd name="T13" fmla="*/ 0 h 128"/>
                    <a:gd name="T14" fmla="*/ 104 w 112"/>
                    <a:gd name="T15" fmla="*/ 102 h 128"/>
                    <a:gd name="T16" fmla="*/ 56 w 112"/>
                    <a:gd name="T17" fmla="*/ 120 h 128"/>
                    <a:gd name="T18" fmla="*/ 8 w 112"/>
                    <a:gd name="T19" fmla="*/ 102 h 128"/>
                    <a:gd name="T20" fmla="*/ 8 w 112"/>
                    <a:gd name="T21" fmla="*/ 87 h 128"/>
                    <a:gd name="T22" fmla="*/ 56 w 112"/>
                    <a:gd name="T23" fmla="*/ 100 h 128"/>
                    <a:gd name="T24" fmla="*/ 104 w 112"/>
                    <a:gd name="T25" fmla="*/ 87 h 128"/>
                    <a:gd name="T26" fmla="*/ 104 w 112"/>
                    <a:gd name="T27" fmla="*/ 102 h 128"/>
                    <a:gd name="T28" fmla="*/ 104 w 112"/>
                    <a:gd name="T29" fmla="*/ 78 h 128"/>
                    <a:gd name="T30" fmla="*/ 104 w 112"/>
                    <a:gd name="T31" fmla="*/ 78 h 128"/>
                    <a:gd name="T32" fmla="*/ 104 w 112"/>
                    <a:gd name="T33" fmla="*/ 78 h 128"/>
                    <a:gd name="T34" fmla="*/ 56 w 112"/>
                    <a:gd name="T35" fmla="*/ 96 h 128"/>
                    <a:gd name="T36" fmla="*/ 8 w 112"/>
                    <a:gd name="T37" fmla="*/ 78 h 128"/>
                    <a:gd name="T38" fmla="*/ 8 w 112"/>
                    <a:gd name="T39" fmla="*/ 78 h 128"/>
                    <a:gd name="T40" fmla="*/ 8 w 112"/>
                    <a:gd name="T41" fmla="*/ 78 h 128"/>
                    <a:gd name="T42" fmla="*/ 8 w 112"/>
                    <a:gd name="T43" fmla="*/ 63 h 128"/>
                    <a:gd name="T44" fmla="*/ 56 w 112"/>
                    <a:gd name="T45" fmla="*/ 76 h 128"/>
                    <a:gd name="T46" fmla="*/ 104 w 112"/>
                    <a:gd name="T47" fmla="*/ 63 h 128"/>
                    <a:gd name="T48" fmla="*/ 104 w 112"/>
                    <a:gd name="T49" fmla="*/ 78 h 128"/>
                    <a:gd name="T50" fmla="*/ 104 w 112"/>
                    <a:gd name="T51" fmla="*/ 54 h 128"/>
                    <a:gd name="T52" fmla="*/ 104 w 112"/>
                    <a:gd name="T53" fmla="*/ 54 h 128"/>
                    <a:gd name="T54" fmla="*/ 104 w 112"/>
                    <a:gd name="T55" fmla="*/ 54 h 128"/>
                    <a:gd name="T56" fmla="*/ 56 w 112"/>
                    <a:gd name="T57" fmla="*/ 72 h 128"/>
                    <a:gd name="T58" fmla="*/ 8 w 112"/>
                    <a:gd name="T59" fmla="*/ 54 h 128"/>
                    <a:gd name="T60" fmla="*/ 8 w 112"/>
                    <a:gd name="T61" fmla="*/ 54 h 128"/>
                    <a:gd name="T62" fmla="*/ 8 w 112"/>
                    <a:gd name="T63" fmla="*/ 54 h 128"/>
                    <a:gd name="T64" fmla="*/ 8 w 112"/>
                    <a:gd name="T65" fmla="*/ 40 h 128"/>
                    <a:gd name="T66" fmla="*/ 56 w 112"/>
                    <a:gd name="T67" fmla="*/ 52 h 128"/>
                    <a:gd name="T68" fmla="*/ 104 w 112"/>
                    <a:gd name="T69" fmla="*/ 40 h 128"/>
                    <a:gd name="T70" fmla="*/ 104 w 112"/>
                    <a:gd name="T71" fmla="*/ 54 h 128"/>
                    <a:gd name="T72" fmla="*/ 56 w 112"/>
                    <a:gd name="T73" fmla="*/ 44 h 128"/>
                    <a:gd name="T74" fmla="*/ 8 w 112"/>
                    <a:gd name="T75" fmla="*/ 26 h 128"/>
                    <a:gd name="T76" fmla="*/ 56 w 112"/>
                    <a:gd name="T77" fmla="*/ 8 h 128"/>
                    <a:gd name="T78" fmla="*/ 104 w 112"/>
                    <a:gd name="T79" fmla="*/ 26 h 128"/>
                    <a:gd name="T80" fmla="*/ 56 w 112"/>
                    <a:gd name="T81" fmla="*/ 44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12" h="128">
                      <a:moveTo>
                        <a:pt x="56" y="0"/>
                      </a:moveTo>
                      <a:cubicBezTo>
                        <a:pt x="29" y="0"/>
                        <a:pt x="0" y="8"/>
                        <a:pt x="0" y="26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20"/>
                        <a:pt x="29" y="128"/>
                        <a:pt x="56" y="128"/>
                      </a:cubicBezTo>
                      <a:cubicBezTo>
                        <a:pt x="83" y="128"/>
                        <a:pt x="112" y="120"/>
                        <a:pt x="112" y="102"/>
                      </a:cubicBezTo>
                      <a:cubicBezTo>
                        <a:pt x="112" y="26"/>
                        <a:pt x="112" y="26"/>
                        <a:pt x="112" y="26"/>
                      </a:cubicBezTo>
                      <a:cubicBezTo>
                        <a:pt x="112" y="8"/>
                        <a:pt x="83" y="0"/>
                        <a:pt x="56" y="0"/>
                      </a:cubicBezTo>
                      <a:close/>
                      <a:moveTo>
                        <a:pt x="104" y="102"/>
                      </a:moveTo>
                      <a:cubicBezTo>
                        <a:pt x="104" y="112"/>
                        <a:pt x="83" y="120"/>
                        <a:pt x="56" y="120"/>
                      </a:cubicBezTo>
                      <a:cubicBezTo>
                        <a:pt x="29" y="120"/>
                        <a:pt x="8" y="112"/>
                        <a:pt x="8" y="102"/>
                      </a:cubicBezTo>
                      <a:cubicBezTo>
                        <a:pt x="8" y="87"/>
                        <a:pt x="8" y="87"/>
                        <a:pt x="8" y="87"/>
                      </a:cubicBezTo>
                      <a:cubicBezTo>
                        <a:pt x="16" y="96"/>
                        <a:pt x="36" y="100"/>
                        <a:pt x="56" y="100"/>
                      </a:cubicBezTo>
                      <a:cubicBezTo>
                        <a:pt x="76" y="100"/>
                        <a:pt x="96" y="96"/>
                        <a:pt x="104" y="87"/>
                      </a:cubicBezTo>
                      <a:lnTo>
                        <a:pt x="104" y="102"/>
                      </a:lnTo>
                      <a:close/>
                      <a:moveTo>
                        <a:pt x="104" y="78"/>
                      </a:moveTo>
                      <a:cubicBezTo>
                        <a:pt x="104" y="78"/>
                        <a:pt x="104" y="78"/>
                        <a:pt x="104" y="78"/>
                      </a:cubicBezTo>
                      <a:cubicBezTo>
                        <a:pt x="104" y="78"/>
                        <a:pt x="104" y="78"/>
                        <a:pt x="104" y="78"/>
                      </a:cubicBezTo>
                      <a:cubicBezTo>
                        <a:pt x="104" y="88"/>
                        <a:pt x="83" y="96"/>
                        <a:pt x="56" y="96"/>
                      </a:cubicBezTo>
                      <a:cubicBezTo>
                        <a:pt x="29" y="96"/>
                        <a:pt x="8" y="88"/>
                        <a:pt x="8" y="78"/>
                      </a:cubicBezTo>
                      <a:cubicBezTo>
                        <a:pt x="8" y="78"/>
                        <a:pt x="8" y="78"/>
                        <a:pt x="8" y="78"/>
                      </a:cubicBezTo>
                      <a:cubicBezTo>
                        <a:pt x="8" y="78"/>
                        <a:pt x="8" y="78"/>
                        <a:pt x="8" y="78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16" y="72"/>
                        <a:pt x="36" y="76"/>
                        <a:pt x="56" y="76"/>
                      </a:cubicBezTo>
                      <a:cubicBezTo>
                        <a:pt x="76" y="76"/>
                        <a:pt x="96" y="72"/>
                        <a:pt x="104" y="63"/>
                      </a:cubicBezTo>
                      <a:lnTo>
                        <a:pt x="104" y="78"/>
                      </a:lnTo>
                      <a:close/>
                      <a:moveTo>
                        <a:pt x="104" y="54"/>
                      </a:moveTo>
                      <a:cubicBezTo>
                        <a:pt x="104" y="54"/>
                        <a:pt x="104" y="54"/>
                        <a:pt x="104" y="54"/>
                      </a:cubicBezTo>
                      <a:cubicBezTo>
                        <a:pt x="104" y="54"/>
                        <a:pt x="104" y="54"/>
                        <a:pt x="104" y="54"/>
                      </a:cubicBezTo>
                      <a:cubicBezTo>
                        <a:pt x="104" y="64"/>
                        <a:pt x="83" y="72"/>
                        <a:pt x="56" y="72"/>
                      </a:cubicBezTo>
                      <a:cubicBezTo>
                        <a:pt x="29" y="72"/>
                        <a:pt x="8" y="64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18" y="48"/>
                        <a:pt x="38" y="52"/>
                        <a:pt x="56" y="52"/>
                      </a:cubicBezTo>
                      <a:cubicBezTo>
                        <a:pt x="74" y="52"/>
                        <a:pt x="94" y="48"/>
                        <a:pt x="104" y="40"/>
                      </a:cubicBezTo>
                      <a:lnTo>
                        <a:pt x="104" y="54"/>
                      </a:lnTo>
                      <a:close/>
                      <a:moveTo>
                        <a:pt x="56" y="44"/>
                      </a:moveTo>
                      <a:cubicBezTo>
                        <a:pt x="29" y="44"/>
                        <a:pt x="8" y="36"/>
                        <a:pt x="8" y="26"/>
                      </a:cubicBezTo>
                      <a:cubicBezTo>
                        <a:pt x="8" y="16"/>
                        <a:pt x="29" y="8"/>
                        <a:pt x="56" y="8"/>
                      </a:cubicBezTo>
                      <a:cubicBezTo>
                        <a:pt x="83" y="8"/>
                        <a:pt x="104" y="16"/>
                        <a:pt x="104" y="26"/>
                      </a:cubicBezTo>
                      <a:cubicBezTo>
                        <a:pt x="104" y="36"/>
                        <a:pt x="83" y="44"/>
                        <a:pt x="56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57" name="Oval 62"/>
                <p:cNvSpPr>
                  <a:spLocks noChangeArrowheads="1"/>
                </p:cNvSpPr>
                <p:nvPr/>
              </p:nvSpPr>
              <p:spPr bwMode="auto">
                <a:xfrm>
                  <a:off x="2373313" y="3411538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58" name="Oval 63"/>
                <p:cNvSpPr>
                  <a:spLocks noChangeArrowheads="1"/>
                </p:cNvSpPr>
                <p:nvPr/>
              </p:nvSpPr>
              <p:spPr bwMode="auto">
                <a:xfrm>
                  <a:off x="2373313" y="3321051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59" name="Oval 64"/>
                <p:cNvSpPr>
                  <a:spLocks noChangeArrowheads="1"/>
                </p:cNvSpPr>
                <p:nvPr/>
              </p:nvSpPr>
              <p:spPr bwMode="auto">
                <a:xfrm>
                  <a:off x="2373313" y="3230563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4" name="Group 28"/>
              <p:cNvGrpSpPr/>
              <p:nvPr/>
            </p:nvGrpSpPr>
            <p:grpSpPr>
              <a:xfrm>
                <a:off x="10224381" y="3967559"/>
                <a:ext cx="488950" cy="482600"/>
                <a:chOff x="1044576" y="3035301"/>
                <a:chExt cx="488950" cy="482600"/>
              </a:xfrm>
              <a:solidFill>
                <a:schemeClr val="bg1"/>
              </a:solidFill>
            </p:grpSpPr>
            <p:sp>
              <p:nvSpPr>
                <p:cNvPr id="52" name="Freeform 65"/>
                <p:cNvSpPr>
                  <a:spLocks noEditPoints="1"/>
                </p:cNvSpPr>
                <p:nvPr/>
              </p:nvSpPr>
              <p:spPr bwMode="auto">
                <a:xfrm>
                  <a:off x="1044576" y="3035301"/>
                  <a:ext cx="488950" cy="482600"/>
                </a:xfrm>
                <a:custGeom>
                  <a:avLst/>
                  <a:gdLst>
                    <a:gd name="T0" fmla="*/ 127 w 130"/>
                    <a:gd name="T1" fmla="*/ 42 h 128"/>
                    <a:gd name="T2" fmla="*/ 87 w 130"/>
                    <a:gd name="T3" fmla="*/ 2 h 128"/>
                    <a:gd name="T4" fmla="*/ 79 w 130"/>
                    <a:gd name="T5" fmla="*/ 0 h 128"/>
                    <a:gd name="T6" fmla="*/ 75 w 130"/>
                    <a:gd name="T7" fmla="*/ 2 h 128"/>
                    <a:gd name="T8" fmla="*/ 73 w 130"/>
                    <a:gd name="T9" fmla="*/ 6 h 128"/>
                    <a:gd name="T10" fmla="*/ 64 w 130"/>
                    <a:gd name="T11" fmla="*/ 21 h 128"/>
                    <a:gd name="T12" fmla="*/ 41 w 130"/>
                    <a:gd name="T13" fmla="*/ 37 h 128"/>
                    <a:gd name="T14" fmla="*/ 15 w 130"/>
                    <a:gd name="T15" fmla="*/ 55 h 128"/>
                    <a:gd name="T16" fmla="*/ 1 w 130"/>
                    <a:gd name="T17" fmla="*/ 78 h 128"/>
                    <a:gd name="T18" fmla="*/ 3 w 130"/>
                    <a:gd name="T19" fmla="*/ 86 h 128"/>
                    <a:gd name="T20" fmla="*/ 43 w 130"/>
                    <a:gd name="T21" fmla="*/ 126 h 128"/>
                    <a:gd name="T22" fmla="*/ 51 w 130"/>
                    <a:gd name="T23" fmla="*/ 128 h 128"/>
                    <a:gd name="T24" fmla="*/ 55 w 130"/>
                    <a:gd name="T25" fmla="*/ 126 h 128"/>
                    <a:gd name="T26" fmla="*/ 57 w 130"/>
                    <a:gd name="T27" fmla="*/ 122 h 128"/>
                    <a:gd name="T28" fmla="*/ 66 w 130"/>
                    <a:gd name="T29" fmla="*/ 107 h 128"/>
                    <a:gd name="T30" fmla="*/ 89 w 130"/>
                    <a:gd name="T31" fmla="*/ 91 h 128"/>
                    <a:gd name="T32" fmla="*/ 115 w 130"/>
                    <a:gd name="T33" fmla="*/ 73 h 128"/>
                    <a:gd name="T34" fmla="*/ 129 w 130"/>
                    <a:gd name="T35" fmla="*/ 50 h 128"/>
                    <a:gd name="T36" fmla="*/ 127 w 130"/>
                    <a:gd name="T37" fmla="*/ 42 h 128"/>
                    <a:gd name="T38" fmla="*/ 49 w 130"/>
                    <a:gd name="T39" fmla="*/ 120 h 128"/>
                    <a:gd name="T40" fmla="*/ 9 w 130"/>
                    <a:gd name="T41" fmla="*/ 80 h 128"/>
                    <a:gd name="T42" fmla="*/ 81 w 130"/>
                    <a:gd name="T43" fmla="*/ 8 h 128"/>
                    <a:gd name="T44" fmla="*/ 121 w 130"/>
                    <a:gd name="T45" fmla="*/ 48 h 128"/>
                    <a:gd name="T46" fmla="*/ 49 w 130"/>
                    <a:gd name="T47" fmla="*/ 12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30" h="128">
                      <a:moveTo>
                        <a:pt x="127" y="42"/>
                      </a:moveTo>
                      <a:cubicBezTo>
                        <a:pt x="87" y="2"/>
                        <a:pt x="87" y="2"/>
                        <a:pt x="87" y="2"/>
                      </a:cubicBezTo>
                      <a:cubicBezTo>
                        <a:pt x="85" y="0"/>
                        <a:pt x="82" y="0"/>
                        <a:pt x="79" y="0"/>
                      </a:cubicBezTo>
                      <a:cubicBezTo>
                        <a:pt x="78" y="1"/>
                        <a:pt x="76" y="1"/>
                        <a:pt x="75" y="2"/>
                      </a:cubicBezTo>
                      <a:cubicBezTo>
                        <a:pt x="74" y="3"/>
                        <a:pt x="74" y="4"/>
                        <a:pt x="73" y="6"/>
                      </a:cubicBezTo>
                      <a:cubicBezTo>
                        <a:pt x="72" y="12"/>
                        <a:pt x="68" y="17"/>
                        <a:pt x="64" y="21"/>
                      </a:cubicBezTo>
                      <a:cubicBezTo>
                        <a:pt x="58" y="27"/>
                        <a:pt x="50" y="32"/>
                        <a:pt x="41" y="37"/>
                      </a:cubicBezTo>
                      <a:cubicBezTo>
                        <a:pt x="32" y="42"/>
                        <a:pt x="23" y="48"/>
                        <a:pt x="15" y="55"/>
                      </a:cubicBezTo>
                      <a:cubicBezTo>
                        <a:pt x="8" y="62"/>
                        <a:pt x="4" y="69"/>
                        <a:pt x="1" y="78"/>
                      </a:cubicBezTo>
                      <a:cubicBezTo>
                        <a:pt x="0" y="80"/>
                        <a:pt x="1" y="84"/>
                        <a:pt x="3" y="86"/>
                      </a:cubicBezTo>
                      <a:cubicBezTo>
                        <a:pt x="43" y="126"/>
                        <a:pt x="43" y="126"/>
                        <a:pt x="43" y="126"/>
                      </a:cubicBezTo>
                      <a:cubicBezTo>
                        <a:pt x="45" y="128"/>
                        <a:pt x="48" y="128"/>
                        <a:pt x="51" y="128"/>
                      </a:cubicBezTo>
                      <a:cubicBezTo>
                        <a:pt x="52" y="127"/>
                        <a:pt x="54" y="127"/>
                        <a:pt x="55" y="126"/>
                      </a:cubicBezTo>
                      <a:cubicBezTo>
                        <a:pt x="56" y="125"/>
                        <a:pt x="56" y="124"/>
                        <a:pt x="57" y="122"/>
                      </a:cubicBezTo>
                      <a:cubicBezTo>
                        <a:pt x="58" y="116"/>
                        <a:pt x="62" y="111"/>
                        <a:pt x="66" y="107"/>
                      </a:cubicBezTo>
                      <a:cubicBezTo>
                        <a:pt x="72" y="101"/>
                        <a:pt x="80" y="96"/>
                        <a:pt x="89" y="91"/>
                      </a:cubicBezTo>
                      <a:cubicBezTo>
                        <a:pt x="98" y="86"/>
                        <a:pt x="107" y="80"/>
                        <a:pt x="115" y="73"/>
                      </a:cubicBezTo>
                      <a:cubicBezTo>
                        <a:pt x="122" y="66"/>
                        <a:pt x="126" y="59"/>
                        <a:pt x="129" y="50"/>
                      </a:cubicBezTo>
                      <a:cubicBezTo>
                        <a:pt x="130" y="48"/>
                        <a:pt x="129" y="44"/>
                        <a:pt x="127" y="42"/>
                      </a:cubicBezTo>
                      <a:close/>
                      <a:moveTo>
                        <a:pt x="49" y="120"/>
                      </a:moveTo>
                      <a:cubicBezTo>
                        <a:pt x="36" y="107"/>
                        <a:pt x="22" y="93"/>
                        <a:pt x="9" y="80"/>
                      </a:cubicBezTo>
                      <a:cubicBezTo>
                        <a:pt x="20" y="43"/>
                        <a:pt x="70" y="45"/>
                        <a:pt x="81" y="8"/>
                      </a:cubicBezTo>
                      <a:cubicBezTo>
                        <a:pt x="94" y="21"/>
                        <a:pt x="108" y="35"/>
                        <a:pt x="121" y="48"/>
                      </a:cubicBezTo>
                      <a:cubicBezTo>
                        <a:pt x="110" y="85"/>
                        <a:pt x="60" y="83"/>
                        <a:pt x="49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53" name="Freeform 66"/>
                <p:cNvSpPr>
                  <a:spLocks noEditPoints="1"/>
                </p:cNvSpPr>
                <p:nvPr/>
              </p:nvSpPr>
              <p:spPr bwMode="auto">
                <a:xfrm>
                  <a:off x="1222375" y="3205163"/>
                  <a:ext cx="131762" cy="134938"/>
                </a:xfrm>
                <a:custGeom>
                  <a:avLst/>
                  <a:gdLst>
                    <a:gd name="T0" fmla="*/ 28 w 35"/>
                    <a:gd name="T1" fmla="*/ 12 h 36"/>
                    <a:gd name="T2" fmla="*/ 20 w 35"/>
                    <a:gd name="T3" fmla="*/ 13 h 36"/>
                    <a:gd name="T4" fmla="*/ 10 w 35"/>
                    <a:gd name="T5" fmla="*/ 7 h 36"/>
                    <a:gd name="T6" fmla="*/ 15 w 35"/>
                    <a:gd name="T7" fmla="*/ 6 h 36"/>
                    <a:gd name="T8" fmla="*/ 19 w 35"/>
                    <a:gd name="T9" fmla="*/ 6 h 36"/>
                    <a:gd name="T10" fmla="*/ 20 w 35"/>
                    <a:gd name="T11" fmla="*/ 2 h 36"/>
                    <a:gd name="T12" fmla="*/ 13 w 35"/>
                    <a:gd name="T13" fmla="*/ 1 h 36"/>
                    <a:gd name="T14" fmla="*/ 6 w 35"/>
                    <a:gd name="T15" fmla="*/ 4 h 36"/>
                    <a:gd name="T16" fmla="*/ 5 w 35"/>
                    <a:gd name="T17" fmla="*/ 3 h 36"/>
                    <a:gd name="T18" fmla="*/ 3 w 35"/>
                    <a:gd name="T19" fmla="*/ 5 h 36"/>
                    <a:gd name="T20" fmla="*/ 4 w 35"/>
                    <a:gd name="T21" fmla="*/ 6 h 36"/>
                    <a:gd name="T22" fmla="*/ 1 w 35"/>
                    <a:gd name="T23" fmla="*/ 15 h 36"/>
                    <a:gd name="T24" fmla="*/ 3 w 35"/>
                    <a:gd name="T25" fmla="*/ 22 h 36"/>
                    <a:gd name="T26" fmla="*/ 18 w 35"/>
                    <a:gd name="T27" fmla="*/ 21 h 36"/>
                    <a:gd name="T28" fmla="*/ 23 w 35"/>
                    <a:gd name="T29" fmla="*/ 31 h 36"/>
                    <a:gd name="T30" fmla="*/ 19 w 35"/>
                    <a:gd name="T31" fmla="*/ 30 h 36"/>
                    <a:gd name="T32" fmla="*/ 16 w 35"/>
                    <a:gd name="T33" fmla="*/ 28 h 36"/>
                    <a:gd name="T34" fmla="*/ 13 w 35"/>
                    <a:gd name="T35" fmla="*/ 31 h 36"/>
                    <a:gd name="T36" fmla="*/ 17 w 35"/>
                    <a:gd name="T37" fmla="*/ 35 h 36"/>
                    <a:gd name="T38" fmla="*/ 25 w 35"/>
                    <a:gd name="T39" fmla="*/ 36 h 36"/>
                    <a:gd name="T40" fmla="*/ 31 w 35"/>
                    <a:gd name="T41" fmla="*/ 35 h 36"/>
                    <a:gd name="T42" fmla="*/ 33 w 35"/>
                    <a:gd name="T43" fmla="*/ 34 h 36"/>
                    <a:gd name="T44" fmla="*/ 33 w 35"/>
                    <a:gd name="T45" fmla="*/ 32 h 36"/>
                    <a:gd name="T46" fmla="*/ 34 w 35"/>
                    <a:gd name="T47" fmla="*/ 26 h 36"/>
                    <a:gd name="T48" fmla="*/ 35 w 35"/>
                    <a:gd name="T49" fmla="*/ 18 h 36"/>
                    <a:gd name="T50" fmla="*/ 10 w 35"/>
                    <a:gd name="T51" fmla="*/ 17 h 36"/>
                    <a:gd name="T52" fmla="*/ 6 w 35"/>
                    <a:gd name="T53" fmla="*/ 15 h 36"/>
                    <a:gd name="T54" fmla="*/ 7 w 35"/>
                    <a:gd name="T55" fmla="*/ 11 h 36"/>
                    <a:gd name="T56" fmla="*/ 14 w 35"/>
                    <a:gd name="T57" fmla="*/ 16 h 36"/>
                    <a:gd name="T58" fmla="*/ 29 w 35"/>
                    <a:gd name="T59" fmla="*/ 25 h 36"/>
                    <a:gd name="T60" fmla="*/ 21 w 35"/>
                    <a:gd name="T61" fmla="*/ 20 h 36"/>
                    <a:gd name="T62" fmla="*/ 25 w 35"/>
                    <a:gd name="T63" fmla="*/ 18 h 36"/>
                    <a:gd name="T64" fmla="*/ 28 w 35"/>
                    <a:gd name="T65" fmla="*/ 20 h 36"/>
                    <a:gd name="T66" fmla="*/ 29 w 35"/>
                    <a:gd name="T67" fmla="*/ 2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5" h="36">
                      <a:moveTo>
                        <a:pt x="32" y="15"/>
                      </a:moveTo>
                      <a:cubicBezTo>
                        <a:pt x="31" y="14"/>
                        <a:pt x="30" y="13"/>
                        <a:pt x="28" y="12"/>
                      </a:cubicBezTo>
                      <a:cubicBezTo>
                        <a:pt x="27" y="12"/>
                        <a:pt x="26" y="12"/>
                        <a:pt x="24" y="12"/>
                      </a:cubicBezTo>
                      <a:cubicBezTo>
                        <a:pt x="23" y="12"/>
                        <a:pt x="22" y="12"/>
                        <a:pt x="20" y="13"/>
                      </a:cubicBezTo>
                      <a:cubicBezTo>
                        <a:pt x="19" y="13"/>
                        <a:pt x="18" y="14"/>
                        <a:pt x="16" y="15"/>
                      </a:cubicBezTo>
                      <a:cubicBezTo>
                        <a:pt x="14" y="12"/>
                        <a:pt x="12" y="10"/>
                        <a:pt x="10" y="7"/>
                      </a:cubicBezTo>
                      <a:cubicBezTo>
                        <a:pt x="11" y="7"/>
                        <a:pt x="12" y="6"/>
                        <a:pt x="13" y="6"/>
                      </a:cubicBezTo>
                      <a:cubicBezTo>
                        <a:pt x="14" y="6"/>
                        <a:pt x="14" y="6"/>
                        <a:pt x="15" y="6"/>
                      </a:cubicBezTo>
                      <a:cubicBezTo>
                        <a:pt x="16" y="7"/>
                        <a:pt x="17" y="7"/>
                        <a:pt x="18" y="7"/>
                      </a:cubicBezTo>
                      <a:cubicBezTo>
                        <a:pt x="18" y="7"/>
                        <a:pt x="19" y="7"/>
                        <a:pt x="19" y="6"/>
                      </a:cubicBezTo>
                      <a:cubicBezTo>
                        <a:pt x="20" y="6"/>
                        <a:pt x="20" y="5"/>
                        <a:pt x="20" y="5"/>
                      </a:cubicBezTo>
                      <a:cubicBezTo>
                        <a:pt x="20" y="4"/>
                        <a:pt x="20" y="3"/>
                        <a:pt x="20" y="2"/>
                      </a:cubicBezTo>
                      <a:cubicBezTo>
                        <a:pt x="19" y="1"/>
                        <a:pt x="18" y="1"/>
                        <a:pt x="16" y="0"/>
                      </a:cubicBezTo>
                      <a:cubicBezTo>
                        <a:pt x="15" y="0"/>
                        <a:pt x="14" y="0"/>
                        <a:pt x="13" y="1"/>
                      </a:cubicBezTo>
                      <a:cubicBezTo>
                        <a:pt x="11" y="1"/>
                        <a:pt x="10" y="1"/>
                        <a:pt x="9" y="2"/>
                      </a:cubicBezTo>
                      <a:cubicBezTo>
                        <a:pt x="8" y="3"/>
                        <a:pt x="7" y="3"/>
                        <a:pt x="6" y="4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3" y="4"/>
                        <a:pt x="3" y="4"/>
                        <a:pt x="3" y="5"/>
                      </a:cubicBezTo>
                      <a:cubicBezTo>
                        <a:pt x="3" y="5"/>
                        <a:pt x="3" y="5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7"/>
                        <a:pt x="2" y="9"/>
                        <a:pt x="2" y="10"/>
                      </a:cubicBezTo>
                      <a:cubicBezTo>
                        <a:pt x="1" y="12"/>
                        <a:pt x="1" y="13"/>
                        <a:pt x="1" y="15"/>
                      </a:cubicBezTo>
                      <a:cubicBezTo>
                        <a:pt x="0" y="16"/>
                        <a:pt x="1" y="17"/>
                        <a:pt x="1" y="18"/>
                      </a:cubicBezTo>
                      <a:cubicBezTo>
                        <a:pt x="1" y="20"/>
                        <a:pt x="2" y="21"/>
                        <a:pt x="3" y="22"/>
                      </a:cubicBezTo>
                      <a:cubicBezTo>
                        <a:pt x="5" y="23"/>
                        <a:pt x="8" y="24"/>
                        <a:pt x="10" y="24"/>
                      </a:cubicBezTo>
                      <a:cubicBezTo>
                        <a:pt x="13" y="23"/>
                        <a:pt x="15" y="23"/>
                        <a:pt x="18" y="21"/>
                      </a:cubicBezTo>
                      <a:cubicBezTo>
                        <a:pt x="21" y="24"/>
                        <a:pt x="23" y="27"/>
                        <a:pt x="25" y="29"/>
                      </a:cubicBezTo>
                      <a:cubicBezTo>
                        <a:pt x="24" y="30"/>
                        <a:pt x="24" y="30"/>
                        <a:pt x="23" y="31"/>
                      </a:cubicBezTo>
                      <a:cubicBezTo>
                        <a:pt x="22" y="31"/>
                        <a:pt x="21" y="31"/>
                        <a:pt x="21" y="31"/>
                      </a:cubicBezTo>
                      <a:cubicBezTo>
                        <a:pt x="20" y="30"/>
                        <a:pt x="20" y="30"/>
                        <a:pt x="19" y="30"/>
                      </a:cubicBezTo>
                      <a:cubicBezTo>
                        <a:pt x="18" y="29"/>
                        <a:pt x="18" y="29"/>
                        <a:pt x="17" y="29"/>
                      </a:cubicBezTo>
                      <a:cubicBezTo>
                        <a:pt x="17" y="28"/>
                        <a:pt x="16" y="28"/>
                        <a:pt x="16" y="28"/>
                      </a:cubicBezTo>
                      <a:cubicBezTo>
                        <a:pt x="15" y="28"/>
                        <a:pt x="15" y="29"/>
                        <a:pt x="14" y="29"/>
                      </a:cubicBezTo>
                      <a:cubicBezTo>
                        <a:pt x="13" y="30"/>
                        <a:pt x="13" y="30"/>
                        <a:pt x="13" y="31"/>
                      </a:cubicBezTo>
                      <a:cubicBezTo>
                        <a:pt x="13" y="32"/>
                        <a:pt x="13" y="33"/>
                        <a:pt x="14" y="33"/>
                      </a:cubicBezTo>
                      <a:cubicBezTo>
                        <a:pt x="15" y="34"/>
                        <a:pt x="16" y="35"/>
                        <a:pt x="17" y="35"/>
                      </a:cubicBezTo>
                      <a:cubicBezTo>
                        <a:pt x="18" y="36"/>
                        <a:pt x="19" y="36"/>
                        <a:pt x="20" y="36"/>
                      </a:cubicBezTo>
                      <a:cubicBezTo>
                        <a:pt x="22" y="36"/>
                        <a:pt x="23" y="36"/>
                        <a:pt x="25" y="36"/>
                      </a:cubicBezTo>
                      <a:cubicBezTo>
                        <a:pt x="26" y="35"/>
                        <a:pt x="27" y="34"/>
                        <a:pt x="29" y="33"/>
                      </a:cubicBezTo>
                      <a:cubicBezTo>
                        <a:pt x="30" y="33"/>
                        <a:pt x="30" y="34"/>
                        <a:pt x="31" y="35"/>
                      </a:cubicBezTo>
                      <a:cubicBezTo>
                        <a:pt x="31" y="35"/>
                        <a:pt x="32" y="35"/>
                        <a:pt x="32" y="35"/>
                      </a:cubicBezTo>
                      <a:cubicBezTo>
                        <a:pt x="33" y="35"/>
                        <a:pt x="33" y="35"/>
                        <a:pt x="33" y="34"/>
                      </a:cubicBezTo>
                      <a:cubicBezTo>
                        <a:pt x="33" y="34"/>
                        <a:pt x="34" y="34"/>
                        <a:pt x="34" y="33"/>
                      </a:cubicBezTo>
                      <a:cubicBezTo>
                        <a:pt x="34" y="33"/>
                        <a:pt x="33" y="32"/>
                        <a:pt x="33" y="32"/>
                      </a:cubicBezTo>
                      <a:cubicBezTo>
                        <a:pt x="32" y="32"/>
                        <a:pt x="32" y="31"/>
                        <a:pt x="31" y="30"/>
                      </a:cubicBezTo>
                      <a:cubicBezTo>
                        <a:pt x="32" y="29"/>
                        <a:pt x="33" y="27"/>
                        <a:pt x="34" y="26"/>
                      </a:cubicBezTo>
                      <a:cubicBezTo>
                        <a:pt x="35" y="24"/>
                        <a:pt x="35" y="23"/>
                        <a:pt x="35" y="21"/>
                      </a:cubicBezTo>
                      <a:cubicBezTo>
                        <a:pt x="35" y="20"/>
                        <a:pt x="35" y="19"/>
                        <a:pt x="35" y="18"/>
                      </a:cubicBezTo>
                      <a:cubicBezTo>
                        <a:pt x="34" y="17"/>
                        <a:pt x="33" y="16"/>
                        <a:pt x="32" y="15"/>
                      </a:cubicBezTo>
                      <a:close/>
                      <a:moveTo>
                        <a:pt x="10" y="17"/>
                      </a:moveTo>
                      <a:cubicBezTo>
                        <a:pt x="9" y="17"/>
                        <a:pt x="8" y="17"/>
                        <a:pt x="7" y="16"/>
                      </a:cubicBezTo>
                      <a:cubicBezTo>
                        <a:pt x="7" y="16"/>
                        <a:pt x="6" y="15"/>
                        <a:pt x="6" y="15"/>
                      </a:cubicBezTo>
                      <a:cubicBezTo>
                        <a:pt x="6" y="14"/>
                        <a:pt x="6" y="14"/>
                        <a:pt x="6" y="13"/>
                      </a:cubicBezTo>
                      <a:cubicBezTo>
                        <a:pt x="6" y="13"/>
                        <a:pt x="6" y="12"/>
                        <a:pt x="7" y="11"/>
                      </a:cubicBezTo>
                      <a:cubicBezTo>
                        <a:pt x="7" y="11"/>
                        <a:pt x="7" y="10"/>
                        <a:pt x="8" y="9"/>
                      </a:cubicBezTo>
                      <a:cubicBezTo>
                        <a:pt x="10" y="11"/>
                        <a:pt x="12" y="14"/>
                        <a:pt x="14" y="16"/>
                      </a:cubicBezTo>
                      <a:cubicBezTo>
                        <a:pt x="12" y="17"/>
                        <a:pt x="11" y="17"/>
                        <a:pt x="10" y="17"/>
                      </a:cubicBezTo>
                      <a:close/>
                      <a:moveTo>
                        <a:pt x="29" y="25"/>
                      </a:moveTo>
                      <a:cubicBezTo>
                        <a:pt x="28" y="26"/>
                        <a:pt x="28" y="27"/>
                        <a:pt x="27" y="27"/>
                      </a:cubicBezTo>
                      <a:cubicBezTo>
                        <a:pt x="25" y="25"/>
                        <a:pt x="23" y="22"/>
                        <a:pt x="21" y="20"/>
                      </a:cubicBezTo>
                      <a:cubicBezTo>
                        <a:pt x="21" y="20"/>
                        <a:pt x="22" y="19"/>
                        <a:pt x="23" y="19"/>
                      </a:cubicBezTo>
                      <a:cubicBezTo>
                        <a:pt x="23" y="19"/>
                        <a:pt x="24" y="19"/>
                        <a:pt x="25" y="18"/>
                      </a:cubicBezTo>
                      <a:cubicBezTo>
                        <a:pt x="25" y="18"/>
                        <a:pt x="26" y="18"/>
                        <a:pt x="27" y="19"/>
                      </a:cubicBezTo>
                      <a:cubicBezTo>
                        <a:pt x="27" y="19"/>
                        <a:pt x="28" y="19"/>
                        <a:pt x="28" y="20"/>
                      </a:cubicBezTo>
                      <a:cubicBezTo>
                        <a:pt x="29" y="20"/>
                        <a:pt x="29" y="21"/>
                        <a:pt x="29" y="21"/>
                      </a:cubicBezTo>
                      <a:cubicBezTo>
                        <a:pt x="30" y="22"/>
                        <a:pt x="30" y="23"/>
                        <a:pt x="29" y="23"/>
                      </a:cubicBezTo>
                      <a:cubicBezTo>
                        <a:pt x="29" y="24"/>
                        <a:pt x="29" y="25"/>
                        <a:pt x="29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54" name="Freeform 67"/>
                <p:cNvSpPr/>
                <p:nvPr/>
              </p:nvSpPr>
              <p:spPr bwMode="auto">
                <a:xfrm>
                  <a:off x="1211263" y="3367088"/>
                  <a:ext cx="71437" cy="79375"/>
                </a:xfrm>
                <a:custGeom>
                  <a:avLst/>
                  <a:gdLst>
                    <a:gd name="T0" fmla="*/ 16 w 19"/>
                    <a:gd name="T1" fmla="*/ 1 h 21"/>
                    <a:gd name="T2" fmla="*/ 16 w 19"/>
                    <a:gd name="T3" fmla="*/ 1 h 21"/>
                    <a:gd name="T4" fmla="*/ 9 w 19"/>
                    <a:gd name="T5" fmla="*/ 7 h 21"/>
                    <a:gd name="T6" fmla="*/ 3 w 19"/>
                    <a:gd name="T7" fmla="*/ 14 h 21"/>
                    <a:gd name="T8" fmla="*/ 0 w 19"/>
                    <a:gd name="T9" fmla="*/ 17 h 21"/>
                    <a:gd name="T10" fmla="*/ 0 w 19"/>
                    <a:gd name="T11" fmla="*/ 17 h 21"/>
                    <a:gd name="T12" fmla="*/ 0 w 19"/>
                    <a:gd name="T13" fmla="*/ 20 h 21"/>
                    <a:gd name="T14" fmla="*/ 3 w 19"/>
                    <a:gd name="T15" fmla="*/ 20 h 21"/>
                    <a:gd name="T16" fmla="*/ 3 w 19"/>
                    <a:gd name="T17" fmla="*/ 20 h 21"/>
                    <a:gd name="T18" fmla="*/ 6 w 19"/>
                    <a:gd name="T19" fmla="*/ 16 h 21"/>
                    <a:gd name="T20" fmla="*/ 11 w 19"/>
                    <a:gd name="T21" fmla="*/ 10 h 21"/>
                    <a:gd name="T22" fmla="*/ 18 w 19"/>
                    <a:gd name="T23" fmla="*/ 4 h 21"/>
                    <a:gd name="T24" fmla="*/ 18 w 19"/>
                    <a:gd name="T25" fmla="*/ 4 h 21"/>
                    <a:gd name="T26" fmla="*/ 19 w 19"/>
                    <a:gd name="T27" fmla="*/ 4 h 21"/>
                    <a:gd name="T28" fmla="*/ 19 w 19"/>
                    <a:gd name="T29" fmla="*/ 1 h 21"/>
                    <a:gd name="T30" fmla="*/ 16 w 19"/>
                    <a:gd name="T31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21">
                      <a:moveTo>
                        <a:pt x="16" y="1"/>
                      </a:move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3"/>
                        <a:pt x="11" y="5"/>
                        <a:pt x="9" y="7"/>
                      </a:cubicBezTo>
                      <a:cubicBezTo>
                        <a:pt x="6" y="9"/>
                        <a:pt x="5" y="11"/>
                        <a:pt x="3" y="14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8"/>
                        <a:pt x="0" y="19"/>
                        <a:pt x="0" y="20"/>
                      </a:cubicBezTo>
                      <a:cubicBezTo>
                        <a:pt x="1" y="21"/>
                        <a:pt x="2" y="21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8" y="14"/>
                        <a:pt x="9" y="12"/>
                        <a:pt x="11" y="10"/>
                      </a:cubicBezTo>
                      <a:cubicBezTo>
                        <a:pt x="14" y="8"/>
                        <a:pt x="16" y="6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9" y="4"/>
                      </a:cubicBezTo>
                      <a:cubicBezTo>
                        <a:pt x="19" y="3"/>
                        <a:pt x="19" y="2"/>
                        <a:pt x="19" y="1"/>
                      </a:cubicBezTo>
                      <a:cubicBezTo>
                        <a:pt x="18" y="0"/>
                        <a:pt x="17" y="0"/>
                        <a:pt x="1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55" name="Freeform 68"/>
                <p:cNvSpPr/>
                <p:nvPr/>
              </p:nvSpPr>
              <p:spPr bwMode="auto">
                <a:xfrm>
                  <a:off x="1296988" y="3111501"/>
                  <a:ext cx="74612" cy="77788"/>
                </a:xfrm>
                <a:custGeom>
                  <a:avLst/>
                  <a:gdLst>
                    <a:gd name="T0" fmla="*/ 8 w 20"/>
                    <a:gd name="T1" fmla="*/ 11 h 21"/>
                    <a:gd name="T2" fmla="*/ 1 w 20"/>
                    <a:gd name="T3" fmla="*/ 17 h 21"/>
                    <a:gd name="T4" fmla="*/ 0 w 20"/>
                    <a:gd name="T5" fmla="*/ 17 h 21"/>
                    <a:gd name="T6" fmla="*/ 0 w 20"/>
                    <a:gd name="T7" fmla="*/ 20 h 21"/>
                    <a:gd name="T8" fmla="*/ 3 w 20"/>
                    <a:gd name="T9" fmla="*/ 20 h 21"/>
                    <a:gd name="T10" fmla="*/ 3 w 20"/>
                    <a:gd name="T11" fmla="*/ 20 h 21"/>
                    <a:gd name="T12" fmla="*/ 10 w 20"/>
                    <a:gd name="T13" fmla="*/ 14 h 21"/>
                    <a:gd name="T14" fmla="*/ 16 w 20"/>
                    <a:gd name="T15" fmla="*/ 7 h 21"/>
                    <a:gd name="T16" fmla="*/ 19 w 20"/>
                    <a:gd name="T17" fmla="*/ 3 h 21"/>
                    <a:gd name="T18" fmla="*/ 19 w 20"/>
                    <a:gd name="T19" fmla="*/ 3 h 21"/>
                    <a:gd name="T20" fmla="*/ 19 w 20"/>
                    <a:gd name="T21" fmla="*/ 0 h 21"/>
                    <a:gd name="T22" fmla="*/ 16 w 20"/>
                    <a:gd name="T23" fmla="*/ 0 h 21"/>
                    <a:gd name="T24" fmla="*/ 16 w 20"/>
                    <a:gd name="T25" fmla="*/ 1 h 21"/>
                    <a:gd name="T26" fmla="*/ 13 w 20"/>
                    <a:gd name="T27" fmla="*/ 5 h 21"/>
                    <a:gd name="T28" fmla="*/ 8 w 20"/>
                    <a:gd name="T29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" h="21">
                      <a:moveTo>
                        <a:pt x="8" y="11"/>
                      </a:moveTo>
                      <a:cubicBezTo>
                        <a:pt x="5" y="13"/>
                        <a:pt x="3" y="15"/>
                        <a:pt x="1" y="17"/>
                      </a:cubicBezTo>
                      <a:cubicBezTo>
                        <a:pt x="1" y="17"/>
                        <a:pt x="0" y="17"/>
                        <a:pt x="0" y="17"/>
                      </a:cubicBezTo>
                      <a:cubicBezTo>
                        <a:pt x="0" y="18"/>
                        <a:pt x="0" y="19"/>
                        <a:pt x="0" y="20"/>
                      </a:cubicBezTo>
                      <a:cubicBezTo>
                        <a:pt x="1" y="21"/>
                        <a:pt x="2" y="21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6" y="18"/>
                        <a:pt x="8" y="16"/>
                        <a:pt x="10" y="14"/>
                      </a:cubicBezTo>
                      <a:cubicBezTo>
                        <a:pt x="13" y="12"/>
                        <a:pt x="14" y="9"/>
                        <a:pt x="16" y="7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20" y="2"/>
                        <a:pt x="20" y="1"/>
                        <a:pt x="19" y="0"/>
                      </a:cubicBezTo>
                      <a:cubicBezTo>
                        <a:pt x="18" y="0"/>
                        <a:pt x="17" y="0"/>
                        <a:pt x="16" y="0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1" y="7"/>
                        <a:pt x="10" y="9"/>
                        <a:pt x="8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5" name="Group 29"/>
              <p:cNvGrpSpPr/>
              <p:nvPr/>
            </p:nvGrpSpPr>
            <p:grpSpPr>
              <a:xfrm>
                <a:off x="7197315" y="3405112"/>
                <a:ext cx="331787" cy="482600"/>
                <a:chOff x="4029075" y="2071688"/>
                <a:chExt cx="331787" cy="482600"/>
              </a:xfrm>
              <a:solidFill>
                <a:schemeClr val="bg1"/>
              </a:solidFill>
            </p:grpSpPr>
            <p:sp>
              <p:nvSpPr>
                <p:cNvPr id="43" name="Oval 69"/>
                <p:cNvSpPr>
                  <a:spLocks noChangeArrowheads="1"/>
                </p:cNvSpPr>
                <p:nvPr/>
              </p:nvSpPr>
              <p:spPr bwMode="auto">
                <a:xfrm>
                  <a:off x="4164013" y="2208213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44" name="Oval 70"/>
                <p:cNvSpPr>
                  <a:spLocks noChangeArrowheads="1"/>
                </p:cNvSpPr>
                <p:nvPr/>
              </p:nvSpPr>
              <p:spPr bwMode="auto">
                <a:xfrm>
                  <a:off x="4164013" y="2389188"/>
                  <a:ext cx="30162" cy="285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Oval 71"/>
                <p:cNvSpPr>
                  <a:spLocks noChangeArrowheads="1"/>
                </p:cNvSpPr>
                <p:nvPr/>
              </p:nvSpPr>
              <p:spPr bwMode="auto">
                <a:xfrm>
                  <a:off x="4073525" y="2298701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Oval 72"/>
                <p:cNvSpPr>
                  <a:spLocks noChangeArrowheads="1"/>
                </p:cNvSpPr>
                <p:nvPr/>
              </p:nvSpPr>
              <p:spPr bwMode="auto">
                <a:xfrm>
                  <a:off x="4254500" y="2298701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73"/>
                <p:cNvSpPr/>
                <p:nvPr/>
              </p:nvSpPr>
              <p:spPr bwMode="auto">
                <a:xfrm>
                  <a:off x="4100513" y="2362201"/>
                  <a:ext cx="30162" cy="30163"/>
                </a:xfrm>
                <a:custGeom>
                  <a:avLst/>
                  <a:gdLst>
                    <a:gd name="T0" fmla="*/ 1 w 8"/>
                    <a:gd name="T1" fmla="*/ 1 h 8"/>
                    <a:gd name="T2" fmla="*/ 1 w 8"/>
                    <a:gd name="T3" fmla="*/ 7 h 8"/>
                    <a:gd name="T4" fmla="*/ 7 w 8"/>
                    <a:gd name="T5" fmla="*/ 7 h 8"/>
                    <a:gd name="T6" fmla="*/ 7 w 8"/>
                    <a:gd name="T7" fmla="*/ 1 h 8"/>
                    <a:gd name="T8" fmla="*/ 1 w 8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1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3" y="8"/>
                        <a:pt x="5" y="8"/>
                        <a:pt x="7" y="7"/>
                      </a:cubicBezTo>
                      <a:cubicBezTo>
                        <a:pt x="8" y="5"/>
                        <a:pt x="8" y="3"/>
                        <a:pt x="7" y="1"/>
                      </a:cubicBezTo>
                      <a:cubicBezTo>
                        <a:pt x="5" y="0"/>
                        <a:pt x="3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74"/>
                <p:cNvSpPr/>
                <p:nvPr/>
              </p:nvSpPr>
              <p:spPr bwMode="auto">
                <a:xfrm>
                  <a:off x="4100513" y="2233613"/>
                  <a:ext cx="30162" cy="30163"/>
                </a:xfrm>
                <a:custGeom>
                  <a:avLst/>
                  <a:gdLst>
                    <a:gd name="T0" fmla="*/ 1 w 8"/>
                    <a:gd name="T1" fmla="*/ 1 h 8"/>
                    <a:gd name="T2" fmla="*/ 1 w 8"/>
                    <a:gd name="T3" fmla="*/ 7 h 8"/>
                    <a:gd name="T4" fmla="*/ 7 w 8"/>
                    <a:gd name="T5" fmla="*/ 7 h 8"/>
                    <a:gd name="T6" fmla="*/ 7 w 8"/>
                    <a:gd name="T7" fmla="*/ 1 h 8"/>
                    <a:gd name="T8" fmla="*/ 1 w 8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1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3" y="8"/>
                        <a:pt x="5" y="8"/>
                        <a:pt x="7" y="7"/>
                      </a:cubicBezTo>
                      <a:cubicBezTo>
                        <a:pt x="8" y="5"/>
                        <a:pt x="8" y="3"/>
                        <a:pt x="7" y="1"/>
                      </a:cubicBezTo>
                      <a:cubicBezTo>
                        <a:pt x="5" y="0"/>
                        <a:pt x="3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75"/>
                <p:cNvSpPr/>
                <p:nvPr/>
              </p:nvSpPr>
              <p:spPr bwMode="auto">
                <a:xfrm>
                  <a:off x="4229100" y="2362201"/>
                  <a:ext cx="30162" cy="30163"/>
                </a:xfrm>
                <a:custGeom>
                  <a:avLst/>
                  <a:gdLst>
                    <a:gd name="T0" fmla="*/ 1 w 8"/>
                    <a:gd name="T1" fmla="*/ 1 h 8"/>
                    <a:gd name="T2" fmla="*/ 1 w 8"/>
                    <a:gd name="T3" fmla="*/ 7 h 8"/>
                    <a:gd name="T4" fmla="*/ 7 w 8"/>
                    <a:gd name="T5" fmla="*/ 7 h 8"/>
                    <a:gd name="T6" fmla="*/ 7 w 8"/>
                    <a:gd name="T7" fmla="*/ 1 h 8"/>
                    <a:gd name="T8" fmla="*/ 1 w 8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1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3" y="8"/>
                        <a:pt x="5" y="8"/>
                        <a:pt x="7" y="7"/>
                      </a:cubicBezTo>
                      <a:cubicBezTo>
                        <a:pt x="8" y="5"/>
                        <a:pt x="8" y="3"/>
                        <a:pt x="7" y="1"/>
                      </a:cubicBezTo>
                      <a:cubicBezTo>
                        <a:pt x="5" y="0"/>
                        <a:pt x="3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76"/>
                <p:cNvSpPr>
                  <a:spLocks noEditPoints="1"/>
                </p:cNvSpPr>
                <p:nvPr/>
              </p:nvSpPr>
              <p:spPr bwMode="auto">
                <a:xfrm>
                  <a:off x="4029075" y="2071688"/>
                  <a:ext cx="331787" cy="482600"/>
                </a:xfrm>
                <a:custGeom>
                  <a:avLst/>
                  <a:gdLst>
                    <a:gd name="T0" fmla="*/ 80 w 88"/>
                    <a:gd name="T1" fmla="*/ 56 h 128"/>
                    <a:gd name="T2" fmla="*/ 79 w 88"/>
                    <a:gd name="T3" fmla="*/ 56 h 128"/>
                    <a:gd name="T4" fmla="*/ 70 w 88"/>
                    <a:gd name="T5" fmla="*/ 38 h 128"/>
                    <a:gd name="T6" fmla="*/ 64 w 88"/>
                    <a:gd name="T7" fmla="*/ 7 h 128"/>
                    <a:gd name="T8" fmla="*/ 56 w 88"/>
                    <a:gd name="T9" fmla="*/ 0 h 128"/>
                    <a:gd name="T10" fmla="*/ 24 w 88"/>
                    <a:gd name="T11" fmla="*/ 0 h 128"/>
                    <a:gd name="T12" fmla="*/ 17 w 88"/>
                    <a:gd name="T13" fmla="*/ 7 h 128"/>
                    <a:gd name="T14" fmla="*/ 11 w 88"/>
                    <a:gd name="T15" fmla="*/ 37 h 128"/>
                    <a:gd name="T16" fmla="*/ 0 w 88"/>
                    <a:gd name="T17" fmla="*/ 64 h 128"/>
                    <a:gd name="T18" fmla="*/ 10 w 88"/>
                    <a:gd name="T19" fmla="*/ 91 h 128"/>
                    <a:gd name="T20" fmla="*/ 16 w 88"/>
                    <a:gd name="T21" fmla="*/ 121 h 128"/>
                    <a:gd name="T22" fmla="*/ 24 w 88"/>
                    <a:gd name="T23" fmla="*/ 128 h 128"/>
                    <a:gd name="T24" fmla="*/ 56 w 88"/>
                    <a:gd name="T25" fmla="*/ 128 h 128"/>
                    <a:gd name="T26" fmla="*/ 64 w 88"/>
                    <a:gd name="T27" fmla="*/ 121 h 128"/>
                    <a:gd name="T28" fmla="*/ 70 w 88"/>
                    <a:gd name="T29" fmla="*/ 91 h 128"/>
                    <a:gd name="T30" fmla="*/ 79 w 88"/>
                    <a:gd name="T31" fmla="*/ 72 h 128"/>
                    <a:gd name="T32" fmla="*/ 80 w 88"/>
                    <a:gd name="T33" fmla="*/ 72 h 128"/>
                    <a:gd name="T34" fmla="*/ 88 w 88"/>
                    <a:gd name="T35" fmla="*/ 64 h 128"/>
                    <a:gd name="T36" fmla="*/ 80 w 88"/>
                    <a:gd name="T37" fmla="*/ 56 h 128"/>
                    <a:gd name="T38" fmla="*/ 24 w 88"/>
                    <a:gd name="T39" fmla="*/ 8 h 128"/>
                    <a:gd name="T40" fmla="*/ 56 w 88"/>
                    <a:gd name="T41" fmla="*/ 8 h 128"/>
                    <a:gd name="T42" fmla="*/ 60 w 88"/>
                    <a:gd name="T43" fmla="*/ 30 h 128"/>
                    <a:gd name="T44" fmla="*/ 40 w 88"/>
                    <a:gd name="T45" fmla="*/ 24 h 128"/>
                    <a:gd name="T46" fmla="*/ 20 w 88"/>
                    <a:gd name="T47" fmla="*/ 30 h 128"/>
                    <a:gd name="T48" fmla="*/ 24 w 88"/>
                    <a:gd name="T49" fmla="*/ 8 h 128"/>
                    <a:gd name="T50" fmla="*/ 56 w 88"/>
                    <a:gd name="T51" fmla="*/ 120 h 128"/>
                    <a:gd name="T52" fmla="*/ 24 w 88"/>
                    <a:gd name="T53" fmla="*/ 120 h 128"/>
                    <a:gd name="T54" fmla="*/ 20 w 88"/>
                    <a:gd name="T55" fmla="*/ 98 h 128"/>
                    <a:gd name="T56" fmla="*/ 40 w 88"/>
                    <a:gd name="T57" fmla="*/ 104 h 128"/>
                    <a:gd name="T58" fmla="*/ 60 w 88"/>
                    <a:gd name="T59" fmla="*/ 98 h 128"/>
                    <a:gd name="T60" fmla="*/ 56 w 88"/>
                    <a:gd name="T61" fmla="*/ 120 h 128"/>
                    <a:gd name="T62" fmla="*/ 40 w 88"/>
                    <a:gd name="T63" fmla="*/ 96 h 128"/>
                    <a:gd name="T64" fmla="*/ 8 w 88"/>
                    <a:gd name="T65" fmla="*/ 64 h 128"/>
                    <a:gd name="T66" fmla="*/ 40 w 88"/>
                    <a:gd name="T67" fmla="*/ 32 h 128"/>
                    <a:gd name="T68" fmla="*/ 72 w 88"/>
                    <a:gd name="T69" fmla="*/ 64 h 128"/>
                    <a:gd name="T70" fmla="*/ 40 w 88"/>
                    <a:gd name="T71" fmla="*/ 96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8" h="128">
                      <a:moveTo>
                        <a:pt x="80" y="56"/>
                      </a:moveTo>
                      <a:cubicBezTo>
                        <a:pt x="80" y="56"/>
                        <a:pt x="79" y="56"/>
                        <a:pt x="79" y="56"/>
                      </a:cubicBezTo>
                      <a:cubicBezTo>
                        <a:pt x="78" y="49"/>
                        <a:pt x="75" y="43"/>
                        <a:pt x="70" y="38"/>
                      </a:cubicBezTo>
                      <a:cubicBezTo>
                        <a:pt x="64" y="7"/>
                        <a:pt x="64" y="7"/>
                        <a:pt x="64" y="7"/>
                      </a:cubicBezTo>
                      <a:cubicBezTo>
                        <a:pt x="64" y="3"/>
                        <a:pt x="60" y="0"/>
                        <a:pt x="5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1" y="0"/>
                        <a:pt x="17" y="3"/>
                        <a:pt x="17" y="7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4" y="44"/>
                        <a:pt x="0" y="53"/>
                        <a:pt x="0" y="64"/>
                      </a:cubicBezTo>
                      <a:cubicBezTo>
                        <a:pt x="0" y="74"/>
                        <a:pt x="4" y="84"/>
                        <a:pt x="10" y="91"/>
                      </a:cubicBezTo>
                      <a:cubicBezTo>
                        <a:pt x="16" y="121"/>
                        <a:pt x="16" y="121"/>
                        <a:pt x="16" y="121"/>
                      </a:cubicBezTo>
                      <a:cubicBezTo>
                        <a:pt x="17" y="125"/>
                        <a:pt x="20" y="128"/>
                        <a:pt x="24" y="128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60" y="128"/>
                        <a:pt x="63" y="125"/>
                        <a:pt x="64" y="121"/>
                      </a:cubicBezTo>
                      <a:cubicBezTo>
                        <a:pt x="70" y="91"/>
                        <a:pt x="70" y="91"/>
                        <a:pt x="70" y="91"/>
                      </a:cubicBezTo>
                      <a:cubicBezTo>
                        <a:pt x="74" y="85"/>
                        <a:pt x="78" y="79"/>
                        <a:pt x="79" y="72"/>
                      </a:cubicBezTo>
                      <a:cubicBezTo>
                        <a:pt x="79" y="72"/>
                        <a:pt x="80" y="72"/>
                        <a:pt x="80" y="72"/>
                      </a:cubicBezTo>
                      <a:cubicBezTo>
                        <a:pt x="84" y="72"/>
                        <a:pt x="88" y="68"/>
                        <a:pt x="88" y="64"/>
                      </a:cubicBezTo>
                      <a:cubicBezTo>
                        <a:pt x="88" y="60"/>
                        <a:pt x="84" y="56"/>
                        <a:pt x="80" y="56"/>
                      </a:cubicBezTo>
                      <a:close/>
                      <a:moveTo>
                        <a:pt x="24" y="8"/>
                      </a:move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60" y="30"/>
                        <a:pt x="60" y="30"/>
                        <a:pt x="60" y="30"/>
                      </a:cubicBezTo>
                      <a:cubicBezTo>
                        <a:pt x="55" y="26"/>
                        <a:pt x="48" y="24"/>
                        <a:pt x="40" y="24"/>
                      </a:cubicBezTo>
                      <a:cubicBezTo>
                        <a:pt x="33" y="24"/>
                        <a:pt x="26" y="26"/>
                        <a:pt x="20" y="30"/>
                      </a:cubicBezTo>
                      <a:lnTo>
                        <a:pt x="24" y="8"/>
                      </a:lnTo>
                      <a:close/>
                      <a:moveTo>
                        <a:pt x="56" y="120"/>
                      </a:moveTo>
                      <a:cubicBezTo>
                        <a:pt x="24" y="120"/>
                        <a:pt x="24" y="120"/>
                        <a:pt x="24" y="120"/>
                      </a:cubicBezTo>
                      <a:cubicBezTo>
                        <a:pt x="20" y="98"/>
                        <a:pt x="20" y="98"/>
                        <a:pt x="20" y="98"/>
                      </a:cubicBezTo>
                      <a:cubicBezTo>
                        <a:pt x="26" y="102"/>
                        <a:pt x="33" y="104"/>
                        <a:pt x="40" y="104"/>
                      </a:cubicBezTo>
                      <a:cubicBezTo>
                        <a:pt x="47" y="104"/>
                        <a:pt x="54" y="102"/>
                        <a:pt x="60" y="98"/>
                      </a:cubicBezTo>
                      <a:lnTo>
                        <a:pt x="56" y="120"/>
                      </a:lnTo>
                      <a:close/>
                      <a:moveTo>
                        <a:pt x="40" y="96"/>
                      </a:moveTo>
                      <a:cubicBezTo>
                        <a:pt x="22" y="96"/>
                        <a:pt x="8" y="82"/>
                        <a:pt x="8" y="64"/>
                      </a:cubicBezTo>
                      <a:cubicBezTo>
                        <a:pt x="8" y="46"/>
                        <a:pt x="22" y="32"/>
                        <a:pt x="40" y="32"/>
                      </a:cubicBezTo>
                      <a:cubicBezTo>
                        <a:pt x="58" y="32"/>
                        <a:pt x="72" y="46"/>
                        <a:pt x="72" y="64"/>
                      </a:cubicBezTo>
                      <a:cubicBezTo>
                        <a:pt x="72" y="82"/>
                        <a:pt x="58" y="96"/>
                        <a:pt x="40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51" name="Freeform 77"/>
                <p:cNvSpPr/>
                <p:nvPr/>
              </p:nvSpPr>
              <p:spPr bwMode="auto">
                <a:xfrm>
                  <a:off x="4164013" y="2238376"/>
                  <a:ext cx="90487" cy="90488"/>
                </a:xfrm>
                <a:custGeom>
                  <a:avLst/>
                  <a:gdLst>
                    <a:gd name="T0" fmla="*/ 24 w 24"/>
                    <a:gd name="T1" fmla="*/ 0 h 24"/>
                    <a:gd name="T2" fmla="*/ 22 w 24"/>
                    <a:gd name="T3" fmla="*/ 0 h 24"/>
                    <a:gd name="T4" fmla="*/ 1 w 24"/>
                    <a:gd name="T5" fmla="*/ 17 h 24"/>
                    <a:gd name="T6" fmla="*/ 0 w 24"/>
                    <a:gd name="T7" fmla="*/ 20 h 24"/>
                    <a:gd name="T8" fmla="*/ 1 w 24"/>
                    <a:gd name="T9" fmla="*/ 23 h 24"/>
                    <a:gd name="T10" fmla="*/ 4 w 24"/>
                    <a:gd name="T11" fmla="*/ 24 h 24"/>
                    <a:gd name="T12" fmla="*/ 7 w 24"/>
                    <a:gd name="T13" fmla="*/ 23 h 24"/>
                    <a:gd name="T14" fmla="*/ 14 w 24"/>
                    <a:gd name="T15" fmla="*/ 14 h 24"/>
                    <a:gd name="T16" fmla="*/ 24 w 24"/>
                    <a:gd name="T17" fmla="*/ 2 h 24"/>
                    <a:gd name="T18" fmla="*/ 24 w 24"/>
                    <a:gd name="T1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4">
                      <a:moveTo>
                        <a:pt x="24" y="0"/>
                      </a:moveTo>
                      <a:cubicBezTo>
                        <a:pt x="23" y="0"/>
                        <a:pt x="23" y="0"/>
                        <a:pt x="22" y="0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18"/>
                        <a:pt x="0" y="19"/>
                        <a:pt x="0" y="20"/>
                      </a:cubicBezTo>
                      <a:cubicBezTo>
                        <a:pt x="0" y="21"/>
                        <a:pt x="0" y="22"/>
                        <a:pt x="1" y="23"/>
                      </a:cubicBezTo>
                      <a:cubicBezTo>
                        <a:pt x="2" y="24"/>
                        <a:pt x="3" y="24"/>
                        <a:pt x="4" y="24"/>
                      </a:cubicBezTo>
                      <a:cubicBezTo>
                        <a:pt x="5" y="24"/>
                        <a:pt x="6" y="24"/>
                        <a:pt x="7" y="23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1"/>
                        <a:pt x="24" y="1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6" name="Group 30"/>
              <p:cNvGrpSpPr/>
              <p:nvPr/>
            </p:nvGrpSpPr>
            <p:grpSpPr>
              <a:xfrm>
                <a:off x="9012997" y="1679576"/>
                <a:ext cx="482600" cy="452438"/>
                <a:chOff x="2974975" y="2071688"/>
                <a:chExt cx="482600" cy="452438"/>
              </a:xfrm>
              <a:solidFill>
                <a:schemeClr val="bg1"/>
              </a:solidFill>
            </p:grpSpPr>
            <p:sp>
              <p:nvSpPr>
                <p:cNvPr id="34" name="Freeform 78"/>
                <p:cNvSpPr>
                  <a:spLocks noEditPoints="1"/>
                </p:cNvSpPr>
                <p:nvPr/>
              </p:nvSpPr>
              <p:spPr bwMode="auto">
                <a:xfrm>
                  <a:off x="2974975" y="2071688"/>
                  <a:ext cx="482600" cy="452438"/>
                </a:xfrm>
                <a:custGeom>
                  <a:avLst/>
                  <a:gdLst>
                    <a:gd name="T0" fmla="*/ 126 w 128"/>
                    <a:gd name="T1" fmla="*/ 26 h 120"/>
                    <a:gd name="T2" fmla="*/ 102 w 128"/>
                    <a:gd name="T3" fmla="*/ 2 h 120"/>
                    <a:gd name="T4" fmla="*/ 96 w 128"/>
                    <a:gd name="T5" fmla="*/ 0 h 120"/>
                    <a:gd name="T6" fmla="*/ 12 w 128"/>
                    <a:gd name="T7" fmla="*/ 0 h 120"/>
                    <a:gd name="T8" fmla="*/ 0 w 128"/>
                    <a:gd name="T9" fmla="*/ 12 h 120"/>
                    <a:gd name="T10" fmla="*/ 0 w 128"/>
                    <a:gd name="T11" fmla="*/ 108 h 120"/>
                    <a:gd name="T12" fmla="*/ 12 w 128"/>
                    <a:gd name="T13" fmla="*/ 120 h 120"/>
                    <a:gd name="T14" fmla="*/ 116 w 128"/>
                    <a:gd name="T15" fmla="*/ 120 h 120"/>
                    <a:gd name="T16" fmla="*/ 128 w 128"/>
                    <a:gd name="T17" fmla="*/ 108 h 120"/>
                    <a:gd name="T18" fmla="*/ 128 w 128"/>
                    <a:gd name="T19" fmla="*/ 32 h 120"/>
                    <a:gd name="T20" fmla="*/ 126 w 128"/>
                    <a:gd name="T21" fmla="*/ 26 h 120"/>
                    <a:gd name="T22" fmla="*/ 120 w 128"/>
                    <a:gd name="T23" fmla="*/ 108 h 120"/>
                    <a:gd name="T24" fmla="*/ 116 w 128"/>
                    <a:gd name="T25" fmla="*/ 112 h 120"/>
                    <a:gd name="T26" fmla="*/ 12 w 128"/>
                    <a:gd name="T27" fmla="*/ 112 h 120"/>
                    <a:gd name="T28" fmla="*/ 8 w 128"/>
                    <a:gd name="T29" fmla="*/ 108 h 120"/>
                    <a:gd name="T30" fmla="*/ 8 w 128"/>
                    <a:gd name="T31" fmla="*/ 12 h 120"/>
                    <a:gd name="T32" fmla="*/ 12 w 128"/>
                    <a:gd name="T33" fmla="*/ 8 h 120"/>
                    <a:gd name="T34" fmla="*/ 92 w 128"/>
                    <a:gd name="T35" fmla="*/ 8 h 120"/>
                    <a:gd name="T36" fmla="*/ 92 w 128"/>
                    <a:gd name="T37" fmla="*/ 24 h 120"/>
                    <a:gd name="T38" fmla="*/ 92 w 128"/>
                    <a:gd name="T39" fmla="*/ 24 h 120"/>
                    <a:gd name="T40" fmla="*/ 104 w 128"/>
                    <a:gd name="T41" fmla="*/ 36 h 120"/>
                    <a:gd name="T42" fmla="*/ 108 w 128"/>
                    <a:gd name="T43" fmla="*/ 36 h 120"/>
                    <a:gd name="T44" fmla="*/ 120 w 128"/>
                    <a:gd name="T45" fmla="*/ 36 h 120"/>
                    <a:gd name="T46" fmla="*/ 120 w 128"/>
                    <a:gd name="T47" fmla="*/ 108 h 120"/>
                    <a:gd name="T48" fmla="*/ 108 w 128"/>
                    <a:gd name="T49" fmla="*/ 32 h 120"/>
                    <a:gd name="T50" fmla="*/ 104 w 128"/>
                    <a:gd name="T51" fmla="*/ 32 h 120"/>
                    <a:gd name="T52" fmla="*/ 96 w 128"/>
                    <a:gd name="T53" fmla="*/ 24 h 120"/>
                    <a:gd name="T54" fmla="*/ 96 w 128"/>
                    <a:gd name="T55" fmla="*/ 24 h 120"/>
                    <a:gd name="T56" fmla="*/ 96 w 128"/>
                    <a:gd name="T57" fmla="*/ 8 h 120"/>
                    <a:gd name="T58" fmla="*/ 120 w 128"/>
                    <a:gd name="T59" fmla="*/ 32 h 120"/>
                    <a:gd name="T60" fmla="*/ 108 w 128"/>
                    <a:gd name="T61" fmla="*/ 32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28" h="120">
                      <a:moveTo>
                        <a:pt x="126" y="26"/>
                      </a:move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0" y="1"/>
                        <a:pt x="98" y="0"/>
                        <a:pt x="96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15"/>
                        <a:pt x="5" y="120"/>
                        <a:pt x="12" y="120"/>
                      </a:cubicBezTo>
                      <a:cubicBezTo>
                        <a:pt x="116" y="120"/>
                        <a:pt x="116" y="120"/>
                        <a:pt x="116" y="120"/>
                      </a:cubicBezTo>
                      <a:cubicBezTo>
                        <a:pt x="123" y="120"/>
                        <a:pt x="128" y="115"/>
                        <a:pt x="128" y="108"/>
                      </a:cubicBezTo>
                      <a:cubicBezTo>
                        <a:pt x="128" y="32"/>
                        <a:pt x="128" y="32"/>
                        <a:pt x="128" y="32"/>
                      </a:cubicBezTo>
                      <a:cubicBezTo>
                        <a:pt x="128" y="30"/>
                        <a:pt x="127" y="28"/>
                        <a:pt x="126" y="26"/>
                      </a:cubicBezTo>
                      <a:close/>
                      <a:moveTo>
                        <a:pt x="120" y="108"/>
                      </a:moveTo>
                      <a:cubicBezTo>
                        <a:pt x="120" y="110"/>
                        <a:pt x="118" y="112"/>
                        <a:pt x="116" y="112"/>
                      </a:cubicBezTo>
                      <a:cubicBezTo>
                        <a:pt x="12" y="112"/>
                        <a:pt x="12" y="112"/>
                        <a:pt x="12" y="112"/>
                      </a:cubicBezTo>
                      <a:cubicBezTo>
                        <a:pt x="10" y="112"/>
                        <a:pt x="8" y="110"/>
                        <a:pt x="8" y="108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0"/>
                        <a:pt x="10" y="8"/>
                        <a:pt x="1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24"/>
                        <a:pt x="92" y="24"/>
                        <a:pt x="92" y="24"/>
                      </a:cubicBezTo>
                      <a:cubicBezTo>
                        <a:pt x="92" y="24"/>
                        <a:pt x="92" y="24"/>
                        <a:pt x="92" y="24"/>
                      </a:cubicBezTo>
                      <a:cubicBezTo>
                        <a:pt x="92" y="31"/>
                        <a:pt x="97" y="36"/>
                        <a:pt x="104" y="36"/>
                      </a:cubicBezTo>
                      <a:cubicBezTo>
                        <a:pt x="108" y="36"/>
                        <a:pt x="108" y="36"/>
                        <a:pt x="108" y="36"/>
                      </a:cubicBezTo>
                      <a:cubicBezTo>
                        <a:pt x="120" y="36"/>
                        <a:pt x="120" y="36"/>
                        <a:pt x="120" y="36"/>
                      </a:cubicBezTo>
                      <a:lnTo>
                        <a:pt x="120" y="108"/>
                      </a:lnTo>
                      <a:close/>
                      <a:moveTo>
                        <a:pt x="108" y="32"/>
                      </a:moveTo>
                      <a:cubicBezTo>
                        <a:pt x="104" y="32"/>
                        <a:pt x="104" y="32"/>
                        <a:pt x="104" y="32"/>
                      </a:cubicBezTo>
                      <a:cubicBezTo>
                        <a:pt x="100" y="32"/>
                        <a:pt x="96" y="28"/>
                        <a:pt x="96" y="24"/>
                      </a:cubicBezTo>
                      <a:cubicBezTo>
                        <a:pt x="96" y="24"/>
                        <a:pt x="96" y="24"/>
                        <a:pt x="96" y="24"/>
                      </a:cubicBezTo>
                      <a:cubicBezTo>
                        <a:pt x="96" y="8"/>
                        <a:pt x="96" y="8"/>
                        <a:pt x="96" y="8"/>
                      </a:cubicBezTo>
                      <a:cubicBezTo>
                        <a:pt x="120" y="32"/>
                        <a:pt x="120" y="32"/>
                        <a:pt x="120" y="32"/>
                      </a:cubicBezTo>
                      <a:lnTo>
                        <a:pt x="108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79"/>
                <p:cNvSpPr/>
                <p:nvPr/>
              </p:nvSpPr>
              <p:spPr bwMode="auto">
                <a:xfrm>
                  <a:off x="3200400" y="2162176"/>
                  <a:ext cx="90487" cy="15875"/>
                </a:xfrm>
                <a:custGeom>
                  <a:avLst/>
                  <a:gdLst>
                    <a:gd name="T0" fmla="*/ 2 w 24"/>
                    <a:gd name="T1" fmla="*/ 4 h 4"/>
                    <a:gd name="T2" fmla="*/ 22 w 24"/>
                    <a:gd name="T3" fmla="*/ 4 h 4"/>
                    <a:gd name="T4" fmla="*/ 24 w 24"/>
                    <a:gd name="T5" fmla="*/ 2 h 4"/>
                    <a:gd name="T6" fmla="*/ 22 w 24"/>
                    <a:gd name="T7" fmla="*/ 0 h 4"/>
                    <a:gd name="T8" fmla="*/ 2 w 24"/>
                    <a:gd name="T9" fmla="*/ 0 h 4"/>
                    <a:gd name="T10" fmla="*/ 0 w 24"/>
                    <a:gd name="T11" fmla="*/ 2 h 4"/>
                    <a:gd name="T12" fmla="*/ 2 w 24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4">
                      <a:moveTo>
                        <a:pt x="2" y="4"/>
                      </a:move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4" y="3"/>
                        <a:pt x="24" y="2"/>
                      </a:cubicBezTo>
                      <a:cubicBezTo>
                        <a:pt x="24" y="1"/>
                        <a:pt x="23" y="0"/>
                        <a:pt x="2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36" name="Freeform 80"/>
                <p:cNvSpPr/>
                <p:nvPr/>
              </p:nvSpPr>
              <p:spPr bwMode="auto">
                <a:xfrm>
                  <a:off x="3200400" y="2208213"/>
                  <a:ext cx="90487" cy="14288"/>
                </a:xfrm>
                <a:custGeom>
                  <a:avLst/>
                  <a:gdLst>
                    <a:gd name="T0" fmla="*/ 2 w 24"/>
                    <a:gd name="T1" fmla="*/ 4 h 4"/>
                    <a:gd name="T2" fmla="*/ 22 w 24"/>
                    <a:gd name="T3" fmla="*/ 4 h 4"/>
                    <a:gd name="T4" fmla="*/ 24 w 24"/>
                    <a:gd name="T5" fmla="*/ 2 h 4"/>
                    <a:gd name="T6" fmla="*/ 22 w 24"/>
                    <a:gd name="T7" fmla="*/ 0 h 4"/>
                    <a:gd name="T8" fmla="*/ 2 w 24"/>
                    <a:gd name="T9" fmla="*/ 0 h 4"/>
                    <a:gd name="T10" fmla="*/ 0 w 24"/>
                    <a:gd name="T11" fmla="*/ 2 h 4"/>
                    <a:gd name="T12" fmla="*/ 2 w 24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4">
                      <a:moveTo>
                        <a:pt x="2" y="4"/>
                      </a:move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4" y="3"/>
                        <a:pt x="24" y="2"/>
                      </a:cubicBezTo>
                      <a:cubicBezTo>
                        <a:pt x="24" y="1"/>
                        <a:pt x="23" y="0"/>
                        <a:pt x="2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37" name="Freeform 81"/>
                <p:cNvSpPr/>
                <p:nvPr/>
              </p:nvSpPr>
              <p:spPr bwMode="auto">
                <a:xfrm>
                  <a:off x="3200400" y="2252663"/>
                  <a:ext cx="196850" cy="15875"/>
                </a:xfrm>
                <a:custGeom>
                  <a:avLst/>
                  <a:gdLst>
                    <a:gd name="T0" fmla="*/ 0 w 52"/>
                    <a:gd name="T1" fmla="*/ 2 h 4"/>
                    <a:gd name="T2" fmla="*/ 2 w 52"/>
                    <a:gd name="T3" fmla="*/ 4 h 4"/>
                    <a:gd name="T4" fmla="*/ 50 w 52"/>
                    <a:gd name="T5" fmla="*/ 4 h 4"/>
                    <a:gd name="T6" fmla="*/ 52 w 52"/>
                    <a:gd name="T7" fmla="*/ 2 h 4"/>
                    <a:gd name="T8" fmla="*/ 50 w 52"/>
                    <a:gd name="T9" fmla="*/ 0 h 4"/>
                    <a:gd name="T10" fmla="*/ 2 w 52"/>
                    <a:gd name="T11" fmla="*/ 0 h 4"/>
                    <a:gd name="T12" fmla="*/ 0 w 52"/>
                    <a:gd name="T13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4">
                      <a:moveTo>
                        <a:pt x="0" y="2"/>
                      </a:move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1" y="4"/>
                        <a:pt x="52" y="3"/>
                        <a:pt x="52" y="2"/>
                      </a:cubicBezTo>
                      <a:cubicBezTo>
                        <a:pt x="52" y="1"/>
                        <a:pt x="51" y="0"/>
                        <a:pt x="5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38" name="Freeform 82"/>
                <p:cNvSpPr/>
                <p:nvPr/>
              </p:nvSpPr>
              <p:spPr bwMode="auto">
                <a:xfrm>
                  <a:off x="3035300" y="2343151"/>
                  <a:ext cx="361950" cy="15875"/>
                </a:xfrm>
                <a:custGeom>
                  <a:avLst/>
                  <a:gdLst>
                    <a:gd name="T0" fmla="*/ 94 w 96"/>
                    <a:gd name="T1" fmla="*/ 0 h 4"/>
                    <a:gd name="T2" fmla="*/ 2 w 96"/>
                    <a:gd name="T3" fmla="*/ 0 h 4"/>
                    <a:gd name="T4" fmla="*/ 0 w 96"/>
                    <a:gd name="T5" fmla="*/ 2 h 4"/>
                    <a:gd name="T6" fmla="*/ 2 w 96"/>
                    <a:gd name="T7" fmla="*/ 4 h 4"/>
                    <a:gd name="T8" fmla="*/ 94 w 96"/>
                    <a:gd name="T9" fmla="*/ 4 h 4"/>
                    <a:gd name="T10" fmla="*/ 96 w 96"/>
                    <a:gd name="T11" fmla="*/ 2 h 4"/>
                    <a:gd name="T12" fmla="*/ 94 w 9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">
                      <a:moveTo>
                        <a:pt x="9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4" y="4"/>
                        <a:pt x="94" y="4"/>
                        <a:pt x="94" y="4"/>
                      </a:cubicBezTo>
                      <a:cubicBezTo>
                        <a:pt x="95" y="4"/>
                        <a:pt x="96" y="3"/>
                        <a:pt x="96" y="2"/>
                      </a:cubicBezTo>
                      <a:cubicBezTo>
                        <a:pt x="96" y="1"/>
                        <a:pt x="95" y="0"/>
                        <a:pt x="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39" name="Freeform 83"/>
                <p:cNvSpPr/>
                <p:nvPr/>
              </p:nvSpPr>
              <p:spPr bwMode="auto">
                <a:xfrm>
                  <a:off x="3035300" y="2389188"/>
                  <a:ext cx="361950" cy="14288"/>
                </a:xfrm>
                <a:custGeom>
                  <a:avLst/>
                  <a:gdLst>
                    <a:gd name="T0" fmla="*/ 94 w 96"/>
                    <a:gd name="T1" fmla="*/ 0 h 4"/>
                    <a:gd name="T2" fmla="*/ 2 w 96"/>
                    <a:gd name="T3" fmla="*/ 0 h 4"/>
                    <a:gd name="T4" fmla="*/ 0 w 96"/>
                    <a:gd name="T5" fmla="*/ 2 h 4"/>
                    <a:gd name="T6" fmla="*/ 2 w 96"/>
                    <a:gd name="T7" fmla="*/ 4 h 4"/>
                    <a:gd name="T8" fmla="*/ 94 w 96"/>
                    <a:gd name="T9" fmla="*/ 4 h 4"/>
                    <a:gd name="T10" fmla="*/ 96 w 96"/>
                    <a:gd name="T11" fmla="*/ 2 h 4"/>
                    <a:gd name="T12" fmla="*/ 94 w 9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">
                      <a:moveTo>
                        <a:pt x="9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4" y="4"/>
                        <a:pt x="94" y="4"/>
                        <a:pt x="94" y="4"/>
                      </a:cubicBezTo>
                      <a:cubicBezTo>
                        <a:pt x="95" y="4"/>
                        <a:pt x="96" y="3"/>
                        <a:pt x="96" y="2"/>
                      </a:cubicBezTo>
                      <a:cubicBezTo>
                        <a:pt x="96" y="1"/>
                        <a:pt x="95" y="0"/>
                        <a:pt x="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40" name="Freeform 84"/>
                <p:cNvSpPr/>
                <p:nvPr/>
              </p:nvSpPr>
              <p:spPr bwMode="auto">
                <a:xfrm>
                  <a:off x="3035300" y="2433638"/>
                  <a:ext cx="361950" cy="14288"/>
                </a:xfrm>
                <a:custGeom>
                  <a:avLst/>
                  <a:gdLst>
                    <a:gd name="T0" fmla="*/ 94 w 96"/>
                    <a:gd name="T1" fmla="*/ 0 h 4"/>
                    <a:gd name="T2" fmla="*/ 2 w 96"/>
                    <a:gd name="T3" fmla="*/ 0 h 4"/>
                    <a:gd name="T4" fmla="*/ 0 w 96"/>
                    <a:gd name="T5" fmla="*/ 2 h 4"/>
                    <a:gd name="T6" fmla="*/ 2 w 96"/>
                    <a:gd name="T7" fmla="*/ 4 h 4"/>
                    <a:gd name="T8" fmla="*/ 94 w 96"/>
                    <a:gd name="T9" fmla="*/ 4 h 4"/>
                    <a:gd name="T10" fmla="*/ 96 w 96"/>
                    <a:gd name="T11" fmla="*/ 2 h 4"/>
                    <a:gd name="T12" fmla="*/ 94 w 9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">
                      <a:moveTo>
                        <a:pt x="9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4" y="4"/>
                        <a:pt x="94" y="4"/>
                        <a:pt x="94" y="4"/>
                      </a:cubicBezTo>
                      <a:cubicBezTo>
                        <a:pt x="95" y="4"/>
                        <a:pt x="96" y="3"/>
                        <a:pt x="96" y="2"/>
                      </a:cubicBezTo>
                      <a:cubicBezTo>
                        <a:pt x="96" y="1"/>
                        <a:pt x="95" y="0"/>
                        <a:pt x="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85"/>
                <p:cNvSpPr/>
                <p:nvPr/>
              </p:nvSpPr>
              <p:spPr bwMode="auto">
                <a:xfrm>
                  <a:off x="3035300" y="2298701"/>
                  <a:ext cx="361950" cy="14288"/>
                </a:xfrm>
                <a:custGeom>
                  <a:avLst/>
                  <a:gdLst>
                    <a:gd name="T0" fmla="*/ 94 w 96"/>
                    <a:gd name="T1" fmla="*/ 0 h 4"/>
                    <a:gd name="T2" fmla="*/ 2 w 96"/>
                    <a:gd name="T3" fmla="*/ 0 h 4"/>
                    <a:gd name="T4" fmla="*/ 0 w 96"/>
                    <a:gd name="T5" fmla="*/ 2 h 4"/>
                    <a:gd name="T6" fmla="*/ 2 w 96"/>
                    <a:gd name="T7" fmla="*/ 4 h 4"/>
                    <a:gd name="T8" fmla="*/ 94 w 96"/>
                    <a:gd name="T9" fmla="*/ 4 h 4"/>
                    <a:gd name="T10" fmla="*/ 96 w 96"/>
                    <a:gd name="T11" fmla="*/ 2 h 4"/>
                    <a:gd name="T12" fmla="*/ 94 w 9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">
                      <a:moveTo>
                        <a:pt x="9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4" y="4"/>
                        <a:pt x="94" y="4"/>
                        <a:pt x="94" y="4"/>
                      </a:cubicBezTo>
                      <a:cubicBezTo>
                        <a:pt x="95" y="4"/>
                        <a:pt x="96" y="3"/>
                        <a:pt x="96" y="2"/>
                      </a:cubicBezTo>
                      <a:cubicBezTo>
                        <a:pt x="96" y="1"/>
                        <a:pt x="95" y="0"/>
                        <a:pt x="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42" name="Freeform 86"/>
                <p:cNvSpPr>
                  <a:spLocks noEditPoints="1"/>
                </p:cNvSpPr>
                <p:nvPr/>
              </p:nvSpPr>
              <p:spPr bwMode="auto">
                <a:xfrm>
                  <a:off x="3035300" y="2147888"/>
                  <a:ext cx="134937" cy="120650"/>
                </a:xfrm>
                <a:custGeom>
                  <a:avLst/>
                  <a:gdLst>
                    <a:gd name="T0" fmla="*/ 4 w 36"/>
                    <a:gd name="T1" fmla="*/ 32 h 32"/>
                    <a:gd name="T2" fmla="*/ 32 w 36"/>
                    <a:gd name="T3" fmla="*/ 32 h 32"/>
                    <a:gd name="T4" fmla="*/ 36 w 36"/>
                    <a:gd name="T5" fmla="*/ 28 h 32"/>
                    <a:gd name="T6" fmla="*/ 36 w 36"/>
                    <a:gd name="T7" fmla="*/ 4 h 32"/>
                    <a:gd name="T8" fmla="*/ 32 w 36"/>
                    <a:gd name="T9" fmla="*/ 0 h 32"/>
                    <a:gd name="T10" fmla="*/ 4 w 36"/>
                    <a:gd name="T11" fmla="*/ 0 h 32"/>
                    <a:gd name="T12" fmla="*/ 0 w 36"/>
                    <a:gd name="T13" fmla="*/ 4 h 32"/>
                    <a:gd name="T14" fmla="*/ 0 w 36"/>
                    <a:gd name="T15" fmla="*/ 28 h 32"/>
                    <a:gd name="T16" fmla="*/ 4 w 36"/>
                    <a:gd name="T17" fmla="*/ 32 h 32"/>
                    <a:gd name="T18" fmla="*/ 8 w 36"/>
                    <a:gd name="T19" fmla="*/ 8 h 32"/>
                    <a:gd name="T20" fmla="*/ 28 w 36"/>
                    <a:gd name="T21" fmla="*/ 8 h 32"/>
                    <a:gd name="T22" fmla="*/ 28 w 36"/>
                    <a:gd name="T23" fmla="*/ 24 h 32"/>
                    <a:gd name="T24" fmla="*/ 8 w 36"/>
                    <a:gd name="T25" fmla="*/ 24 h 32"/>
                    <a:gd name="T26" fmla="*/ 8 w 36"/>
                    <a:gd name="T27" fmla="*/ 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32">
                      <a:moveTo>
                        <a:pt x="4" y="32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4" y="32"/>
                        <a:pt x="36" y="30"/>
                        <a:pt x="36" y="28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6" y="2"/>
                        <a:pt x="34" y="0"/>
                        <a:pt x="32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0"/>
                        <a:pt x="2" y="32"/>
                        <a:pt x="4" y="32"/>
                      </a:cubicBezTo>
                      <a:close/>
                      <a:moveTo>
                        <a:pt x="8" y="8"/>
                      </a:move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7" name="Group 31"/>
              <p:cNvGrpSpPr/>
              <p:nvPr/>
            </p:nvGrpSpPr>
            <p:grpSpPr>
              <a:xfrm>
                <a:off x="9983081" y="717253"/>
                <a:ext cx="450850" cy="482600"/>
                <a:chOff x="2027238" y="2071688"/>
                <a:chExt cx="450850" cy="482600"/>
              </a:xfrm>
              <a:solidFill>
                <a:schemeClr val="bg1"/>
              </a:solidFill>
            </p:grpSpPr>
            <p:sp>
              <p:nvSpPr>
                <p:cNvPr id="31" name="Freeform 87"/>
                <p:cNvSpPr>
                  <a:spLocks noEditPoints="1"/>
                </p:cNvSpPr>
                <p:nvPr/>
              </p:nvSpPr>
              <p:spPr bwMode="auto">
                <a:xfrm>
                  <a:off x="2027238" y="2071688"/>
                  <a:ext cx="450850" cy="482600"/>
                </a:xfrm>
                <a:custGeom>
                  <a:avLst/>
                  <a:gdLst>
                    <a:gd name="T0" fmla="*/ 104 w 120"/>
                    <a:gd name="T1" fmla="*/ 0 h 128"/>
                    <a:gd name="T2" fmla="*/ 16 w 120"/>
                    <a:gd name="T3" fmla="*/ 0 h 128"/>
                    <a:gd name="T4" fmla="*/ 0 w 120"/>
                    <a:gd name="T5" fmla="*/ 16 h 128"/>
                    <a:gd name="T6" fmla="*/ 0 w 120"/>
                    <a:gd name="T7" fmla="*/ 112 h 128"/>
                    <a:gd name="T8" fmla="*/ 16 w 120"/>
                    <a:gd name="T9" fmla="*/ 128 h 128"/>
                    <a:gd name="T10" fmla="*/ 104 w 120"/>
                    <a:gd name="T11" fmla="*/ 128 h 128"/>
                    <a:gd name="T12" fmla="*/ 120 w 120"/>
                    <a:gd name="T13" fmla="*/ 112 h 128"/>
                    <a:gd name="T14" fmla="*/ 120 w 120"/>
                    <a:gd name="T15" fmla="*/ 16 h 128"/>
                    <a:gd name="T16" fmla="*/ 104 w 120"/>
                    <a:gd name="T17" fmla="*/ 0 h 128"/>
                    <a:gd name="T18" fmla="*/ 112 w 120"/>
                    <a:gd name="T19" fmla="*/ 112 h 128"/>
                    <a:gd name="T20" fmla="*/ 104 w 120"/>
                    <a:gd name="T21" fmla="*/ 120 h 128"/>
                    <a:gd name="T22" fmla="*/ 16 w 120"/>
                    <a:gd name="T23" fmla="*/ 120 h 128"/>
                    <a:gd name="T24" fmla="*/ 8 w 120"/>
                    <a:gd name="T25" fmla="*/ 112 h 128"/>
                    <a:gd name="T26" fmla="*/ 8 w 120"/>
                    <a:gd name="T27" fmla="*/ 16 h 128"/>
                    <a:gd name="T28" fmla="*/ 16 w 120"/>
                    <a:gd name="T29" fmla="*/ 8 h 128"/>
                    <a:gd name="T30" fmla="*/ 104 w 120"/>
                    <a:gd name="T31" fmla="*/ 8 h 128"/>
                    <a:gd name="T32" fmla="*/ 112 w 120"/>
                    <a:gd name="T33" fmla="*/ 16 h 128"/>
                    <a:gd name="T34" fmla="*/ 112 w 120"/>
                    <a:gd name="T35" fmla="*/ 11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0" h="128">
                      <a:moveTo>
                        <a:pt x="10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21"/>
                        <a:pt x="7" y="128"/>
                        <a:pt x="16" y="128"/>
                      </a:cubicBezTo>
                      <a:cubicBezTo>
                        <a:pt x="104" y="128"/>
                        <a:pt x="104" y="128"/>
                        <a:pt x="104" y="128"/>
                      </a:cubicBezTo>
                      <a:cubicBezTo>
                        <a:pt x="113" y="128"/>
                        <a:pt x="120" y="121"/>
                        <a:pt x="120" y="112"/>
                      </a:cubicBezTo>
                      <a:cubicBezTo>
                        <a:pt x="120" y="16"/>
                        <a:pt x="120" y="16"/>
                        <a:pt x="120" y="16"/>
                      </a:cubicBezTo>
                      <a:cubicBezTo>
                        <a:pt x="120" y="7"/>
                        <a:pt x="113" y="0"/>
                        <a:pt x="104" y="0"/>
                      </a:cubicBezTo>
                      <a:close/>
                      <a:moveTo>
                        <a:pt x="112" y="112"/>
                      </a:moveTo>
                      <a:cubicBezTo>
                        <a:pt x="112" y="116"/>
                        <a:pt x="108" y="120"/>
                        <a:pt x="104" y="120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cubicBezTo>
                        <a:pt x="12" y="120"/>
                        <a:pt x="8" y="116"/>
                        <a:pt x="8" y="112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2"/>
                        <a:pt x="12" y="8"/>
                        <a:pt x="16" y="8"/>
                      </a:cubicBez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8" y="8"/>
                        <a:pt x="112" y="12"/>
                        <a:pt x="112" y="16"/>
                      </a:cubicBezTo>
                      <a:lnTo>
                        <a:pt x="112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32" name="Freeform 88"/>
                <p:cNvSpPr>
                  <a:spLocks noEditPoints="1"/>
                </p:cNvSpPr>
                <p:nvPr/>
              </p:nvSpPr>
              <p:spPr bwMode="auto">
                <a:xfrm>
                  <a:off x="2087563" y="2132013"/>
                  <a:ext cx="330200" cy="301625"/>
                </a:xfrm>
                <a:custGeom>
                  <a:avLst/>
                  <a:gdLst>
                    <a:gd name="T0" fmla="*/ 84 w 88"/>
                    <a:gd name="T1" fmla="*/ 0 h 80"/>
                    <a:gd name="T2" fmla="*/ 4 w 88"/>
                    <a:gd name="T3" fmla="*/ 0 h 80"/>
                    <a:gd name="T4" fmla="*/ 0 w 88"/>
                    <a:gd name="T5" fmla="*/ 4 h 80"/>
                    <a:gd name="T6" fmla="*/ 0 w 88"/>
                    <a:gd name="T7" fmla="*/ 76 h 80"/>
                    <a:gd name="T8" fmla="*/ 4 w 88"/>
                    <a:gd name="T9" fmla="*/ 80 h 80"/>
                    <a:gd name="T10" fmla="*/ 84 w 88"/>
                    <a:gd name="T11" fmla="*/ 80 h 80"/>
                    <a:gd name="T12" fmla="*/ 88 w 88"/>
                    <a:gd name="T13" fmla="*/ 76 h 80"/>
                    <a:gd name="T14" fmla="*/ 88 w 88"/>
                    <a:gd name="T15" fmla="*/ 4 h 80"/>
                    <a:gd name="T16" fmla="*/ 84 w 88"/>
                    <a:gd name="T17" fmla="*/ 0 h 80"/>
                    <a:gd name="T18" fmla="*/ 84 w 88"/>
                    <a:gd name="T19" fmla="*/ 4 h 80"/>
                    <a:gd name="T20" fmla="*/ 84 w 88"/>
                    <a:gd name="T21" fmla="*/ 59 h 80"/>
                    <a:gd name="T22" fmla="*/ 71 w 88"/>
                    <a:gd name="T23" fmla="*/ 45 h 80"/>
                    <a:gd name="T24" fmla="*/ 68 w 88"/>
                    <a:gd name="T25" fmla="*/ 44 h 80"/>
                    <a:gd name="T26" fmla="*/ 65 w 88"/>
                    <a:gd name="T27" fmla="*/ 45 h 80"/>
                    <a:gd name="T28" fmla="*/ 55 w 88"/>
                    <a:gd name="T29" fmla="*/ 57 h 80"/>
                    <a:gd name="T30" fmla="*/ 23 w 88"/>
                    <a:gd name="T31" fmla="*/ 21 h 80"/>
                    <a:gd name="T32" fmla="*/ 20 w 88"/>
                    <a:gd name="T33" fmla="*/ 20 h 80"/>
                    <a:gd name="T34" fmla="*/ 17 w 88"/>
                    <a:gd name="T35" fmla="*/ 21 h 80"/>
                    <a:gd name="T36" fmla="*/ 4 w 88"/>
                    <a:gd name="T37" fmla="*/ 36 h 80"/>
                    <a:gd name="T38" fmla="*/ 4 w 88"/>
                    <a:gd name="T39" fmla="*/ 4 h 80"/>
                    <a:gd name="T40" fmla="*/ 84 w 88"/>
                    <a:gd name="T41" fmla="*/ 4 h 80"/>
                    <a:gd name="T42" fmla="*/ 4 w 88"/>
                    <a:gd name="T43" fmla="*/ 42 h 80"/>
                    <a:gd name="T44" fmla="*/ 20 w 88"/>
                    <a:gd name="T45" fmla="*/ 24 h 80"/>
                    <a:gd name="T46" fmla="*/ 52 w 88"/>
                    <a:gd name="T47" fmla="*/ 61 h 80"/>
                    <a:gd name="T48" fmla="*/ 55 w 88"/>
                    <a:gd name="T49" fmla="*/ 63 h 80"/>
                    <a:gd name="T50" fmla="*/ 66 w 88"/>
                    <a:gd name="T51" fmla="*/ 76 h 80"/>
                    <a:gd name="T52" fmla="*/ 4 w 88"/>
                    <a:gd name="T53" fmla="*/ 76 h 80"/>
                    <a:gd name="T54" fmla="*/ 4 w 88"/>
                    <a:gd name="T55" fmla="*/ 42 h 80"/>
                    <a:gd name="T56" fmla="*/ 71 w 88"/>
                    <a:gd name="T57" fmla="*/ 76 h 80"/>
                    <a:gd name="T58" fmla="*/ 57 w 88"/>
                    <a:gd name="T59" fmla="*/ 60 h 80"/>
                    <a:gd name="T60" fmla="*/ 68 w 88"/>
                    <a:gd name="T61" fmla="*/ 48 h 80"/>
                    <a:gd name="T62" fmla="*/ 84 w 88"/>
                    <a:gd name="T63" fmla="*/ 66 h 80"/>
                    <a:gd name="T64" fmla="*/ 84 w 88"/>
                    <a:gd name="T65" fmla="*/ 76 h 80"/>
                    <a:gd name="T66" fmla="*/ 71 w 88"/>
                    <a:gd name="T67" fmla="*/ 76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8" h="80">
                      <a:moveTo>
                        <a:pt x="8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8"/>
                        <a:pt x="2" y="80"/>
                        <a:pt x="4" y="80"/>
                      </a:cubicBezTo>
                      <a:cubicBezTo>
                        <a:pt x="84" y="80"/>
                        <a:pt x="84" y="80"/>
                        <a:pt x="84" y="80"/>
                      </a:cubicBezTo>
                      <a:cubicBezTo>
                        <a:pt x="86" y="80"/>
                        <a:pt x="88" y="78"/>
                        <a:pt x="88" y="76"/>
                      </a:cubicBezTo>
                      <a:cubicBezTo>
                        <a:pt x="88" y="4"/>
                        <a:pt x="88" y="4"/>
                        <a:pt x="88" y="4"/>
                      </a:cubicBezTo>
                      <a:cubicBezTo>
                        <a:pt x="88" y="2"/>
                        <a:pt x="86" y="0"/>
                        <a:pt x="84" y="0"/>
                      </a:cubicBezTo>
                      <a:close/>
                      <a:moveTo>
                        <a:pt x="84" y="4"/>
                      </a:moveTo>
                      <a:cubicBezTo>
                        <a:pt x="84" y="59"/>
                        <a:pt x="84" y="59"/>
                        <a:pt x="84" y="59"/>
                      </a:cubicBezTo>
                      <a:cubicBezTo>
                        <a:pt x="71" y="45"/>
                        <a:pt x="71" y="45"/>
                        <a:pt x="71" y="45"/>
                      </a:cubicBezTo>
                      <a:cubicBezTo>
                        <a:pt x="70" y="44"/>
                        <a:pt x="69" y="44"/>
                        <a:pt x="68" y="44"/>
                      </a:cubicBezTo>
                      <a:cubicBezTo>
                        <a:pt x="67" y="44"/>
                        <a:pt x="66" y="44"/>
                        <a:pt x="65" y="45"/>
                      </a:cubicBezTo>
                      <a:cubicBezTo>
                        <a:pt x="55" y="57"/>
                        <a:pt x="55" y="57"/>
                        <a:pt x="55" y="57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2" y="20"/>
                        <a:pt x="21" y="20"/>
                        <a:pt x="20" y="20"/>
                      </a:cubicBezTo>
                      <a:cubicBezTo>
                        <a:pt x="19" y="20"/>
                        <a:pt x="18" y="20"/>
                        <a:pt x="17" y="21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84" y="4"/>
                      </a:lnTo>
                      <a:close/>
                      <a:moveTo>
                        <a:pt x="4" y="42"/>
                      </a:move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52" y="61"/>
                        <a:pt x="52" y="61"/>
                        <a:pt x="52" y="61"/>
                      </a:cubicBezTo>
                      <a:cubicBezTo>
                        <a:pt x="55" y="63"/>
                        <a:pt x="55" y="63"/>
                        <a:pt x="55" y="63"/>
                      </a:cubicBezTo>
                      <a:cubicBezTo>
                        <a:pt x="66" y="76"/>
                        <a:pt x="66" y="76"/>
                        <a:pt x="66" y="76"/>
                      </a:cubicBezTo>
                      <a:cubicBezTo>
                        <a:pt x="4" y="76"/>
                        <a:pt x="4" y="76"/>
                        <a:pt x="4" y="76"/>
                      </a:cubicBezTo>
                      <a:lnTo>
                        <a:pt x="4" y="42"/>
                      </a:lnTo>
                      <a:close/>
                      <a:moveTo>
                        <a:pt x="71" y="76"/>
                      </a:moveTo>
                      <a:cubicBezTo>
                        <a:pt x="57" y="60"/>
                        <a:pt x="57" y="60"/>
                        <a:pt x="57" y="60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76"/>
                        <a:pt x="84" y="76"/>
                        <a:pt x="84" y="76"/>
                      </a:cubicBezTo>
                      <a:lnTo>
                        <a:pt x="71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33" name="Freeform 89"/>
                <p:cNvSpPr>
                  <a:spLocks noEditPoints="1"/>
                </p:cNvSpPr>
                <p:nvPr/>
              </p:nvSpPr>
              <p:spPr bwMode="auto">
                <a:xfrm>
                  <a:off x="2268538" y="2178051"/>
                  <a:ext cx="88900" cy="90488"/>
                </a:xfrm>
                <a:custGeom>
                  <a:avLst/>
                  <a:gdLst>
                    <a:gd name="T0" fmla="*/ 12 w 24"/>
                    <a:gd name="T1" fmla="*/ 24 h 24"/>
                    <a:gd name="T2" fmla="*/ 24 w 24"/>
                    <a:gd name="T3" fmla="*/ 12 h 24"/>
                    <a:gd name="T4" fmla="*/ 12 w 24"/>
                    <a:gd name="T5" fmla="*/ 0 h 24"/>
                    <a:gd name="T6" fmla="*/ 0 w 24"/>
                    <a:gd name="T7" fmla="*/ 12 h 24"/>
                    <a:gd name="T8" fmla="*/ 12 w 24"/>
                    <a:gd name="T9" fmla="*/ 24 h 24"/>
                    <a:gd name="T10" fmla="*/ 12 w 24"/>
                    <a:gd name="T11" fmla="*/ 4 h 24"/>
                    <a:gd name="T12" fmla="*/ 20 w 24"/>
                    <a:gd name="T13" fmla="*/ 12 h 24"/>
                    <a:gd name="T14" fmla="*/ 12 w 24"/>
                    <a:gd name="T15" fmla="*/ 20 h 24"/>
                    <a:gd name="T16" fmla="*/ 4 w 24"/>
                    <a:gd name="T17" fmla="*/ 12 h 24"/>
                    <a:gd name="T18" fmla="*/ 12 w 24"/>
                    <a:gd name="T19" fmla="*/ 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4">
                      <a:moveTo>
                        <a:pt x="12" y="24"/>
                      </a:moveTo>
                      <a:cubicBezTo>
                        <a:pt x="19" y="24"/>
                        <a:pt x="24" y="19"/>
                        <a:pt x="24" y="12"/>
                      </a:cubicBezTo>
                      <a:cubicBezTo>
                        <a:pt x="24" y="5"/>
                        <a:pt x="19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9"/>
                        <a:pt x="5" y="24"/>
                        <a:pt x="12" y="24"/>
                      </a:cubicBezTo>
                      <a:close/>
                      <a:moveTo>
                        <a:pt x="12" y="4"/>
                      </a:moveTo>
                      <a:cubicBezTo>
                        <a:pt x="16" y="4"/>
                        <a:pt x="20" y="8"/>
                        <a:pt x="20" y="12"/>
                      </a:cubicBezTo>
                      <a:cubicBezTo>
                        <a:pt x="20" y="16"/>
                        <a:pt x="16" y="20"/>
                        <a:pt x="12" y="20"/>
                      </a:cubicBezTo>
                      <a:cubicBezTo>
                        <a:pt x="8" y="20"/>
                        <a:pt x="4" y="16"/>
                        <a:pt x="4" y="12"/>
                      </a:cubicBezTo>
                      <a:cubicBezTo>
                        <a:pt x="4" y="8"/>
                        <a:pt x="8" y="4"/>
                        <a:pt x="1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8" name="Group 32"/>
              <p:cNvGrpSpPr/>
              <p:nvPr/>
            </p:nvGrpSpPr>
            <p:grpSpPr>
              <a:xfrm>
                <a:off x="10091435" y="2775575"/>
                <a:ext cx="481012" cy="482600"/>
                <a:chOff x="1049338" y="2071688"/>
                <a:chExt cx="481012" cy="482600"/>
              </a:xfrm>
              <a:solidFill>
                <a:schemeClr val="bg1"/>
              </a:solidFill>
            </p:grpSpPr>
            <p:sp>
              <p:nvSpPr>
                <p:cNvPr id="29" name="Freeform 90"/>
                <p:cNvSpPr>
                  <a:spLocks noEditPoints="1"/>
                </p:cNvSpPr>
                <p:nvPr/>
              </p:nvSpPr>
              <p:spPr bwMode="auto">
                <a:xfrm>
                  <a:off x="1049338" y="2071688"/>
                  <a:ext cx="481012" cy="482600"/>
                </a:xfrm>
                <a:custGeom>
                  <a:avLst/>
                  <a:gdLst>
                    <a:gd name="T0" fmla="*/ 83 w 128"/>
                    <a:gd name="T1" fmla="*/ 40 h 128"/>
                    <a:gd name="T2" fmla="*/ 64 w 128"/>
                    <a:gd name="T3" fmla="*/ 0 h 128"/>
                    <a:gd name="T4" fmla="*/ 36 w 128"/>
                    <a:gd name="T5" fmla="*/ 41 h 128"/>
                    <a:gd name="T6" fmla="*/ 32 w 128"/>
                    <a:gd name="T7" fmla="*/ 43 h 128"/>
                    <a:gd name="T8" fmla="*/ 12 w 128"/>
                    <a:gd name="T9" fmla="*/ 40 h 128"/>
                    <a:gd name="T10" fmla="*/ 0 w 128"/>
                    <a:gd name="T11" fmla="*/ 116 h 128"/>
                    <a:gd name="T12" fmla="*/ 24 w 128"/>
                    <a:gd name="T13" fmla="*/ 128 h 128"/>
                    <a:gd name="T14" fmla="*/ 35 w 128"/>
                    <a:gd name="T15" fmla="*/ 121 h 128"/>
                    <a:gd name="T16" fmla="*/ 36 w 128"/>
                    <a:gd name="T17" fmla="*/ 121 h 128"/>
                    <a:gd name="T18" fmla="*/ 76 w 128"/>
                    <a:gd name="T19" fmla="*/ 128 h 128"/>
                    <a:gd name="T20" fmla="*/ 112 w 128"/>
                    <a:gd name="T21" fmla="*/ 120 h 128"/>
                    <a:gd name="T22" fmla="*/ 114 w 128"/>
                    <a:gd name="T23" fmla="*/ 109 h 128"/>
                    <a:gd name="T24" fmla="*/ 121 w 128"/>
                    <a:gd name="T25" fmla="*/ 88 h 128"/>
                    <a:gd name="T26" fmla="*/ 124 w 128"/>
                    <a:gd name="T27" fmla="*/ 67 h 128"/>
                    <a:gd name="T28" fmla="*/ 128 w 128"/>
                    <a:gd name="T29" fmla="*/ 58 h 128"/>
                    <a:gd name="T30" fmla="*/ 117 w 128"/>
                    <a:gd name="T31" fmla="*/ 42 h 128"/>
                    <a:gd name="T32" fmla="*/ 24 w 128"/>
                    <a:gd name="T33" fmla="*/ 120 h 128"/>
                    <a:gd name="T34" fmla="*/ 8 w 128"/>
                    <a:gd name="T35" fmla="*/ 116 h 128"/>
                    <a:gd name="T36" fmla="*/ 12 w 128"/>
                    <a:gd name="T37" fmla="*/ 48 h 128"/>
                    <a:gd name="T38" fmla="*/ 28 w 128"/>
                    <a:gd name="T39" fmla="*/ 52 h 128"/>
                    <a:gd name="T40" fmla="*/ 120 w 128"/>
                    <a:gd name="T41" fmla="*/ 58 h 128"/>
                    <a:gd name="T42" fmla="*/ 104 w 128"/>
                    <a:gd name="T43" fmla="*/ 64 h 128"/>
                    <a:gd name="T44" fmla="*/ 104 w 128"/>
                    <a:gd name="T45" fmla="*/ 68 h 128"/>
                    <a:gd name="T46" fmla="*/ 118 w 128"/>
                    <a:gd name="T47" fmla="*/ 75 h 128"/>
                    <a:gd name="T48" fmla="*/ 100 w 128"/>
                    <a:gd name="T49" fmla="*/ 84 h 128"/>
                    <a:gd name="T50" fmla="*/ 100 w 128"/>
                    <a:gd name="T51" fmla="*/ 88 h 128"/>
                    <a:gd name="T52" fmla="*/ 113 w 128"/>
                    <a:gd name="T53" fmla="*/ 96 h 128"/>
                    <a:gd name="T54" fmla="*/ 96 w 128"/>
                    <a:gd name="T55" fmla="*/ 104 h 128"/>
                    <a:gd name="T56" fmla="*/ 96 w 128"/>
                    <a:gd name="T57" fmla="*/ 108 h 128"/>
                    <a:gd name="T58" fmla="*/ 106 w 128"/>
                    <a:gd name="T59" fmla="*/ 114 h 128"/>
                    <a:gd name="T60" fmla="*/ 98 w 128"/>
                    <a:gd name="T61" fmla="*/ 120 h 128"/>
                    <a:gd name="T62" fmla="*/ 54 w 128"/>
                    <a:gd name="T63" fmla="*/ 117 h 128"/>
                    <a:gd name="T64" fmla="*/ 32 w 128"/>
                    <a:gd name="T65" fmla="*/ 110 h 128"/>
                    <a:gd name="T66" fmla="*/ 35 w 128"/>
                    <a:gd name="T67" fmla="*/ 50 h 128"/>
                    <a:gd name="T68" fmla="*/ 60 w 128"/>
                    <a:gd name="T69" fmla="*/ 12 h 128"/>
                    <a:gd name="T70" fmla="*/ 76 w 128"/>
                    <a:gd name="T71" fmla="*/ 27 h 128"/>
                    <a:gd name="T72" fmla="*/ 115 w 128"/>
                    <a:gd name="T73" fmla="*/ 50 h 128"/>
                    <a:gd name="T74" fmla="*/ 120 w 128"/>
                    <a:gd name="T75" fmla="*/ 5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8" h="128">
                      <a:moveTo>
                        <a:pt x="117" y="42"/>
                      </a:moveTo>
                      <a:cubicBezTo>
                        <a:pt x="112" y="41"/>
                        <a:pt x="100" y="41"/>
                        <a:pt x="83" y="40"/>
                      </a:cubicBezTo>
                      <a:cubicBezTo>
                        <a:pt x="84" y="36"/>
                        <a:pt x="84" y="33"/>
                        <a:pt x="84" y="27"/>
                      </a:cubicBezTo>
                      <a:cubicBezTo>
                        <a:pt x="84" y="13"/>
                        <a:pt x="73" y="0"/>
                        <a:pt x="64" y="0"/>
                      </a:cubicBezTo>
                      <a:cubicBezTo>
                        <a:pt x="57" y="0"/>
                        <a:pt x="52" y="5"/>
                        <a:pt x="52" y="12"/>
                      </a:cubicBezTo>
                      <a:cubicBezTo>
                        <a:pt x="52" y="20"/>
                        <a:pt x="49" y="34"/>
                        <a:pt x="36" y="41"/>
                      </a:cubicBezTo>
                      <a:cubicBezTo>
                        <a:pt x="35" y="41"/>
                        <a:pt x="32" y="43"/>
                        <a:pt x="32" y="43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0" y="41"/>
                        <a:pt x="27" y="40"/>
                        <a:pt x="24" y="40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5" y="40"/>
                        <a:pt x="0" y="45"/>
                        <a:pt x="0" y="52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23"/>
                        <a:pt x="5" y="128"/>
                        <a:pt x="12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9" y="128"/>
                        <a:pt x="33" y="125"/>
                        <a:pt x="35" y="121"/>
                      </a:cubicBezTo>
                      <a:cubicBezTo>
                        <a:pt x="35" y="121"/>
                        <a:pt x="35" y="121"/>
                        <a:pt x="35" y="121"/>
                      </a:cubicBezTo>
                      <a:cubicBezTo>
                        <a:pt x="35" y="121"/>
                        <a:pt x="35" y="121"/>
                        <a:pt x="36" y="121"/>
                      </a:cubicBezTo>
                      <a:cubicBezTo>
                        <a:pt x="36" y="121"/>
                        <a:pt x="36" y="121"/>
                        <a:pt x="36" y="121"/>
                      </a:cubicBezTo>
                      <a:cubicBezTo>
                        <a:pt x="38" y="122"/>
                        <a:pt x="43" y="123"/>
                        <a:pt x="52" y="125"/>
                      </a:cubicBezTo>
                      <a:cubicBezTo>
                        <a:pt x="54" y="126"/>
                        <a:pt x="65" y="128"/>
                        <a:pt x="76" y="128"/>
                      </a:cubicBezTo>
                      <a:cubicBezTo>
                        <a:pt x="98" y="128"/>
                        <a:pt x="98" y="128"/>
                        <a:pt x="98" y="128"/>
                      </a:cubicBezTo>
                      <a:cubicBezTo>
                        <a:pt x="105" y="128"/>
                        <a:pt x="109" y="125"/>
                        <a:pt x="112" y="120"/>
                      </a:cubicBezTo>
                      <a:cubicBezTo>
                        <a:pt x="112" y="120"/>
                        <a:pt x="113" y="118"/>
                        <a:pt x="114" y="116"/>
                      </a:cubicBezTo>
                      <a:cubicBezTo>
                        <a:pt x="115" y="114"/>
                        <a:pt x="115" y="112"/>
                        <a:pt x="114" y="109"/>
                      </a:cubicBezTo>
                      <a:cubicBezTo>
                        <a:pt x="118" y="106"/>
                        <a:pt x="120" y="102"/>
                        <a:pt x="121" y="99"/>
                      </a:cubicBezTo>
                      <a:cubicBezTo>
                        <a:pt x="122" y="94"/>
                        <a:pt x="122" y="90"/>
                        <a:pt x="121" y="88"/>
                      </a:cubicBezTo>
                      <a:cubicBezTo>
                        <a:pt x="123" y="85"/>
                        <a:pt x="125" y="82"/>
                        <a:pt x="126" y="77"/>
                      </a:cubicBezTo>
                      <a:cubicBezTo>
                        <a:pt x="127" y="73"/>
                        <a:pt x="126" y="70"/>
                        <a:pt x="124" y="67"/>
                      </a:cubicBezTo>
                      <a:cubicBezTo>
                        <a:pt x="127" y="65"/>
                        <a:pt x="128" y="61"/>
                        <a:pt x="128" y="58"/>
                      </a:cubicBezTo>
                      <a:cubicBezTo>
                        <a:pt x="128" y="58"/>
                        <a:pt x="128" y="58"/>
                        <a:pt x="128" y="58"/>
                      </a:cubicBezTo>
                      <a:cubicBezTo>
                        <a:pt x="128" y="57"/>
                        <a:pt x="128" y="57"/>
                        <a:pt x="128" y="56"/>
                      </a:cubicBezTo>
                      <a:cubicBezTo>
                        <a:pt x="128" y="51"/>
                        <a:pt x="125" y="44"/>
                        <a:pt x="117" y="42"/>
                      </a:cubicBezTo>
                      <a:close/>
                      <a:moveTo>
                        <a:pt x="28" y="116"/>
                      </a:moveTo>
                      <a:cubicBezTo>
                        <a:pt x="28" y="118"/>
                        <a:pt x="26" y="120"/>
                        <a:pt x="24" y="120"/>
                      </a:cubicBezTo>
                      <a:cubicBezTo>
                        <a:pt x="12" y="120"/>
                        <a:pt x="12" y="120"/>
                        <a:pt x="12" y="120"/>
                      </a:cubicBezTo>
                      <a:cubicBezTo>
                        <a:pt x="10" y="120"/>
                        <a:pt x="8" y="118"/>
                        <a:pt x="8" y="116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0"/>
                        <a:pt x="10" y="48"/>
                        <a:pt x="12" y="48"/>
                      </a:cubicBezTo>
                      <a:cubicBezTo>
                        <a:pt x="24" y="48"/>
                        <a:pt x="24" y="48"/>
                        <a:pt x="24" y="48"/>
                      </a:cubicBezTo>
                      <a:cubicBezTo>
                        <a:pt x="26" y="48"/>
                        <a:pt x="28" y="50"/>
                        <a:pt x="28" y="52"/>
                      </a:cubicBezTo>
                      <a:lnTo>
                        <a:pt x="28" y="116"/>
                      </a:lnTo>
                      <a:close/>
                      <a:moveTo>
                        <a:pt x="120" y="58"/>
                      </a:moveTo>
                      <a:cubicBezTo>
                        <a:pt x="120" y="60"/>
                        <a:pt x="119" y="64"/>
                        <a:pt x="112" y="64"/>
                      </a:cubicBezTo>
                      <a:cubicBezTo>
                        <a:pt x="106" y="64"/>
                        <a:pt x="104" y="64"/>
                        <a:pt x="104" y="64"/>
                      </a:cubicBezTo>
                      <a:cubicBezTo>
                        <a:pt x="103" y="64"/>
                        <a:pt x="102" y="65"/>
                        <a:pt x="102" y="66"/>
                      </a:cubicBezTo>
                      <a:cubicBezTo>
                        <a:pt x="102" y="67"/>
                        <a:pt x="103" y="68"/>
                        <a:pt x="104" y="68"/>
                      </a:cubicBezTo>
                      <a:cubicBezTo>
                        <a:pt x="104" y="68"/>
                        <a:pt x="106" y="68"/>
                        <a:pt x="112" y="68"/>
                      </a:cubicBezTo>
                      <a:cubicBezTo>
                        <a:pt x="118" y="68"/>
                        <a:pt x="119" y="73"/>
                        <a:pt x="118" y="75"/>
                      </a:cubicBezTo>
                      <a:cubicBezTo>
                        <a:pt x="118" y="78"/>
                        <a:pt x="116" y="84"/>
                        <a:pt x="110" y="84"/>
                      </a:cubicBezTo>
                      <a:cubicBezTo>
                        <a:pt x="103" y="84"/>
                        <a:pt x="100" y="84"/>
                        <a:pt x="100" y="84"/>
                      </a:cubicBezTo>
                      <a:cubicBezTo>
                        <a:pt x="99" y="84"/>
                        <a:pt x="98" y="85"/>
                        <a:pt x="98" y="86"/>
                      </a:cubicBezTo>
                      <a:cubicBezTo>
                        <a:pt x="98" y="87"/>
                        <a:pt x="99" y="88"/>
                        <a:pt x="100" y="88"/>
                      </a:cubicBezTo>
                      <a:cubicBezTo>
                        <a:pt x="100" y="88"/>
                        <a:pt x="105" y="88"/>
                        <a:pt x="108" y="88"/>
                      </a:cubicBezTo>
                      <a:cubicBezTo>
                        <a:pt x="115" y="88"/>
                        <a:pt x="114" y="93"/>
                        <a:pt x="113" y="96"/>
                      </a:cubicBezTo>
                      <a:cubicBezTo>
                        <a:pt x="112" y="100"/>
                        <a:pt x="111" y="104"/>
                        <a:pt x="103" y="104"/>
                      </a:cubicBezTo>
                      <a:cubicBezTo>
                        <a:pt x="100" y="104"/>
                        <a:pt x="96" y="104"/>
                        <a:pt x="96" y="104"/>
                      </a:cubicBezTo>
                      <a:cubicBezTo>
                        <a:pt x="95" y="104"/>
                        <a:pt x="94" y="105"/>
                        <a:pt x="94" y="106"/>
                      </a:cubicBezTo>
                      <a:cubicBezTo>
                        <a:pt x="94" y="107"/>
                        <a:pt x="95" y="108"/>
                        <a:pt x="96" y="108"/>
                      </a:cubicBezTo>
                      <a:cubicBezTo>
                        <a:pt x="96" y="108"/>
                        <a:pt x="99" y="108"/>
                        <a:pt x="102" y="108"/>
                      </a:cubicBezTo>
                      <a:cubicBezTo>
                        <a:pt x="107" y="108"/>
                        <a:pt x="107" y="112"/>
                        <a:pt x="106" y="114"/>
                      </a:cubicBezTo>
                      <a:cubicBezTo>
                        <a:pt x="106" y="115"/>
                        <a:pt x="105" y="116"/>
                        <a:pt x="105" y="117"/>
                      </a:cubicBezTo>
                      <a:cubicBezTo>
                        <a:pt x="104" y="119"/>
                        <a:pt x="102" y="120"/>
                        <a:pt x="98" y="120"/>
                      </a:cubicBezTo>
                      <a:cubicBezTo>
                        <a:pt x="76" y="120"/>
                        <a:pt x="76" y="120"/>
                        <a:pt x="76" y="120"/>
                      </a:cubicBezTo>
                      <a:cubicBezTo>
                        <a:pt x="65" y="120"/>
                        <a:pt x="54" y="118"/>
                        <a:pt x="54" y="117"/>
                      </a:cubicBezTo>
                      <a:cubicBezTo>
                        <a:pt x="37" y="114"/>
                        <a:pt x="36" y="113"/>
                        <a:pt x="35" y="113"/>
                      </a:cubicBezTo>
                      <a:cubicBezTo>
                        <a:pt x="35" y="113"/>
                        <a:pt x="32" y="112"/>
                        <a:pt x="32" y="110"/>
                      </a:cubicBezTo>
                      <a:cubicBezTo>
                        <a:pt x="32" y="54"/>
                        <a:pt x="32" y="54"/>
                        <a:pt x="32" y="54"/>
                      </a:cubicBezTo>
                      <a:cubicBezTo>
                        <a:pt x="32" y="52"/>
                        <a:pt x="33" y="51"/>
                        <a:pt x="35" y="50"/>
                      </a:cubicBezTo>
                      <a:cubicBezTo>
                        <a:pt x="35" y="50"/>
                        <a:pt x="36" y="50"/>
                        <a:pt x="36" y="50"/>
                      </a:cubicBezTo>
                      <a:cubicBezTo>
                        <a:pt x="54" y="42"/>
                        <a:pt x="60" y="26"/>
                        <a:pt x="60" y="12"/>
                      </a:cubicBezTo>
                      <a:cubicBezTo>
                        <a:pt x="60" y="10"/>
                        <a:pt x="62" y="8"/>
                        <a:pt x="64" y="8"/>
                      </a:cubicBezTo>
                      <a:cubicBezTo>
                        <a:pt x="68" y="8"/>
                        <a:pt x="76" y="16"/>
                        <a:pt x="76" y="27"/>
                      </a:cubicBezTo>
                      <a:cubicBezTo>
                        <a:pt x="76" y="36"/>
                        <a:pt x="75" y="38"/>
                        <a:pt x="72" y="48"/>
                      </a:cubicBezTo>
                      <a:cubicBezTo>
                        <a:pt x="112" y="48"/>
                        <a:pt x="112" y="49"/>
                        <a:pt x="115" y="50"/>
                      </a:cubicBezTo>
                      <a:cubicBezTo>
                        <a:pt x="120" y="51"/>
                        <a:pt x="120" y="54"/>
                        <a:pt x="120" y="56"/>
                      </a:cubicBezTo>
                      <a:cubicBezTo>
                        <a:pt x="120" y="57"/>
                        <a:pt x="120" y="57"/>
                        <a:pt x="120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  <p:sp>
              <p:nvSpPr>
                <p:cNvPr id="30" name="Freeform 91"/>
                <p:cNvSpPr>
                  <a:spLocks noEditPoints="1"/>
                </p:cNvSpPr>
                <p:nvPr/>
              </p:nvSpPr>
              <p:spPr bwMode="auto">
                <a:xfrm>
                  <a:off x="1093788" y="2463801"/>
                  <a:ext cx="44450" cy="44450"/>
                </a:xfrm>
                <a:custGeom>
                  <a:avLst/>
                  <a:gdLst>
                    <a:gd name="T0" fmla="*/ 6 w 12"/>
                    <a:gd name="T1" fmla="*/ 0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8 h 12"/>
                    <a:gd name="T12" fmla="*/ 4 w 12"/>
                    <a:gd name="T13" fmla="*/ 6 h 12"/>
                    <a:gd name="T14" fmla="*/ 6 w 12"/>
                    <a:gd name="T15" fmla="*/ 4 h 12"/>
                    <a:gd name="T16" fmla="*/ 8 w 12"/>
                    <a:gd name="T17" fmla="*/ 6 h 12"/>
                    <a:gd name="T18" fmla="*/ 6 w 12"/>
                    <a:gd name="T19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9" y="12"/>
                        <a:pt x="12" y="9"/>
                        <a:pt x="12" y="6"/>
                      </a:cubicBezTo>
                      <a:cubicBezTo>
                        <a:pt x="12" y="3"/>
                        <a:pt x="9" y="0"/>
                        <a:pt x="6" y="0"/>
                      </a:cubicBezTo>
                      <a:close/>
                      <a:moveTo>
                        <a:pt x="6" y="8"/>
                      </a:moveTo>
                      <a:cubicBezTo>
                        <a:pt x="5" y="8"/>
                        <a:pt x="4" y="7"/>
                        <a:pt x="4" y="6"/>
                      </a:cubicBezTo>
                      <a:cubicBezTo>
                        <a:pt x="4" y="5"/>
                        <a:pt x="5" y="4"/>
                        <a:pt x="6" y="4"/>
                      </a:cubicBezTo>
                      <a:cubicBezTo>
                        <a:pt x="7" y="4"/>
                        <a:pt x="8" y="5"/>
                        <a:pt x="8" y="6"/>
                      </a:cubicBezTo>
                      <a:cubicBezTo>
                        <a:pt x="8" y="7"/>
                        <a:pt x="7" y="8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425">
                    <a:latin typeface="+mn-lt"/>
                    <a:ea typeface="+mn-ea"/>
                  </a:endParaRPr>
                </a:p>
              </p:txBody>
            </p:sp>
          </p:grpSp>
        </p:grpSp>
      </p:grpSp>
      <p:grpSp>
        <p:nvGrpSpPr>
          <p:cNvPr id="104" name="组合 103"/>
          <p:cNvGrpSpPr/>
          <p:nvPr/>
        </p:nvGrpSpPr>
        <p:grpSpPr bwMode="auto">
          <a:xfrm>
            <a:off x="9035234" y="3124627"/>
            <a:ext cx="2997979" cy="1160232"/>
            <a:chOff x="6597339" y="1985092"/>
            <a:chExt cx="2133080" cy="824406"/>
          </a:xfrm>
        </p:grpSpPr>
        <p:grpSp>
          <p:nvGrpSpPr>
            <p:cNvPr id="105" name="Group 84"/>
            <p:cNvGrpSpPr>
              <a:grpSpLocks noChangeAspect="1"/>
            </p:cNvGrpSpPr>
            <p:nvPr/>
          </p:nvGrpSpPr>
          <p:grpSpPr>
            <a:xfrm>
              <a:off x="6597339" y="1985092"/>
              <a:ext cx="432000" cy="432000"/>
              <a:chOff x="7275513" y="5302250"/>
              <a:chExt cx="1012825" cy="1012825"/>
            </a:xfrm>
            <a:solidFill>
              <a:schemeClr val="accent1"/>
            </a:solidFill>
          </p:grpSpPr>
          <p:sp>
            <p:nvSpPr>
              <p:cNvPr id="107" name="Freeform 34"/>
              <p:cNvSpPr/>
              <p:nvPr/>
            </p:nvSpPr>
            <p:spPr bwMode="auto">
              <a:xfrm>
                <a:off x="7467601" y="5521325"/>
                <a:ext cx="608013" cy="606425"/>
              </a:xfrm>
              <a:custGeom>
                <a:avLst/>
                <a:gdLst>
                  <a:gd name="T0" fmla="*/ 189 w 211"/>
                  <a:gd name="T1" fmla="*/ 85 h 211"/>
                  <a:gd name="T2" fmla="*/ 187 w 211"/>
                  <a:gd name="T3" fmla="*/ 64 h 211"/>
                  <a:gd name="T4" fmla="*/ 192 w 211"/>
                  <a:gd name="T5" fmla="*/ 41 h 211"/>
                  <a:gd name="T6" fmla="*/ 179 w 211"/>
                  <a:gd name="T7" fmla="*/ 31 h 211"/>
                  <a:gd name="T8" fmla="*/ 170 w 211"/>
                  <a:gd name="T9" fmla="*/ 36 h 211"/>
                  <a:gd name="T10" fmla="*/ 164 w 211"/>
                  <a:gd name="T11" fmla="*/ 34 h 211"/>
                  <a:gd name="T12" fmla="*/ 155 w 211"/>
                  <a:gd name="T13" fmla="*/ 26 h 211"/>
                  <a:gd name="T14" fmla="*/ 148 w 211"/>
                  <a:gd name="T15" fmla="*/ 20 h 211"/>
                  <a:gd name="T16" fmla="*/ 149 w 211"/>
                  <a:gd name="T17" fmla="*/ 11 h 211"/>
                  <a:gd name="T18" fmla="*/ 125 w 211"/>
                  <a:gd name="T19" fmla="*/ 5 h 211"/>
                  <a:gd name="T20" fmla="*/ 106 w 211"/>
                  <a:gd name="T21" fmla="*/ 1 h 211"/>
                  <a:gd name="T22" fmla="*/ 89 w 211"/>
                  <a:gd name="T23" fmla="*/ 2 h 211"/>
                  <a:gd name="T24" fmla="*/ 88 w 211"/>
                  <a:gd name="T25" fmla="*/ 7 h 211"/>
                  <a:gd name="T26" fmla="*/ 99 w 211"/>
                  <a:gd name="T27" fmla="*/ 3 h 211"/>
                  <a:gd name="T28" fmla="*/ 101 w 211"/>
                  <a:gd name="T29" fmla="*/ 13 h 211"/>
                  <a:gd name="T30" fmla="*/ 83 w 211"/>
                  <a:gd name="T31" fmla="*/ 23 h 211"/>
                  <a:gd name="T32" fmla="*/ 87 w 211"/>
                  <a:gd name="T33" fmla="*/ 31 h 211"/>
                  <a:gd name="T34" fmla="*/ 96 w 211"/>
                  <a:gd name="T35" fmla="*/ 25 h 211"/>
                  <a:gd name="T36" fmla="*/ 108 w 211"/>
                  <a:gd name="T37" fmla="*/ 30 h 211"/>
                  <a:gd name="T38" fmla="*/ 118 w 211"/>
                  <a:gd name="T39" fmla="*/ 29 h 211"/>
                  <a:gd name="T40" fmla="*/ 130 w 211"/>
                  <a:gd name="T41" fmla="*/ 32 h 211"/>
                  <a:gd name="T42" fmla="*/ 128 w 211"/>
                  <a:gd name="T43" fmla="*/ 37 h 211"/>
                  <a:gd name="T44" fmla="*/ 116 w 211"/>
                  <a:gd name="T45" fmla="*/ 43 h 211"/>
                  <a:gd name="T46" fmla="*/ 117 w 211"/>
                  <a:gd name="T47" fmla="*/ 50 h 211"/>
                  <a:gd name="T48" fmla="*/ 113 w 211"/>
                  <a:gd name="T49" fmla="*/ 58 h 211"/>
                  <a:gd name="T50" fmla="*/ 110 w 211"/>
                  <a:gd name="T51" fmla="*/ 91 h 211"/>
                  <a:gd name="T52" fmla="*/ 104 w 211"/>
                  <a:gd name="T53" fmla="*/ 97 h 211"/>
                  <a:gd name="T54" fmla="*/ 88 w 211"/>
                  <a:gd name="T55" fmla="*/ 77 h 211"/>
                  <a:gd name="T56" fmla="*/ 57 w 211"/>
                  <a:gd name="T57" fmla="*/ 83 h 211"/>
                  <a:gd name="T58" fmla="*/ 73 w 211"/>
                  <a:gd name="T59" fmla="*/ 89 h 211"/>
                  <a:gd name="T60" fmla="*/ 75 w 211"/>
                  <a:gd name="T61" fmla="*/ 94 h 211"/>
                  <a:gd name="T62" fmla="*/ 63 w 211"/>
                  <a:gd name="T63" fmla="*/ 97 h 211"/>
                  <a:gd name="T64" fmla="*/ 62 w 211"/>
                  <a:gd name="T65" fmla="*/ 105 h 211"/>
                  <a:gd name="T66" fmla="*/ 70 w 211"/>
                  <a:gd name="T67" fmla="*/ 110 h 211"/>
                  <a:gd name="T68" fmla="*/ 84 w 211"/>
                  <a:gd name="T69" fmla="*/ 107 h 211"/>
                  <a:gd name="T70" fmla="*/ 99 w 211"/>
                  <a:gd name="T71" fmla="*/ 114 h 211"/>
                  <a:gd name="T72" fmla="*/ 116 w 211"/>
                  <a:gd name="T73" fmla="*/ 109 h 211"/>
                  <a:gd name="T74" fmla="*/ 118 w 211"/>
                  <a:gd name="T75" fmla="*/ 131 h 211"/>
                  <a:gd name="T76" fmla="*/ 109 w 211"/>
                  <a:gd name="T77" fmla="*/ 159 h 211"/>
                  <a:gd name="T78" fmla="*/ 90 w 211"/>
                  <a:gd name="T79" fmla="*/ 189 h 211"/>
                  <a:gd name="T80" fmla="*/ 82 w 211"/>
                  <a:gd name="T81" fmla="*/ 197 h 211"/>
                  <a:gd name="T82" fmla="*/ 79 w 211"/>
                  <a:gd name="T83" fmla="*/ 181 h 211"/>
                  <a:gd name="T84" fmla="*/ 78 w 211"/>
                  <a:gd name="T85" fmla="*/ 159 h 211"/>
                  <a:gd name="T86" fmla="*/ 63 w 211"/>
                  <a:gd name="T87" fmla="*/ 132 h 211"/>
                  <a:gd name="T88" fmla="*/ 72 w 211"/>
                  <a:gd name="T89" fmla="*/ 125 h 211"/>
                  <a:gd name="T90" fmla="*/ 60 w 211"/>
                  <a:gd name="T91" fmla="*/ 115 h 211"/>
                  <a:gd name="T92" fmla="*/ 55 w 211"/>
                  <a:gd name="T93" fmla="*/ 102 h 211"/>
                  <a:gd name="T94" fmla="*/ 50 w 211"/>
                  <a:gd name="T95" fmla="*/ 89 h 211"/>
                  <a:gd name="T96" fmla="*/ 38 w 211"/>
                  <a:gd name="T97" fmla="*/ 78 h 211"/>
                  <a:gd name="T98" fmla="*/ 37 w 211"/>
                  <a:gd name="T99" fmla="*/ 91 h 211"/>
                  <a:gd name="T100" fmla="*/ 30 w 211"/>
                  <a:gd name="T101" fmla="*/ 91 h 211"/>
                  <a:gd name="T102" fmla="*/ 32 w 211"/>
                  <a:gd name="T103" fmla="*/ 52 h 211"/>
                  <a:gd name="T104" fmla="*/ 20 w 211"/>
                  <a:gd name="T105" fmla="*/ 148 h 211"/>
                  <a:gd name="T106" fmla="*/ 167 w 211"/>
                  <a:gd name="T107" fmla="*/ 185 h 211"/>
                  <a:gd name="T108" fmla="*/ 160 w 211"/>
                  <a:gd name="T109" fmla="*/ 127 h 211"/>
                  <a:gd name="T110" fmla="*/ 184 w 211"/>
                  <a:gd name="T111" fmla="*/ 133 h 211"/>
                  <a:gd name="T112" fmla="*/ 201 w 211"/>
                  <a:gd name="T113" fmla="*/ 146 h 211"/>
                  <a:gd name="T114" fmla="*/ 206 w 211"/>
                  <a:gd name="T115" fmla="*/ 10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1" h="211">
                    <a:moveTo>
                      <a:pt x="196" y="93"/>
                    </a:moveTo>
                    <a:cubicBezTo>
                      <a:pt x="195" y="88"/>
                      <a:pt x="194" y="87"/>
                      <a:pt x="189" y="85"/>
                    </a:cubicBezTo>
                    <a:cubicBezTo>
                      <a:pt x="183" y="84"/>
                      <a:pt x="181" y="81"/>
                      <a:pt x="183" y="76"/>
                    </a:cubicBezTo>
                    <a:cubicBezTo>
                      <a:pt x="184" y="72"/>
                      <a:pt x="186" y="68"/>
                      <a:pt x="187" y="64"/>
                    </a:cubicBezTo>
                    <a:cubicBezTo>
                      <a:pt x="189" y="61"/>
                      <a:pt x="190" y="57"/>
                      <a:pt x="189" y="52"/>
                    </a:cubicBezTo>
                    <a:cubicBezTo>
                      <a:pt x="188" y="48"/>
                      <a:pt x="189" y="44"/>
                      <a:pt x="192" y="41"/>
                    </a:cubicBezTo>
                    <a:cubicBezTo>
                      <a:pt x="189" y="37"/>
                      <a:pt x="186" y="34"/>
                      <a:pt x="182" y="30"/>
                    </a:cubicBezTo>
                    <a:cubicBezTo>
                      <a:pt x="181" y="28"/>
                      <a:pt x="180" y="29"/>
                      <a:pt x="179" y="31"/>
                    </a:cubicBezTo>
                    <a:cubicBezTo>
                      <a:pt x="179" y="32"/>
                      <a:pt x="179" y="33"/>
                      <a:pt x="179" y="33"/>
                    </a:cubicBezTo>
                    <a:cubicBezTo>
                      <a:pt x="178" y="38"/>
                      <a:pt x="174" y="39"/>
                      <a:pt x="170" y="36"/>
                    </a:cubicBezTo>
                    <a:cubicBezTo>
                      <a:pt x="170" y="36"/>
                      <a:pt x="169" y="35"/>
                      <a:pt x="168" y="35"/>
                    </a:cubicBezTo>
                    <a:cubicBezTo>
                      <a:pt x="167" y="34"/>
                      <a:pt x="165" y="34"/>
                      <a:pt x="164" y="34"/>
                    </a:cubicBezTo>
                    <a:cubicBezTo>
                      <a:pt x="160" y="35"/>
                      <a:pt x="159" y="34"/>
                      <a:pt x="159" y="30"/>
                    </a:cubicBezTo>
                    <a:cubicBezTo>
                      <a:pt x="160" y="27"/>
                      <a:pt x="159" y="25"/>
                      <a:pt x="155" y="26"/>
                    </a:cubicBezTo>
                    <a:cubicBezTo>
                      <a:pt x="154" y="26"/>
                      <a:pt x="153" y="26"/>
                      <a:pt x="152" y="26"/>
                    </a:cubicBezTo>
                    <a:cubicBezTo>
                      <a:pt x="149" y="26"/>
                      <a:pt x="147" y="23"/>
                      <a:pt x="148" y="20"/>
                    </a:cubicBezTo>
                    <a:cubicBezTo>
                      <a:pt x="148" y="18"/>
                      <a:pt x="149" y="17"/>
                      <a:pt x="149" y="15"/>
                    </a:cubicBezTo>
                    <a:cubicBezTo>
                      <a:pt x="150" y="14"/>
                      <a:pt x="150" y="12"/>
                      <a:pt x="149" y="11"/>
                    </a:cubicBezTo>
                    <a:cubicBezTo>
                      <a:pt x="147" y="9"/>
                      <a:pt x="144" y="7"/>
                      <a:pt x="141" y="5"/>
                    </a:cubicBezTo>
                    <a:cubicBezTo>
                      <a:pt x="136" y="1"/>
                      <a:pt x="130" y="4"/>
                      <a:pt x="125" y="5"/>
                    </a:cubicBezTo>
                    <a:cubicBezTo>
                      <a:pt x="124" y="9"/>
                      <a:pt x="124" y="10"/>
                      <a:pt x="119" y="9"/>
                    </a:cubicBezTo>
                    <a:cubicBezTo>
                      <a:pt x="114" y="7"/>
                      <a:pt x="110" y="5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99" y="1"/>
                      <a:pt x="94" y="1"/>
                      <a:pt x="89" y="2"/>
                    </a:cubicBezTo>
                    <a:cubicBezTo>
                      <a:pt x="88" y="2"/>
                      <a:pt x="87" y="3"/>
                      <a:pt x="87" y="4"/>
                    </a:cubicBezTo>
                    <a:cubicBezTo>
                      <a:pt x="87" y="5"/>
                      <a:pt x="87" y="6"/>
                      <a:pt x="88" y="7"/>
                    </a:cubicBezTo>
                    <a:cubicBezTo>
                      <a:pt x="90" y="7"/>
                      <a:pt x="92" y="7"/>
                      <a:pt x="93" y="6"/>
                    </a:cubicBezTo>
                    <a:cubicBezTo>
                      <a:pt x="95" y="5"/>
                      <a:pt x="97" y="4"/>
                      <a:pt x="99" y="3"/>
                    </a:cubicBezTo>
                    <a:cubicBezTo>
                      <a:pt x="102" y="2"/>
                      <a:pt x="103" y="2"/>
                      <a:pt x="104" y="5"/>
                    </a:cubicBezTo>
                    <a:cubicBezTo>
                      <a:pt x="105" y="8"/>
                      <a:pt x="104" y="11"/>
                      <a:pt x="101" y="13"/>
                    </a:cubicBezTo>
                    <a:cubicBezTo>
                      <a:pt x="98" y="15"/>
                      <a:pt x="94" y="17"/>
                      <a:pt x="90" y="19"/>
                    </a:cubicBezTo>
                    <a:cubicBezTo>
                      <a:pt x="88" y="20"/>
                      <a:pt x="85" y="22"/>
                      <a:pt x="83" y="23"/>
                    </a:cubicBezTo>
                    <a:cubicBezTo>
                      <a:pt x="81" y="25"/>
                      <a:pt x="79" y="27"/>
                      <a:pt x="81" y="30"/>
                    </a:cubicBezTo>
                    <a:cubicBezTo>
                      <a:pt x="82" y="32"/>
                      <a:pt x="85" y="31"/>
                      <a:pt x="87" y="31"/>
                    </a:cubicBezTo>
                    <a:cubicBezTo>
                      <a:pt x="89" y="30"/>
                      <a:pt x="91" y="29"/>
                      <a:pt x="93" y="28"/>
                    </a:cubicBezTo>
                    <a:cubicBezTo>
                      <a:pt x="94" y="27"/>
                      <a:pt x="95" y="26"/>
                      <a:pt x="96" y="25"/>
                    </a:cubicBezTo>
                    <a:cubicBezTo>
                      <a:pt x="98" y="24"/>
                      <a:pt x="99" y="24"/>
                      <a:pt x="100" y="27"/>
                    </a:cubicBezTo>
                    <a:cubicBezTo>
                      <a:pt x="102" y="31"/>
                      <a:pt x="105" y="32"/>
                      <a:pt x="108" y="30"/>
                    </a:cubicBezTo>
                    <a:cubicBezTo>
                      <a:pt x="110" y="29"/>
                      <a:pt x="111" y="27"/>
                      <a:pt x="113" y="26"/>
                    </a:cubicBezTo>
                    <a:cubicBezTo>
                      <a:pt x="116" y="25"/>
                      <a:pt x="118" y="26"/>
                      <a:pt x="118" y="29"/>
                    </a:cubicBezTo>
                    <a:cubicBezTo>
                      <a:pt x="119" y="33"/>
                      <a:pt x="120" y="34"/>
                      <a:pt x="124" y="33"/>
                    </a:cubicBezTo>
                    <a:cubicBezTo>
                      <a:pt x="126" y="33"/>
                      <a:pt x="128" y="33"/>
                      <a:pt x="130" y="32"/>
                    </a:cubicBezTo>
                    <a:cubicBezTo>
                      <a:pt x="130" y="33"/>
                      <a:pt x="131" y="33"/>
                      <a:pt x="131" y="33"/>
                    </a:cubicBezTo>
                    <a:cubicBezTo>
                      <a:pt x="130" y="34"/>
                      <a:pt x="130" y="36"/>
                      <a:pt x="128" y="37"/>
                    </a:cubicBezTo>
                    <a:cubicBezTo>
                      <a:pt x="127" y="39"/>
                      <a:pt x="124" y="40"/>
                      <a:pt x="122" y="41"/>
                    </a:cubicBezTo>
                    <a:cubicBezTo>
                      <a:pt x="119" y="42"/>
                      <a:pt x="116" y="43"/>
                      <a:pt x="116" y="43"/>
                    </a:cubicBezTo>
                    <a:cubicBezTo>
                      <a:pt x="116" y="43"/>
                      <a:pt x="120" y="45"/>
                      <a:pt x="118" y="46"/>
                    </a:cubicBezTo>
                    <a:cubicBezTo>
                      <a:pt x="114" y="47"/>
                      <a:pt x="108" y="53"/>
                      <a:pt x="117" y="50"/>
                    </a:cubicBezTo>
                    <a:cubicBezTo>
                      <a:pt x="118" y="50"/>
                      <a:pt x="120" y="50"/>
                      <a:pt x="122" y="49"/>
                    </a:cubicBezTo>
                    <a:cubicBezTo>
                      <a:pt x="120" y="54"/>
                      <a:pt x="116" y="56"/>
                      <a:pt x="113" y="58"/>
                    </a:cubicBezTo>
                    <a:cubicBezTo>
                      <a:pt x="102" y="64"/>
                      <a:pt x="101" y="79"/>
                      <a:pt x="107" y="86"/>
                    </a:cubicBezTo>
                    <a:cubicBezTo>
                      <a:pt x="108" y="88"/>
                      <a:pt x="109" y="89"/>
                      <a:pt x="110" y="91"/>
                    </a:cubicBezTo>
                    <a:cubicBezTo>
                      <a:pt x="111" y="93"/>
                      <a:pt x="111" y="96"/>
                      <a:pt x="109" y="97"/>
                    </a:cubicBezTo>
                    <a:cubicBezTo>
                      <a:pt x="108" y="98"/>
                      <a:pt x="105" y="97"/>
                      <a:pt x="104" y="97"/>
                    </a:cubicBezTo>
                    <a:cubicBezTo>
                      <a:pt x="101" y="94"/>
                      <a:pt x="98" y="92"/>
                      <a:pt x="96" y="89"/>
                    </a:cubicBezTo>
                    <a:cubicBezTo>
                      <a:pt x="93" y="85"/>
                      <a:pt x="91" y="81"/>
                      <a:pt x="88" y="77"/>
                    </a:cubicBezTo>
                    <a:cubicBezTo>
                      <a:pt x="78" y="66"/>
                      <a:pt x="66" y="68"/>
                      <a:pt x="57" y="77"/>
                    </a:cubicBezTo>
                    <a:cubicBezTo>
                      <a:pt x="54" y="79"/>
                      <a:pt x="55" y="81"/>
                      <a:pt x="57" y="83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5" y="86"/>
                      <a:pt x="69" y="88"/>
                      <a:pt x="73" y="89"/>
                    </a:cubicBezTo>
                    <a:cubicBezTo>
                      <a:pt x="74" y="90"/>
                      <a:pt x="75" y="90"/>
                      <a:pt x="76" y="91"/>
                    </a:cubicBezTo>
                    <a:cubicBezTo>
                      <a:pt x="77" y="92"/>
                      <a:pt x="77" y="93"/>
                      <a:pt x="75" y="94"/>
                    </a:cubicBezTo>
                    <a:cubicBezTo>
                      <a:pt x="74" y="95"/>
                      <a:pt x="72" y="95"/>
                      <a:pt x="71" y="95"/>
                    </a:cubicBezTo>
                    <a:cubicBezTo>
                      <a:pt x="68" y="96"/>
                      <a:pt x="65" y="96"/>
                      <a:pt x="63" y="97"/>
                    </a:cubicBezTo>
                    <a:cubicBezTo>
                      <a:pt x="61" y="98"/>
                      <a:pt x="59" y="100"/>
                      <a:pt x="59" y="101"/>
                    </a:cubicBezTo>
                    <a:cubicBezTo>
                      <a:pt x="59" y="102"/>
                      <a:pt x="61" y="104"/>
                      <a:pt x="62" y="105"/>
                    </a:cubicBezTo>
                    <a:cubicBezTo>
                      <a:pt x="63" y="106"/>
                      <a:pt x="64" y="106"/>
                      <a:pt x="65" y="107"/>
                    </a:cubicBezTo>
                    <a:cubicBezTo>
                      <a:pt x="67" y="108"/>
                      <a:pt x="69" y="109"/>
                      <a:pt x="70" y="110"/>
                    </a:cubicBezTo>
                    <a:cubicBezTo>
                      <a:pt x="72" y="113"/>
                      <a:pt x="74" y="113"/>
                      <a:pt x="76" y="112"/>
                    </a:cubicBezTo>
                    <a:cubicBezTo>
                      <a:pt x="79" y="110"/>
                      <a:pt x="81" y="109"/>
                      <a:pt x="84" y="107"/>
                    </a:cubicBezTo>
                    <a:cubicBezTo>
                      <a:pt x="87" y="105"/>
                      <a:pt x="87" y="105"/>
                      <a:pt x="89" y="108"/>
                    </a:cubicBezTo>
                    <a:cubicBezTo>
                      <a:pt x="91" y="112"/>
                      <a:pt x="94" y="115"/>
                      <a:pt x="99" y="114"/>
                    </a:cubicBezTo>
                    <a:cubicBezTo>
                      <a:pt x="102" y="114"/>
                      <a:pt x="106" y="112"/>
                      <a:pt x="109" y="111"/>
                    </a:cubicBezTo>
                    <a:cubicBezTo>
                      <a:pt x="111" y="110"/>
                      <a:pt x="113" y="109"/>
                      <a:pt x="116" y="109"/>
                    </a:cubicBezTo>
                    <a:cubicBezTo>
                      <a:pt x="121" y="108"/>
                      <a:pt x="124" y="112"/>
                      <a:pt x="124" y="118"/>
                    </a:cubicBezTo>
                    <a:cubicBezTo>
                      <a:pt x="125" y="124"/>
                      <a:pt x="122" y="128"/>
                      <a:pt x="118" y="131"/>
                    </a:cubicBezTo>
                    <a:cubicBezTo>
                      <a:pt x="114" y="135"/>
                      <a:pt x="112" y="139"/>
                      <a:pt x="114" y="145"/>
                    </a:cubicBezTo>
                    <a:cubicBezTo>
                      <a:pt x="116" y="150"/>
                      <a:pt x="114" y="155"/>
                      <a:pt x="109" y="159"/>
                    </a:cubicBezTo>
                    <a:cubicBezTo>
                      <a:pt x="106" y="162"/>
                      <a:pt x="103" y="164"/>
                      <a:pt x="99" y="167"/>
                    </a:cubicBezTo>
                    <a:cubicBezTo>
                      <a:pt x="95" y="169"/>
                      <a:pt x="89" y="184"/>
                      <a:pt x="90" y="189"/>
                    </a:cubicBezTo>
                    <a:cubicBezTo>
                      <a:pt x="90" y="190"/>
                      <a:pt x="91" y="191"/>
                      <a:pt x="90" y="192"/>
                    </a:cubicBezTo>
                    <a:cubicBezTo>
                      <a:pt x="90" y="197"/>
                      <a:pt x="87" y="196"/>
                      <a:pt x="82" y="197"/>
                    </a:cubicBezTo>
                    <a:cubicBezTo>
                      <a:pt x="79" y="198"/>
                      <a:pt x="80" y="192"/>
                      <a:pt x="79" y="189"/>
                    </a:cubicBezTo>
                    <a:cubicBezTo>
                      <a:pt x="78" y="186"/>
                      <a:pt x="78" y="183"/>
                      <a:pt x="79" y="181"/>
                    </a:cubicBezTo>
                    <a:cubicBezTo>
                      <a:pt x="79" y="178"/>
                      <a:pt x="81" y="176"/>
                      <a:pt x="81" y="173"/>
                    </a:cubicBezTo>
                    <a:cubicBezTo>
                      <a:pt x="83" y="168"/>
                      <a:pt x="82" y="163"/>
                      <a:pt x="78" y="159"/>
                    </a:cubicBezTo>
                    <a:cubicBezTo>
                      <a:pt x="76" y="158"/>
                      <a:pt x="74" y="156"/>
                      <a:pt x="73" y="154"/>
                    </a:cubicBezTo>
                    <a:cubicBezTo>
                      <a:pt x="66" y="148"/>
                      <a:pt x="63" y="141"/>
                      <a:pt x="63" y="132"/>
                    </a:cubicBezTo>
                    <a:cubicBezTo>
                      <a:pt x="63" y="128"/>
                      <a:pt x="65" y="126"/>
                      <a:pt x="69" y="126"/>
                    </a:cubicBezTo>
                    <a:cubicBezTo>
                      <a:pt x="70" y="126"/>
                      <a:pt x="71" y="125"/>
                      <a:pt x="72" y="125"/>
                    </a:cubicBezTo>
                    <a:cubicBezTo>
                      <a:pt x="71" y="122"/>
                      <a:pt x="70" y="120"/>
                      <a:pt x="66" y="120"/>
                    </a:cubicBezTo>
                    <a:cubicBezTo>
                      <a:pt x="63" y="120"/>
                      <a:pt x="61" y="118"/>
                      <a:pt x="60" y="115"/>
                    </a:cubicBezTo>
                    <a:cubicBezTo>
                      <a:pt x="59" y="114"/>
                      <a:pt x="59" y="112"/>
                      <a:pt x="59" y="111"/>
                    </a:cubicBezTo>
                    <a:cubicBezTo>
                      <a:pt x="57" y="108"/>
                      <a:pt x="57" y="104"/>
                      <a:pt x="55" y="102"/>
                    </a:cubicBezTo>
                    <a:cubicBezTo>
                      <a:pt x="53" y="99"/>
                      <a:pt x="52" y="97"/>
                      <a:pt x="52" y="94"/>
                    </a:cubicBezTo>
                    <a:cubicBezTo>
                      <a:pt x="52" y="92"/>
                      <a:pt x="51" y="91"/>
                      <a:pt x="50" y="89"/>
                    </a:cubicBezTo>
                    <a:cubicBezTo>
                      <a:pt x="47" y="87"/>
                      <a:pt x="45" y="84"/>
                      <a:pt x="42" y="82"/>
                    </a:cubicBezTo>
                    <a:cubicBezTo>
                      <a:pt x="41" y="81"/>
                      <a:pt x="40" y="80"/>
                      <a:pt x="38" y="78"/>
                    </a:cubicBezTo>
                    <a:cubicBezTo>
                      <a:pt x="38" y="81"/>
                      <a:pt x="38" y="83"/>
                      <a:pt x="38" y="84"/>
                    </a:cubicBezTo>
                    <a:cubicBezTo>
                      <a:pt x="38" y="86"/>
                      <a:pt x="38" y="89"/>
                      <a:pt x="37" y="91"/>
                    </a:cubicBezTo>
                    <a:cubicBezTo>
                      <a:pt x="37" y="92"/>
                      <a:pt x="35" y="94"/>
                      <a:pt x="34" y="94"/>
                    </a:cubicBezTo>
                    <a:cubicBezTo>
                      <a:pt x="33" y="94"/>
                      <a:pt x="31" y="92"/>
                      <a:pt x="30" y="91"/>
                    </a:cubicBezTo>
                    <a:cubicBezTo>
                      <a:pt x="30" y="89"/>
                      <a:pt x="30" y="86"/>
                      <a:pt x="30" y="84"/>
                    </a:cubicBezTo>
                    <a:cubicBezTo>
                      <a:pt x="32" y="73"/>
                      <a:pt x="33" y="62"/>
                      <a:pt x="32" y="52"/>
                    </a:cubicBezTo>
                    <a:cubicBezTo>
                      <a:pt x="32" y="48"/>
                      <a:pt x="31" y="44"/>
                      <a:pt x="30" y="39"/>
                    </a:cubicBezTo>
                    <a:cubicBezTo>
                      <a:pt x="10" y="64"/>
                      <a:pt x="0" y="108"/>
                      <a:pt x="20" y="148"/>
                    </a:cubicBezTo>
                    <a:cubicBezTo>
                      <a:pt x="42" y="190"/>
                      <a:pt x="89" y="211"/>
                      <a:pt x="135" y="199"/>
                    </a:cubicBezTo>
                    <a:cubicBezTo>
                      <a:pt x="147" y="196"/>
                      <a:pt x="158" y="191"/>
                      <a:pt x="167" y="185"/>
                    </a:cubicBezTo>
                    <a:cubicBezTo>
                      <a:pt x="162" y="183"/>
                      <a:pt x="155" y="180"/>
                      <a:pt x="154" y="161"/>
                    </a:cubicBezTo>
                    <a:cubicBezTo>
                      <a:pt x="153" y="133"/>
                      <a:pt x="157" y="127"/>
                      <a:pt x="160" y="127"/>
                    </a:cubicBezTo>
                    <a:cubicBezTo>
                      <a:pt x="162" y="127"/>
                      <a:pt x="164" y="126"/>
                      <a:pt x="172" y="134"/>
                    </a:cubicBezTo>
                    <a:cubicBezTo>
                      <a:pt x="179" y="143"/>
                      <a:pt x="183" y="139"/>
                      <a:pt x="184" y="133"/>
                    </a:cubicBezTo>
                    <a:cubicBezTo>
                      <a:pt x="184" y="127"/>
                      <a:pt x="190" y="118"/>
                      <a:pt x="193" y="127"/>
                    </a:cubicBezTo>
                    <a:cubicBezTo>
                      <a:pt x="194" y="133"/>
                      <a:pt x="198" y="141"/>
                      <a:pt x="201" y="146"/>
                    </a:cubicBezTo>
                    <a:cubicBezTo>
                      <a:pt x="207" y="135"/>
                      <a:pt x="210" y="123"/>
                      <a:pt x="211" y="111"/>
                    </a:cubicBezTo>
                    <a:cubicBezTo>
                      <a:pt x="209" y="110"/>
                      <a:pt x="208" y="110"/>
                      <a:pt x="206" y="109"/>
                    </a:cubicBezTo>
                    <a:cubicBezTo>
                      <a:pt x="200" y="106"/>
                      <a:pt x="196" y="101"/>
                      <a:pt x="196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+mn-lt"/>
                  <a:ea typeface="+mn-ea"/>
                </a:endParaRPr>
              </a:p>
            </p:txBody>
          </p:sp>
          <p:sp>
            <p:nvSpPr>
              <p:cNvPr id="108" name="Freeform 35"/>
              <p:cNvSpPr>
                <a:spLocks noEditPoints="1"/>
              </p:cNvSpPr>
              <p:nvPr/>
            </p:nvSpPr>
            <p:spPr bwMode="auto">
              <a:xfrm>
                <a:off x="7275513" y="5302250"/>
                <a:ext cx="1012825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58 w 352"/>
                  <a:gd name="T11" fmla="*/ 261 h 352"/>
                  <a:gd name="T12" fmla="*/ 188 w 352"/>
                  <a:gd name="T13" fmla="*/ 294 h 352"/>
                  <a:gd name="T14" fmla="*/ 96 w 352"/>
                  <a:gd name="T15" fmla="*/ 263 h 352"/>
                  <a:gd name="T16" fmla="*/ 59 w 352"/>
                  <a:gd name="T17" fmla="*/ 189 h 352"/>
                  <a:gd name="T18" fmla="*/ 157 w 352"/>
                  <a:gd name="T19" fmla="*/ 60 h 352"/>
                  <a:gd name="T20" fmla="*/ 175 w 352"/>
                  <a:gd name="T21" fmla="*/ 58 h 352"/>
                  <a:gd name="T22" fmla="*/ 176 w 352"/>
                  <a:gd name="T23" fmla="*/ 58 h 352"/>
                  <a:gd name="T24" fmla="*/ 196 w 352"/>
                  <a:gd name="T25" fmla="*/ 60 h 352"/>
                  <a:gd name="T26" fmla="*/ 272 w 352"/>
                  <a:gd name="T27" fmla="*/ 108 h 352"/>
                  <a:gd name="T28" fmla="*/ 293 w 352"/>
                  <a:gd name="T29" fmla="*/ 162 h 352"/>
                  <a:gd name="T30" fmla="*/ 258 w 352"/>
                  <a:gd name="T31" fmla="*/ 26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58" y="261"/>
                    </a:moveTo>
                    <a:cubicBezTo>
                      <a:pt x="238" y="280"/>
                      <a:pt x="215" y="291"/>
                      <a:pt x="188" y="294"/>
                    </a:cubicBezTo>
                    <a:cubicBezTo>
                      <a:pt x="153" y="297"/>
                      <a:pt x="122" y="287"/>
                      <a:pt x="96" y="263"/>
                    </a:cubicBezTo>
                    <a:cubicBezTo>
                      <a:pt x="75" y="243"/>
                      <a:pt x="62" y="218"/>
                      <a:pt x="59" y="189"/>
                    </a:cubicBezTo>
                    <a:cubicBezTo>
                      <a:pt x="52" y="127"/>
                      <a:pt x="96" y="69"/>
                      <a:pt x="157" y="60"/>
                    </a:cubicBezTo>
                    <a:cubicBezTo>
                      <a:pt x="163" y="59"/>
                      <a:pt x="169" y="59"/>
                      <a:pt x="175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3" y="59"/>
                      <a:pt x="189" y="59"/>
                      <a:pt x="196" y="60"/>
                    </a:cubicBezTo>
                    <a:cubicBezTo>
                      <a:pt x="227" y="66"/>
                      <a:pt x="253" y="82"/>
                      <a:pt x="272" y="108"/>
                    </a:cubicBezTo>
                    <a:cubicBezTo>
                      <a:pt x="283" y="124"/>
                      <a:pt x="291" y="142"/>
                      <a:pt x="293" y="162"/>
                    </a:cubicBezTo>
                    <a:cubicBezTo>
                      <a:pt x="297" y="200"/>
                      <a:pt x="286" y="234"/>
                      <a:pt x="258" y="2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+mn-lt"/>
                  <a:ea typeface="+mn-ea"/>
                </a:endParaRPr>
              </a:p>
            </p:txBody>
          </p:sp>
        </p:grpSp>
        <p:sp>
          <p:nvSpPr>
            <p:cNvPr id="106" name="Text Box 10"/>
            <p:cNvSpPr txBox="1">
              <a:spLocks noChangeArrowheads="1"/>
            </p:cNvSpPr>
            <p:nvPr/>
          </p:nvSpPr>
          <p:spPr bwMode="auto">
            <a:xfrm>
              <a:off x="7124653" y="2008885"/>
              <a:ext cx="1605766" cy="8006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4290" tIns="32145" rIns="64290" bIns="32145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 bwMode="auto">
          <a:xfrm>
            <a:off x="9035233" y="4841268"/>
            <a:ext cx="3018069" cy="1245058"/>
            <a:chOff x="6597339" y="3205806"/>
            <a:chExt cx="2145995" cy="884992"/>
          </a:xfrm>
        </p:grpSpPr>
        <p:grpSp>
          <p:nvGrpSpPr>
            <p:cNvPr id="110" name="Group 92"/>
            <p:cNvGrpSpPr>
              <a:grpSpLocks noChangeAspect="1"/>
            </p:cNvGrpSpPr>
            <p:nvPr/>
          </p:nvGrpSpPr>
          <p:grpSpPr>
            <a:xfrm>
              <a:off x="6597339" y="3205806"/>
              <a:ext cx="432000" cy="432833"/>
              <a:chOff x="4427538" y="3192463"/>
              <a:chExt cx="823913" cy="825500"/>
            </a:xfrm>
            <a:solidFill>
              <a:schemeClr val="accent1"/>
            </a:solidFill>
          </p:grpSpPr>
          <p:sp>
            <p:nvSpPr>
              <p:cNvPr id="112" name="Oval 23"/>
              <p:cNvSpPr>
                <a:spLocks noChangeArrowheads="1"/>
              </p:cNvSpPr>
              <p:nvPr/>
            </p:nvSpPr>
            <p:spPr bwMode="auto">
              <a:xfrm>
                <a:off x="4813301" y="3825875"/>
                <a:ext cx="57150" cy="57150"/>
              </a:xfrm>
              <a:prstGeom prst="ellipse">
                <a:avLst/>
              </a:prstGeom>
              <a:solidFill>
                <a:srgbClr val="EC2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+mn-lt"/>
                  <a:ea typeface="+mn-ea"/>
                </a:endParaRPr>
              </a:p>
            </p:txBody>
          </p:sp>
          <p:sp>
            <p:nvSpPr>
              <p:cNvPr id="113" name="Rectangle 24"/>
              <p:cNvSpPr>
                <a:spLocks noChangeArrowheads="1"/>
              </p:cNvSpPr>
              <p:nvPr/>
            </p:nvSpPr>
            <p:spPr bwMode="auto">
              <a:xfrm>
                <a:off x="4784726" y="3352800"/>
                <a:ext cx="115888" cy="15875"/>
              </a:xfrm>
              <a:prstGeom prst="rect">
                <a:avLst/>
              </a:prstGeom>
              <a:solidFill>
                <a:srgbClr val="EC2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+mn-lt"/>
                  <a:ea typeface="+mn-ea"/>
                </a:endParaRPr>
              </a:p>
            </p:txBody>
          </p:sp>
          <p:sp>
            <p:nvSpPr>
              <p:cNvPr id="114" name="Freeform 25"/>
              <p:cNvSpPr>
                <a:spLocks noEditPoints="1"/>
              </p:cNvSpPr>
              <p:nvPr/>
            </p:nvSpPr>
            <p:spPr bwMode="auto">
              <a:xfrm>
                <a:off x="4427538" y="3192463"/>
                <a:ext cx="823913" cy="825500"/>
              </a:xfrm>
              <a:custGeom>
                <a:avLst/>
                <a:gdLst>
                  <a:gd name="T0" fmla="*/ 143 w 286"/>
                  <a:gd name="T1" fmla="*/ 0 h 287"/>
                  <a:gd name="T2" fmla="*/ 0 w 286"/>
                  <a:gd name="T3" fmla="*/ 143 h 287"/>
                  <a:gd name="T4" fmla="*/ 143 w 286"/>
                  <a:gd name="T5" fmla="*/ 287 h 287"/>
                  <a:gd name="T6" fmla="*/ 286 w 286"/>
                  <a:gd name="T7" fmla="*/ 143 h 287"/>
                  <a:gd name="T8" fmla="*/ 143 w 286"/>
                  <a:gd name="T9" fmla="*/ 0 h 287"/>
                  <a:gd name="T10" fmla="*/ 201 w 286"/>
                  <a:gd name="T11" fmla="*/ 234 h 287"/>
                  <a:gd name="T12" fmla="*/ 187 w 286"/>
                  <a:gd name="T13" fmla="*/ 248 h 287"/>
                  <a:gd name="T14" fmla="*/ 101 w 286"/>
                  <a:gd name="T15" fmla="*/ 248 h 287"/>
                  <a:gd name="T16" fmla="*/ 87 w 286"/>
                  <a:gd name="T17" fmla="*/ 234 h 287"/>
                  <a:gd name="T18" fmla="*/ 87 w 286"/>
                  <a:gd name="T19" fmla="*/ 60 h 287"/>
                  <a:gd name="T20" fmla="*/ 101 w 286"/>
                  <a:gd name="T21" fmla="*/ 46 h 287"/>
                  <a:gd name="T22" fmla="*/ 187 w 286"/>
                  <a:gd name="T23" fmla="*/ 46 h 287"/>
                  <a:gd name="T24" fmla="*/ 201 w 286"/>
                  <a:gd name="T25" fmla="*/ 60 h 287"/>
                  <a:gd name="T26" fmla="*/ 201 w 286"/>
                  <a:gd name="T27" fmla="*/ 23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7"/>
                      <a:pt x="143" y="287"/>
                    </a:cubicBezTo>
                    <a:cubicBezTo>
                      <a:pt x="222" y="287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201" y="234"/>
                    </a:moveTo>
                    <a:cubicBezTo>
                      <a:pt x="201" y="242"/>
                      <a:pt x="195" y="248"/>
                      <a:pt x="187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3" y="248"/>
                      <a:pt x="87" y="242"/>
                      <a:pt x="87" y="234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2"/>
                      <a:pt x="93" y="46"/>
                      <a:pt x="101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5" y="46"/>
                      <a:pt x="201" y="52"/>
                      <a:pt x="201" y="60"/>
                    </a:cubicBezTo>
                    <a:lnTo>
                      <a:pt x="201" y="23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+mn-lt"/>
                  <a:ea typeface="+mn-ea"/>
                </a:endParaRPr>
              </a:p>
            </p:txBody>
          </p:sp>
          <p:sp>
            <p:nvSpPr>
              <p:cNvPr id="115" name="Oval 26"/>
              <p:cNvSpPr>
                <a:spLocks noChangeArrowheads="1"/>
              </p:cNvSpPr>
              <p:nvPr/>
            </p:nvSpPr>
            <p:spPr bwMode="auto">
              <a:xfrm>
                <a:off x="4926013" y="3351213"/>
                <a:ext cx="22225" cy="19050"/>
              </a:xfrm>
              <a:prstGeom prst="ellipse">
                <a:avLst/>
              </a:prstGeom>
              <a:solidFill>
                <a:srgbClr val="EC2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+mn-lt"/>
                  <a:ea typeface="+mn-ea"/>
                </a:endParaRPr>
              </a:p>
            </p:txBody>
          </p:sp>
          <p:sp>
            <p:nvSpPr>
              <p:cNvPr id="116" name="Rectangle 27"/>
              <p:cNvSpPr>
                <a:spLocks noChangeArrowheads="1"/>
              </p:cNvSpPr>
              <p:nvPr/>
            </p:nvSpPr>
            <p:spPr bwMode="auto">
              <a:xfrm>
                <a:off x="4710113" y="3397250"/>
                <a:ext cx="265113" cy="4000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393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latin typeface="+mn-lt"/>
                  <a:ea typeface="+mn-ea"/>
                </a:endParaRPr>
              </a:p>
            </p:txBody>
          </p:sp>
        </p:grpSp>
        <p:sp>
          <p:nvSpPr>
            <p:cNvPr id="111" name="Text Box 10"/>
            <p:cNvSpPr txBox="1">
              <a:spLocks noChangeArrowheads="1"/>
            </p:cNvSpPr>
            <p:nvPr/>
          </p:nvSpPr>
          <p:spPr bwMode="auto">
            <a:xfrm>
              <a:off x="7137012" y="3289902"/>
              <a:ext cx="1606322" cy="8008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4290" tIns="32145" rIns="64290" bIns="32145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 bwMode="auto">
          <a:xfrm>
            <a:off x="885109" y="3117928"/>
            <a:ext cx="3093967" cy="1204559"/>
            <a:chOff x="189578" y="1980213"/>
            <a:chExt cx="2200182" cy="856668"/>
          </a:xfrm>
        </p:grpSpPr>
        <p:sp>
          <p:nvSpPr>
            <p:cNvPr id="118" name="Freeform 31"/>
            <p:cNvSpPr>
              <a:spLocks noChangeAspect="1" noEditPoints="1"/>
            </p:cNvSpPr>
            <p:nvPr/>
          </p:nvSpPr>
          <p:spPr bwMode="auto">
            <a:xfrm>
              <a:off x="1957760" y="1980213"/>
              <a:ext cx="432000" cy="432851"/>
            </a:xfrm>
            <a:custGeom>
              <a:avLst/>
              <a:gdLst>
                <a:gd name="T0" fmla="*/ 216000 w 280"/>
                <a:gd name="T1" fmla="*/ 0 h 280"/>
                <a:gd name="T2" fmla="*/ 0 w 280"/>
                <a:gd name="T3" fmla="*/ 216426 h 280"/>
                <a:gd name="T4" fmla="*/ 216000 w 280"/>
                <a:gd name="T5" fmla="*/ 432851 h 280"/>
                <a:gd name="T6" fmla="*/ 432000 w 280"/>
                <a:gd name="T7" fmla="*/ 216426 h 280"/>
                <a:gd name="T8" fmla="*/ 216000 w 280"/>
                <a:gd name="T9" fmla="*/ 0 h 280"/>
                <a:gd name="T10" fmla="*/ 285429 w 280"/>
                <a:gd name="T11" fmla="*/ 106667 h 280"/>
                <a:gd name="T12" fmla="*/ 325543 w 280"/>
                <a:gd name="T13" fmla="*/ 146860 h 280"/>
                <a:gd name="T14" fmla="*/ 285429 w 280"/>
                <a:gd name="T15" fmla="*/ 188599 h 280"/>
                <a:gd name="T16" fmla="*/ 268457 w 280"/>
                <a:gd name="T17" fmla="*/ 183962 h 280"/>
                <a:gd name="T18" fmla="*/ 243771 w 280"/>
                <a:gd name="T19" fmla="*/ 146860 h 280"/>
                <a:gd name="T20" fmla="*/ 285429 w 280"/>
                <a:gd name="T21" fmla="*/ 106667 h 280"/>
                <a:gd name="T22" fmla="*/ 217543 w 280"/>
                <a:gd name="T23" fmla="*/ 148406 h 280"/>
                <a:gd name="T24" fmla="*/ 257657 w 280"/>
                <a:gd name="T25" fmla="*/ 190145 h 280"/>
                <a:gd name="T26" fmla="*/ 217543 w 280"/>
                <a:gd name="T27" fmla="*/ 230339 h 280"/>
                <a:gd name="T28" fmla="*/ 177429 w 280"/>
                <a:gd name="T29" fmla="*/ 190145 h 280"/>
                <a:gd name="T30" fmla="*/ 217543 w 280"/>
                <a:gd name="T31" fmla="*/ 148406 h 280"/>
                <a:gd name="T32" fmla="*/ 146571 w 280"/>
                <a:gd name="T33" fmla="*/ 106667 h 280"/>
                <a:gd name="T34" fmla="*/ 186686 w 280"/>
                <a:gd name="T35" fmla="*/ 146860 h 280"/>
                <a:gd name="T36" fmla="*/ 186686 w 280"/>
                <a:gd name="T37" fmla="*/ 149952 h 280"/>
                <a:gd name="T38" fmla="*/ 168171 w 280"/>
                <a:gd name="T39" fmla="*/ 182416 h 280"/>
                <a:gd name="T40" fmla="*/ 146571 w 280"/>
                <a:gd name="T41" fmla="*/ 188599 h 280"/>
                <a:gd name="T42" fmla="*/ 104914 w 280"/>
                <a:gd name="T43" fmla="*/ 146860 h 280"/>
                <a:gd name="T44" fmla="*/ 146571 w 280"/>
                <a:gd name="T45" fmla="*/ 106667 h 280"/>
                <a:gd name="T46" fmla="*/ 138857 w 280"/>
                <a:gd name="T47" fmla="*/ 298358 h 280"/>
                <a:gd name="T48" fmla="*/ 80229 w 280"/>
                <a:gd name="T49" fmla="*/ 287537 h 280"/>
                <a:gd name="T50" fmla="*/ 77143 w 280"/>
                <a:gd name="T51" fmla="*/ 285991 h 280"/>
                <a:gd name="T52" fmla="*/ 77143 w 280"/>
                <a:gd name="T53" fmla="*/ 285991 h 280"/>
                <a:gd name="T54" fmla="*/ 77143 w 280"/>
                <a:gd name="T55" fmla="*/ 242706 h 280"/>
                <a:gd name="T56" fmla="*/ 129600 w 280"/>
                <a:gd name="T57" fmla="*/ 191691 h 280"/>
                <a:gd name="T58" fmla="*/ 163543 w 280"/>
                <a:gd name="T59" fmla="*/ 191691 h 280"/>
                <a:gd name="T60" fmla="*/ 166629 w 280"/>
                <a:gd name="T61" fmla="*/ 191691 h 280"/>
                <a:gd name="T62" fmla="*/ 182057 w 280"/>
                <a:gd name="T63" fmla="*/ 225701 h 280"/>
                <a:gd name="T64" fmla="*/ 138857 w 280"/>
                <a:gd name="T65" fmla="*/ 285991 h 280"/>
                <a:gd name="T66" fmla="*/ 138857 w 280"/>
                <a:gd name="T67" fmla="*/ 298358 h 280"/>
                <a:gd name="T68" fmla="*/ 286971 w 280"/>
                <a:gd name="T69" fmla="*/ 327730 h 280"/>
                <a:gd name="T70" fmla="*/ 286971 w 280"/>
                <a:gd name="T71" fmla="*/ 327730 h 280"/>
                <a:gd name="T72" fmla="*/ 283886 w 280"/>
                <a:gd name="T73" fmla="*/ 329276 h 280"/>
                <a:gd name="T74" fmla="*/ 222171 w 280"/>
                <a:gd name="T75" fmla="*/ 340097 h 280"/>
                <a:gd name="T76" fmla="*/ 151200 w 280"/>
                <a:gd name="T77" fmla="*/ 329276 h 280"/>
                <a:gd name="T78" fmla="*/ 148114 w 280"/>
                <a:gd name="T79" fmla="*/ 327730 h 280"/>
                <a:gd name="T80" fmla="*/ 148114 w 280"/>
                <a:gd name="T81" fmla="*/ 327730 h 280"/>
                <a:gd name="T82" fmla="*/ 148114 w 280"/>
                <a:gd name="T83" fmla="*/ 285991 h 280"/>
                <a:gd name="T84" fmla="*/ 200571 w 280"/>
                <a:gd name="T85" fmla="*/ 233430 h 280"/>
                <a:gd name="T86" fmla="*/ 234514 w 280"/>
                <a:gd name="T87" fmla="*/ 233430 h 280"/>
                <a:gd name="T88" fmla="*/ 286971 w 280"/>
                <a:gd name="T89" fmla="*/ 285991 h 280"/>
                <a:gd name="T90" fmla="*/ 286971 w 280"/>
                <a:gd name="T91" fmla="*/ 327730 h 280"/>
                <a:gd name="T92" fmla="*/ 354857 w 280"/>
                <a:gd name="T93" fmla="*/ 285991 h 280"/>
                <a:gd name="T94" fmla="*/ 354857 w 280"/>
                <a:gd name="T95" fmla="*/ 285991 h 280"/>
                <a:gd name="T96" fmla="*/ 351771 w 280"/>
                <a:gd name="T97" fmla="*/ 287537 h 280"/>
                <a:gd name="T98" fmla="*/ 296229 w 280"/>
                <a:gd name="T99" fmla="*/ 298358 h 280"/>
                <a:gd name="T100" fmla="*/ 296229 w 280"/>
                <a:gd name="T101" fmla="*/ 285991 h 280"/>
                <a:gd name="T102" fmla="*/ 253029 w 280"/>
                <a:gd name="T103" fmla="*/ 225701 h 280"/>
                <a:gd name="T104" fmla="*/ 268457 w 280"/>
                <a:gd name="T105" fmla="*/ 191691 h 280"/>
                <a:gd name="T106" fmla="*/ 302400 w 280"/>
                <a:gd name="T107" fmla="*/ 191691 h 280"/>
                <a:gd name="T108" fmla="*/ 354857 w 280"/>
                <a:gd name="T109" fmla="*/ 242706 h 280"/>
                <a:gd name="T110" fmla="*/ 354857 w 280"/>
                <a:gd name="T111" fmla="*/ 285991 h 2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6435" tIns="48218" rIns="96435" bIns="48218"/>
            <a:lstStyle/>
            <a:p>
              <a:endParaRPr lang="zh-CN" altLang="en-US"/>
            </a:p>
          </p:txBody>
        </p:sp>
        <p:sp>
          <p:nvSpPr>
            <p:cNvPr id="119" name="Text Box 10"/>
            <p:cNvSpPr txBox="1">
              <a:spLocks noChangeArrowheads="1"/>
            </p:cNvSpPr>
            <p:nvPr/>
          </p:nvSpPr>
          <p:spPr bwMode="auto">
            <a:xfrm>
              <a:off x="189578" y="2018315"/>
              <a:ext cx="1677498" cy="8185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4290" tIns="32145" rIns="64290" bIns="32145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 bwMode="auto">
          <a:xfrm>
            <a:off x="885109" y="4836803"/>
            <a:ext cx="3093967" cy="1224969"/>
            <a:chOff x="189578" y="3201419"/>
            <a:chExt cx="2200182" cy="872107"/>
          </a:xfrm>
        </p:grpSpPr>
        <p:sp>
          <p:nvSpPr>
            <p:cNvPr id="121" name="Freeform 45"/>
            <p:cNvSpPr>
              <a:spLocks noChangeAspect="1" noEditPoints="1"/>
            </p:cNvSpPr>
            <p:nvPr/>
          </p:nvSpPr>
          <p:spPr bwMode="auto">
            <a:xfrm>
              <a:off x="1957760" y="3201419"/>
              <a:ext cx="432000" cy="432698"/>
            </a:xfrm>
            <a:custGeom>
              <a:avLst/>
              <a:gdLst>
                <a:gd name="T0" fmla="*/ 0 w 342"/>
                <a:gd name="T1" fmla="*/ 216349 h 342"/>
                <a:gd name="T2" fmla="*/ 432000 w 342"/>
                <a:gd name="T3" fmla="*/ 216349 h 342"/>
                <a:gd name="T4" fmla="*/ 60632 w 342"/>
                <a:gd name="T5" fmla="*/ 177128 h 342"/>
                <a:gd name="T6" fmla="*/ 136421 w 342"/>
                <a:gd name="T7" fmla="*/ 207493 h 342"/>
                <a:gd name="T8" fmla="*/ 60632 w 342"/>
                <a:gd name="T9" fmla="*/ 177128 h 342"/>
                <a:gd name="T10" fmla="*/ 137684 w 342"/>
                <a:gd name="T11" fmla="*/ 216349 h 342"/>
                <a:gd name="T12" fmla="*/ 83368 w 342"/>
                <a:gd name="T13" fmla="*/ 264427 h 342"/>
                <a:gd name="T14" fmla="*/ 120000 w 342"/>
                <a:gd name="T15" fmla="*/ 358051 h 342"/>
                <a:gd name="T16" fmla="*/ 120000 w 342"/>
                <a:gd name="T17" fmla="*/ 309974 h 342"/>
                <a:gd name="T18" fmla="*/ 120000 w 342"/>
                <a:gd name="T19" fmla="*/ 358051 h 342"/>
                <a:gd name="T20" fmla="*/ 84632 w 342"/>
                <a:gd name="T21" fmla="*/ 273283 h 342"/>
                <a:gd name="T22" fmla="*/ 144000 w 342"/>
                <a:gd name="T23" fmla="*/ 302383 h 342"/>
                <a:gd name="T24" fmla="*/ 213474 w 342"/>
                <a:gd name="T25" fmla="*/ 302383 h 342"/>
                <a:gd name="T26" fmla="*/ 151579 w 342"/>
                <a:gd name="T27" fmla="*/ 273283 h 342"/>
                <a:gd name="T28" fmla="*/ 213474 w 342"/>
                <a:gd name="T29" fmla="*/ 302383 h 342"/>
                <a:gd name="T30" fmla="*/ 150316 w 342"/>
                <a:gd name="T31" fmla="*/ 264427 h 342"/>
                <a:gd name="T32" fmla="*/ 221053 w 342"/>
                <a:gd name="T33" fmla="*/ 216349 h 342"/>
                <a:gd name="T34" fmla="*/ 146526 w 342"/>
                <a:gd name="T35" fmla="*/ 207493 h 342"/>
                <a:gd name="T36" fmla="*/ 223579 w 342"/>
                <a:gd name="T37" fmla="*/ 177128 h 342"/>
                <a:gd name="T38" fmla="*/ 146526 w 342"/>
                <a:gd name="T39" fmla="*/ 207493 h 342"/>
                <a:gd name="T40" fmla="*/ 223579 w 342"/>
                <a:gd name="T41" fmla="*/ 334012 h 342"/>
                <a:gd name="T42" fmla="*/ 271579 w 342"/>
                <a:gd name="T43" fmla="*/ 334012 h 342"/>
                <a:gd name="T44" fmla="*/ 274105 w 342"/>
                <a:gd name="T45" fmla="*/ 302383 h 342"/>
                <a:gd name="T46" fmla="*/ 224842 w 342"/>
                <a:gd name="T47" fmla="*/ 273283 h 342"/>
                <a:gd name="T48" fmla="*/ 274105 w 342"/>
                <a:gd name="T49" fmla="*/ 302383 h 342"/>
                <a:gd name="T50" fmla="*/ 226105 w 342"/>
                <a:gd name="T51" fmla="*/ 264427 h 342"/>
                <a:gd name="T52" fmla="*/ 296842 w 342"/>
                <a:gd name="T53" fmla="*/ 216349 h 342"/>
                <a:gd name="T54" fmla="*/ 357474 w 342"/>
                <a:gd name="T55" fmla="*/ 159415 h 342"/>
                <a:gd name="T56" fmla="*/ 304421 w 342"/>
                <a:gd name="T57" fmla="*/ 188515 h 342"/>
                <a:gd name="T58" fmla="*/ 229895 w 342"/>
                <a:gd name="T59" fmla="*/ 207493 h 342"/>
                <a:gd name="T60" fmla="*/ 277895 w 342"/>
                <a:gd name="T61" fmla="*/ 177128 h 342"/>
                <a:gd name="T62" fmla="*/ 318316 w 342"/>
                <a:gd name="T63" fmla="*/ 135376 h 342"/>
                <a:gd name="T64" fmla="*/ 328421 w 342"/>
                <a:gd name="T65" fmla="*/ 130315 h 342"/>
                <a:gd name="T66" fmla="*/ 357474 w 342"/>
                <a:gd name="T67" fmla="*/ 159415 h 3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6435" tIns="48218" rIns="96435" bIns="48218"/>
            <a:lstStyle/>
            <a:p>
              <a:endParaRPr lang="zh-CN" altLang="en-US"/>
            </a:p>
          </p:txBody>
        </p:sp>
        <p:sp>
          <p:nvSpPr>
            <p:cNvPr id="122" name="Text Box 10"/>
            <p:cNvSpPr txBox="1">
              <a:spLocks noChangeArrowheads="1"/>
            </p:cNvSpPr>
            <p:nvPr/>
          </p:nvSpPr>
          <p:spPr bwMode="auto">
            <a:xfrm>
              <a:off x="189578" y="3271347"/>
              <a:ext cx="1606482" cy="8021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4290" tIns="32145" rIns="64290" bIns="32145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455289" y="709542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11125200" y="0"/>
            <a:ext cx="1733550" cy="709542"/>
            <a:chOff x="11125200" y="0"/>
            <a:chExt cx="1733550" cy="709542"/>
          </a:xfrm>
        </p:grpSpPr>
        <p:sp>
          <p:nvSpPr>
            <p:cNvPr id="99" name="矩形 98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Content Placeholder 2"/>
            <p:cNvSpPr txBox="1"/>
            <p:nvPr/>
          </p:nvSpPr>
          <p:spPr>
            <a:xfrm>
              <a:off x="11579981" y="64770"/>
              <a:ext cx="931937" cy="527368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en-US" sz="32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 rot="10800000">
            <a:off x="807868" y="2657694"/>
            <a:ext cx="439604" cy="1562338"/>
          </a:xfrm>
          <a:custGeom>
            <a:avLst/>
            <a:gdLst>
              <a:gd name="connsiteX0" fmla="*/ 0 w 530147"/>
              <a:gd name="connsiteY0" fmla="*/ 0 h 1562338"/>
              <a:gd name="connsiteX1" fmla="*/ 530147 w 530147"/>
              <a:gd name="connsiteY1" fmla="*/ 0 h 1562338"/>
              <a:gd name="connsiteX2" fmla="*/ 530147 w 530147"/>
              <a:gd name="connsiteY2" fmla="*/ 1216177 h 1562338"/>
              <a:gd name="connsiteX3" fmla="*/ 0 w 530147"/>
              <a:gd name="connsiteY3" fmla="*/ 1562338 h 156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47" h="1562338">
                <a:moveTo>
                  <a:pt x="0" y="0"/>
                </a:moveTo>
                <a:lnTo>
                  <a:pt x="530147" y="0"/>
                </a:lnTo>
                <a:lnTo>
                  <a:pt x="530147" y="1216177"/>
                </a:lnTo>
                <a:lnTo>
                  <a:pt x="0" y="15623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5858840" y="2999919"/>
            <a:ext cx="439604" cy="1562338"/>
          </a:xfrm>
          <a:custGeom>
            <a:avLst/>
            <a:gdLst>
              <a:gd name="connsiteX0" fmla="*/ 0 w 530147"/>
              <a:gd name="connsiteY0" fmla="*/ 0 h 1562338"/>
              <a:gd name="connsiteX1" fmla="*/ 530147 w 530147"/>
              <a:gd name="connsiteY1" fmla="*/ 0 h 1562338"/>
              <a:gd name="connsiteX2" fmla="*/ 530147 w 530147"/>
              <a:gd name="connsiteY2" fmla="*/ 1216177 h 1562338"/>
              <a:gd name="connsiteX3" fmla="*/ 0 w 530147"/>
              <a:gd name="connsiteY3" fmla="*/ 1562338 h 156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47" h="1562338">
                <a:moveTo>
                  <a:pt x="0" y="0"/>
                </a:moveTo>
                <a:lnTo>
                  <a:pt x="530147" y="0"/>
                </a:lnTo>
                <a:lnTo>
                  <a:pt x="530147" y="1216177"/>
                </a:lnTo>
                <a:lnTo>
                  <a:pt x="0" y="15623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588515" y="-12699"/>
            <a:ext cx="5926586" cy="7245349"/>
          </a:xfrm>
          <a:custGeom>
            <a:avLst/>
            <a:gdLst>
              <a:gd name="connsiteX0" fmla="*/ 756568 w 4593513"/>
              <a:gd name="connsiteY0" fmla="*/ 0 h 7245349"/>
              <a:gd name="connsiteX1" fmla="*/ 4593513 w 4593513"/>
              <a:gd name="connsiteY1" fmla="*/ 0 h 7245349"/>
              <a:gd name="connsiteX2" fmla="*/ 3830873 w 4593513"/>
              <a:gd name="connsiteY2" fmla="*/ 7245349 h 7245349"/>
              <a:gd name="connsiteX3" fmla="*/ 0 w 4593513"/>
              <a:gd name="connsiteY3" fmla="*/ 7245349 h 7245349"/>
              <a:gd name="connsiteX4" fmla="*/ 0 w 4593513"/>
              <a:gd name="connsiteY4" fmla="*/ 7187657 h 724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3513" h="7245349">
                <a:moveTo>
                  <a:pt x="756568" y="0"/>
                </a:moveTo>
                <a:lnTo>
                  <a:pt x="4593513" y="0"/>
                </a:lnTo>
                <a:lnTo>
                  <a:pt x="3830873" y="7245349"/>
                </a:lnTo>
                <a:lnTo>
                  <a:pt x="0" y="7245349"/>
                </a:lnTo>
                <a:lnTo>
                  <a:pt x="0" y="7187657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75" b="1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05173" y="2999919"/>
            <a:ext cx="5493271" cy="1220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1"/>
          <p:cNvSpPr txBox="1"/>
          <p:nvPr/>
        </p:nvSpPr>
        <p:spPr>
          <a:xfrm>
            <a:off x="6993434" y="2730977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zh-CN" altLang="en-US" sz="4000" dirty="0" smtClean="0">
                <a:solidFill>
                  <a:srgbClr val="0170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4000" dirty="0">
                <a:solidFill>
                  <a:srgbClr val="0170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4000" dirty="0">
              <a:solidFill>
                <a:srgbClr val="0170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10137" y="2768304"/>
            <a:ext cx="1683342" cy="16833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8" name="TextBox 13"/>
          <p:cNvSpPr txBox="1"/>
          <p:nvPr/>
        </p:nvSpPr>
        <p:spPr>
          <a:xfrm>
            <a:off x="2917064" y="3068994"/>
            <a:ext cx="1269489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7030" b="1" dirty="0" smtClean="0">
                <a:solidFill>
                  <a:srgbClr val="0170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7030" b="1" dirty="0">
              <a:solidFill>
                <a:srgbClr val="0170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1"/>
          <p:cNvSpPr txBox="1"/>
          <p:nvPr/>
        </p:nvSpPr>
        <p:spPr>
          <a:xfrm>
            <a:off x="6937007" y="3710110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600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600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9109397" y="3710110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600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600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6937007" y="4048664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600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600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9109397" y="4048664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600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600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993434" y="3529278"/>
            <a:ext cx="418846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37" grpId="0" animBg="1"/>
      <p:bldP spid="3" grpId="0" animBg="1"/>
      <p:bldP spid="13" grpId="0"/>
      <p:bldP spid="1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 office主题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7608</Words>
  <Application>WPS 演示</Application>
  <PresentationFormat>自定义</PresentationFormat>
  <Paragraphs>478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微软雅黑</vt:lpstr>
      <vt:lpstr>Agency FB</vt:lpstr>
      <vt:lpstr>Trebuchet MS</vt:lpstr>
      <vt:lpstr>Lato Light</vt:lpstr>
      <vt:lpstr>Kozuka Gothic Pro M</vt:lpstr>
      <vt:lpstr>Yu Gothic UI Semibold</vt:lpstr>
      <vt:lpstr>Impact</vt:lpstr>
      <vt:lpstr>Franklin Gothic Medium</vt:lpstr>
      <vt:lpstr>Arial</vt:lpstr>
      <vt:lpstr>Segoe Print</vt:lpstr>
      <vt:lpstr>Arial Unicode MS</vt:lpstr>
      <vt:lpstr>Source Sans Pro Light</vt:lpstr>
      <vt:lpstr>等线</vt:lpstr>
      <vt:lpstr>等线 Light</vt:lpstr>
      <vt:lpstr>office主题</vt:lpstr>
      <vt:lpstr> office主题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bt026</dc:title>
  <dc:creator/>
  <cp:lastModifiedBy>一颗苹果</cp:lastModifiedBy>
  <cp:revision>5</cp:revision>
  <dcterms:created xsi:type="dcterms:W3CDTF">2016-09-19T10:52:00Z</dcterms:created>
  <dcterms:modified xsi:type="dcterms:W3CDTF">2021-09-17T02:37:02Z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53C4F87C51014B01A0AB28B696E5F03B</vt:lpwstr>
  </property>
</Properties>
</file>