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6" r:id="rId3"/>
    <p:sldId id="271" r:id="rId5"/>
    <p:sldId id="272" r:id="rId6"/>
    <p:sldId id="287" r:id="rId7"/>
    <p:sldId id="257" r:id="rId8"/>
    <p:sldId id="279" r:id="rId9"/>
    <p:sldId id="268" r:id="rId10"/>
    <p:sldId id="260" r:id="rId11"/>
    <p:sldId id="262" r:id="rId12"/>
    <p:sldId id="273" r:id="rId13"/>
    <p:sldId id="261" r:id="rId14"/>
    <p:sldId id="265" r:id="rId15"/>
    <p:sldId id="259" r:id="rId16"/>
    <p:sldId id="274" r:id="rId17"/>
    <p:sldId id="266" r:id="rId18"/>
    <p:sldId id="264" r:id="rId19"/>
    <p:sldId id="267" r:id="rId20"/>
    <p:sldId id="263" r:id="rId21"/>
    <p:sldId id="275" r:id="rId22"/>
    <p:sldId id="270" r:id="rId23"/>
    <p:sldId id="278" r:id="rId24"/>
    <p:sldId id="280" r:id="rId25"/>
    <p:sldId id="281" r:id="rId26"/>
    <p:sldId id="283" r:id="rId27"/>
    <p:sldId id="28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AC"/>
    <a:srgbClr val="F0A494"/>
    <a:srgbClr val="F17356"/>
    <a:srgbClr val="F7F273"/>
    <a:srgbClr val="FEE6B9"/>
    <a:srgbClr val="807C78"/>
    <a:srgbClr val="779464"/>
    <a:srgbClr val="C6A732"/>
    <a:srgbClr val="627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27243-0943-4CD0-B808-C6AC6D2BBF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56B8F-7B6B-48D3-9A6F-BBA964CFB8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DD8B-74EA-40F1-A2A1-EC50BBEA9B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3" Type="http://schemas.openxmlformats.org/officeDocument/2006/relationships/tags" Target="../tags/tag1.xml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tags" Target="../tags/tag52.xml"/><Relationship Id="rId2" Type="http://schemas.openxmlformats.org/officeDocument/2006/relationships/image" Target="../media/image6.png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7.png"/><Relationship Id="rId3" Type="http://schemas.openxmlformats.org/officeDocument/2006/relationships/tags" Target="../tags/tag57.xml"/><Relationship Id="rId2" Type="http://schemas.openxmlformats.org/officeDocument/2006/relationships/image" Target="../media/image6.png"/><Relationship Id="rId1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../media/image7.png"/><Relationship Id="rId3" Type="http://schemas.openxmlformats.org/officeDocument/2006/relationships/tags" Target="../tags/tag62.xml"/><Relationship Id="rId2" Type="http://schemas.openxmlformats.org/officeDocument/2006/relationships/image" Target="../media/image6.png"/><Relationship Id="rId1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7.png"/><Relationship Id="rId3" Type="http://schemas.openxmlformats.org/officeDocument/2006/relationships/tags" Target="../tags/tag72.xml"/><Relationship Id="rId2" Type="http://schemas.openxmlformats.org/officeDocument/2006/relationships/image" Target="../media/image6.png"/><Relationship Id="rId1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image" Target="../media/image7.png"/><Relationship Id="rId3" Type="http://schemas.openxmlformats.org/officeDocument/2006/relationships/tags" Target="../tags/tag77.xml"/><Relationship Id="rId24" Type="http://schemas.openxmlformats.org/officeDocument/2006/relationships/notesSlide" Target="../notesSlides/notesSlide16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image" Target="../media/image6.png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7.png"/><Relationship Id="rId3" Type="http://schemas.openxmlformats.org/officeDocument/2006/relationships/tags" Target="../tags/tag97.xml"/><Relationship Id="rId25" Type="http://schemas.openxmlformats.org/officeDocument/2006/relationships/notesSlide" Target="../notesSlides/notesSlide17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image" Target="../media/image6.png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image" Target="../media/image7.png"/><Relationship Id="rId3" Type="http://schemas.openxmlformats.org/officeDocument/2006/relationships/tags" Target="../tags/tag118.xml"/><Relationship Id="rId2" Type="http://schemas.openxmlformats.org/officeDocument/2006/relationships/image" Target="../media/image6.png"/><Relationship Id="rId1" Type="http://schemas.openxmlformats.org/officeDocument/2006/relationships/tags" Target="../tags/tag11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GIF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image" Target="../media/image7.png"/><Relationship Id="rId3" Type="http://schemas.openxmlformats.org/officeDocument/2006/relationships/tags" Target="../tags/tag128.xml"/><Relationship Id="rId2" Type="http://schemas.openxmlformats.org/officeDocument/2006/relationships/image" Target="../media/image6.png"/><Relationship Id="rId1" Type="http://schemas.openxmlformats.org/officeDocument/2006/relationships/tags" Target="../tags/tag12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../media/image7.png"/><Relationship Id="rId6" Type="http://schemas.openxmlformats.org/officeDocument/2006/relationships/tags" Target="../tags/tag136.xml"/><Relationship Id="rId5" Type="http://schemas.openxmlformats.org/officeDocument/2006/relationships/image" Target="../media/image6.png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6" Type="http://schemas.openxmlformats.org/officeDocument/2006/relationships/notesSlide" Target="../notesSlides/notesSlide21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153.xml"/><Relationship Id="rId23" Type="http://schemas.openxmlformats.org/officeDocument/2006/relationships/tags" Target="../tags/tag152.xml"/><Relationship Id="rId22" Type="http://schemas.openxmlformats.org/officeDocument/2006/relationships/tags" Target="../tags/tag151.xml"/><Relationship Id="rId21" Type="http://schemas.openxmlformats.org/officeDocument/2006/relationships/tags" Target="../tags/tag150.xml"/><Relationship Id="rId20" Type="http://schemas.openxmlformats.org/officeDocument/2006/relationships/tags" Target="../tags/tag149.xml"/><Relationship Id="rId2" Type="http://schemas.openxmlformats.org/officeDocument/2006/relationships/tags" Target="../tags/tag133.xml"/><Relationship Id="rId19" Type="http://schemas.openxmlformats.org/officeDocument/2006/relationships/tags" Target="../tags/tag148.xml"/><Relationship Id="rId18" Type="http://schemas.openxmlformats.org/officeDocument/2006/relationships/tags" Target="../tags/tag147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tags" Target="../tags/tag158.xml"/><Relationship Id="rId5" Type="http://schemas.openxmlformats.org/officeDocument/2006/relationships/image" Target="../media/image6.png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tags" Target="../tags/tag163.xml"/><Relationship Id="rId5" Type="http://schemas.openxmlformats.org/officeDocument/2006/relationships/image" Target="../media/image6.pn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tags" Target="../tags/tag168.xml"/><Relationship Id="rId5" Type="http://schemas.openxmlformats.org/officeDocument/2006/relationships/image" Target="../media/image6.png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jpeg"/><Relationship Id="rId2" Type="http://schemas.openxmlformats.org/officeDocument/2006/relationships/tags" Target="../tags/tag169.xml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../media/image7.png"/><Relationship Id="rId3" Type="http://schemas.openxmlformats.org/officeDocument/2006/relationships/tags" Target="../tags/tag15.xml"/><Relationship Id="rId2" Type="http://schemas.openxmlformats.org/officeDocument/2006/relationships/image" Target="../media/image6.png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5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7.png"/><Relationship Id="rId3" Type="http://schemas.openxmlformats.org/officeDocument/2006/relationships/tags" Target="../tags/tag24.xml"/><Relationship Id="rId2" Type="http://schemas.openxmlformats.org/officeDocument/2006/relationships/image" Target="../media/image6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7.png"/><Relationship Id="rId3" Type="http://schemas.openxmlformats.org/officeDocument/2006/relationships/tags" Target="../tags/tag29.xml"/><Relationship Id="rId2" Type="http://schemas.openxmlformats.org/officeDocument/2006/relationships/image" Target="../media/image6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7.png"/><Relationship Id="rId3" Type="http://schemas.openxmlformats.org/officeDocument/2006/relationships/tags" Target="../tags/tag34.xml"/><Relationship Id="rId2" Type="http://schemas.openxmlformats.org/officeDocument/2006/relationships/image" Target="../media/image6.png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../media/image7.png"/><Relationship Id="rId3" Type="http://schemas.openxmlformats.org/officeDocument/2006/relationships/tags" Target="../tags/tag39.xml"/><Relationship Id="rId2" Type="http://schemas.openxmlformats.org/officeDocument/2006/relationships/image" Target="../media/image6.png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image" Target="../media/image10.emf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60" y="884981"/>
            <a:ext cx="4072448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0" y="746667"/>
            <a:ext cx="4072448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3894090" y="2818407"/>
            <a:ext cx="566835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文本框 9"/>
          <p:cNvSpPr txBox="1"/>
          <p:nvPr>
            <p:custDataLst>
              <p:tags r:id="rId3"/>
            </p:custDataLst>
          </p:nvPr>
        </p:nvSpPr>
        <p:spPr>
          <a:xfrm>
            <a:off x="4376005" y="4429558"/>
            <a:ext cx="4704523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dirty="0">
                <a:cs typeface="+mn-ea"/>
                <a:sym typeface="+mn-lt"/>
              </a:rPr>
              <a:t>汇报人：</a:t>
            </a:r>
            <a:r>
              <a:rPr lang="en-US" altLang="zh-CN" sz="2800" dirty="0">
                <a:cs typeface="+mn-ea"/>
                <a:sym typeface="+mn-lt"/>
              </a:rPr>
              <a:t>xxx</a:t>
            </a:r>
            <a:endParaRPr lang="en-US" altLang="ko-KR" sz="2800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59742" y="2988328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006A60"/>
                </a:solidFill>
                <a:cs typeface="+mn-ea"/>
                <a:sym typeface="+mn-lt"/>
              </a:rPr>
              <a:t>落叶小清新通用模板</a:t>
            </a:r>
            <a:endParaRPr lang="zh-CN" altLang="en-US" sz="4800" dirty="0">
              <a:solidFill>
                <a:srgbClr val="006A6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-47392" y="0"/>
            <a:ext cx="12239392" cy="6884658"/>
          </a:xfrm>
          <a:prstGeom prst="rect">
            <a:avLst/>
          </a:prstGeom>
        </p:spPr>
      </p:pic>
      <p:pic>
        <p:nvPicPr>
          <p:cNvPr id="1028" name="Picture 4" descr="https://timgsa.baidu.com/timg?image&amp;quality=80&amp;size=b9999_10000&amp;sec=1495696084441&amp;di=bfec2d40793a51cfb992a302a9fd4e03&amp;imgtype=0&amp;src=http%3A%2F%2Fimglf0.ph.126.net%2FnuEmSdW875drDUdxlNdNCA%3D%3D%2F196976188712142666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3" y="1226571"/>
            <a:ext cx="4800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3550900" y="3049270"/>
            <a:ext cx="5393690" cy="895985"/>
            <a:chOff x="5349" y="4379"/>
            <a:chExt cx="8494" cy="1411"/>
          </a:xfrm>
        </p:grpSpPr>
        <p:sp>
          <p:nvSpPr>
            <p:cNvPr id="13" name="TextBox 12"/>
            <p:cNvSpPr txBox="1"/>
            <p:nvPr/>
          </p:nvSpPr>
          <p:spPr>
            <a:xfrm>
              <a:off x="5349" y="4379"/>
              <a:ext cx="8494" cy="909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0A494"/>
                  </a:solidFill>
                  <a:latin typeface="+mj-lt"/>
                </a:rPr>
                <a:t>POWERPOINT TEMPLATE</a:t>
              </a:r>
              <a:endParaRPr lang="en-US" sz="3300" b="1" dirty="0">
                <a:solidFill>
                  <a:srgbClr val="F0A494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01" y="5245"/>
              <a:ext cx="7798" cy="54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Lorem ipsum dolor sit amet, consectetur adipiscing elit. Fusce id urna blandit, eleifend nulla ac, fringilla purus. Nulla iaculis tempor felis ut cursus. </a:t>
              </a:r>
              <a:endParaRPr lang="en-US" sz="900" i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2"/>
          <p:cNvSpPr txBox="1"/>
          <p:nvPr/>
        </p:nvSpPr>
        <p:spPr>
          <a:xfrm>
            <a:off x="2468478" y="2249472"/>
            <a:ext cx="7563627" cy="807924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17356"/>
                </a:solidFill>
                <a:latin typeface="华康方圆体W7" panose="040B0709000000000000" pitchFamily="81" charset="-122"/>
                <a:ea typeface="华康方圆体W7" panose="040B0709000000000000" pitchFamily="81" charset="-122"/>
              </a:rPr>
              <a:t>水彩小猫淡雅汇报总结模板</a:t>
            </a:r>
            <a:endParaRPr lang="zh-CN" altLang="en-US" sz="4800" b="1" dirty="0">
              <a:solidFill>
                <a:srgbClr val="F17356"/>
              </a:solidFill>
              <a:latin typeface="华康方圆体W7" panose="040B0709000000000000" pitchFamily="81" charset="-122"/>
              <a:ea typeface="华康方圆体W7" panose="040B0709000000000000" pitchFamily="81" charset="-122"/>
            </a:endParaRPr>
          </a:p>
        </p:txBody>
      </p:sp>
      <p:sp>
        <p:nvSpPr>
          <p:cNvPr id="16" name=" 219"/>
          <p:cNvSpPr/>
          <p:nvPr/>
        </p:nvSpPr>
        <p:spPr>
          <a:xfrm>
            <a:off x="5373350" y="4050665"/>
            <a:ext cx="1753870" cy="2971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99715" y="4010528"/>
            <a:ext cx="1627505" cy="314325"/>
          </a:xfrm>
          <a:prstGeom prst="rect">
            <a:avLst/>
          </a:prstGeom>
          <a:noFill/>
        </p:spPr>
        <p:txBody>
          <a:bodyPr wrap="square" lIns="68589" tIns="34295" rIns="68589" bIns="34295" rtlCol="0">
            <a:noAutofit/>
          </a:bodyPr>
          <a:lstStyle/>
          <a:p>
            <a:pPr algn="l"/>
            <a:endParaRPr lang="zh-CN" altLang="en-US" sz="1600" dirty="0">
              <a:solidFill>
                <a:srgbClr val="F0A494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23" name="Picture 4" descr="https://timgsa.baidu.com/timg?image&amp;quality=80&amp;size=b9999_10000&amp;sec=1495463078439&amp;di=86b5e1ac07315e028db9eb4179da9a6f&amp;imgtype=0&amp;src=http%3A%2F%2Fs7.sinaimg.cn%2Fmiddle%2F4d29e3f4xa75fcea45b96%2669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23" y="427209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99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99"/>
                            </p:stCondLst>
                            <p:childTnLst>
                              <p:par>
                                <p:cTn id="2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timgsa.baidu.com/timg?image&amp;quality=80&amp;size=b9999_10000&amp;sec=1495696084441&amp;di=bfec2d40793a51cfb992a302a9fd4e03&amp;imgtype=0&amp;src=http%3A%2F%2Fimglf0.ph.126.net%2FnuEmSdW875drDUdxlNdNCA%3D%3D%2F1969761887121426663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3" y="1226571"/>
            <a:ext cx="4800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_矩形 6"/>
          <p:cNvSpPr/>
          <p:nvPr>
            <p:custDataLst>
              <p:tags r:id="rId2"/>
            </p:custDataLst>
          </p:nvPr>
        </p:nvSpPr>
        <p:spPr>
          <a:xfrm>
            <a:off x="5318944" y="1935641"/>
            <a:ext cx="1708681" cy="10935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8" name="PA_文本框 7"/>
          <p:cNvSpPr txBox="1"/>
          <p:nvPr>
            <p:custDataLst>
              <p:tags r:id="rId3"/>
            </p:custDataLst>
          </p:nvPr>
        </p:nvSpPr>
        <p:spPr>
          <a:xfrm>
            <a:off x="5723874" y="1977791"/>
            <a:ext cx="898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rgbClr val="002060"/>
                </a:solidFill>
                <a:cs typeface="+mn-ea"/>
                <a:sym typeface="+mn-lt"/>
              </a:rPr>
              <a:t>贰</a:t>
            </a:r>
            <a:endParaRPr lang="zh-CN" altLang="en-US" sz="60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" name="PA_文本框 8"/>
          <p:cNvSpPr txBox="1"/>
          <p:nvPr>
            <p:custDataLst>
              <p:tags r:id="rId4"/>
            </p:custDataLst>
          </p:nvPr>
        </p:nvSpPr>
        <p:spPr>
          <a:xfrm>
            <a:off x="4483666" y="3140322"/>
            <a:ext cx="337923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3200">
                <a:solidFill>
                  <a:srgbClr val="002060"/>
                </a:solidFill>
                <a:cs typeface="+mn-ea"/>
                <a:sym typeface="+mn-lt"/>
              </a:rPr>
              <a:t>添加演示标题</a:t>
            </a:r>
            <a:endParaRPr lang="zh-CN" altLang="en-US" sz="3200">
              <a:solidFill>
                <a:srgbClr val="002060"/>
              </a:solidFill>
              <a:cs typeface="+mn-ea"/>
              <a:sym typeface="+mn-lt"/>
            </a:endParaRPr>
          </a:p>
        </p:txBody>
      </p:sp>
      <p:cxnSp>
        <p:nvCxnSpPr>
          <p:cNvPr id="10" name="PA_直接连接符 16"/>
          <p:cNvCxnSpPr/>
          <p:nvPr>
            <p:custDataLst>
              <p:tags r:id="rId5"/>
            </p:custDataLst>
          </p:nvPr>
        </p:nvCxnSpPr>
        <p:spPr>
          <a:xfrm>
            <a:off x="5948580" y="3822840"/>
            <a:ext cx="449410" cy="0"/>
          </a:xfrm>
          <a:prstGeom prst="line">
            <a:avLst/>
          </a:prstGeom>
          <a:ln>
            <a:solidFill>
              <a:srgbClr val="006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0"/>
          <p:cNvSpPr/>
          <p:nvPr>
            <p:custDataLst>
              <p:tags r:id="rId6"/>
            </p:custDataLst>
          </p:nvPr>
        </p:nvSpPr>
        <p:spPr>
          <a:xfrm>
            <a:off x="3118614" y="3920584"/>
            <a:ext cx="610934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02060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0" y="746667"/>
            <a:ext cx="4072448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: Shape 2"/>
          <p:cNvSpPr/>
          <p:nvPr/>
        </p:nvSpPr>
        <p:spPr bwMode="auto">
          <a:xfrm flipH="1">
            <a:off x="9299171" y="2573235"/>
            <a:ext cx="1924585" cy="2180154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0" y="0"/>
                  <a:pt x="4802" y="930"/>
                  <a:pt x="2881" y="2791"/>
                </a:cubicBezTo>
                <a:cubicBezTo>
                  <a:pt x="-961" y="6513"/>
                  <a:pt x="-961" y="12548"/>
                  <a:pt x="2881" y="16270"/>
                </a:cubicBezTo>
                <a:cubicBezTo>
                  <a:pt x="4636" y="17971"/>
                  <a:pt x="6890" y="18884"/>
                  <a:pt x="9187" y="19031"/>
                </a:cubicBezTo>
                <a:lnTo>
                  <a:pt x="11077" y="21600"/>
                </a:lnTo>
                <a:lnTo>
                  <a:pt x="11077" y="18977"/>
                </a:lnTo>
                <a:cubicBezTo>
                  <a:pt x="13167" y="18721"/>
                  <a:pt x="15191" y="17825"/>
                  <a:pt x="16796" y="16270"/>
                </a:cubicBezTo>
                <a:cubicBezTo>
                  <a:pt x="20638" y="12548"/>
                  <a:pt x="20638" y="6513"/>
                  <a:pt x="16796" y="2791"/>
                </a:cubicBezTo>
                <a:cubicBezTo>
                  <a:pt x="14875" y="930"/>
                  <a:pt x="12357" y="0"/>
                  <a:pt x="98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77" name="Freeform: Shape 3"/>
          <p:cNvSpPr/>
          <p:nvPr/>
        </p:nvSpPr>
        <p:spPr bwMode="auto">
          <a:xfrm>
            <a:off x="9551014" y="3409234"/>
            <a:ext cx="1482743" cy="6556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lang="zh-CN" altLang="en-US" sz="1000">
                <a:solidFill>
                  <a:srgbClr val="FFFFFF"/>
                </a:solidFill>
              </a:rPr>
              <a:t>此部分内容作为文字排版占位显示（建议使用主题字体）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78" name="Freeform: Shape 4"/>
          <p:cNvSpPr/>
          <p:nvPr/>
        </p:nvSpPr>
        <p:spPr bwMode="auto">
          <a:xfrm>
            <a:off x="9559955" y="3140999"/>
            <a:ext cx="1403017" cy="214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>
              <a:buSzTx/>
              <a:buFontTx/>
              <a:buNone/>
            </a:pPr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  <a:endParaRPr lang="zh-CN" altLang="en-US" sz="1400" b="1">
              <a:solidFill>
                <a:srgbClr val="FFFFFF"/>
              </a:solidFill>
            </a:endParaRPr>
          </a:p>
        </p:txBody>
      </p:sp>
      <p:sp>
        <p:nvSpPr>
          <p:cNvPr id="79" name="Freeform: Shape 5"/>
          <p:cNvSpPr/>
          <p:nvPr/>
        </p:nvSpPr>
        <p:spPr bwMode="auto">
          <a:xfrm>
            <a:off x="968244" y="2573235"/>
            <a:ext cx="1924585" cy="2180154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0" y="0"/>
                  <a:pt x="4802" y="930"/>
                  <a:pt x="2881" y="2791"/>
                </a:cubicBezTo>
                <a:cubicBezTo>
                  <a:pt x="-961" y="6513"/>
                  <a:pt x="-961" y="12548"/>
                  <a:pt x="2881" y="16270"/>
                </a:cubicBezTo>
                <a:cubicBezTo>
                  <a:pt x="4636" y="17971"/>
                  <a:pt x="6890" y="18884"/>
                  <a:pt x="9187" y="19031"/>
                </a:cubicBezTo>
                <a:lnTo>
                  <a:pt x="11077" y="21600"/>
                </a:lnTo>
                <a:lnTo>
                  <a:pt x="11077" y="18977"/>
                </a:lnTo>
                <a:cubicBezTo>
                  <a:pt x="13167" y="18721"/>
                  <a:pt x="15191" y="17825"/>
                  <a:pt x="16796" y="16270"/>
                </a:cubicBezTo>
                <a:cubicBezTo>
                  <a:pt x="20638" y="12548"/>
                  <a:pt x="20638" y="6513"/>
                  <a:pt x="16796" y="2791"/>
                </a:cubicBezTo>
                <a:cubicBezTo>
                  <a:pt x="14875" y="930"/>
                  <a:pt x="12357" y="0"/>
                  <a:pt x="98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0" name="Freeform: Shape 6"/>
          <p:cNvSpPr/>
          <p:nvPr/>
        </p:nvSpPr>
        <p:spPr bwMode="auto">
          <a:xfrm>
            <a:off x="1220087" y="3409234"/>
            <a:ext cx="1482743" cy="6556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lang="zh-CN" altLang="en-US" sz="1000">
                <a:solidFill>
                  <a:srgbClr val="FFFFFF"/>
                </a:solidFill>
              </a:rPr>
              <a:t>此部分内容作为文字排版占位显示（建议使用主题字体）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81" name="Freeform: Shape 7"/>
          <p:cNvSpPr/>
          <p:nvPr/>
        </p:nvSpPr>
        <p:spPr bwMode="auto">
          <a:xfrm>
            <a:off x="1229028" y="3140999"/>
            <a:ext cx="1403017" cy="214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>
              <a:buSzTx/>
              <a:buFontTx/>
              <a:buNone/>
            </a:pPr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  <a:endParaRPr lang="zh-CN" altLang="en-US" sz="1400" b="1">
              <a:solidFill>
                <a:srgbClr val="FFFFFF"/>
              </a:solidFill>
            </a:endParaRPr>
          </a:p>
        </p:txBody>
      </p:sp>
      <p:sp>
        <p:nvSpPr>
          <p:cNvPr id="82" name="Freeform: Shape 8"/>
          <p:cNvSpPr/>
          <p:nvPr/>
        </p:nvSpPr>
        <p:spPr bwMode="auto">
          <a:xfrm>
            <a:off x="2682711" y="2391432"/>
            <a:ext cx="2244977" cy="2543761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0" y="0"/>
                  <a:pt x="4802" y="930"/>
                  <a:pt x="2881" y="2791"/>
                </a:cubicBezTo>
                <a:cubicBezTo>
                  <a:pt x="-961" y="6513"/>
                  <a:pt x="-961" y="12548"/>
                  <a:pt x="2881" y="16270"/>
                </a:cubicBezTo>
                <a:cubicBezTo>
                  <a:pt x="4636" y="17971"/>
                  <a:pt x="6890" y="18884"/>
                  <a:pt x="9187" y="19031"/>
                </a:cubicBezTo>
                <a:lnTo>
                  <a:pt x="11077" y="21600"/>
                </a:lnTo>
                <a:lnTo>
                  <a:pt x="11077" y="18977"/>
                </a:lnTo>
                <a:cubicBezTo>
                  <a:pt x="13167" y="18721"/>
                  <a:pt x="15191" y="17825"/>
                  <a:pt x="16796" y="16270"/>
                </a:cubicBezTo>
                <a:cubicBezTo>
                  <a:pt x="20638" y="12548"/>
                  <a:pt x="20638" y="6513"/>
                  <a:pt x="16796" y="2791"/>
                </a:cubicBezTo>
                <a:cubicBezTo>
                  <a:pt x="14875" y="930"/>
                  <a:pt x="12357" y="0"/>
                  <a:pt x="98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3" name="Freeform: Shape 9"/>
          <p:cNvSpPr/>
          <p:nvPr/>
        </p:nvSpPr>
        <p:spPr bwMode="auto">
          <a:xfrm flipH="1">
            <a:off x="7233763" y="2391432"/>
            <a:ext cx="2244977" cy="2543761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0" y="0"/>
                  <a:pt x="4802" y="930"/>
                  <a:pt x="2881" y="2791"/>
                </a:cubicBezTo>
                <a:cubicBezTo>
                  <a:pt x="-961" y="6513"/>
                  <a:pt x="-961" y="12548"/>
                  <a:pt x="2881" y="16270"/>
                </a:cubicBezTo>
                <a:cubicBezTo>
                  <a:pt x="4636" y="17971"/>
                  <a:pt x="6890" y="18884"/>
                  <a:pt x="9187" y="19031"/>
                </a:cubicBezTo>
                <a:lnTo>
                  <a:pt x="11077" y="21600"/>
                </a:lnTo>
                <a:lnTo>
                  <a:pt x="11077" y="18977"/>
                </a:lnTo>
                <a:cubicBezTo>
                  <a:pt x="13167" y="18721"/>
                  <a:pt x="15191" y="17825"/>
                  <a:pt x="16796" y="16270"/>
                </a:cubicBezTo>
                <a:cubicBezTo>
                  <a:pt x="20638" y="12548"/>
                  <a:pt x="20638" y="6513"/>
                  <a:pt x="16796" y="2791"/>
                </a:cubicBezTo>
                <a:cubicBezTo>
                  <a:pt x="14875" y="930"/>
                  <a:pt x="12357" y="0"/>
                  <a:pt x="98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4" name="Freeform: Shape 10"/>
          <p:cNvSpPr/>
          <p:nvPr/>
        </p:nvSpPr>
        <p:spPr bwMode="auto">
          <a:xfrm>
            <a:off x="4717571" y="2024844"/>
            <a:ext cx="2756858" cy="2966231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8" y="0"/>
                </a:moveTo>
                <a:cubicBezTo>
                  <a:pt x="7320" y="0"/>
                  <a:pt x="4802" y="979"/>
                  <a:pt x="2881" y="2939"/>
                </a:cubicBezTo>
                <a:cubicBezTo>
                  <a:pt x="-961" y="6858"/>
                  <a:pt x="-961" y="13212"/>
                  <a:pt x="2881" y="17131"/>
                </a:cubicBezTo>
                <a:cubicBezTo>
                  <a:pt x="4559" y="18843"/>
                  <a:pt x="6692" y="19807"/>
                  <a:pt x="8883" y="20023"/>
                </a:cubicBezTo>
                <a:lnTo>
                  <a:pt x="9859" y="21599"/>
                </a:lnTo>
                <a:lnTo>
                  <a:pt x="10838" y="20018"/>
                </a:lnTo>
                <a:cubicBezTo>
                  <a:pt x="13014" y="19793"/>
                  <a:pt x="15129" y="18831"/>
                  <a:pt x="16796" y="17131"/>
                </a:cubicBezTo>
                <a:cubicBezTo>
                  <a:pt x="20638" y="13212"/>
                  <a:pt x="20638" y="6858"/>
                  <a:pt x="16796" y="2939"/>
                </a:cubicBezTo>
                <a:cubicBezTo>
                  <a:pt x="14875" y="979"/>
                  <a:pt x="12356" y="0"/>
                  <a:pt x="9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5" name="Freeform: Shape 11"/>
          <p:cNvSpPr/>
          <p:nvPr/>
        </p:nvSpPr>
        <p:spPr bwMode="auto">
          <a:xfrm>
            <a:off x="3063456" y="3522489"/>
            <a:ext cx="1482743" cy="6556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lang="zh-CN" altLang="en-US" sz="1000">
                <a:solidFill>
                  <a:srgbClr val="FFFFFF"/>
                </a:solidFill>
              </a:rPr>
              <a:t>此部分内容作为文字排版占位显示（建议使用主题字体）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86" name="Freeform: Shape 12"/>
          <p:cNvSpPr/>
          <p:nvPr/>
        </p:nvSpPr>
        <p:spPr bwMode="auto">
          <a:xfrm>
            <a:off x="7645056" y="3522489"/>
            <a:ext cx="1482743" cy="6556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lang="zh-CN" altLang="en-US" sz="1000">
                <a:solidFill>
                  <a:srgbClr val="FFFFFF"/>
                </a:solidFill>
              </a:rPr>
              <a:t>此部分内容作为文字排版占位显示（建议使用主题字体）</a:t>
            </a:r>
            <a:endParaRPr lang="zh-CN" altLang="en-US" sz="1000">
              <a:solidFill>
                <a:srgbClr val="FFFFFF"/>
              </a:solidFill>
            </a:endParaRPr>
          </a:p>
        </p:txBody>
      </p:sp>
      <p:sp>
        <p:nvSpPr>
          <p:cNvPr id="87" name="Freeform: Shape 13"/>
          <p:cNvSpPr/>
          <p:nvPr/>
        </p:nvSpPr>
        <p:spPr bwMode="auto">
          <a:xfrm>
            <a:off x="5041688" y="3416685"/>
            <a:ext cx="2114585" cy="6556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marL="0" indent="0">
              <a:lnSpc>
                <a:spcPct val="120000"/>
              </a:lnSpc>
              <a:buSzTx/>
              <a:buFontTx/>
              <a:buNone/>
            </a:pPr>
            <a:r>
              <a:rPr lang="zh-CN" altLang="en-US" sz="1100">
                <a:solidFill>
                  <a:srgbClr val="FFFFFF"/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rgbClr val="FFFFFF"/>
              </a:solidFill>
            </a:endParaRPr>
          </a:p>
        </p:txBody>
      </p:sp>
      <p:sp>
        <p:nvSpPr>
          <p:cNvPr id="88" name="Freeform: Shape 14"/>
          <p:cNvSpPr/>
          <p:nvPr/>
        </p:nvSpPr>
        <p:spPr bwMode="auto">
          <a:xfrm>
            <a:off x="5268943" y="3140999"/>
            <a:ext cx="1654115" cy="214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indent="0">
              <a:buSzTx/>
              <a:buFontTx/>
              <a:buNone/>
            </a:pPr>
            <a:r>
              <a:rPr lang="zh-CN" altLang="en-US" sz="1800" b="1">
                <a:solidFill>
                  <a:srgbClr val="FFFFFF"/>
                </a:solidFill>
              </a:rPr>
              <a:t>标题文本预设</a:t>
            </a:r>
            <a:endParaRPr lang="zh-CN" altLang="en-US" sz="1800" b="1">
              <a:solidFill>
                <a:srgbClr val="FFFFFF"/>
              </a:solidFill>
            </a:endParaRPr>
          </a:p>
        </p:txBody>
      </p:sp>
      <p:sp>
        <p:nvSpPr>
          <p:cNvPr id="89" name="Freeform: Shape 15"/>
          <p:cNvSpPr/>
          <p:nvPr/>
        </p:nvSpPr>
        <p:spPr bwMode="auto">
          <a:xfrm>
            <a:off x="3103691" y="3254254"/>
            <a:ext cx="1403017" cy="214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>
              <a:buSzTx/>
              <a:buFontTx/>
              <a:buNone/>
            </a:pPr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  <a:endParaRPr lang="zh-CN" altLang="en-US" sz="1400" b="1">
              <a:solidFill>
                <a:srgbClr val="FFFFFF"/>
              </a:solidFill>
            </a:endParaRPr>
          </a:p>
        </p:txBody>
      </p:sp>
      <p:sp>
        <p:nvSpPr>
          <p:cNvPr id="90" name="Freeform: Shape 16"/>
          <p:cNvSpPr/>
          <p:nvPr/>
        </p:nvSpPr>
        <p:spPr bwMode="auto">
          <a:xfrm>
            <a:off x="7654742" y="3254254"/>
            <a:ext cx="1402272" cy="2145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marL="0" indent="0">
              <a:buSzTx/>
              <a:buFontTx/>
              <a:buNone/>
            </a:pPr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  <a:endParaRPr lang="zh-CN" altLang="en-US" sz="1400" b="1">
              <a:solidFill>
                <a:srgbClr val="FFFFFF"/>
              </a:solidFill>
            </a:endParaRPr>
          </a:p>
        </p:txBody>
      </p:sp>
      <p:sp>
        <p:nvSpPr>
          <p:cNvPr id="91" name="Freeform: Shape 17"/>
          <p:cNvSpPr/>
          <p:nvPr/>
        </p:nvSpPr>
        <p:spPr bwMode="auto">
          <a:xfrm>
            <a:off x="5981255" y="2723745"/>
            <a:ext cx="229490" cy="251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483" y="15438"/>
                </a:moveTo>
                <a:cubicBezTo>
                  <a:pt x="17889" y="14149"/>
                  <a:pt x="18631" y="12358"/>
                  <a:pt x="18631" y="10638"/>
                </a:cubicBezTo>
                <a:cubicBezTo>
                  <a:pt x="18631" y="8955"/>
                  <a:pt x="17967" y="7343"/>
                  <a:pt x="16639" y="6089"/>
                </a:cubicBezTo>
                <a:lnTo>
                  <a:pt x="18553" y="4334"/>
                </a:lnTo>
                <a:cubicBezTo>
                  <a:pt x="20467" y="6125"/>
                  <a:pt x="21599" y="8453"/>
                  <a:pt x="21599" y="10853"/>
                </a:cubicBezTo>
                <a:cubicBezTo>
                  <a:pt x="21599" y="13038"/>
                  <a:pt x="20662" y="15331"/>
                  <a:pt x="18514" y="17265"/>
                </a:cubicBezTo>
                <a:cubicBezTo>
                  <a:pt x="18514" y="17265"/>
                  <a:pt x="16483" y="15438"/>
                  <a:pt x="16483" y="15438"/>
                </a:cubicBezTo>
                <a:close/>
                <a:moveTo>
                  <a:pt x="14373" y="21600"/>
                </a:moveTo>
                <a:lnTo>
                  <a:pt x="7069" y="14901"/>
                </a:lnTo>
                <a:lnTo>
                  <a:pt x="0" y="14901"/>
                </a:lnTo>
                <a:lnTo>
                  <a:pt x="0" y="6698"/>
                </a:lnTo>
                <a:lnTo>
                  <a:pt x="7069" y="6698"/>
                </a:lnTo>
                <a:lnTo>
                  <a:pt x="14373" y="0"/>
                </a:lnTo>
                <a:cubicBezTo>
                  <a:pt x="14373" y="0"/>
                  <a:pt x="14373" y="21600"/>
                  <a:pt x="14373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2" name="Freeform: Shape 18"/>
          <p:cNvSpPr/>
          <p:nvPr/>
        </p:nvSpPr>
        <p:spPr bwMode="auto">
          <a:xfrm>
            <a:off x="1817654" y="2717039"/>
            <a:ext cx="225764" cy="2473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3" name="Freeform: Shape 19"/>
          <p:cNvSpPr/>
          <p:nvPr/>
        </p:nvSpPr>
        <p:spPr bwMode="auto">
          <a:xfrm>
            <a:off x="10143366" y="2723745"/>
            <a:ext cx="236195" cy="2533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072" y="16413"/>
                </a:moveTo>
                <a:cubicBezTo>
                  <a:pt x="9072" y="16199"/>
                  <a:pt x="10249" y="16164"/>
                  <a:pt x="10781" y="16164"/>
                </a:cubicBezTo>
                <a:cubicBezTo>
                  <a:pt x="12109" y="16164"/>
                  <a:pt x="12489" y="16271"/>
                  <a:pt x="12489" y="16413"/>
                </a:cubicBezTo>
                <a:cubicBezTo>
                  <a:pt x="12489" y="17407"/>
                  <a:pt x="11730" y="18189"/>
                  <a:pt x="10781" y="18189"/>
                </a:cubicBezTo>
                <a:cubicBezTo>
                  <a:pt x="9831" y="18189"/>
                  <a:pt x="9072" y="17407"/>
                  <a:pt x="9072" y="16413"/>
                </a:cubicBezTo>
                <a:close/>
                <a:moveTo>
                  <a:pt x="19360" y="17265"/>
                </a:moveTo>
                <a:cubicBezTo>
                  <a:pt x="17803" y="15525"/>
                  <a:pt x="13779" y="15169"/>
                  <a:pt x="10781" y="15169"/>
                </a:cubicBezTo>
                <a:cubicBezTo>
                  <a:pt x="7820" y="15169"/>
                  <a:pt x="3758" y="15525"/>
                  <a:pt x="2201" y="17265"/>
                </a:cubicBezTo>
                <a:cubicBezTo>
                  <a:pt x="3758" y="19006"/>
                  <a:pt x="7820" y="19432"/>
                  <a:pt x="10781" y="19397"/>
                </a:cubicBezTo>
                <a:cubicBezTo>
                  <a:pt x="13779" y="19397"/>
                  <a:pt x="17803" y="19042"/>
                  <a:pt x="19360" y="17265"/>
                </a:cubicBezTo>
                <a:close/>
                <a:moveTo>
                  <a:pt x="21599" y="17976"/>
                </a:moveTo>
                <a:cubicBezTo>
                  <a:pt x="21599" y="20463"/>
                  <a:pt x="14804" y="21600"/>
                  <a:pt x="10781" y="21600"/>
                </a:cubicBezTo>
                <a:cubicBezTo>
                  <a:pt x="6757" y="21600"/>
                  <a:pt x="0" y="20463"/>
                  <a:pt x="0" y="17976"/>
                </a:cubicBezTo>
                <a:cubicBezTo>
                  <a:pt x="0" y="17585"/>
                  <a:pt x="151" y="17230"/>
                  <a:pt x="455" y="16910"/>
                </a:cubicBezTo>
                <a:cubicBezTo>
                  <a:pt x="4137" y="9840"/>
                  <a:pt x="3188" y="6536"/>
                  <a:pt x="5200" y="3907"/>
                </a:cubicBezTo>
                <a:cubicBezTo>
                  <a:pt x="6111" y="2735"/>
                  <a:pt x="7174" y="1989"/>
                  <a:pt x="8882" y="1634"/>
                </a:cubicBezTo>
                <a:cubicBezTo>
                  <a:pt x="8958" y="710"/>
                  <a:pt x="9756" y="0"/>
                  <a:pt x="10781" y="0"/>
                </a:cubicBezTo>
                <a:cubicBezTo>
                  <a:pt x="11768" y="0"/>
                  <a:pt x="12603" y="710"/>
                  <a:pt x="12679" y="1634"/>
                </a:cubicBezTo>
                <a:cubicBezTo>
                  <a:pt x="14387" y="1989"/>
                  <a:pt x="15450" y="2735"/>
                  <a:pt x="16361" y="3907"/>
                </a:cubicBezTo>
                <a:cubicBezTo>
                  <a:pt x="18373" y="6536"/>
                  <a:pt x="17424" y="9840"/>
                  <a:pt x="21106" y="16910"/>
                </a:cubicBezTo>
                <a:cubicBezTo>
                  <a:pt x="21410" y="17230"/>
                  <a:pt x="21599" y="17585"/>
                  <a:pt x="21599" y="179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4" name="Freeform: Shape 20"/>
          <p:cNvSpPr/>
          <p:nvPr/>
        </p:nvSpPr>
        <p:spPr bwMode="auto">
          <a:xfrm>
            <a:off x="3661024" y="2840725"/>
            <a:ext cx="288352" cy="2682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188" y="12491"/>
                </a:moveTo>
                <a:lnTo>
                  <a:pt x="19188" y="9719"/>
                </a:lnTo>
                <a:lnTo>
                  <a:pt x="16141" y="9719"/>
                </a:lnTo>
                <a:lnTo>
                  <a:pt x="16141" y="12491"/>
                </a:lnTo>
                <a:cubicBezTo>
                  <a:pt x="16141" y="12491"/>
                  <a:pt x="19188" y="12491"/>
                  <a:pt x="19188" y="12491"/>
                </a:cubicBezTo>
                <a:close/>
                <a:moveTo>
                  <a:pt x="19188" y="6551"/>
                </a:moveTo>
                <a:lnTo>
                  <a:pt x="16141" y="6299"/>
                </a:lnTo>
                <a:lnTo>
                  <a:pt x="16141" y="8891"/>
                </a:lnTo>
                <a:lnTo>
                  <a:pt x="19188" y="8891"/>
                </a:lnTo>
                <a:cubicBezTo>
                  <a:pt x="19188" y="8891"/>
                  <a:pt x="19188" y="6551"/>
                  <a:pt x="19188" y="6551"/>
                </a:cubicBezTo>
                <a:close/>
                <a:moveTo>
                  <a:pt x="18217" y="16775"/>
                </a:moveTo>
                <a:cubicBezTo>
                  <a:pt x="17011" y="16775"/>
                  <a:pt x="16007" y="17855"/>
                  <a:pt x="16007" y="19188"/>
                </a:cubicBezTo>
                <a:cubicBezTo>
                  <a:pt x="16007" y="20519"/>
                  <a:pt x="17011" y="21600"/>
                  <a:pt x="18217" y="21600"/>
                </a:cubicBezTo>
                <a:cubicBezTo>
                  <a:pt x="19456" y="21600"/>
                  <a:pt x="20460" y="20519"/>
                  <a:pt x="20460" y="19188"/>
                </a:cubicBezTo>
                <a:cubicBezTo>
                  <a:pt x="20427" y="17855"/>
                  <a:pt x="19456" y="16775"/>
                  <a:pt x="18217" y="16775"/>
                </a:cubicBezTo>
                <a:close/>
                <a:moveTo>
                  <a:pt x="11720" y="9719"/>
                </a:moveTo>
                <a:lnTo>
                  <a:pt x="11720" y="12491"/>
                </a:lnTo>
                <a:lnTo>
                  <a:pt x="15069" y="12491"/>
                </a:lnTo>
                <a:lnTo>
                  <a:pt x="15069" y="9719"/>
                </a:lnTo>
                <a:cubicBezTo>
                  <a:pt x="15069" y="9719"/>
                  <a:pt x="11720" y="9719"/>
                  <a:pt x="11720" y="9719"/>
                </a:cubicBezTo>
                <a:close/>
                <a:moveTo>
                  <a:pt x="15069" y="8891"/>
                </a:moveTo>
                <a:lnTo>
                  <a:pt x="15069" y="6228"/>
                </a:lnTo>
                <a:lnTo>
                  <a:pt x="11720" y="5975"/>
                </a:lnTo>
                <a:lnTo>
                  <a:pt x="11720" y="8891"/>
                </a:lnTo>
                <a:cubicBezTo>
                  <a:pt x="11720" y="8891"/>
                  <a:pt x="15069" y="8891"/>
                  <a:pt x="15069" y="8891"/>
                </a:cubicBezTo>
                <a:close/>
                <a:moveTo>
                  <a:pt x="8438" y="12491"/>
                </a:moveTo>
                <a:lnTo>
                  <a:pt x="10649" y="12491"/>
                </a:lnTo>
                <a:lnTo>
                  <a:pt x="10649" y="9719"/>
                </a:lnTo>
                <a:lnTo>
                  <a:pt x="7635" y="9719"/>
                </a:lnTo>
                <a:cubicBezTo>
                  <a:pt x="7635" y="9719"/>
                  <a:pt x="8438" y="12491"/>
                  <a:pt x="8438" y="12491"/>
                </a:cubicBezTo>
                <a:close/>
                <a:moveTo>
                  <a:pt x="6362" y="5616"/>
                </a:moveTo>
                <a:lnTo>
                  <a:pt x="7367" y="8891"/>
                </a:lnTo>
                <a:lnTo>
                  <a:pt x="10649" y="8891"/>
                </a:lnTo>
                <a:lnTo>
                  <a:pt x="10649" y="5904"/>
                </a:lnTo>
                <a:cubicBezTo>
                  <a:pt x="10649" y="5904"/>
                  <a:pt x="6362" y="5616"/>
                  <a:pt x="6362" y="5616"/>
                </a:cubicBezTo>
                <a:close/>
                <a:moveTo>
                  <a:pt x="7367" y="16775"/>
                </a:moveTo>
                <a:cubicBezTo>
                  <a:pt x="6127" y="16775"/>
                  <a:pt x="5124" y="17855"/>
                  <a:pt x="5124" y="19188"/>
                </a:cubicBezTo>
                <a:cubicBezTo>
                  <a:pt x="5124" y="20519"/>
                  <a:pt x="6127" y="21600"/>
                  <a:pt x="7367" y="21600"/>
                </a:cubicBezTo>
                <a:cubicBezTo>
                  <a:pt x="8606" y="21600"/>
                  <a:pt x="9610" y="20519"/>
                  <a:pt x="9610" y="19188"/>
                </a:cubicBezTo>
                <a:cubicBezTo>
                  <a:pt x="9610" y="17855"/>
                  <a:pt x="8606" y="16775"/>
                  <a:pt x="7367" y="16775"/>
                </a:cubicBezTo>
                <a:close/>
                <a:moveTo>
                  <a:pt x="21599" y="5508"/>
                </a:moveTo>
                <a:lnTo>
                  <a:pt x="21599" y="13607"/>
                </a:lnTo>
                <a:cubicBezTo>
                  <a:pt x="21599" y="14436"/>
                  <a:pt x="20996" y="15083"/>
                  <a:pt x="20226" y="15083"/>
                </a:cubicBezTo>
                <a:lnTo>
                  <a:pt x="7434" y="15083"/>
                </a:lnTo>
                <a:cubicBezTo>
                  <a:pt x="6797" y="15083"/>
                  <a:pt x="6228" y="14543"/>
                  <a:pt x="6127" y="13860"/>
                </a:cubicBezTo>
                <a:lnTo>
                  <a:pt x="3750" y="4715"/>
                </a:lnTo>
                <a:cubicBezTo>
                  <a:pt x="3750" y="4715"/>
                  <a:pt x="3348" y="3060"/>
                  <a:pt x="2645" y="2843"/>
                </a:cubicBezTo>
                <a:cubicBezTo>
                  <a:pt x="1540" y="2519"/>
                  <a:pt x="0" y="3168"/>
                  <a:pt x="0" y="1259"/>
                </a:cubicBezTo>
                <a:cubicBezTo>
                  <a:pt x="0" y="36"/>
                  <a:pt x="1037" y="36"/>
                  <a:pt x="1037" y="36"/>
                </a:cubicBezTo>
                <a:cubicBezTo>
                  <a:pt x="1071" y="36"/>
                  <a:pt x="1272" y="0"/>
                  <a:pt x="1540" y="0"/>
                </a:cubicBezTo>
                <a:cubicBezTo>
                  <a:pt x="3147" y="0"/>
                  <a:pt x="5056" y="647"/>
                  <a:pt x="5793" y="2951"/>
                </a:cubicBezTo>
                <a:lnTo>
                  <a:pt x="20293" y="4068"/>
                </a:lnTo>
                <a:cubicBezTo>
                  <a:pt x="21030" y="4103"/>
                  <a:pt x="21599" y="4715"/>
                  <a:pt x="21599" y="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5" name="Freeform: Shape 21"/>
          <p:cNvSpPr/>
          <p:nvPr/>
        </p:nvSpPr>
        <p:spPr bwMode="auto">
          <a:xfrm>
            <a:off x="8212075" y="2849667"/>
            <a:ext cx="287607" cy="2011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303"/>
                </a:moveTo>
                <a:lnTo>
                  <a:pt x="21600" y="19991"/>
                </a:lnTo>
                <a:lnTo>
                  <a:pt x="15324" y="10736"/>
                </a:lnTo>
                <a:cubicBezTo>
                  <a:pt x="15324" y="10736"/>
                  <a:pt x="21600" y="2303"/>
                  <a:pt x="21600" y="2303"/>
                </a:cubicBezTo>
                <a:close/>
                <a:moveTo>
                  <a:pt x="20046" y="0"/>
                </a:moveTo>
                <a:lnTo>
                  <a:pt x="10784" y="12560"/>
                </a:lnTo>
                <a:lnTo>
                  <a:pt x="1523" y="0"/>
                </a:lnTo>
                <a:cubicBezTo>
                  <a:pt x="1523" y="0"/>
                  <a:pt x="20046" y="0"/>
                  <a:pt x="20046" y="0"/>
                </a:cubicBezTo>
                <a:close/>
                <a:moveTo>
                  <a:pt x="20412" y="21600"/>
                </a:moveTo>
                <a:lnTo>
                  <a:pt x="1188" y="21600"/>
                </a:lnTo>
                <a:lnTo>
                  <a:pt x="7494" y="12430"/>
                </a:lnTo>
                <a:lnTo>
                  <a:pt x="10784" y="16862"/>
                </a:lnTo>
                <a:lnTo>
                  <a:pt x="14136" y="12342"/>
                </a:lnTo>
                <a:cubicBezTo>
                  <a:pt x="14136" y="12342"/>
                  <a:pt x="20412" y="21600"/>
                  <a:pt x="20412" y="21600"/>
                </a:cubicBezTo>
                <a:close/>
                <a:moveTo>
                  <a:pt x="0" y="2303"/>
                </a:moveTo>
                <a:lnTo>
                  <a:pt x="6306" y="10778"/>
                </a:lnTo>
                <a:lnTo>
                  <a:pt x="0" y="19991"/>
                </a:lnTo>
                <a:cubicBezTo>
                  <a:pt x="0" y="19991"/>
                  <a:pt x="0" y="2303"/>
                  <a:pt x="0" y="23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6" grpId="0" animBg="1"/>
      <p:bldP spid="77" grpId="0"/>
      <p:bldP spid="78" grpId="0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2"/>
          <p:cNvSpPr/>
          <p:nvPr/>
        </p:nvSpPr>
        <p:spPr bwMode="auto">
          <a:xfrm>
            <a:off x="736158" y="3133035"/>
            <a:ext cx="2684622" cy="672266"/>
          </a:xfrm>
          <a:custGeom>
            <a:avLst/>
            <a:gdLst>
              <a:gd name="T0" fmla="*/ 2399507 w 21600"/>
              <a:gd name="T1" fmla="*/ 600869 h 21600"/>
              <a:gd name="T2" fmla="*/ 2399507 w 21600"/>
              <a:gd name="T3" fmla="*/ 600869 h 21600"/>
              <a:gd name="T4" fmla="*/ 2399507 w 21600"/>
              <a:gd name="T5" fmla="*/ 600869 h 21600"/>
              <a:gd name="T6" fmla="*/ 2399507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9" name="Freeform: Shape 3"/>
          <p:cNvSpPr/>
          <p:nvPr/>
        </p:nvSpPr>
        <p:spPr bwMode="auto">
          <a:xfrm>
            <a:off x="3420780" y="3133035"/>
            <a:ext cx="2683734" cy="672266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20" name="Freeform: Shape 4"/>
          <p:cNvSpPr/>
          <p:nvPr/>
        </p:nvSpPr>
        <p:spPr bwMode="auto">
          <a:xfrm>
            <a:off x="6104514" y="3133035"/>
            <a:ext cx="2683734" cy="672266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21" name="Freeform: Shape 5"/>
          <p:cNvSpPr/>
          <p:nvPr/>
        </p:nvSpPr>
        <p:spPr bwMode="auto">
          <a:xfrm>
            <a:off x="8788248" y="3133035"/>
            <a:ext cx="2684621" cy="672266"/>
          </a:xfrm>
          <a:custGeom>
            <a:avLst/>
            <a:gdLst>
              <a:gd name="T0" fmla="*/ 2399506 w 21600"/>
              <a:gd name="T1" fmla="*/ 600869 h 21600"/>
              <a:gd name="T2" fmla="*/ 2399506 w 21600"/>
              <a:gd name="T3" fmla="*/ 600869 h 21600"/>
              <a:gd name="T4" fmla="*/ 2399506 w 21600"/>
              <a:gd name="T5" fmla="*/ 600869 h 21600"/>
              <a:gd name="T6" fmla="*/ 2399506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22" name="Freeform: Shape 6"/>
          <p:cNvSpPr/>
          <p:nvPr/>
        </p:nvSpPr>
        <p:spPr bwMode="auto">
          <a:xfrm>
            <a:off x="1909293" y="2689890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23" name="Freeform: Shape 7"/>
          <p:cNvSpPr/>
          <p:nvPr/>
        </p:nvSpPr>
        <p:spPr bwMode="auto">
          <a:xfrm>
            <a:off x="7362015" y="2689890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24" name="Freeform: Shape 8"/>
          <p:cNvSpPr/>
          <p:nvPr/>
        </p:nvSpPr>
        <p:spPr bwMode="auto">
          <a:xfrm rot="10800000" flipH="1">
            <a:off x="4678281" y="4093034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25" name="Freeform: Shape 9"/>
          <p:cNvSpPr/>
          <p:nvPr/>
        </p:nvSpPr>
        <p:spPr bwMode="auto">
          <a:xfrm rot="10800000" flipH="1">
            <a:off x="10045748" y="4093034"/>
            <a:ext cx="169620" cy="168732"/>
          </a:xfrm>
          <a:custGeom>
            <a:avLst/>
            <a:gdLst>
              <a:gd name="T0" fmla="*/ 151606 w 21600"/>
              <a:gd name="T1" fmla="*/ 150813 h 21600"/>
              <a:gd name="T2" fmla="*/ 151606 w 21600"/>
              <a:gd name="T3" fmla="*/ 150813 h 21600"/>
              <a:gd name="T4" fmla="*/ 151606 w 21600"/>
              <a:gd name="T5" fmla="*/ 150813 h 21600"/>
              <a:gd name="T6" fmla="*/ 151606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26" name="Freeform: Shape 10"/>
          <p:cNvSpPr/>
          <p:nvPr/>
        </p:nvSpPr>
        <p:spPr bwMode="auto">
          <a:xfrm>
            <a:off x="2030070" y="1484785"/>
            <a:ext cx="2721032" cy="643848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7" name="Freeform: Shape 11"/>
          <p:cNvSpPr/>
          <p:nvPr/>
        </p:nvSpPr>
        <p:spPr bwMode="auto">
          <a:xfrm>
            <a:off x="7441941" y="1484785"/>
            <a:ext cx="2721032" cy="643848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8" name="Freeform: Shape 12"/>
          <p:cNvSpPr/>
          <p:nvPr/>
        </p:nvSpPr>
        <p:spPr bwMode="auto">
          <a:xfrm rot="10800000">
            <a:off x="2054048" y="4892293"/>
            <a:ext cx="2721032" cy="643847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9" name="Freeform: Shape 13"/>
          <p:cNvSpPr/>
          <p:nvPr/>
        </p:nvSpPr>
        <p:spPr bwMode="auto">
          <a:xfrm rot="10800000">
            <a:off x="7405530" y="4892293"/>
            <a:ext cx="2721921" cy="643847"/>
          </a:xfrm>
          <a:custGeom>
            <a:avLst/>
            <a:gdLst>
              <a:gd name="T0" fmla="*/ 2432844 w 21600"/>
              <a:gd name="T1" fmla="*/ 575469 h 21600"/>
              <a:gd name="T2" fmla="*/ 2432844 w 21600"/>
              <a:gd name="T3" fmla="*/ 575469 h 21600"/>
              <a:gd name="T4" fmla="*/ 2432844 w 21600"/>
              <a:gd name="T5" fmla="*/ 575469 h 21600"/>
              <a:gd name="T6" fmla="*/ 2432844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0" name="Freeform: Shape 14"/>
          <p:cNvSpPr/>
          <p:nvPr/>
        </p:nvSpPr>
        <p:spPr bwMode="auto">
          <a:xfrm rot="5400000">
            <a:off x="3391030" y="3411443"/>
            <a:ext cx="188270" cy="128769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31" name="Freeform: Shape 15"/>
          <p:cNvSpPr/>
          <p:nvPr/>
        </p:nvSpPr>
        <p:spPr bwMode="auto">
          <a:xfrm rot="5400000">
            <a:off x="6074764" y="3411443"/>
            <a:ext cx="188270" cy="128769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32" name="Freeform: Shape 16"/>
          <p:cNvSpPr/>
          <p:nvPr/>
        </p:nvSpPr>
        <p:spPr bwMode="auto">
          <a:xfrm rot="5400000">
            <a:off x="8755833" y="3411443"/>
            <a:ext cx="188270" cy="128770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33" name="Freeform: Shape 17"/>
          <p:cNvSpPr/>
          <p:nvPr/>
        </p:nvSpPr>
        <p:spPr bwMode="auto">
          <a:xfrm>
            <a:off x="3456303" y="1964340"/>
            <a:ext cx="2527434" cy="757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</a:rPr>
            </a:br>
            <a:r>
              <a:rPr lang="zh-CN" altLang="en-US" sz="1200">
                <a:solidFill>
                  <a:srgbClr val="4D4E4C"/>
                </a:solidFill>
              </a:rPr>
              <a:t>（建议使用主题字体）。</a:t>
            </a:r>
            <a:endParaRPr lang="zh-CN" altLang="en-US" sz="1200">
              <a:solidFill>
                <a:srgbClr val="4D4E4C"/>
              </a:solidFill>
            </a:endParaRPr>
          </a:p>
        </p:txBody>
      </p:sp>
      <p:sp>
        <p:nvSpPr>
          <p:cNvPr id="34" name="Freeform: Shape 18"/>
          <p:cNvSpPr/>
          <p:nvPr/>
        </p:nvSpPr>
        <p:spPr bwMode="auto">
          <a:xfrm>
            <a:off x="8870837" y="1964340"/>
            <a:ext cx="2527434" cy="757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</a:rPr>
            </a:br>
            <a:r>
              <a:rPr lang="zh-CN" altLang="en-US" sz="1200">
                <a:solidFill>
                  <a:srgbClr val="4D4E4C"/>
                </a:solidFill>
              </a:rPr>
              <a:t>（建议使用主题字体）。</a:t>
            </a:r>
            <a:endParaRPr lang="zh-CN" altLang="en-US" sz="1200">
              <a:solidFill>
                <a:srgbClr val="4D4E4C"/>
              </a:solidFill>
            </a:endParaRPr>
          </a:p>
        </p:txBody>
      </p:sp>
      <p:sp>
        <p:nvSpPr>
          <p:cNvPr id="35" name="Freeform: Shape 19"/>
          <p:cNvSpPr/>
          <p:nvPr/>
        </p:nvSpPr>
        <p:spPr bwMode="auto">
          <a:xfrm>
            <a:off x="6120499" y="4156086"/>
            <a:ext cx="2528322" cy="756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</a:rPr>
            </a:br>
            <a:r>
              <a:rPr lang="zh-CN" altLang="en-US" sz="1200">
                <a:solidFill>
                  <a:srgbClr val="4D4E4C"/>
                </a:solidFill>
              </a:rPr>
              <a:t>（建议使用主题字体）。</a:t>
            </a:r>
            <a:endParaRPr lang="zh-CN" altLang="en-US" sz="1200">
              <a:solidFill>
                <a:srgbClr val="4D4E4C"/>
              </a:solidFill>
            </a:endParaRPr>
          </a:p>
        </p:txBody>
      </p:sp>
      <p:sp>
        <p:nvSpPr>
          <p:cNvPr id="36" name="Freeform: Shape 20"/>
          <p:cNvSpPr/>
          <p:nvPr/>
        </p:nvSpPr>
        <p:spPr bwMode="auto">
          <a:xfrm>
            <a:off x="769017" y="4156086"/>
            <a:ext cx="2527434" cy="756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</a:rPr>
            </a:br>
            <a:r>
              <a:rPr lang="zh-CN" altLang="en-US" sz="1200">
                <a:solidFill>
                  <a:srgbClr val="4D4E4C"/>
                </a:solidFill>
              </a:rPr>
              <a:t>（建议使用主题字体）。</a:t>
            </a:r>
            <a:endParaRPr lang="zh-CN" altLang="en-US" sz="1200">
              <a:solidFill>
                <a:srgbClr val="4D4E4C"/>
              </a:solidFill>
            </a:endParaRPr>
          </a:p>
        </p:txBody>
      </p:sp>
      <p:sp>
        <p:nvSpPr>
          <p:cNvPr id="37" name="Freeform: Shape 21"/>
          <p:cNvSpPr/>
          <p:nvPr/>
        </p:nvSpPr>
        <p:spPr bwMode="auto">
          <a:xfrm>
            <a:off x="4335488" y="4436715"/>
            <a:ext cx="840998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</a:rPr>
              <a:t>关键词</a:t>
            </a:r>
            <a:endParaRPr lang="zh-CN" altLang="en-US" b="1">
              <a:solidFill>
                <a:srgbClr val="4D4E4C"/>
              </a:solidFill>
            </a:endParaRPr>
          </a:p>
        </p:txBody>
      </p:sp>
      <p:sp>
        <p:nvSpPr>
          <p:cNvPr id="38" name="Freeform: Shape 22"/>
          <p:cNvSpPr/>
          <p:nvPr/>
        </p:nvSpPr>
        <p:spPr bwMode="auto">
          <a:xfrm>
            <a:off x="9475610" y="4436715"/>
            <a:ext cx="1309896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</a:rPr>
              <a:t>关键词</a:t>
            </a:r>
            <a:endParaRPr lang="zh-CN" altLang="en-US" b="1">
              <a:solidFill>
                <a:srgbClr val="4D4E4C"/>
              </a:solidFill>
            </a:endParaRPr>
          </a:p>
        </p:txBody>
      </p:sp>
      <p:sp>
        <p:nvSpPr>
          <p:cNvPr id="39" name="Freeform: Shape 23"/>
          <p:cNvSpPr/>
          <p:nvPr/>
        </p:nvSpPr>
        <p:spPr bwMode="auto">
          <a:xfrm>
            <a:off x="7016557" y="2268059"/>
            <a:ext cx="979536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</a:rPr>
              <a:t>关键词</a:t>
            </a:r>
            <a:endParaRPr lang="zh-CN" altLang="en-US" b="1">
              <a:solidFill>
                <a:srgbClr val="4D4E4C"/>
              </a:solidFill>
            </a:endParaRPr>
          </a:p>
        </p:txBody>
      </p:sp>
      <p:sp>
        <p:nvSpPr>
          <p:cNvPr id="40" name="Freeform: Shape 24"/>
          <p:cNvSpPr/>
          <p:nvPr/>
        </p:nvSpPr>
        <p:spPr bwMode="auto">
          <a:xfrm>
            <a:off x="1617119" y="2268059"/>
            <a:ext cx="753079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</a:rPr>
              <a:t>关键词</a:t>
            </a:r>
            <a:endParaRPr lang="zh-CN" altLang="en-US" b="1">
              <a:solidFill>
                <a:srgbClr val="4D4E4C"/>
              </a:solidFill>
            </a:endParaRPr>
          </a:p>
        </p:txBody>
      </p:sp>
      <p:sp>
        <p:nvSpPr>
          <p:cNvPr id="41" name="Freeform: Shape 25"/>
          <p:cNvSpPr/>
          <p:nvPr/>
        </p:nvSpPr>
        <p:spPr bwMode="auto">
          <a:xfrm>
            <a:off x="1578933" y="3345283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</a:rPr>
              <a:t>标题文本预设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42" name="Freeform: Shape 26"/>
          <p:cNvSpPr/>
          <p:nvPr/>
        </p:nvSpPr>
        <p:spPr bwMode="auto">
          <a:xfrm>
            <a:off x="4354137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</a:rPr>
              <a:t>标题文本预设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43" name="Freeform: Shape 27"/>
          <p:cNvSpPr/>
          <p:nvPr/>
        </p:nvSpPr>
        <p:spPr bwMode="auto">
          <a:xfrm>
            <a:off x="7029878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</a:rPr>
              <a:t>标题文本预设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47" name="Freeform: Shape 28"/>
          <p:cNvSpPr/>
          <p:nvPr/>
        </p:nvSpPr>
        <p:spPr bwMode="auto">
          <a:xfrm>
            <a:off x="9726045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</a:rPr>
              <a:t>标题文本预设</a:t>
            </a:r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3"/>
          <p:cNvSpPr/>
          <p:nvPr/>
        </p:nvSpPr>
        <p:spPr>
          <a:xfrm>
            <a:off x="6820406" y="1978814"/>
            <a:ext cx="641182" cy="658849"/>
          </a:xfrm>
          <a:prstGeom prst="rect">
            <a:avLst/>
          </a:prstGeom>
          <a:solidFill>
            <a:srgbClr val="FFC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6" name="Freeform: Shape 4"/>
          <p:cNvSpPr/>
          <p:nvPr/>
        </p:nvSpPr>
        <p:spPr>
          <a:xfrm rot="20951917">
            <a:off x="5393612" y="2600435"/>
            <a:ext cx="1449454" cy="1512916"/>
          </a:xfrm>
          <a:custGeom>
            <a:avLst/>
            <a:gdLst>
              <a:gd name="connsiteX0" fmla="*/ 1912776 w 1931437"/>
              <a:gd name="connsiteY0" fmla="*/ 2118049 h 2118049"/>
              <a:gd name="connsiteX1" fmla="*/ 0 w 1931437"/>
              <a:gd name="connsiteY1" fmla="*/ 942392 h 2118049"/>
              <a:gd name="connsiteX2" fmla="*/ 167951 w 1931437"/>
              <a:gd name="connsiteY2" fmla="*/ 0 h 2118049"/>
              <a:gd name="connsiteX3" fmla="*/ 1931437 w 1931437"/>
              <a:gd name="connsiteY3" fmla="*/ 1147666 h 2118049"/>
              <a:gd name="connsiteX4" fmla="*/ 1931437 w 1931437"/>
              <a:gd name="connsiteY4" fmla="*/ 1147666 h 2118049"/>
              <a:gd name="connsiteX5" fmla="*/ 1912776 w 1931437"/>
              <a:gd name="connsiteY5" fmla="*/ 2118049 h 2118049"/>
              <a:gd name="connsiteX0-1" fmla="*/ 1928818 w 1931437"/>
              <a:gd name="connsiteY0-2" fmla="*/ 2120722 h 2120722"/>
              <a:gd name="connsiteX1-3" fmla="*/ 0 w 1931437"/>
              <a:gd name="connsiteY1-4" fmla="*/ 942392 h 2120722"/>
              <a:gd name="connsiteX2-5" fmla="*/ 167951 w 1931437"/>
              <a:gd name="connsiteY2-6" fmla="*/ 0 h 2120722"/>
              <a:gd name="connsiteX3-7" fmla="*/ 1931437 w 1931437"/>
              <a:gd name="connsiteY3-8" fmla="*/ 1147666 h 2120722"/>
              <a:gd name="connsiteX4-9" fmla="*/ 1931437 w 1931437"/>
              <a:gd name="connsiteY4-10" fmla="*/ 1147666 h 2120722"/>
              <a:gd name="connsiteX5-11" fmla="*/ 1928818 w 1931437"/>
              <a:gd name="connsiteY5-12" fmla="*/ 2120722 h 2120722"/>
              <a:gd name="connsiteX0-13" fmla="*/ 1928818 w 2006213"/>
              <a:gd name="connsiteY0-14" fmla="*/ 2120722 h 2120722"/>
              <a:gd name="connsiteX1-15" fmla="*/ 0 w 2006213"/>
              <a:gd name="connsiteY1-16" fmla="*/ 942392 h 2120722"/>
              <a:gd name="connsiteX2-17" fmla="*/ 167951 w 2006213"/>
              <a:gd name="connsiteY2-18" fmla="*/ 0 h 2120722"/>
              <a:gd name="connsiteX3-19" fmla="*/ 1931437 w 2006213"/>
              <a:gd name="connsiteY3-20" fmla="*/ 1147666 h 2120722"/>
              <a:gd name="connsiteX4-21" fmla="*/ 2006213 w 2006213"/>
              <a:gd name="connsiteY4-22" fmla="*/ 1205350 h 2120722"/>
              <a:gd name="connsiteX5-23" fmla="*/ 1928818 w 2006213"/>
              <a:gd name="connsiteY5-24" fmla="*/ 2120722 h 2120722"/>
              <a:gd name="connsiteX0-25" fmla="*/ 1928818 w 2006213"/>
              <a:gd name="connsiteY0-26" fmla="*/ 2120722 h 2120722"/>
              <a:gd name="connsiteX1-27" fmla="*/ 0 w 2006213"/>
              <a:gd name="connsiteY1-28" fmla="*/ 942392 h 2120722"/>
              <a:gd name="connsiteX2-29" fmla="*/ 167951 w 2006213"/>
              <a:gd name="connsiteY2-30" fmla="*/ 0 h 2120722"/>
              <a:gd name="connsiteX3-31" fmla="*/ 2006213 w 2006213"/>
              <a:gd name="connsiteY3-32" fmla="*/ 1205350 h 2120722"/>
              <a:gd name="connsiteX4-33" fmla="*/ 1928818 w 2006213"/>
              <a:gd name="connsiteY4-34" fmla="*/ 2120722 h 2120722"/>
              <a:gd name="connsiteX0-35" fmla="*/ 2001458 w 2006213"/>
              <a:gd name="connsiteY0-36" fmla="*/ 2171996 h 2171996"/>
              <a:gd name="connsiteX1-37" fmla="*/ 0 w 2006213"/>
              <a:gd name="connsiteY1-38" fmla="*/ 942392 h 2171996"/>
              <a:gd name="connsiteX2-39" fmla="*/ 167951 w 2006213"/>
              <a:gd name="connsiteY2-40" fmla="*/ 0 h 2171996"/>
              <a:gd name="connsiteX3-41" fmla="*/ 2006213 w 2006213"/>
              <a:gd name="connsiteY3-42" fmla="*/ 1205350 h 2171996"/>
              <a:gd name="connsiteX4-43" fmla="*/ 2001458 w 2006213"/>
              <a:gd name="connsiteY4-44" fmla="*/ 2171996 h 2171996"/>
              <a:gd name="connsiteX0-45" fmla="*/ 2001458 w 2004076"/>
              <a:gd name="connsiteY0-46" fmla="*/ 2171996 h 2171996"/>
              <a:gd name="connsiteX1-47" fmla="*/ 0 w 2004076"/>
              <a:gd name="connsiteY1-48" fmla="*/ 942392 h 2171996"/>
              <a:gd name="connsiteX2-49" fmla="*/ 167951 w 2004076"/>
              <a:gd name="connsiteY2-50" fmla="*/ 0 h 2171996"/>
              <a:gd name="connsiteX3-51" fmla="*/ 2004076 w 2004076"/>
              <a:gd name="connsiteY3-52" fmla="*/ 1207487 h 2171996"/>
              <a:gd name="connsiteX4-53" fmla="*/ 2001458 w 2004076"/>
              <a:gd name="connsiteY4-54" fmla="*/ 2171996 h 2171996"/>
              <a:gd name="connsiteX0-55" fmla="*/ 2001458 w 2170113"/>
              <a:gd name="connsiteY0-56" fmla="*/ 2171996 h 2171996"/>
              <a:gd name="connsiteX1-57" fmla="*/ 0 w 2170113"/>
              <a:gd name="connsiteY1-58" fmla="*/ 942392 h 2171996"/>
              <a:gd name="connsiteX2-59" fmla="*/ 167951 w 2170113"/>
              <a:gd name="connsiteY2-60" fmla="*/ 0 h 2171996"/>
              <a:gd name="connsiteX3-61" fmla="*/ 2170113 w 2170113"/>
              <a:gd name="connsiteY3-62" fmla="*/ 1293922 h 2171996"/>
              <a:gd name="connsiteX4-63" fmla="*/ 2001458 w 2170113"/>
              <a:gd name="connsiteY4-64" fmla="*/ 2171996 h 2171996"/>
              <a:gd name="connsiteX0-65" fmla="*/ 1994738 w 2170113"/>
              <a:gd name="connsiteY0-66" fmla="*/ 2207220 h 2207220"/>
              <a:gd name="connsiteX1-67" fmla="*/ 0 w 2170113"/>
              <a:gd name="connsiteY1-68" fmla="*/ 942392 h 2207220"/>
              <a:gd name="connsiteX2-69" fmla="*/ 167951 w 2170113"/>
              <a:gd name="connsiteY2-70" fmla="*/ 0 h 2207220"/>
              <a:gd name="connsiteX3-71" fmla="*/ 2170113 w 2170113"/>
              <a:gd name="connsiteY3-72" fmla="*/ 1293922 h 2207220"/>
              <a:gd name="connsiteX4-73" fmla="*/ 1994738 w 2170113"/>
              <a:gd name="connsiteY4-74" fmla="*/ 2207220 h 2207220"/>
              <a:gd name="connsiteX0-75" fmla="*/ 1994738 w 2170113"/>
              <a:gd name="connsiteY0-76" fmla="*/ 2207220 h 2207220"/>
              <a:gd name="connsiteX1-77" fmla="*/ 0 w 2170113"/>
              <a:gd name="connsiteY1-78" fmla="*/ 942392 h 2207220"/>
              <a:gd name="connsiteX2-79" fmla="*/ 167951 w 2170113"/>
              <a:gd name="connsiteY2-80" fmla="*/ 0 h 2207220"/>
              <a:gd name="connsiteX3-81" fmla="*/ 2170113 w 2170113"/>
              <a:gd name="connsiteY3-82" fmla="*/ 1293922 h 2207220"/>
              <a:gd name="connsiteX4-83" fmla="*/ 1994738 w 2170113"/>
              <a:gd name="connsiteY4-84" fmla="*/ 2207220 h 2207220"/>
              <a:gd name="connsiteX0-85" fmla="*/ 1994738 w 2170113"/>
              <a:gd name="connsiteY0-86" fmla="*/ 2207220 h 2207220"/>
              <a:gd name="connsiteX1-87" fmla="*/ 0 w 2170113"/>
              <a:gd name="connsiteY1-88" fmla="*/ 942392 h 2207220"/>
              <a:gd name="connsiteX2-89" fmla="*/ 167951 w 2170113"/>
              <a:gd name="connsiteY2-90" fmla="*/ 0 h 2207220"/>
              <a:gd name="connsiteX3-91" fmla="*/ 2170113 w 2170113"/>
              <a:gd name="connsiteY3-92" fmla="*/ 1293922 h 2207220"/>
              <a:gd name="connsiteX4-93" fmla="*/ 1994738 w 2170113"/>
              <a:gd name="connsiteY4-94" fmla="*/ 2207220 h 2207220"/>
              <a:gd name="connsiteX0-95" fmla="*/ 1994738 w 2170113"/>
              <a:gd name="connsiteY0-96" fmla="*/ 2207220 h 2207220"/>
              <a:gd name="connsiteX1-97" fmla="*/ 0 w 2170113"/>
              <a:gd name="connsiteY1-98" fmla="*/ 942392 h 2207220"/>
              <a:gd name="connsiteX2-99" fmla="*/ 167951 w 2170113"/>
              <a:gd name="connsiteY2-100" fmla="*/ 0 h 2207220"/>
              <a:gd name="connsiteX3-101" fmla="*/ 2170113 w 2170113"/>
              <a:gd name="connsiteY3-102" fmla="*/ 1293922 h 2207220"/>
              <a:gd name="connsiteX4-103" fmla="*/ 1994738 w 2170113"/>
              <a:gd name="connsiteY4-104" fmla="*/ 2207220 h 2207220"/>
              <a:gd name="connsiteX0-105" fmla="*/ 1994738 w 2170113"/>
              <a:gd name="connsiteY0-106" fmla="*/ 2207220 h 2207220"/>
              <a:gd name="connsiteX1-107" fmla="*/ 0 w 2170113"/>
              <a:gd name="connsiteY1-108" fmla="*/ 942392 h 2207220"/>
              <a:gd name="connsiteX2-109" fmla="*/ 167951 w 2170113"/>
              <a:gd name="connsiteY2-110" fmla="*/ 0 h 2207220"/>
              <a:gd name="connsiteX3-111" fmla="*/ 2170113 w 2170113"/>
              <a:gd name="connsiteY3-112" fmla="*/ 1293922 h 2207220"/>
              <a:gd name="connsiteX4-113" fmla="*/ 1994738 w 2170113"/>
              <a:gd name="connsiteY4-114" fmla="*/ 2207220 h 2207220"/>
              <a:gd name="connsiteX0-115" fmla="*/ 2007309 w 2170113"/>
              <a:gd name="connsiteY0-116" fmla="*/ 2236998 h 2236998"/>
              <a:gd name="connsiteX1-117" fmla="*/ 0 w 2170113"/>
              <a:gd name="connsiteY1-118" fmla="*/ 942392 h 2236998"/>
              <a:gd name="connsiteX2-119" fmla="*/ 167951 w 2170113"/>
              <a:gd name="connsiteY2-120" fmla="*/ 0 h 2236998"/>
              <a:gd name="connsiteX3-121" fmla="*/ 2170113 w 2170113"/>
              <a:gd name="connsiteY3-122" fmla="*/ 1293922 h 2236998"/>
              <a:gd name="connsiteX4-123" fmla="*/ 2007309 w 2170113"/>
              <a:gd name="connsiteY4-124" fmla="*/ 2236998 h 2236998"/>
              <a:gd name="connsiteX0-125" fmla="*/ 2007309 w 2162988"/>
              <a:gd name="connsiteY0-126" fmla="*/ 2236998 h 2236998"/>
              <a:gd name="connsiteX1-127" fmla="*/ 0 w 2162988"/>
              <a:gd name="connsiteY1-128" fmla="*/ 942392 h 2236998"/>
              <a:gd name="connsiteX2-129" fmla="*/ 167951 w 2162988"/>
              <a:gd name="connsiteY2-130" fmla="*/ 0 h 2236998"/>
              <a:gd name="connsiteX3-131" fmla="*/ 2162988 w 2162988"/>
              <a:gd name="connsiteY3-132" fmla="*/ 1283436 h 2236998"/>
              <a:gd name="connsiteX4-133" fmla="*/ 2007309 w 2162988"/>
              <a:gd name="connsiteY4-134" fmla="*/ 2236998 h 2236998"/>
              <a:gd name="connsiteX0-135" fmla="*/ 2007309 w 2183960"/>
              <a:gd name="connsiteY0-136" fmla="*/ 2236998 h 2236998"/>
              <a:gd name="connsiteX1-137" fmla="*/ 0 w 2183960"/>
              <a:gd name="connsiteY1-138" fmla="*/ 942392 h 2236998"/>
              <a:gd name="connsiteX2-139" fmla="*/ 167951 w 2183960"/>
              <a:gd name="connsiteY2-140" fmla="*/ 0 h 2236998"/>
              <a:gd name="connsiteX3-141" fmla="*/ 2183960 w 2183960"/>
              <a:gd name="connsiteY3-142" fmla="*/ 1269183 h 2236998"/>
              <a:gd name="connsiteX4-143" fmla="*/ 2007309 w 2183960"/>
              <a:gd name="connsiteY4-144" fmla="*/ 2236998 h 2236998"/>
              <a:gd name="connsiteX0-145" fmla="*/ 2007309 w 2183088"/>
              <a:gd name="connsiteY0-146" fmla="*/ 2236998 h 2236998"/>
              <a:gd name="connsiteX1-147" fmla="*/ 0 w 2183088"/>
              <a:gd name="connsiteY1-148" fmla="*/ 942392 h 2236998"/>
              <a:gd name="connsiteX2-149" fmla="*/ 167951 w 2183088"/>
              <a:gd name="connsiteY2-150" fmla="*/ 0 h 2236998"/>
              <a:gd name="connsiteX3-151" fmla="*/ 2183088 w 2183088"/>
              <a:gd name="connsiteY3-152" fmla="*/ 1273755 h 2236998"/>
              <a:gd name="connsiteX4-153" fmla="*/ 2007309 w 2183088"/>
              <a:gd name="connsiteY4-154" fmla="*/ 2236998 h 2236998"/>
              <a:gd name="connsiteX0-155" fmla="*/ 2010466 w 2183088"/>
              <a:gd name="connsiteY0-156" fmla="*/ 2232864 h 2232864"/>
              <a:gd name="connsiteX1-157" fmla="*/ 0 w 2183088"/>
              <a:gd name="connsiteY1-158" fmla="*/ 942392 h 2232864"/>
              <a:gd name="connsiteX2-159" fmla="*/ 167951 w 2183088"/>
              <a:gd name="connsiteY2-160" fmla="*/ 0 h 2232864"/>
              <a:gd name="connsiteX3-161" fmla="*/ 2183088 w 2183088"/>
              <a:gd name="connsiteY3-162" fmla="*/ 1273755 h 2232864"/>
              <a:gd name="connsiteX4-163" fmla="*/ 2010466 w 2183088"/>
              <a:gd name="connsiteY4-164" fmla="*/ 2232864 h 2232864"/>
              <a:gd name="connsiteX0-165" fmla="*/ 2011338 w 2183088"/>
              <a:gd name="connsiteY0-166" fmla="*/ 2228294 h 2228294"/>
              <a:gd name="connsiteX1-167" fmla="*/ 0 w 2183088"/>
              <a:gd name="connsiteY1-168" fmla="*/ 942392 h 2228294"/>
              <a:gd name="connsiteX2-169" fmla="*/ 167951 w 2183088"/>
              <a:gd name="connsiteY2-170" fmla="*/ 0 h 2228294"/>
              <a:gd name="connsiteX3-171" fmla="*/ 2183088 w 2183088"/>
              <a:gd name="connsiteY3-172" fmla="*/ 1273755 h 2228294"/>
              <a:gd name="connsiteX4-173" fmla="*/ 2011338 w 2183088"/>
              <a:gd name="connsiteY4-174" fmla="*/ 2228294 h 2228294"/>
              <a:gd name="connsiteX0-175" fmla="*/ 2011338 w 2181780"/>
              <a:gd name="connsiteY0-176" fmla="*/ 2228294 h 2228294"/>
              <a:gd name="connsiteX1-177" fmla="*/ 0 w 2181780"/>
              <a:gd name="connsiteY1-178" fmla="*/ 942392 h 2228294"/>
              <a:gd name="connsiteX2-179" fmla="*/ 167951 w 2181780"/>
              <a:gd name="connsiteY2-180" fmla="*/ 0 h 2228294"/>
              <a:gd name="connsiteX3-181" fmla="*/ 2181780 w 2181780"/>
              <a:gd name="connsiteY3-182" fmla="*/ 1280612 h 2228294"/>
              <a:gd name="connsiteX4-183" fmla="*/ 2011338 w 2181780"/>
              <a:gd name="connsiteY4-184" fmla="*/ 2228294 h 2228294"/>
              <a:gd name="connsiteX0-185" fmla="*/ 2011338 w 2181780"/>
              <a:gd name="connsiteY0-186" fmla="*/ 2228294 h 2228294"/>
              <a:gd name="connsiteX1-187" fmla="*/ 0 w 2181780"/>
              <a:gd name="connsiteY1-188" fmla="*/ 942392 h 2228294"/>
              <a:gd name="connsiteX2-189" fmla="*/ 167951 w 2181780"/>
              <a:gd name="connsiteY2-190" fmla="*/ 0 h 2228294"/>
              <a:gd name="connsiteX3-191" fmla="*/ 2181780 w 2181780"/>
              <a:gd name="connsiteY3-192" fmla="*/ 1280612 h 2228294"/>
              <a:gd name="connsiteX4-193" fmla="*/ 2011338 w 2181780"/>
              <a:gd name="connsiteY4-194" fmla="*/ 2228294 h 2228294"/>
              <a:gd name="connsiteX0-195" fmla="*/ 2011338 w 2181780"/>
              <a:gd name="connsiteY0-196" fmla="*/ 2228294 h 2228294"/>
              <a:gd name="connsiteX1-197" fmla="*/ 0 w 2181780"/>
              <a:gd name="connsiteY1-198" fmla="*/ 942392 h 2228294"/>
              <a:gd name="connsiteX2-199" fmla="*/ 167951 w 2181780"/>
              <a:gd name="connsiteY2-200" fmla="*/ 0 h 2228294"/>
              <a:gd name="connsiteX3-201" fmla="*/ 2181780 w 2181780"/>
              <a:gd name="connsiteY3-202" fmla="*/ 1280612 h 2228294"/>
              <a:gd name="connsiteX4-203" fmla="*/ 2011338 w 2181780"/>
              <a:gd name="connsiteY4-204" fmla="*/ 2228294 h 2228294"/>
              <a:gd name="connsiteX0-205" fmla="*/ 2011338 w 2130627"/>
              <a:gd name="connsiteY0-206" fmla="*/ 2228294 h 2228294"/>
              <a:gd name="connsiteX1-207" fmla="*/ 0 w 2130627"/>
              <a:gd name="connsiteY1-208" fmla="*/ 942392 h 2228294"/>
              <a:gd name="connsiteX2-209" fmla="*/ 167951 w 2130627"/>
              <a:gd name="connsiteY2-210" fmla="*/ 0 h 2228294"/>
              <a:gd name="connsiteX3-211" fmla="*/ 2130627 w 2130627"/>
              <a:gd name="connsiteY3-212" fmla="*/ 1275590 h 2228294"/>
              <a:gd name="connsiteX4-213" fmla="*/ 2011338 w 2130627"/>
              <a:gd name="connsiteY4-214" fmla="*/ 2228294 h 2228294"/>
              <a:gd name="connsiteX0-215" fmla="*/ 2011338 w 2193644"/>
              <a:gd name="connsiteY0-216" fmla="*/ 2228294 h 2228294"/>
              <a:gd name="connsiteX1-217" fmla="*/ 0 w 2193644"/>
              <a:gd name="connsiteY1-218" fmla="*/ 942392 h 2228294"/>
              <a:gd name="connsiteX2-219" fmla="*/ 167951 w 2193644"/>
              <a:gd name="connsiteY2-220" fmla="*/ 0 h 2228294"/>
              <a:gd name="connsiteX3-221" fmla="*/ 2193644 w 2193644"/>
              <a:gd name="connsiteY3-222" fmla="*/ 1280506 h 2228294"/>
              <a:gd name="connsiteX4-223" fmla="*/ 2011338 w 2193644"/>
              <a:gd name="connsiteY4-224" fmla="*/ 2228294 h 2228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93644" h="2228294">
                <a:moveTo>
                  <a:pt x="2011338" y="2228294"/>
                </a:moveTo>
                <a:lnTo>
                  <a:pt x="0" y="942392"/>
                </a:lnTo>
                <a:lnTo>
                  <a:pt x="167951" y="0"/>
                </a:lnTo>
                <a:lnTo>
                  <a:pt x="2193644" y="1280506"/>
                </a:lnTo>
                <a:lnTo>
                  <a:pt x="2011338" y="22282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7" name="Freeform: Shape 5"/>
          <p:cNvSpPr/>
          <p:nvPr/>
        </p:nvSpPr>
        <p:spPr>
          <a:xfrm>
            <a:off x="5377393" y="1979241"/>
            <a:ext cx="1443014" cy="1408377"/>
          </a:xfrm>
          <a:custGeom>
            <a:avLst/>
            <a:gdLst>
              <a:gd name="connsiteX0" fmla="*/ 2178424 w 2178424"/>
              <a:gd name="connsiteY0" fmla="*/ 0 h 2017059"/>
              <a:gd name="connsiteX1" fmla="*/ 376518 w 2178424"/>
              <a:gd name="connsiteY1" fmla="*/ 968189 h 2017059"/>
              <a:gd name="connsiteX2" fmla="*/ 35859 w 2178424"/>
              <a:gd name="connsiteY2" fmla="*/ 1129553 h 2017059"/>
              <a:gd name="connsiteX3" fmla="*/ 0 w 2178424"/>
              <a:gd name="connsiteY3" fmla="*/ 2017059 h 2017059"/>
              <a:gd name="connsiteX4" fmla="*/ 2169459 w 2178424"/>
              <a:gd name="connsiteY4" fmla="*/ 959224 h 2017059"/>
              <a:gd name="connsiteX5" fmla="*/ 2178424 w 2178424"/>
              <a:gd name="connsiteY5" fmla="*/ 0 h 2017059"/>
              <a:gd name="connsiteX0-1" fmla="*/ 2178424 w 2178424"/>
              <a:gd name="connsiteY0-2" fmla="*/ 0 h 2017059"/>
              <a:gd name="connsiteX1-3" fmla="*/ 376518 w 2178424"/>
              <a:gd name="connsiteY1-4" fmla="*/ 968189 h 2017059"/>
              <a:gd name="connsiteX2-5" fmla="*/ 3812 w 2178424"/>
              <a:gd name="connsiteY2-6" fmla="*/ 1123144 h 2017059"/>
              <a:gd name="connsiteX3-7" fmla="*/ 0 w 2178424"/>
              <a:gd name="connsiteY3-8" fmla="*/ 2017059 h 2017059"/>
              <a:gd name="connsiteX4-9" fmla="*/ 2169459 w 2178424"/>
              <a:gd name="connsiteY4-10" fmla="*/ 959224 h 2017059"/>
              <a:gd name="connsiteX5-11" fmla="*/ 2178424 w 2178424"/>
              <a:gd name="connsiteY5-12" fmla="*/ 0 h 2017059"/>
              <a:gd name="connsiteX0-13" fmla="*/ 2174933 w 2174933"/>
              <a:gd name="connsiteY0-14" fmla="*/ 0 h 2083289"/>
              <a:gd name="connsiteX1-15" fmla="*/ 373027 w 2174933"/>
              <a:gd name="connsiteY1-16" fmla="*/ 968189 h 2083289"/>
              <a:gd name="connsiteX2-17" fmla="*/ 321 w 2174933"/>
              <a:gd name="connsiteY2-18" fmla="*/ 1123144 h 2083289"/>
              <a:gd name="connsiteX3-19" fmla="*/ 782 w 2174933"/>
              <a:gd name="connsiteY3-20" fmla="*/ 2083289 h 2083289"/>
              <a:gd name="connsiteX4-21" fmla="*/ 2165968 w 2174933"/>
              <a:gd name="connsiteY4-22" fmla="*/ 959224 h 2083289"/>
              <a:gd name="connsiteX5-23" fmla="*/ 2174933 w 2174933"/>
              <a:gd name="connsiteY5-24" fmla="*/ 0 h 2083289"/>
              <a:gd name="connsiteX0-25" fmla="*/ 2174933 w 2174933"/>
              <a:gd name="connsiteY0-26" fmla="*/ 0 h 2083289"/>
              <a:gd name="connsiteX1-27" fmla="*/ 321 w 2174933"/>
              <a:gd name="connsiteY1-28" fmla="*/ 1123144 h 2083289"/>
              <a:gd name="connsiteX2-29" fmla="*/ 782 w 2174933"/>
              <a:gd name="connsiteY2-30" fmla="*/ 2083289 h 2083289"/>
              <a:gd name="connsiteX3-31" fmla="*/ 2165968 w 2174933"/>
              <a:gd name="connsiteY3-32" fmla="*/ 959224 h 2083289"/>
              <a:gd name="connsiteX4-33" fmla="*/ 2174933 w 2174933"/>
              <a:gd name="connsiteY4-34" fmla="*/ 0 h 2083289"/>
              <a:gd name="connsiteX0-35" fmla="*/ 2174933 w 2179359"/>
              <a:gd name="connsiteY0-36" fmla="*/ 0 h 2083289"/>
              <a:gd name="connsiteX1-37" fmla="*/ 321 w 2179359"/>
              <a:gd name="connsiteY1-38" fmla="*/ 1123144 h 2083289"/>
              <a:gd name="connsiteX2-39" fmla="*/ 782 w 2179359"/>
              <a:gd name="connsiteY2-40" fmla="*/ 2083289 h 2083289"/>
              <a:gd name="connsiteX3-41" fmla="*/ 2178787 w 2179359"/>
              <a:gd name="connsiteY3-42" fmla="*/ 978452 h 2083289"/>
              <a:gd name="connsiteX4-43" fmla="*/ 2174933 w 2179359"/>
              <a:gd name="connsiteY4-44" fmla="*/ 0 h 2083289"/>
              <a:gd name="connsiteX0-45" fmla="*/ 2174933 w 2179359"/>
              <a:gd name="connsiteY0-46" fmla="*/ 0 h 2083289"/>
              <a:gd name="connsiteX1-47" fmla="*/ 321 w 2179359"/>
              <a:gd name="connsiteY1-48" fmla="*/ 1123144 h 2083289"/>
              <a:gd name="connsiteX2-49" fmla="*/ 782 w 2179359"/>
              <a:gd name="connsiteY2-50" fmla="*/ 2083289 h 2083289"/>
              <a:gd name="connsiteX3-51" fmla="*/ 2178787 w 2179359"/>
              <a:gd name="connsiteY3-52" fmla="*/ 978452 h 2083289"/>
              <a:gd name="connsiteX4-53" fmla="*/ 2174933 w 2179359"/>
              <a:gd name="connsiteY4-54" fmla="*/ 0 h 2083289"/>
              <a:gd name="connsiteX0-55" fmla="*/ 2174933 w 2175427"/>
              <a:gd name="connsiteY0-56" fmla="*/ 0 h 2083289"/>
              <a:gd name="connsiteX1-57" fmla="*/ 321 w 2175427"/>
              <a:gd name="connsiteY1-58" fmla="*/ 1123144 h 2083289"/>
              <a:gd name="connsiteX2-59" fmla="*/ 782 w 2175427"/>
              <a:gd name="connsiteY2-60" fmla="*/ 2083289 h 2083289"/>
              <a:gd name="connsiteX3-61" fmla="*/ 2174514 w 2175427"/>
              <a:gd name="connsiteY3-62" fmla="*/ 976315 h 2083289"/>
              <a:gd name="connsiteX4-63" fmla="*/ 2174933 w 2175427"/>
              <a:gd name="connsiteY4-64" fmla="*/ 0 h 2083289"/>
              <a:gd name="connsiteX0-65" fmla="*/ 2183898 w 2183898"/>
              <a:gd name="connsiteY0-66" fmla="*/ 0 h 2074324"/>
              <a:gd name="connsiteX1-67" fmla="*/ 321 w 2183898"/>
              <a:gd name="connsiteY1-68" fmla="*/ 1114179 h 2074324"/>
              <a:gd name="connsiteX2-69" fmla="*/ 782 w 2183898"/>
              <a:gd name="connsiteY2-70" fmla="*/ 2074324 h 2074324"/>
              <a:gd name="connsiteX3-71" fmla="*/ 2174514 w 2183898"/>
              <a:gd name="connsiteY3-72" fmla="*/ 967350 h 2074324"/>
              <a:gd name="connsiteX4-73" fmla="*/ 2183898 w 2183898"/>
              <a:gd name="connsiteY4-74" fmla="*/ 0 h 2074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3898" h="2074324">
                <a:moveTo>
                  <a:pt x="2183898" y="0"/>
                </a:moveTo>
                <a:lnTo>
                  <a:pt x="321" y="1114179"/>
                </a:lnTo>
                <a:cubicBezTo>
                  <a:pt x="-950" y="1412151"/>
                  <a:pt x="2053" y="1776352"/>
                  <a:pt x="782" y="2074324"/>
                </a:cubicBezTo>
                <a:lnTo>
                  <a:pt x="2174514" y="967350"/>
                </a:lnTo>
                <a:cubicBezTo>
                  <a:pt x="2177502" y="647609"/>
                  <a:pt x="2180910" y="319741"/>
                  <a:pt x="21838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8" name="Rectangle 6"/>
          <p:cNvSpPr/>
          <p:nvPr/>
        </p:nvSpPr>
        <p:spPr>
          <a:xfrm>
            <a:off x="4744961" y="2732494"/>
            <a:ext cx="641182" cy="6588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9" name="Freeform: Shape 7"/>
          <p:cNvSpPr/>
          <p:nvPr/>
        </p:nvSpPr>
        <p:spPr>
          <a:xfrm>
            <a:off x="5496211" y="1156577"/>
            <a:ext cx="1324196" cy="1474691"/>
          </a:xfrm>
          <a:custGeom>
            <a:avLst/>
            <a:gdLst>
              <a:gd name="connsiteX0" fmla="*/ 1912776 w 1931437"/>
              <a:gd name="connsiteY0" fmla="*/ 2118049 h 2118049"/>
              <a:gd name="connsiteX1" fmla="*/ 0 w 1931437"/>
              <a:gd name="connsiteY1" fmla="*/ 942392 h 2118049"/>
              <a:gd name="connsiteX2" fmla="*/ 167951 w 1931437"/>
              <a:gd name="connsiteY2" fmla="*/ 0 h 2118049"/>
              <a:gd name="connsiteX3" fmla="*/ 1931437 w 1931437"/>
              <a:gd name="connsiteY3" fmla="*/ 1147666 h 2118049"/>
              <a:gd name="connsiteX4" fmla="*/ 1931437 w 1931437"/>
              <a:gd name="connsiteY4" fmla="*/ 1147666 h 2118049"/>
              <a:gd name="connsiteX5" fmla="*/ 1912776 w 1931437"/>
              <a:gd name="connsiteY5" fmla="*/ 2118049 h 2118049"/>
              <a:gd name="connsiteX0-1" fmla="*/ 1928818 w 1931437"/>
              <a:gd name="connsiteY0-2" fmla="*/ 2120722 h 2120722"/>
              <a:gd name="connsiteX1-3" fmla="*/ 0 w 1931437"/>
              <a:gd name="connsiteY1-4" fmla="*/ 942392 h 2120722"/>
              <a:gd name="connsiteX2-5" fmla="*/ 167951 w 1931437"/>
              <a:gd name="connsiteY2-6" fmla="*/ 0 h 2120722"/>
              <a:gd name="connsiteX3-7" fmla="*/ 1931437 w 1931437"/>
              <a:gd name="connsiteY3-8" fmla="*/ 1147666 h 2120722"/>
              <a:gd name="connsiteX4-9" fmla="*/ 1931437 w 1931437"/>
              <a:gd name="connsiteY4-10" fmla="*/ 1147666 h 2120722"/>
              <a:gd name="connsiteX5-11" fmla="*/ 1928818 w 1931437"/>
              <a:gd name="connsiteY5-12" fmla="*/ 2120722 h 2120722"/>
              <a:gd name="connsiteX0-13" fmla="*/ 1928818 w 2006213"/>
              <a:gd name="connsiteY0-14" fmla="*/ 2120722 h 2120722"/>
              <a:gd name="connsiteX1-15" fmla="*/ 0 w 2006213"/>
              <a:gd name="connsiteY1-16" fmla="*/ 942392 h 2120722"/>
              <a:gd name="connsiteX2-17" fmla="*/ 167951 w 2006213"/>
              <a:gd name="connsiteY2-18" fmla="*/ 0 h 2120722"/>
              <a:gd name="connsiteX3-19" fmla="*/ 1931437 w 2006213"/>
              <a:gd name="connsiteY3-20" fmla="*/ 1147666 h 2120722"/>
              <a:gd name="connsiteX4-21" fmla="*/ 2006213 w 2006213"/>
              <a:gd name="connsiteY4-22" fmla="*/ 1205350 h 2120722"/>
              <a:gd name="connsiteX5-23" fmla="*/ 1928818 w 2006213"/>
              <a:gd name="connsiteY5-24" fmla="*/ 2120722 h 2120722"/>
              <a:gd name="connsiteX0-25" fmla="*/ 1928818 w 2006213"/>
              <a:gd name="connsiteY0-26" fmla="*/ 2120722 h 2120722"/>
              <a:gd name="connsiteX1-27" fmla="*/ 0 w 2006213"/>
              <a:gd name="connsiteY1-28" fmla="*/ 942392 h 2120722"/>
              <a:gd name="connsiteX2-29" fmla="*/ 167951 w 2006213"/>
              <a:gd name="connsiteY2-30" fmla="*/ 0 h 2120722"/>
              <a:gd name="connsiteX3-31" fmla="*/ 2006213 w 2006213"/>
              <a:gd name="connsiteY3-32" fmla="*/ 1205350 h 2120722"/>
              <a:gd name="connsiteX4-33" fmla="*/ 1928818 w 2006213"/>
              <a:gd name="connsiteY4-34" fmla="*/ 2120722 h 2120722"/>
              <a:gd name="connsiteX0-35" fmla="*/ 2001458 w 2006213"/>
              <a:gd name="connsiteY0-36" fmla="*/ 2171996 h 2171996"/>
              <a:gd name="connsiteX1-37" fmla="*/ 0 w 2006213"/>
              <a:gd name="connsiteY1-38" fmla="*/ 942392 h 2171996"/>
              <a:gd name="connsiteX2-39" fmla="*/ 167951 w 2006213"/>
              <a:gd name="connsiteY2-40" fmla="*/ 0 h 2171996"/>
              <a:gd name="connsiteX3-41" fmla="*/ 2006213 w 2006213"/>
              <a:gd name="connsiteY3-42" fmla="*/ 1205350 h 2171996"/>
              <a:gd name="connsiteX4-43" fmla="*/ 2001458 w 2006213"/>
              <a:gd name="connsiteY4-44" fmla="*/ 2171996 h 2171996"/>
              <a:gd name="connsiteX0-45" fmla="*/ 2001458 w 2004076"/>
              <a:gd name="connsiteY0-46" fmla="*/ 2171996 h 2171996"/>
              <a:gd name="connsiteX1-47" fmla="*/ 0 w 2004076"/>
              <a:gd name="connsiteY1-48" fmla="*/ 942392 h 2171996"/>
              <a:gd name="connsiteX2-49" fmla="*/ 167951 w 2004076"/>
              <a:gd name="connsiteY2-50" fmla="*/ 0 h 2171996"/>
              <a:gd name="connsiteX3-51" fmla="*/ 2004076 w 2004076"/>
              <a:gd name="connsiteY3-52" fmla="*/ 1207487 h 2171996"/>
              <a:gd name="connsiteX4-53" fmla="*/ 2001458 w 2004076"/>
              <a:gd name="connsiteY4-54" fmla="*/ 2171996 h 21719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04076" h="2171996">
                <a:moveTo>
                  <a:pt x="2001458" y="2171996"/>
                </a:moveTo>
                <a:lnTo>
                  <a:pt x="0" y="942392"/>
                </a:lnTo>
                <a:lnTo>
                  <a:pt x="167951" y="0"/>
                </a:lnTo>
                <a:lnTo>
                  <a:pt x="2004076" y="1207487"/>
                </a:lnTo>
                <a:cubicBezTo>
                  <a:pt x="2003203" y="1528990"/>
                  <a:pt x="2002331" y="1850493"/>
                  <a:pt x="2001458" y="21719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0" name="Freeform: Shape 8"/>
          <p:cNvSpPr/>
          <p:nvPr/>
        </p:nvSpPr>
        <p:spPr>
          <a:xfrm>
            <a:off x="5405138" y="3335864"/>
            <a:ext cx="1443014" cy="1408377"/>
          </a:xfrm>
          <a:custGeom>
            <a:avLst/>
            <a:gdLst>
              <a:gd name="connsiteX0" fmla="*/ 2178424 w 2178424"/>
              <a:gd name="connsiteY0" fmla="*/ 0 h 2017059"/>
              <a:gd name="connsiteX1" fmla="*/ 376518 w 2178424"/>
              <a:gd name="connsiteY1" fmla="*/ 968189 h 2017059"/>
              <a:gd name="connsiteX2" fmla="*/ 35859 w 2178424"/>
              <a:gd name="connsiteY2" fmla="*/ 1129553 h 2017059"/>
              <a:gd name="connsiteX3" fmla="*/ 0 w 2178424"/>
              <a:gd name="connsiteY3" fmla="*/ 2017059 h 2017059"/>
              <a:gd name="connsiteX4" fmla="*/ 2169459 w 2178424"/>
              <a:gd name="connsiteY4" fmla="*/ 959224 h 2017059"/>
              <a:gd name="connsiteX5" fmla="*/ 2178424 w 2178424"/>
              <a:gd name="connsiteY5" fmla="*/ 0 h 2017059"/>
              <a:gd name="connsiteX0-1" fmla="*/ 2178424 w 2178424"/>
              <a:gd name="connsiteY0-2" fmla="*/ 0 h 2017059"/>
              <a:gd name="connsiteX1-3" fmla="*/ 376518 w 2178424"/>
              <a:gd name="connsiteY1-4" fmla="*/ 968189 h 2017059"/>
              <a:gd name="connsiteX2-5" fmla="*/ 3812 w 2178424"/>
              <a:gd name="connsiteY2-6" fmla="*/ 1123144 h 2017059"/>
              <a:gd name="connsiteX3-7" fmla="*/ 0 w 2178424"/>
              <a:gd name="connsiteY3-8" fmla="*/ 2017059 h 2017059"/>
              <a:gd name="connsiteX4-9" fmla="*/ 2169459 w 2178424"/>
              <a:gd name="connsiteY4-10" fmla="*/ 959224 h 2017059"/>
              <a:gd name="connsiteX5-11" fmla="*/ 2178424 w 2178424"/>
              <a:gd name="connsiteY5-12" fmla="*/ 0 h 2017059"/>
              <a:gd name="connsiteX0-13" fmla="*/ 2174933 w 2174933"/>
              <a:gd name="connsiteY0-14" fmla="*/ 0 h 2083289"/>
              <a:gd name="connsiteX1-15" fmla="*/ 373027 w 2174933"/>
              <a:gd name="connsiteY1-16" fmla="*/ 968189 h 2083289"/>
              <a:gd name="connsiteX2-17" fmla="*/ 321 w 2174933"/>
              <a:gd name="connsiteY2-18" fmla="*/ 1123144 h 2083289"/>
              <a:gd name="connsiteX3-19" fmla="*/ 782 w 2174933"/>
              <a:gd name="connsiteY3-20" fmla="*/ 2083289 h 2083289"/>
              <a:gd name="connsiteX4-21" fmla="*/ 2165968 w 2174933"/>
              <a:gd name="connsiteY4-22" fmla="*/ 959224 h 2083289"/>
              <a:gd name="connsiteX5-23" fmla="*/ 2174933 w 2174933"/>
              <a:gd name="connsiteY5-24" fmla="*/ 0 h 2083289"/>
              <a:gd name="connsiteX0-25" fmla="*/ 2174933 w 2174933"/>
              <a:gd name="connsiteY0-26" fmla="*/ 0 h 2083289"/>
              <a:gd name="connsiteX1-27" fmla="*/ 321 w 2174933"/>
              <a:gd name="connsiteY1-28" fmla="*/ 1123144 h 2083289"/>
              <a:gd name="connsiteX2-29" fmla="*/ 782 w 2174933"/>
              <a:gd name="connsiteY2-30" fmla="*/ 2083289 h 2083289"/>
              <a:gd name="connsiteX3-31" fmla="*/ 2165968 w 2174933"/>
              <a:gd name="connsiteY3-32" fmla="*/ 959224 h 2083289"/>
              <a:gd name="connsiteX4-33" fmla="*/ 2174933 w 2174933"/>
              <a:gd name="connsiteY4-34" fmla="*/ 0 h 2083289"/>
              <a:gd name="connsiteX0-35" fmla="*/ 2174933 w 2179359"/>
              <a:gd name="connsiteY0-36" fmla="*/ 0 h 2083289"/>
              <a:gd name="connsiteX1-37" fmla="*/ 321 w 2179359"/>
              <a:gd name="connsiteY1-38" fmla="*/ 1123144 h 2083289"/>
              <a:gd name="connsiteX2-39" fmla="*/ 782 w 2179359"/>
              <a:gd name="connsiteY2-40" fmla="*/ 2083289 h 2083289"/>
              <a:gd name="connsiteX3-41" fmla="*/ 2178787 w 2179359"/>
              <a:gd name="connsiteY3-42" fmla="*/ 978452 h 2083289"/>
              <a:gd name="connsiteX4-43" fmla="*/ 2174933 w 2179359"/>
              <a:gd name="connsiteY4-44" fmla="*/ 0 h 2083289"/>
              <a:gd name="connsiteX0-45" fmla="*/ 2174933 w 2179359"/>
              <a:gd name="connsiteY0-46" fmla="*/ 0 h 2083289"/>
              <a:gd name="connsiteX1-47" fmla="*/ 321 w 2179359"/>
              <a:gd name="connsiteY1-48" fmla="*/ 1123144 h 2083289"/>
              <a:gd name="connsiteX2-49" fmla="*/ 782 w 2179359"/>
              <a:gd name="connsiteY2-50" fmla="*/ 2083289 h 2083289"/>
              <a:gd name="connsiteX3-51" fmla="*/ 2178787 w 2179359"/>
              <a:gd name="connsiteY3-52" fmla="*/ 978452 h 2083289"/>
              <a:gd name="connsiteX4-53" fmla="*/ 2174933 w 2179359"/>
              <a:gd name="connsiteY4-54" fmla="*/ 0 h 2083289"/>
              <a:gd name="connsiteX0-55" fmla="*/ 2174933 w 2175427"/>
              <a:gd name="connsiteY0-56" fmla="*/ 0 h 2083289"/>
              <a:gd name="connsiteX1-57" fmla="*/ 321 w 2175427"/>
              <a:gd name="connsiteY1-58" fmla="*/ 1123144 h 2083289"/>
              <a:gd name="connsiteX2-59" fmla="*/ 782 w 2175427"/>
              <a:gd name="connsiteY2-60" fmla="*/ 2083289 h 2083289"/>
              <a:gd name="connsiteX3-61" fmla="*/ 2174514 w 2175427"/>
              <a:gd name="connsiteY3-62" fmla="*/ 976315 h 2083289"/>
              <a:gd name="connsiteX4-63" fmla="*/ 2174933 w 2175427"/>
              <a:gd name="connsiteY4-64" fmla="*/ 0 h 2083289"/>
              <a:gd name="connsiteX0-65" fmla="*/ 2183898 w 2183898"/>
              <a:gd name="connsiteY0-66" fmla="*/ 0 h 2074324"/>
              <a:gd name="connsiteX1-67" fmla="*/ 321 w 2183898"/>
              <a:gd name="connsiteY1-68" fmla="*/ 1114179 h 2074324"/>
              <a:gd name="connsiteX2-69" fmla="*/ 782 w 2183898"/>
              <a:gd name="connsiteY2-70" fmla="*/ 2074324 h 2074324"/>
              <a:gd name="connsiteX3-71" fmla="*/ 2174514 w 2183898"/>
              <a:gd name="connsiteY3-72" fmla="*/ 967350 h 2074324"/>
              <a:gd name="connsiteX4-73" fmla="*/ 2183898 w 2183898"/>
              <a:gd name="connsiteY4-74" fmla="*/ 0 h 2074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3898" h="2074324">
                <a:moveTo>
                  <a:pt x="2183898" y="0"/>
                </a:moveTo>
                <a:lnTo>
                  <a:pt x="321" y="1114179"/>
                </a:lnTo>
                <a:cubicBezTo>
                  <a:pt x="-950" y="1412151"/>
                  <a:pt x="2053" y="1776352"/>
                  <a:pt x="782" y="2074324"/>
                </a:cubicBezTo>
                <a:lnTo>
                  <a:pt x="2174514" y="967350"/>
                </a:lnTo>
                <a:cubicBezTo>
                  <a:pt x="2177502" y="647609"/>
                  <a:pt x="2180910" y="319741"/>
                  <a:pt x="2183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1" name="Rectangle 9"/>
          <p:cNvSpPr/>
          <p:nvPr/>
        </p:nvSpPr>
        <p:spPr>
          <a:xfrm>
            <a:off x="6840933" y="3325667"/>
            <a:ext cx="641182" cy="6588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2" name="Freeform: Shape 10"/>
          <p:cNvSpPr/>
          <p:nvPr/>
        </p:nvSpPr>
        <p:spPr>
          <a:xfrm rot="20951917">
            <a:off x="5420952" y="3961759"/>
            <a:ext cx="1472122" cy="1512916"/>
          </a:xfrm>
          <a:custGeom>
            <a:avLst/>
            <a:gdLst>
              <a:gd name="connsiteX0" fmla="*/ 1912776 w 1931437"/>
              <a:gd name="connsiteY0" fmla="*/ 2118049 h 2118049"/>
              <a:gd name="connsiteX1" fmla="*/ 0 w 1931437"/>
              <a:gd name="connsiteY1" fmla="*/ 942392 h 2118049"/>
              <a:gd name="connsiteX2" fmla="*/ 167951 w 1931437"/>
              <a:gd name="connsiteY2" fmla="*/ 0 h 2118049"/>
              <a:gd name="connsiteX3" fmla="*/ 1931437 w 1931437"/>
              <a:gd name="connsiteY3" fmla="*/ 1147666 h 2118049"/>
              <a:gd name="connsiteX4" fmla="*/ 1931437 w 1931437"/>
              <a:gd name="connsiteY4" fmla="*/ 1147666 h 2118049"/>
              <a:gd name="connsiteX5" fmla="*/ 1912776 w 1931437"/>
              <a:gd name="connsiteY5" fmla="*/ 2118049 h 2118049"/>
              <a:gd name="connsiteX0-1" fmla="*/ 1928818 w 1931437"/>
              <a:gd name="connsiteY0-2" fmla="*/ 2120722 h 2120722"/>
              <a:gd name="connsiteX1-3" fmla="*/ 0 w 1931437"/>
              <a:gd name="connsiteY1-4" fmla="*/ 942392 h 2120722"/>
              <a:gd name="connsiteX2-5" fmla="*/ 167951 w 1931437"/>
              <a:gd name="connsiteY2-6" fmla="*/ 0 h 2120722"/>
              <a:gd name="connsiteX3-7" fmla="*/ 1931437 w 1931437"/>
              <a:gd name="connsiteY3-8" fmla="*/ 1147666 h 2120722"/>
              <a:gd name="connsiteX4-9" fmla="*/ 1931437 w 1931437"/>
              <a:gd name="connsiteY4-10" fmla="*/ 1147666 h 2120722"/>
              <a:gd name="connsiteX5-11" fmla="*/ 1928818 w 1931437"/>
              <a:gd name="connsiteY5-12" fmla="*/ 2120722 h 2120722"/>
              <a:gd name="connsiteX0-13" fmla="*/ 1928818 w 2006213"/>
              <a:gd name="connsiteY0-14" fmla="*/ 2120722 h 2120722"/>
              <a:gd name="connsiteX1-15" fmla="*/ 0 w 2006213"/>
              <a:gd name="connsiteY1-16" fmla="*/ 942392 h 2120722"/>
              <a:gd name="connsiteX2-17" fmla="*/ 167951 w 2006213"/>
              <a:gd name="connsiteY2-18" fmla="*/ 0 h 2120722"/>
              <a:gd name="connsiteX3-19" fmla="*/ 1931437 w 2006213"/>
              <a:gd name="connsiteY3-20" fmla="*/ 1147666 h 2120722"/>
              <a:gd name="connsiteX4-21" fmla="*/ 2006213 w 2006213"/>
              <a:gd name="connsiteY4-22" fmla="*/ 1205350 h 2120722"/>
              <a:gd name="connsiteX5-23" fmla="*/ 1928818 w 2006213"/>
              <a:gd name="connsiteY5-24" fmla="*/ 2120722 h 2120722"/>
              <a:gd name="connsiteX0-25" fmla="*/ 1928818 w 2006213"/>
              <a:gd name="connsiteY0-26" fmla="*/ 2120722 h 2120722"/>
              <a:gd name="connsiteX1-27" fmla="*/ 0 w 2006213"/>
              <a:gd name="connsiteY1-28" fmla="*/ 942392 h 2120722"/>
              <a:gd name="connsiteX2-29" fmla="*/ 167951 w 2006213"/>
              <a:gd name="connsiteY2-30" fmla="*/ 0 h 2120722"/>
              <a:gd name="connsiteX3-31" fmla="*/ 2006213 w 2006213"/>
              <a:gd name="connsiteY3-32" fmla="*/ 1205350 h 2120722"/>
              <a:gd name="connsiteX4-33" fmla="*/ 1928818 w 2006213"/>
              <a:gd name="connsiteY4-34" fmla="*/ 2120722 h 2120722"/>
              <a:gd name="connsiteX0-35" fmla="*/ 2001458 w 2006213"/>
              <a:gd name="connsiteY0-36" fmla="*/ 2171996 h 2171996"/>
              <a:gd name="connsiteX1-37" fmla="*/ 0 w 2006213"/>
              <a:gd name="connsiteY1-38" fmla="*/ 942392 h 2171996"/>
              <a:gd name="connsiteX2-39" fmla="*/ 167951 w 2006213"/>
              <a:gd name="connsiteY2-40" fmla="*/ 0 h 2171996"/>
              <a:gd name="connsiteX3-41" fmla="*/ 2006213 w 2006213"/>
              <a:gd name="connsiteY3-42" fmla="*/ 1205350 h 2171996"/>
              <a:gd name="connsiteX4-43" fmla="*/ 2001458 w 2006213"/>
              <a:gd name="connsiteY4-44" fmla="*/ 2171996 h 2171996"/>
              <a:gd name="connsiteX0-45" fmla="*/ 2001458 w 2004076"/>
              <a:gd name="connsiteY0-46" fmla="*/ 2171996 h 2171996"/>
              <a:gd name="connsiteX1-47" fmla="*/ 0 w 2004076"/>
              <a:gd name="connsiteY1-48" fmla="*/ 942392 h 2171996"/>
              <a:gd name="connsiteX2-49" fmla="*/ 167951 w 2004076"/>
              <a:gd name="connsiteY2-50" fmla="*/ 0 h 2171996"/>
              <a:gd name="connsiteX3-51" fmla="*/ 2004076 w 2004076"/>
              <a:gd name="connsiteY3-52" fmla="*/ 1207487 h 2171996"/>
              <a:gd name="connsiteX4-53" fmla="*/ 2001458 w 2004076"/>
              <a:gd name="connsiteY4-54" fmla="*/ 2171996 h 2171996"/>
              <a:gd name="connsiteX0-55" fmla="*/ 2001458 w 2170113"/>
              <a:gd name="connsiteY0-56" fmla="*/ 2171996 h 2171996"/>
              <a:gd name="connsiteX1-57" fmla="*/ 0 w 2170113"/>
              <a:gd name="connsiteY1-58" fmla="*/ 942392 h 2171996"/>
              <a:gd name="connsiteX2-59" fmla="*/ 167951 w 2170113"/>
              <a:gd name="connsiteY2-60" fmla="*/ 0 h 2171996"/>
              <a:gd name="connsiteX3-61" fmla="*/ 2170113 w 2170113"/>
              <a:gd name="connsiteY3-62" fmla="*/ 1293922 h 2171996"/>
              <a:gd name="connsiteX4-63" fmla="*/ 2001458 w 2170113"/>
              <a:gd name="connsiteY4-64" fmla="*/ 2171996 h 2171996"/>
              <a:gd name="connsiteX0-65" fmla="*/ 1994738 w 2170113"/>
              <a:gd name="connsiteY0-66" fmla="*/ 2207220 h 2207220"/>
              <a:gd name="connsiteX1-67" fmla="*/ 0 w 2170113"/>
              <a:gd name="connsiteY1-68" fmla="*/ 942392 h 2207220"/>
              <a:gd name="connsiteX2-69" fmla="*/ 167951 w 2170113"/>
              <a:gd name="connsiteY2-70" fmla="*/ 0 h 2207220"/>
              <a:gd name="connsiteX3-71" fmla="*/ 2170113 w 2170113"/>
              <a:gd name="connsiteY3-72" fmla="*/ 1293922 h 2207220"/>
              <a:gd name="connsiteX4-73" fmla="*/ 1994738 w 2170113"/>
              <a:gd name="connsiteY4-74" fmla="*/ 2207220 h 2207220"/>
              <a:gd name="connsiteX0-75" fmla="*/ 1994738 w 2170113"/>
              <a:gd name="connsiteY0-76" fmla="*/ 2207220 h 2207220"/>
              <a:gd name="connsiteX1-77" fmla="*/ 0 w 2170113"/>
              <a:gd name="connsiteY1-78" fmla="*/ 942392 h 2207220"/>
              <a:gd name="connsiteX2-79" fmla="*/ 167951 w 2170113"/>
              <a:gd name="connsiteY2-80" fmla="*/ 0 h 2207220"/>
              <a:gd name="connsiteX3-81" fmla="*/ 2170113 w 2170113"/>
              <a:gd name="connsiteY3-82" fmla="*/ 1293922 h 2207220"/>
              <a:gd name="connsiteX4-83" fmla="*/ 1994738 w 2170113"/>
              <a:gd name="connsiteY4-84" fmla="*/ 2207220 h 2207220"/>
              <a:gd name="connsiteX0-85" fmla="*/ 1994738 w 2170113"/>
              <a:gd name="connsiteY0-86" fmla="*/ 2207220 h 2207220"/>
              <a:gd name="connsiteX1-87" fmla="*/ 0 w 2170113"/>
              <a:gd name="connsiteY1-88" fmla="*/ 942392 h 2207220"/>
              <a:gd name="connsiteX2-89" fmla="*/ 167951 w 2170113"/>
              <a:gd name="connsiteY2-90" fmla="*/ 0 h 2207220"/>
              <a:gd name="connsiteX3-91" fmla="*/ 2170113 w 2170113"/>
              <a:gd name="connsiteY3-92" fmla="*/ 1293922 h 2207220"/>
              <a:gd name="connsiteX4-93" fmla="*/ 1994738 w 2170113"/>
              <a:gd name="connsiteY4-94" fmla="*/ 2207220 h 2207220"/>
              <a:gd name="connsiteX0-95" fmla="*/ 1994738 w 2170113"/>
              <a:gd name="connsiteY0-96" fmla="*/ 2207220 h 2207220"/>
              <a:gd name="connsiteX1-97" fmla="*/ 0 w 2170113"/>
              <a:gd name="connsiteY1-98" fmla="*/ 942392 h 2207220"/>
              <a:gd name="connsiteX2-99" fmla="*/ 167951 w 2170113"/>
              <a:gd name="connsiteY2-100" fmla="*/ 0 h 2207220"/>
              <a:gd name="connsiteX3-101" fmla="*/ 2170113 w 2170113"/>
              <a:gd name="connsiteY3-102" fmla="*/ 1293922 h 2207220"/>
              <a:gd name="connsiteX4-103" fmla="*/ 1994738 w 2170113"/>
              <a:gd name="connsiteY4-104" fmla="*/ 2207220 h 2207220"/>
              <a:gd name="connsiteX0-105" fmla="*/ 1994738 w 2170113"/>
              <a:gd name="connsiteY0-106" fmla="*/ 2207220 h 2207220"/>
              <a:gd name="connsiteX1-107" fmla="*/ 0 w 2170113"/>
              <a:gd name="connsiteY1-108" fmla="*/ 942392 h 2207220"/>
              <a:gd name="connsiteX2-109" fmla="*/ 167951 w 2170113"/>
              <a:gd name="connsiteY2-110" fmla="*/ 0 h 2207220"/>
              <a:gd name="connsiteX3-111" fmla="*/ 2170113 w 2170113"/>
              <a:gd name="connsiteY3-112" fmla="*/ 1293922 h 2207220"/>
              <a:gd name="connsiteX4-113" fmla="*/ 1994738 w 2170113"/>
              <a:gd name="connsiteY4-114" fmla="*/ 2207220 h 2207220"/>
              <a:gd name="connsiteX0-115" fmla="*/ 2007309 w 2170113"/>
              <a:gd name="connsiteY0-116" fmla="*/ 2236998 h 2236998"/>
              <a:gd name="connsiteX1-117" fmla="*/ 0 w 2170113"/>
              <a:gd name="connsiteY1-118" fmla="*/ 942392 h 2236998"/>
              <a:gd name="connsiteX2-119" fmla="*/ 167951 w 2170113"/>
              <a:gd name="connsiteY2-120" fmla="*/ 0 h 2236998"/>
              <a:gd name="connsiteX3-121" fmla="*/ 2170113 w 2170113"/>
              <a:gd name="connsiteY3-122" fmla="*/ 1293922 h 2236998"/>
              <a:gd name="connsiteX4-123" fmla="*/ 2007309 w 2170113"/>
              <a:gd name="connsiteY4-124" fmla="*/ 2236998 h 2236998"/>
              <a:gd name="connsiteX0-125" fmla="*/ 2007309 w 2162988"/>
              <a:gd name="connsiteY0-126" fmla="*/ 2236998 h 2236998"/>
              <a:gd name="connsiteX1-127" fmla="*/ 0 w 2162988"/>
              <a:gd name="connsiteY1-128" fmla="*/ 942392 h 2236998"/>
              <a:gd name="connsiteX2-129" fmla="*/ 167951 w 2162988"/>
              <a:gd name="connsiteY2-130" fmla="*/ 0 h 2236998"/>
              <a:gd name="connsiteX3-131" fmla="*/ 2162988 w 2162988"/>
              <a:gd name="connsiteY3-132" fmla="*/ 1283436 h 2236998"/>
              <a:gd name="connsiteX4-133" fmla="*/ 2007309 w 2162988"/>
              <a:gd name="connsiteY4-134" fmla="*/ 2236998 h 2236998"/>
              <a:gd name="connsiteX0-135" fmla="*/ 2007309 w 2183960"/>
              <a:gd name="connsiteY0-136" fmla="*/ 2236998 h 2236998"/>
              <a:gd name="connsiteX1-137" fmla="*/ 0 w 2183960"/>
              <a:gd name="connsiteY1-138" fmla="*/ 942392 h 2236998"/>
              <a:gd name="connsiteX2-139" fmla="*/ 167951 w 2183960"/>
              <a:gd name="connsiteY2-140" fmla="*/ 0 h 2236998"/>
              <a:gd name="connsiteX3-141" fmla="*/ 2183960 w 2183960"/>
              <a:gd name="connsiteY3-142" fmla="*/ 1269183 h 2236998"/>
              <a:gd name="connsiteX4-143" fmla="*/ 2007309 w 2183960"/>
              <a:gd name="connsiteY4-144" fmla="*/ 2236998 h 2236998"/>
              <a:gd name="connsiteX0-145" fmla="*/ 2007309 w 2183088"/>
              <a:gd name="connsiteY0-146" fmla="*/ 2236998 h 2236998"/>
              <a:gd name="connsiteX1-147" fmla="*/ 0 w 2183088"/>
              <a:gd name="connsiteY1-148" fmla="*/ 942392 h 2236998"/>
              <a:gd name="connsiteX2-149" fmla="*/ 167951 w 2183088"/>
              <a:gd name="connsiteY2-150" fmla="*/ 0 h 2236998"/>
              <a:gd name="connsiteX3-151" fmla="*/ 2183088 w 2183088"/>
              <a:gd name="connsiteY3-152" fmla="*/ 1273755 h 2236998"/>
              <a:gd name="connsiteX4-153" fmla="*/ 2007309 w 2183088"/>
              <a:gd name="connsiteY4-154" fmla="*/ 2236998 h 2236998"/>
              <a:gd name="connsiteX0-155" fmla="*/ 2010466 w 2183088"/>
              <a:gd name="connsiteY0-156" fmla="*/ 2232864 h 2232864"/>
              <a:gd name="connsiteX1-157" fmla="*/ 0 w 2183088"/>
              <a:gd name="connsiteY1-158" fmla="*/ 942392 h 2232864"/>
              <a:gd name="connsiteX2-159" fmla="*/ 167951 w 2183088"/>
              <a:gd name="connsiteY2-160" fmla="*/ 0 h 2232864"/>
              <a:gd name="connsiteX3-161" fmla="*/ 2183088 w 2183088"/>
              <a:gd name="connsiteY3-162" fmla="*/ 1273755 h 2232864"/>
              <a:gd name="connsiteX4-163" fmla="*/ 2010466 w 2183088"/>
              <a:gd name="connsiteY4-164" fmla="*/ 2232864 h 2232864"/>
              <a:gd name="connsiteX0-165" fmla="*/ 2011338 w 2183088"/>
              <a:gd name="connsiteY0-166" fmla="*/ 2228294 h 2228294"/>
              <a:gd name="connsiteX1-167" fmla="*/ 0 w 2183088"/>
              <a:gd name="connsiteY1-168" fmla="*/ 942392 h 2228294"/>
              <a:gd name="connsiteX2-169" fmla="*/ 167951 w 2183088"/>
              <a:gd name="connsiteY2-170" fmla="*/ 0 h 2228294"/>
              <a:gd name="connsiteX3-171" fmla="*/ 2183088 w 2183088"/>
              <a:gd name="connsiteY3-172" fmla="*/ 1273755 h 2228294"/>
              <a:gd name="connsiteX4-173" fmla="*/ 2011338 w 2183088"/>
              <a:gd name="connsiteY4-174" fmla="*/ 2228294 h 2228294"/>
              <a:gd name="connsiteX0-175" fmla="*/ 2011338 w 2181780"/>
              <a:gd name="connsiteY0-176" fmla="*/ 2228294 h 2228294"/>
              <a:gd name="connsiteX1-177" fmla="*/ 0 w 2181780"/>
              <a:gd name="connsiteY1-178" fmla="*/ 942392 h 2228294"/>
              <a:gd name="connsiteX2-179" fmla="*/ 167951 w 2181780"/>
              <a:gd name="connsiteY2-180" fmla="*/ 0 h 2228294"/>
              <a:gd name="connsiteX3-181" fmla="*/ 2181780 w 2181780"/>
              <a:gd name="connsiteY3-182" fmla="*/ 1280612 h 2228294"/>
              <a:gd name="connsiteX4-183" fmla="*/ 2011338 w 2181780"/>
              <a:gd name="connsiteY4-184" fmla="*/ 2228294 h 2228294"/>
              <a:gd name="connsiteX0-185" fmla="*/ 2011338 w 2181780"/>
              <a:gd name="connsiteY0-186" fmla="*/ 2228294 h 2228294"/>
              <a:gd name="connsiteX1-187" fmla="*/ 0 w 2181780"/>
              <a:gd name="connsiteY1-188" fmla="*/ 942392 h 2228294"/>
              <a:gd name="connsiteX2-189" fmla="*/ 167951 w 2181780"/>
              <a:gd name="connsiteY2-190" fmla="*/ 0 h 2228294"/>
              <a:gd name="connsiteX3-191" fmla="*/ 2181780 w 2181780"/>
              <a:gd name="connsiteY3-192" fmla="*/ 1280612 h 2228294"/>
              <a:gd name="connsiteX4-193" fmla="*/ 2011338 w 2181780"/>
              <a:gd name="connsiteY4-194" fmla="*/ 2228294 h 2228294"/>
              <a:gd name="connsiteX0-195" fmla="*/ 2011338 w 2181780"/>
              <a:gd name="connsiteY0-196" fmla="*/ 2228294 h 2228294"/>
              <a:gd name="connsiteX1-197" fmla="*/ 0 w 2181780"/>
              <a:gd name="connsiteY1-198" fmla="*/ 942392 h 2228294"/>
              <a:gd name="connsiteX2-199" fmla="*/ 167951 w 2181780"/>
              <a:gd name="connsiteY2-200" fmla="*/ 0 h 2228294"/>
              <a:gd name="connsiteX3-201" fmla="*/ 2181780 w 2181780"/>
              <a:gd name="connsiteY3-202" fmla="*/ 1280612 h 2228294"/>
              <a:gd name="connsiteX4-203" fmla="*/ 2011338 w 2181780"/>
              <a:gd name="connsiteY4-204" fmla="*/ 2228294 h 2228294"/>
              <a:gd name="connsiteX0-205" fmla="*/ 2011338 w 2130627"/>
              <a:gd name="connsiteY0-206" fmla="*/ 2228294 h 2228294"/>
              <a:gd name="connsiteX1-207" fmla="*/ 0 w 2130627"/>
              <a:gd name="connsiteY1-208" fmla="*/ 942392 h 2228294"/>
              <a:gd name="connsiteX2-209" fmla="*/ 167951 w 2130627"/>
              <a:gd name="connsiteY2-210" fmla="*/ 0 h 2228294"/>
              <a:gd name="connsiteX3-211" fmla="*/ 2130627 w 2130627"/>
              <a:gd name="connsiteY3-212" fmla="*/ 1275590 h 2228294"/>
              <a:gd name="connsiteX4-213" fmla="*/ 2011338 w 2130627"/>
              <a:gd name="connsiteY4-214" fmla="*/ 2228294 h 2228294"/>
              <a:gd name="connsiteX0-215" fmla="*/ 2011338 w 2193644"/>
              <a:gd name="connsiteY0-216" fmla="*/ 2228294 h 2228294"/>
              <a:gd name="connsiteX1-217" fmla="*/ 0 w 2193644"/>
              <a:gd name="connsiteY1-218" fmla="*/ 942392 h 2228294"/>
              <a:gd name="connsiteX2-219" fmla="*/ 167951 w 2193644"/>
              <a:gd name="connsiteY2-220" fmla="*/ 0 h 2228294"/>
              <a:gd name="connsiteX3-221" fmla="*/ 2193644 w 2193644"/>
              <a:gd name="connsiteY3-222" fmla="*/ 1280506 h 2228294"/>
              <a:gd name="connsiteX4-223" fmla="*/ 2011338 w 2193644"/>
              <a:gd name="connsiteY4-224" fmla="*/ 2228294 h 2228294"/>
              <a:gd name="connsiteX0-225" fmla="*/ 2011338 w 2223525"/>
              <a:gd name="connsiteY0-226" fmla="*/ 2228294 h 2228294"/>
              <a:gd name="connsiteX1-227" fmla="*/ 0 w 2223525"/>
              <a:gd name="connsiteY1-228" fmla="*/ 942392 h 2228294"/>
              <a:gd name="connsiteX2-229" fmla="*/ 167951 w 2223525"/>
              <a:gd name="connsiteY2-230" fmla="*/ 0 h 2228294"/>
              <a:gd name="connsiteX3-231" fmla="*/ 2223525 w 2223525"/>
              <a:gd name="connsiteY3-232" fmla="*/ 1286066 h 2228294"/>
              <a:gd name="connsiteX4-233" fmla="*/ 2011338 w 2223525"/>
              <a:gd name="connsiteY4-234" fmla="*/ 2228294 h 2228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3525" h="2228294">
                <a:moveTo>
                  <a:pt x="2011338" y="2228294"/>
                </a:moveTo>
                <a:lnTo>
                  <a:pt x="0" y="942392"/>
                </a:lnTo>
                <a:lnTo>
                  <a:pt x="167951" y="0"/>
                </a:lnTo>
                <a:lnTo>
                  <a:pt x="2223525" y="1286066"/>
                </a:lnTo>
                <a:lnTo>
                  <a:pt x="2011338" y="22282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3" name="Rectangle 11"/>
          <p:cNvSpPr/>
          <p:nvPr/>
        </p:nvSpPr>
        <p:spPr>
          <a:xfrm>
            <a:off x="4782046" y="4085609"/>
            <a:ext cx="641182" cy="6588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4" name="Freeform: Shape 12"/>
          <p:cNvSpPr/>
          <p:nvPr/>
        </p:nvSpPr>
        <p:spPr>
          <a:xfrm>
            <a:off x="5451443" y="4708263"/>
            <a:ext cx="1443014" cy="1408375"/>
          </a:xfrm>
          <a:custGeom>
            <a:avLst/>
            <a:gdLst>
              <a:gd name="connsiteX0" fmla="*/ 2178424 w 2178424"/>
              <a:gd name="connsiteY0" fmla="*/ 0 h 2017059"/>
              <a:gd name="connsiteX1" fmla="*/ 376518 w 2178424"/>
              <a:gd name="connsiteY1" fmla="*/ 968189 h 2017059"/>
              <a:gd name="connsiteX2" fmla="*/ 35859 w 2178424"/>
              <a:gd name="connsiteY2" fmla="*/ 1129553 h 2017059"/>
              <a:gd name="connsiteX3" fmla="*/ 0 w 2178424"/>
              <a:gd name="connsiteY3" fmla="*/ 2017059 h 2017059"/>
              <a:gd name="connsiteX4" fmla="*/ 2169459 w 2178424"/>
              <a:gd name="connsiteY4" fmla="*/ 959224 h 2017059"/>
              <a:gd name="connsiteX5" fmla="*/ 2178424 w 2178424"/>
              <a:gd name="connsiteY5" fmla="*/ 0 h 2017059"/>
              <a:gd name="connsiteX0-1" fmla="*/ 2178424 w 2178424"/>
              <a:gd name="connsiteY0-2" fmla="*/ 0 h 2017059"/>
              <a:gd name="connsiteX1-3" fmla="*/ 376518 w 2178424"/>
              <a:gd name="connsiteY1-4" fmla="*/ 968189 h 2017059"/>
              <a:gd name="connsiteX2-5" fmla="*/ 3812 w 2178424"/>
              <a:gd name="connsiteY2-6" fmla="*/ 1123144 h 2017059"/>
              <a:gd name="connsiteX3-7" fmla="*/ 0 w 2178424"/>
              <a:gd name="connsiteY3-8" fmla="*/ 2017059 h 2017059"/>
              <a:gd name="connsiteX4-9" fmla="*/ 2169459 w 2178424"/>
              <a:gd name="connsiteY4-10" fmla="*/ 959224 h 2017059"/>
              <a:gd name="connsiteX5-11" fmla="*/ 2178424 w 2178424"/>
              <a:gd name="connsiteY5-12" fmla="*/ 0 h 2017059"/>
              <a:gd name="connsiteX0-13" fmla="*/ 2174933 w 2174933"/>
              <a:gd name="connsiteY0-14" fmla="*/ 0 h 2083289"/>
              <a:gd name="connsiteX1-15" fmla="*/ 373027 w 2174933"/>
              <a:gd name="connsiteY1-16" fmla="*/ 968189 h 2083289"/>
              <a:gd name="connsiteX2-17" fmla="*/ 321 w 2174933"/>
              <a:gd name="connsiteY2-18" fmla="*/ 1123144 h 2083289"/>
              <a:gd name="connsiteX3-19" fmla="*/ 782 w 2174933"/>
              <a:gd name="connsiteY3-20" fmla="*/ 2083289 h 2083289"/>
              <a:gd name="connsiteX4-21" fmla="*/ 2165968 w 2174933"/>
              <a:gd name="connsiteY4-22" fmla="*/ 959224 h 2083289"/>
              <a:gd name="connsiteX5-23" fmla="*/ 2174933 w 2174933"/>
              <a:gd name="connsiteY5-24" fmla="*/ 0 h 2083289"/>
              <a:gd name="connsiteX0-25" fmla="*/ 2174933 w 2174933"/>
              <a:gd name="connsiteY0-26" fmla="*/ 0 h 2083289"/>
              <a:gd name="connsiteX1-27" fmla="*/ 321 w 2174933"/>
              <a:gd name="connsiteY1-28" fmla="*/ 1123144 h 2083289"/>
              <a:gd name="connsiteX2-29" fmla="*/ 782 w 2174933"/>
              <a:gd name="connsiteY2-30" fmla="*/ 2083289 h 2083289"/>
              <a:gd name="connsiteX3-31" fmla="*/ 2165968 w 2174933"/>
              <a:gd name="connsiteY3-32" fmla="*/ 959224 h 2083289"/>
              <a:gd name="connsiteX4-33" fmla="*/ 2174933 w 2174933"/>
              <a:gd name="connsiteY4-34" fmla="*/ 0 h 2083289"/>
              <a:gd name="connsiteX0-35" fmla="*/ 2174933 w 2179359"/>
              <a:gd name="connsiteY0-36" fmla="*/ 0 h 2083289"/>
              <a:gd name="connsiteX1-37" fmla="*/ 321 w 2179359"/>
              <a:gd name="connsiteY1-38" fmla="*/ 1123144 h 2083289"/>
              <a:gd name="connsiteX2-39" fmla="*/ 782 w 2179359"/>
              <a:gd name="connsiteY2-40" fmla="*/ 2083289 h 2083289"/>
              <a:gd name="connsiteX3-41" fmla="*/ 2178787 w 2179359"/>
              <a:gd name="connsiteY3-42" fmla="*/ 978452 h 2083289"/>
              <a:gd name="connsiteX4-43" fmla="*/ 2174933 w 2179359"/>
              <a:gd name="connsiteY4-44" fmla="*/ 0 h 2083289"/>
              <a:gd name="connsiteX0-45" fmla="*/ 2174933 w 2179359"/>
              <a:gd name="connsiteY0-46" fmla="*/ 0 h 2083289"/>
              <a:gd name="connsiteX1-47" fmla="*/ 321 w 2179359"/>
              <a:gd name="connsiteY1-48" fmla="*/ 1123144 h 2083289"/>
              <a:gd name="connsiteX2-49" fmla="*/ 782 w 2179359"/>
              <a:gd name="connsiteY2-50" fmla="*/ 2083289 h 2083289"/>
              <a:gd name="connsiteX3-51" fmla="*/ 2178787 w 2179359"/>
              <a:gd name="connsiteY3-52" fmla="*/ 978452 h 2083289"/>
              <a:gd name="connsiteX4-53" fmla="*/ 2174933 w 2179359"/>
              <a:gd name="connsiteY4-54" fmla="*/ 0 h 2083289"/>
              <a:gd name="connsiteX0-55" fmla="*/ 2174933 w 2175427"/>
              <a:gd name="connsiteY0-56" fmla="*/ 0 h 2083289"/>
              <a:gd name="connsiteX1-57" fmla="*/ 321 w 2175427"/>
              <a:gd name="connsiteY1-58" fmla="*/ 1123144 h 2083289"/>
              <a:gd name="connsiteX2-59" fmla="*/ 782 w 2175427"/>
              <a:gd name="connsiteY2-60" fmla="*/ 2083289 h 2083289"/>
              <a:gd name="connsiteX3-61" fmla="*/ 2174514 w 2175427"/>
              <a:gd name="connsiteY3-62" fmla="*/ 976315 h 2083289"/>
              <a:gd name="connsiteX4-63" fmla="*/ 2174933 w 2175427"/>
              <a:gd name="connsiteY4-64" fmla="*/ 0 h 2083289"/>
              <a:gd name="connsiteX0-65" fmla="*/ 2183898 w 2183898"/>
              <a:gd name="connsiteY0-66" fmla="*/ 0 h 2074324"/>
              <a:gd name="connsiteX1-67" fmla="*/ 321 w 2183898"/>
              <a:gd name="connsiteY1-68" fmla="*/ 1114179 h 2074324"/>
              <a:gd name="connsiteX2-69" fmla="*/ 782 w 2183898"/>
              <a:gd name="connsiteY2-70" fmla="*/ 2074324 h 2074324"/>
              <a:gd name="connsiteX3-71" fmla="*/ 2174514 w 2183898"/>
              <a:gd name="connsiteY3-72" fmla="*/ 967350 h 2074324"/>
              <a:gd name="connsiteX4-73" fmla="*/ 2183898 w 2183898"/>
              <a:gd name="connsiteY4-74" fmla="*/ 0 h 2074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83898" h="2074324">
                <a:moveTo>
                  <a:pt x="2183898" y="0"/>
                </a:moveTo>
                <a:lnTo>
                  <a:pt x="321" y="1114179"/>
                </a:lnTo>
                <a:cubicBezTo>
                  <a:pt x="-950" y="1412151"/>
                  <a:pt x="2053" y="1776352"/>
                  <a:pt x="782" y="2074324"/>
                </a:cubicBezTo>
                <a:lnTo>
                  <a:pt x="2174514" y="967350"/>
                </a:lnTo>
                <a:cubicBezTo>
                  <a:pt x="2177502" y="647609"/>
                  <a:pt x="2180910" y="319741"/>
                  <a:pt x="21838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5" name="Rectangle 13"/>
          <p:cNvSpPr/>
          <p:nvPr/>
        </p:nvSpPr>
        <p:spPr>
          <a:xfrm>
            <a:off x="6885966" y="4708134"/>
            <a:ext cx="653956" cy="658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6" name="Freeform: Shape 14"/>
          <p:cNvSpPr/>
          <p:nvPr/>
        </p:nvSpPr>
        <p:spPr bwMode="auto">
          <a:xfrm>
            <a:off x="6985684" y="2199762"/>
            <a:ext cx="369279" cy="27696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57" name="Freeform: Shape 15"/>
          <p:cNvSpPr/>
          <p:nvPr/>
        </p:nvSpPr>
        <p:spPr bwMode="auto">
          <a:xfrm>
            <a:off x="7063132" y="3508718"/>
            <a:ext cx="330502" cy="332749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58" name="Freeform: Shape 16"/>
          <p:cNvSpPr/>
          <p:nvPr/>
        </p:nvSpPr>
        <p:spPr bwMode="auto">
          <a:xfrm>
            <a:off x="4951321" y="4214170"/>
            <a:ext cx="289123" cy="42239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59" name="Freeform: Shape 17"/>
          <p:cNvSpPr/>
          <p:nvPr/>
        </p:nvSpPr>
        <p:spPr bwMode="auto">
          <a:xfrm>
            <a:off x="4930138" y="2923439"/>
            <a:ext cx="295673" cy="276960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60" name="Speech Bubble: Oval 19"/>
          <p:cNvSpPr/>
          <p:nvPr/>
        </p:nvSpPr>
        <p:spPr>
          <a:xfrm>
            <a:off x="7003235" y="4914344"/>
            <a:ext cx="355164" cy="220290"/>
          </a:xfrm>
          <a:prstGeom prst="wedgeEllipseCallout">
            <a:avLst>
              <a:gd name="adj1" fmla="val -20833"/>
              <a:gd name="adj2" fmla="val 665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61" name="Speech Bubble: Oval 20"/>
          <p:cNvSpPr/>
          <p:nvPr/>
        </p:nvSpPr>
        <p:spPr>
          <a:xfrm>
            <a:off x="7070101" y="4912096"/>
            <a:ext cx="355164" cy="220290"/>
          </a:xfrm>
          <a:prstGeom prst="wedgeEllipseCallout">
            <a:avLst>
              <a:gd name="adj1" fmla="val 36129"/>
              <a:gd name="adj2" fmla="val 68622"/>
            </a:avLst>
          </a:pr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75" name="TextBox 46"/>
          <p:cNvSpPr txBox="1"/>
          <p:nvPr/>
        </p:nvSpPr>
        <p:spPr>
          <a:xfrm>
            <a:off x="7461588" y="1766979"/>
            <a:ext cx="2549181" cy="38822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2">
                  <a:lumMod val="100000"/>
                </a:schemeClr>
              </a:solidFill>
            </a:endParaRPr>
          </a:p>
        </p:txBody>
      </p:sp>
      <p:sp>
        <p:nvSpPr>
          <p:cNvPr id="176" name="TextBox 47"/>
          <p:cNvSpPr txBox="1"/>
          <p:nvPr/>
        </p:nvSpPr>
        <p:spPr>
          <a:xfrm>
            <a:off x="7461588" y="2155204"/>
            <a:ext cx="2549181" cy="694293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73" name="TextBox 49"/>
          <p:cNvSpPr txBox="1"/>
          <p:nvPr/>
        </p:nvSpPr>
        <p:spPr>
          <a:xfrm>
            <a:off x="7482115" y="3113832"/>
            <a:ext cx="2549181" cy="38822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3">
                  <a:lumMod val="100000"/>
                </a:schemeClr>
              </a:solidFill>
            </a:endParaRPr>
          </a:p>
        </p:txBody>
      </p:sp>
      <p:sp>
        <p:nvSpPr>
          <p:cNvPr id="174" name="TextBox 50"/>
          <p:cNvSpPr txBox="1"/>
          <p:nvPr/>
        </p:nvSpPr>
        <p:spPr>
          <a:xfrm>
            <a:off x="7482115" y="3502057"/>
            <a:ext cx="2549181" cy="694293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71" name="TextBox 52"/>
          <p:cNvSpPr txBox="1"/>
          <p:nvPr/>
        </p:nvSpPr>
        <p:spPr>
          <a:xfrm>
            <a:off x="7539922" y="4480982"/>
            <a:ext cx="2549181" cy="38822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5">
                  <a:lumMod val="100000"/>
                </a:schemeClr>
              </a:solidFill>
            </a:endParaRPr>
          </a:p>
        </p:txBody>
      </p:sp>
      <p:sp>
        <p:nvSpPr>
          <p:cNvPr id="172" name="TextBox 53"/>
          <p:cNvSpPr txBox="1"/>
          <p:nvPr/>
        </p:nvSpPr>
        <p:spPr>
          <a:xfrm>
            <a:off x="7539922" y="4869207"/>
            <a:ext cx="2549181" cy="694293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69" name="TextBox 55"/>
          <p:cNvSpPr txBox="1"/>
          <p:nvPr/>
        </p:nvSpPr>
        <p:spPr>
          <a:xfrm>
            <a:off x="2195780" y="2572573"/>
            <a:ext cx="2549181" cy="38822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4">
                  <a:lumMod val="100000"/>
                </a:schemeClr>
              </a:solidFill>
            </a:endParaRPr>
          </a:p>
        </p:txBody>
      </p:sp>
      <p:sp>
        <p:nvSpPr>
          <p:cNvPr id="170" name="TextBox 56"/>
          <p:cNvSpPr txBox="1"/>
          <p:nvPr/>
        </p:nvSpPr>
        <p:spPr>
          <a:xfrm>
            <a:off x="2195780" y="2960798"/>
            <a:ext cx="2549181" cy="694293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67" name="TextBox 58"/>
          <p:cNvSpPr txBox="1"/>
          <p:nvPr/>
        </p:nvSpPr>
        <p:spPr>
          <a:xfrm>
            <a:off x="2232865" y="3939723"/>
            <a:ext cx="2549181" cy="38822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1">
                  <a:lumMod val="100000"/>
                </a:schemeClr>
              </a:solidFill>
            </a:endParaRPr>
          </a:p>
        </p:txBody>
      </p:sp>
      <p:sp>
        <p:nvSpPr>
          <p:cNvPr id="168" name="TextBox 59"/>
          <p:cNvSpPr txBox="1"/>
          <p:nvPr/>
        </p:nvSpPr>
        <p:spPr>
          <a:xfrm>
            <a:off x="2232865" y="4327948"/>
            <a:ext cx="2549181" cy="694293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75" grpId="0"/>
      <p:bldP spid="176" grpId="0"/>
      <p:bldP spid="173" grpId="0"/>
      <p:bldP spid="174" grpId="0"/>
      <p:bldP spid="171" grpId="0"/>
      <p:bldP spid="172" grpId="0"/>
      <p:bldP spid="169" grpId="0"/>
      <p:bldP spid="170" grpId="0"/>
      <p:bldP spid="167" grpId="0"/>
      <p:bldP spid="1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timgsa.baidu.com/timg?image&amp;quality=80&amp;size=b9999_10000&amp;sec=1495696084441&amp;di=bfec2d40793a51cfb992a302a9fd4e03&amp;imgtype=0&amp;src=http%3A%2F%2Fimglf0.ph.126.net%2FnuEmSdW875drDUdxlNdNCA%3D%3D%2F1969761887121426663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3" y="1226571"/>
            <a:ext cx="4800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_矩形 6"/>
          <p:cNvSpPr/>
          <p:nvPr>
            <p:custDataLst>
              <p:tags r:id="rId2"/>
            </p:custDataLst>
          </p:nvPr>
        </p:nvSpPr>
        <p:spPr>
          <a:xfrm>
            <a:off x="5318944" y="1935641"/>
            <a:ext cx="1708681" cy="10935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8" name="PA_文本框 7"/>
          <p:cNvSpPr txBox="1"/>
          <p:nvPr>
            <p:custDataLst>
              <p:tags r:id="rId3"/>
            </p:custDataLst>
          </p:nvPr>
        </p:nvSpPr>
        <p:spPr>
          <a:xfrm>
            <a:off x="5723874" y="1977791"/>
            <a:ext cx="898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rgbClr val="002060"/>
                </a:solidFill>
                <a:cs typeface="+mn-ea"/>
                <a:sym typeface="+mn-lt"/>
              </a:rPr>
              <a:t>叁</a:t>
            </a:r>
            <a:endParaRPr lang="zh-CN" altLang="en-US" sz="60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" name="PA_文本框 8"/>
          <p:cNvSpPr txBox="1"/>
          <p:nvPr>
            <p:custDataLst>
              <p:tags r:id="rId4"/>
            </p:custDataLst>
          </p:nvPr>
        </p:nvSpPr>
        <p:spPr>
          <a:xfrm>
            <a:off x="4483666" y="3140322"/>
            <a:ext cx="337923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3200">
                <a:solidFill>
                  <a:srgbClr val="002060"/>
                </a:solidFill>
                <a:cs typeface="+mn-ea"/>
                <a:sym typeface="+mn-lt"/>
              </a:rPr>
              <a:t>添加演示标题</a:t>
            </a:r>
            <a:endParaRPr lang="zh-CN" altLang="en-US" sz="3200">
              <a:solidFill>
                <a:srgbClr val="002060"/>
              </a:solidFill>
              <a:cs typeface="+mn-ea"/>
              <a:sym typeface="+mn-lt"/>
            </a:endParaRPr>
          </a:p>
        </p:txBody>
      </p:sp>
      <p:cxnSp>
        <p:nvCxnSpPr>
          <p:cNvPr id="10" name="PA_直接连接符 16"/>
          <p:cNvCxnSpPr/>
          <p:nvPr>
            <p:custDataLst>
              <p:tags r:id="rId5"/>
            </p:custDataLst>
          </p:nvPr>
        </p:nvCxnSpPr>
        <p:spPr>
          <a:xfrm>
            <a:off x="5948580" y="3822840"/>
            <a:ext cx="449410" cy="0"/>
          </a:xfrm>
          <a:prstGeom prst="line">
            <a:avLst/>
          </a:prstGeom>
          <a:ln>
            <a:solidFill>
              <a:srgbClr val="006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0"/>
          <p:cNvSpPr/>
          <p:nvPr>
            <p:custDataLst>
              <p:tags r:id="rId6"/>
            </p:custDataLst>
          </p:nvPr>
        </p:nvSpPr>
        <p:spPr>
          <a:xfrm>
            <a:off x="3118614" y="3920584"/>
            <a:ext cx="610934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02060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0" y="746667"/>
            <a:ext cx="4072448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2"/>
          <p:cNvSpPr/>
          <p:nvPr/>
        </p:nvSpPr>
        <p:spPr>
          <a:xfrm>
            <a:off x="1211395" y="1616970"/>
            <a:ext cx="465825" cy="455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71" name="Freeform: Shape 3"/>
          <p:cNvSpPr/>
          <p:nvPr/>
        </p:nvSpPr>
        <p:spPr>
          <a:xfrm>
            <a:off x="4733338" y="1606388"/>
            <a:ext cx="465825" cy="465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8100000" scaled="1"/>
          </a:gra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72" name="Freeform: Shape 4"/>
          <p:cNvSpPr/>
          <p:nvPr/>
        </p:nvSpPr>
        <p:spPr>
          <a:xfrm>
            <a:off x="1211395" y="3993649"/>
            <a:ext cx="465825" cy="423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8100000" scaled="1"/>
          </a:gra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73" name="Freeform: Shape 5"/>
          <p:cNvSpPr/>
          <p:nvPr/>
        </p:nvSpPr>
        <p:spPr>
          <a:xfrm>
            <a:off x="8255279" y="3993507"/>
            <a:ext cx="465825" cy="423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8100000" scaled="1"/>
          </a:gra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74" name="Freeform: Shape 6"/>
          <p:cNvSpPr/>
          <p:nvPr/>
        </p:nvSpPr>
        <p:spPr>
          <a:xfrm>
            <a:off x="8255281" y="1648711"/>
            <a:ext cx="465825" cy="381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gradFill>
            <a:gsLst>
              <a:gs pos="5000">
                <a:schemeClr val="accent5"/>
              </a:gs>
              <a:gs pos="100000">
                <a:schemeClr val="accent4"/>
              </a:gs>
            </a:gsLst>
            <a:lin ang="8100000" scaled="1"/>
          </a:gra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75" name="Freeform: Shape 7"/>
          <p:cNvSpPr/>
          <p:nvPr/>
        </p:nvSpPr>
        <p:spPr>
          <a:xfrm>
            <a:off x="4733337" y="3993507"/>
            <a:ext cx="465825" cy="423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00" scaled="1"/>
          </a:gra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76" name="Rectangle 8"/>
          <p:cNvSpPr/>
          <p:nvPr/>
        </p:nvSpPr>
        <p:spPr>
          <a:xfrm>
            <a:off x="1152599" y="2699491"/>
            <a:ext cx="2851260" cy="53245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（建议使用主题字体）。</a:t>
            </a:r>
            <a:endParaRPr lang="zh-CN" altLang="en-US" sz="1100"/>
          </a:p>
        </p:txBody>
      </p:sp>
      <p:sp>
        <p:nvSpPr>
          <p:cNvPr id="77" name="Rectangle 9"/>
          <p:cNvSpPr/>
          <p:nvPr/>
        </p:nvSpPr>
        <p:spPr>
          <a:xfrm>
            <a:off x="4669410" y="2699491"/>
            <a:ext cx="2851260" cy="53245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（建议使用主题字体）。</a:t>
            </a:r>
            <a:endParaRPr lang="zh-CN" altLang="en-US" sz="1100"/>
          </a:p>
        </p:txBody>
      </p:sp>
      <p:sp>
        <p:nvSpPr>
          <p:cNvPr id="78" name="Rectangle 10"/>
          <p:cNvSpPr/>
          <p:nvPr/>
        </p:nvSpPr>
        <p:spPr>
          <a:xfrm>
            <a:off x="8186221" y="2699490"/>
            <a:ext cx="2851260" cy="53245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（建议使用主题字体）。</a:t>
            </a:r>
            <a:endParaRPr lang="zh-CN" altLang="en-US" sz="1100"/>
          </a:p>
        </p:txBody>
      </p:sp>
      <p:sp>
        <p:nvSpPr>
          <p:cNvPr id="79" name="Rectangle 11"/>
          <p:cNvSpPr/>
          <p:nvPr/>
        </p:nvSpPr>
        <p:spPr>
          <a:xfrm>
            <a:off x="1152599" y="4929350"/>
            <a:ext cx="2851260" cy="53245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（建议使用主题字体）。</a:t>
            </a:r>
            <a:endParaRPr lang="zh-CN" altLang="en-US" sz="1100"/>
          </a:p>
        </p:txBody>
      </p:sp>
      <p:sp>
        <p:nvSpPr>
          <p:cNvPr id="80" name="Rectangle 12"/>
          <p:cNvSpPr/>
          <p:nvPr/>
        </p:nvSpPr>
        <p:spPr>
          <a:xfrm>
            <a:off x="4669409" y="4929351"/>
            <a:ext cx="2851260" cy="53245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（建议使用主题字体）。</a:t>
            </a:r>
            <a:endParaRPr lang="zh-CN" altLang="en-US" sz="1100"/>
          </a:p>
        </p:txBody>
      </p:sp>
      <p:sp>
        <p:nvSpPr>
          <p:cNvPr id="81" name="Rectangle 13"/>
          <p:cNvSpPr/>
          <p:nvPr/>
        </p:nvSpPr>
        <p:spPr>
          <a:xfrm>
            <a:off x="8188141" y="4929349"/>
            <a:ext cx="2851260" cy="53245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（建议使用主题字体）。</a:t>
            </a:r>
            <a:endParaRPr lang="zh-CN" altLang="en-US" sz="1100"/>
          </a:p>
        </p:txBody>
      </p:sp>
      <p:sp>
        <p:nvSpPr>
          <p:cNvPr id="82" name="Rectangle 14"/>
          <p:cNvSpPr/>
          <p:nvPr/>
        </p:nvSpPr>
        <p:spPr>
          <a:xfrm>
            <a:off x="1152599" y="2360481"/>
            <a:ext cx="1261884" cy="372410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  <a:endParaRPr lang="zh-CN" altLang="en-US" sz="1400" b="1">
              <a:solidFill>
                <a:schemeClr val="accent1"/>
              </a:solidFill>
            </a:endParaRPr>
          </a:p>
        </p:txBody>
      </p:sp>
      <p:sp>
        <p:nvSpPr>
          <p:cNvPr id="83" name="Rectangle 15"/>
          <p:cNvSpPr/>
          <p:nvPr/>
        </p:nvSpPr>
        <p:spPr>
          <a:xfrm>
            <a:off x="4669410" y="2360481"/>
            <a:ext cx="1261884" cy="372410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  <a:endParaRPr lang="zh-CN" altLang="en-US" sz="1400" b="1">
              <a:solidFill>
                <a:schemeClr val="accent2"/>
              </a:solidFill>
            </a:endParaRPr>
          </a:p>
        </p:txBody>
      </p:sp>
      <p:sp>
        <p:nvSpPr>
          <p:cNvPr id="84" name="Rectangle 16"/>
          <p:cNvSpPr/>
          <p:nvPr/>
        </p:nvSpPr>
        <p:spPr>
          <a:xfrm>
            <a:off x="8186221" y="2360481"/>
            <a:ext cx="1261884" cy="372410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</a:rPr>
              <a:t>标题文本预设</a:t>
            </a:r>
            <a:endParaRPr lang="zh-CN" altLang="en-US" sz="1400" b="1">
              <a:solidFill>
                <a:schemeClr val="accent3"/>
              </a:solidFill>
            </a:endParaRPr>
          </a:p>
        </p:txBody>
      </p:sp>
      <p:sp>
        <p:nvSpPr>
          <p:cNvPr id="85" name="Rectangle 17"/>
          <p:cNvSpPr/>
          <p:nvPr/>
        </p:nvSpPr>
        <p:spPr>
          <a:xfrm>
            <a:off x="1152599" y="4567395"/>
            <a:ext cx="1261884" cy="372410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zh-CN" altLang="en-US" sz="1400" b="1">
                <a:solidFill>
                  <a:schemeClr val="accent4"/>
                </a:solidFill>
              </a:rPr>
              <a:t>标题文本预设</a:t>
            </a:r>
            <a:endParaRPr lang="zh-CN" altLang="en-US" sz="1400" b="1">
              <a:solidFill>
                <a:schemeClr val="accent4"/>
              </a:solidFill>
            </a:endParaRPr>
          </a:p>
        </p:txBody>
      </p:sp>
      <p:sp>
        <p:nvSpPr>
          <p:cNvPr id="86" name="Rectangle 18"/>
          <p:cNvSpPr/>
          <p:nvPr/>
        </p:nvSpPr>
        <p:spPr>
          <a:xfrm>
            <a:off x="4669410" y="4567395"/>
            <a:ext cx="1261884" cy="372410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zh-CN" altLang="en-US" sz="1400" b="1">
                <a:solidFill>
                  <a:schemeClr val="accent5"/>
                </a:solidFill>
              </a:rPr>
              <a:t>标题文本预设</a:t>
            </a:r>
            <a:endParaRPr lang="zh-CN" altLang="en-US" sz="1400" b="1">
              <a:solidFill>
                <a:schemeClr val="accent5"/>
              </a:solidFill>
            </a:endParaRPr>
          </a:p>
        </p:txBody>
      </p:sp>
      <p:sp>
        <p:nvSpPr>
          <p:cNvPr id="87" name="Rectangle 19"/>
          <p:cNvSpPr/>
          <p:nvPr/>
        </p:nvSpPr>
        <p:spPr>
          <a:xfrm>
            <a:off x="8186221" y="4567395"/>
            <a:ext cx="1261884" cy="372410"/>
          </a:xfrm>
          <a:prstGeom prst="rect">
            <a:avLst/>
          </a:prstGeom>
        </p:spPr>
        <p:txBody>
          <a:bodyPr wrap="none" anchor="ctr" anchorCtr="0">
            <a:normAutofit/>
          </a:bodyPr>
          <a:lstStyle/>
          <a:p>
            <a:r>
              <a:rPr lang="zh-CN" altLang="en-US" sz="1400" b="1">
                <a:solidFill>
                  <a:schemeClr val="accent6"/>
                </a:solidFill>
              </a:rPr>
              <a:t>标题文本预设</a:t>
            </a:r>
            <a:endParaRPr lang="zh-CN" altLang="en-US" sz="1400" b="1">
              <a:solidFill>
                <a:schemeClr val="accent6"/>
              </a:solidFill>
            </a:endParaRPr>
          </a:p>
        </p:txBody>
      </p:sp>
      <p:grpSp>
        <p:nvGrpSpPr>
          <p:cNvPr id="88" name="Group 25"/>
          <p:cNvGrpSpPr/>
          <p:nvPr/>
        </p:nvGrpSpPr>
        <p:grpSpPr>
          <a:xfrm>
            <a:off x="3841955" y="2384157"/>
            <a:ext cx="3544193" cy="817430"/>
            <a:chOff x="3705672" y="1420005"/>
            <a:chExt cx="3758480" cy="1836204"/>
          </a:xfrm>
        </p:grpSpPr>
        <p:cxnSp>
          <p:nvCxnSpPr>
            <p:cNvPr id="92" name="Straight Connector 21"/>
            <p:cNvCxnSpPr/>
            <p:nvPr/>
          </p:nvCxnSpPr>
          <p:spPr>
            <a:xfrm>
              <a:off x="3705672" y="1420005"/>
              <a:ext cx="0" cy="18362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22"/>
            <p:cNvCxnSpPr/>
            <p:nvPr/>
          </p:nvCxnSpPr>
          <p:spPr>
            <a:xfrm>
              <a:off x="7464152" y="1420005"/>
              <a:ext cx="0" cy="18362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26"/>
          <p:cNvGrpSpPr/>
          <p:nvPr/>
        </p:nvGrpSpPr>
        <p:grpSpPr>
          <a:xfrm>
            <a:off x="3841955" y="4591071"/>
            <a:ext cx="3544193" cy="817430"/>
            <a:chOff x="3705672" y="1420005"/>
            <a:chExt cx="3758480" cy="1836204"/>
          </a:xfrm>
        </p:grpSpPr>
        <p:cxnSp>
          <p:nvCxnSpPr>
            <p:cNvPr id="90" name="Straight Connector 27"/>
            <p:cNvCxnSpPr/>
            <p:nvPr/>
          </p:nvCxnSpPr>
          <p:spPr>
            <a:xfrm>
              <a:off x="3705672" y="1420005"/>
              <a:ext cx="0" cy="18362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8"/>
            <p:cNvCxnSpPr/>
            <p:nvPr/>
          </p:nvCxnSpPr>
          <p:spPr>
            <a:xfrm>
              <a:off x="7464152" y="1420005"/>
              <a:ext cx="0" cy="183620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PA_组合 19"/>
          <p:cNvGrpSpPr/>
          <p:nvPr>
            <p:custDataLst>
              <p:tags r:id="rId8"/>
            </p:custDataLst>
          </p:nvPr>
        </p:nvGrpSpPr>
        <p:grpSpPr>
          <a:xfrm>
            <a:off x="2285301" y="1916832"/>
            <a:ext cx="1133154" cy="1133153"/>
            <a:chOff x="3561416" y="2805766"/>
            <a:chExt cx="1246469" cy="1246469"/>
          </a:xfrm>
        </p:grpSpPr>
        <p:sp>
          <p:nvSpPr>
            <p:cNvPr id="47" name="椭圆 46"/>
            <p:cNvSpPr/>
            <p:nvPr/>
          </p:nvSpPr>
          <p:spPr>
            <a:xfrm>
              <a:off x="3561416" y="2805766"/>
              <a:ext cx="1246469" cy="12464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弦形 47"/>
            <p:cNvSpPr/>
            <p:nvPr/>
          </p:nvSpPr>
          <p:spPr>
            <a:xfrm>
              <a:off x="3686064" y="2930413"/>
              <a:ext cx="997173" cy="997173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PA_组合 20"/>
          <p:cNvGrpSpPr/>
          <p:nvPr>
            <p:custDataLst>
              <p:tags r:id="rId9"/>
            </p:custDataLst>
          </p:nvPr>
        </p:nvGrpSpPr>
        <p:grpSpPr>
          <a:xfrm>
            <a:off x="5553964" y="1916832"/>
            <a:ext cx="1133154" cy="1133153"/>
            <a:chOff x="5472766" y="2805766"/>
            <a:chExt cx="1246469" cy="1246469"/>
          </a:xfrm>
        </p:grpSpPr>
        <p:sp>
          <p:nvSpPr>
            <p:cNvPr id="45" name="椭圆 44"/>
            <p:cNvSpPr/>
            <p:nvPr/>
          </p:nvSpPr>
          <p:spPr>
            <a:xfrm>
              <a:off x="5472766" y="2805766"/>
              <a:ext cx="1246469" cy="12464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弦形 45"/>
            <p:cNvSpPr/>
            <p:nvPr/>
          </p:nvSpPr>
          <p:spPr>
            <a:xfrm>
              <a:off x="5597414" y="2930413"/>
              <a:ext cx="997173" cy="997173"/>
            </a:xfrm>
            <a:prstGeom prst="chord">
              <a:avLst>
                <a:gd name="adj1" fmla="val 20431728"/>
                <a:gd name="adj2" fmla="val 11968272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2" name="PA_组合 21"/>
          <p:cNvGrpSpPr/>
          <p:nvPr>
            <p:custDataLst>
              <p:tags r:id="rId10"/>
            </p:custDataLst>
          </p:nvPr>
        </p:nvGrpSpPr>
        <p:grpSpPr>
          <a:xfrm>
            <a:off x="8822625" y="1916832"/>
            <a:ext cx="1133154" cy="1133153"/>
            <a:chOff x="7384116" y="2805766"/>
            <a:chExt cx="1246469" cy="1246469"/>
          </a:xfrm>
        </p:grpSpPr>
        <p:sp>
          <p:nvSpPr>
            <p:cNvPr id="43" name="椭圆 42"/>
            <p:cNvSpPr/>
            <p:nvPr/>
          </p:nvSpPr>
          <p:spPr>
            <a:xfrm>
              <a:off x="7384116" y="2805766"/>
              <a:ext cx="1246469" cy="12464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弦形 43"/>
            <p:cNvSpPr/>
            <p:nvPr/>
          </p:nvSpPr>
          <p:spPr>
            <a:xfrm>
              <a:off x="7508764" y="2930413"/>
              <a:ext cx="997173" cy="997173"/>
            </a:xfrm>
            <a:prstGeom prst="chord">
              <a:avLst>
                <a:gd name="adj1" fmla="val 16200000"/>
                <a:gd name="adj2" fmla="val 1620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PA_组合 22"/>
          <p:cNvGrpSpPr/>
          <p:nvPr>
            <p:custDataLst>
              <p:tags r:id="rId11"/>
            </p:custDataLst>
          </p:nvPr>
        </p:nvGrpSpPr>
        <p:grpSpPr>
          <a:xfrm>
            <a:off x="3514956" y="2483407"/>
            <a:ext cx="1942507" cy="1307831"/>
            <a:chOff x="3695790" y="4328050"/>
            <a:chExt cx="1942507" cy="1307831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695790" y="4384928"/>
              <a:ext cx="541319" cy="67194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040802" y="4328050"/>
              <a:ext cx="597495" cy="74267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>
              <a:off x="4319138" y="4996246"/>
              <a:ext cx="639635" cy="639635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PA_组合 23"/>
          <p:cNvGrpSpPr/>
          <p:nvPr>
            <p:custDataLst>
              <p:tags r:id="rId12"/>
            </p:custDataLst>
          </p:nvPr>
        </p:nvGrpSpPr>
        <p:grpSpPr>
          <a:xfrm>
            <a:off x="6783619" y="2465602"/>
            <a:ext cx="1942507" cy="1307832"/>
            <a:chOff x="6623978" y="4052235"/>
            <a:chExt cx="2136758" cy="1438614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6623978" y="4114800"/>
              <a:ext cx="595451" cy="73914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8103492" y="4052235"/>
              <a:ext cx="657244" cy="81694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309661" y="4787252"/>
              <a:ext cx="703599" cy="703597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PA_矩形 24"/>
          <p:cNvSpPr/>
          <p:nvPr>
            <p:custDataLst>
              <p:tags r:id="rId13"/>
            </p:custDataLst>
          </p:nvPr>
        </p:nvSpPr>
        <p:spPr>
          <a:xfrm>
            <a:off x="1614024" y="3263812"/>
            <a:ext cx="1844752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zh-CN" altLang="en-US" sz="1600" b="1" noProof="1">
                <a:cs typeface="+mn-ea"/>
                <a:sym typeface="+mn-lt"/>
              </a:rPr>
              <a:t>标题文本预设</a:t>
            </a:r>
            <a:endParaRPr lang="zh-CN" altLang="en-US" sz="1600" b="1" noProof="1">
              <a:cs typeface="+mn-ea"/>
              <a:sym typeface="+mn-lt"/>
            </a:endParaRPr>
          </a:p>
        </p:txBody>
      </p:sp>
      <p:sp>
        <p:nvSpPr>
          <p:cNvPr id="26" name="PA_矩形 25"/>
          <p:cNvSpPr/>
          <p:nvPr>
            <p:custDataLst>
              <p:tags r:id="rId14"/>
            </p:custDataLst>
          </p:nvPr>
        </p:nvSpPr>
        <p:spPr>
          <a:xfrm>
            <a:off x="1484840" y="3633277"/>
            <a:ext cx="1973940" cy="4247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900" noProof="1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900" noProof="1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900" noProof="1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  <a:endParaRPr lang="zh-CN" altLang="en-US" sz="9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7" name="PA_组合 26"/>
          <p:cNvGrpSpPr/>
          <p:nvPr>
            <p:custDataLst>
              <p:tags r:id="rId15"/>
            </p:custDataLst>
          </p:nvPr>
        </p:nvGrpSpPr>
        <p:grpSpPr>
          <a:xfrm>
            <a:off x="5006268" y="3119517"/>
            <a:ext cx="2251788" cy="831130"/>
            <a:chOff x="5572814" y="4397582"/>
            <a:chExt cx="1844755" cy="831130"/>
          </a:xfrm>
        </p:grpSpPr>
        <p:sp>
          <p:nvSpPr>
            <p:cNvPr id="35" name="矩形 34"/>
            <p:cNvSpPr/>
            <p:nvPr/>
          </p:nvSpPr>
          <p:spPr>
            <a:xfrm>
              <a:off x="5572814" y="4397582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600" b="1" noProof="1">
                  <a:cs typeface="+mn-ea"/>
                  <a:sym typeface="+mn-lt"/>
                </a:rPr>
                <a:t>标题文本预设</a:t>
              </a:r>
              <a:endParaRPr lang="zh-CN" altLang="en-US" sz="1600" b="1" noProof="1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572814" y="4767047"/>
              <a:ext cx="1844755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0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noProof="1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00" noProof="1">
                  <a:solidFill>
                    <a:sysClr val="windowText" lastClr="000000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000" noProof="1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PA_矩形 27"/>
          <p:cNvSpPr/>
          <p:nvPr>
            <p:custDataLst>
              <p:tags r:id="rId16"/>
            </p:custDataLst>
          </p:nvPr>
        </p:nvSpPr>
        <p:spPr>
          <a:xfrm>
            <a:off x="3997792" y="2805862"/>
            <a:ext cx="976832" cy="27699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  <a:t>关键词</a:t>
            </a:r>
            <a:endParaRPr lang="zh-CN" altLang="en-US" sz="12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9" name="PA_矩形 28"/>
          <p:cNvSpPr/>
          <p:nvPr>
            <p:custDataLst>
              <p:tags r:id="rId17"/>
            </p:custDataLst>
          </p:nvPr>
        </p:nvSpPr>
        <p:spPr>
          <a:xfrm>
            <a:off x="8726126" y="3260911"/>
            <a:ext cx="1844752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600" b="1" noProof="1">
                <a:cs typeface="+mn-ea"/>
                <a:sym typeface="+mn-lt"/>
              </a:rPr>
              <a:t>标题文本预设</a:t>
            </a:r>
            <a:endParaRPr lang="zh-CN" altLang="en-US" sz="1600" b="1" noProof="1">
              <a:cs typeface="+mn-ea"/>
              <a:sym typeface="+mn-lt"/>
            </a:endParaRPr>
          </a:p>
        </p:txBody>
      </p:sp>
      <p:sp>
        <p:nvSpPr>
          <p:cNvPr id="30" name="PA_矩形 29"/>
          <p:cNvSpPr/>
          <p:nvPr>
            <p:custDataLst>
              <p:tags r:id="rId18"/>
            </p:custDataLst>
          </p:nvPr>
        </p:nvSpPr>
        <p:spPr>
          <a:xfrm>
            <a:off x="8726126" y="3630376"/>
            <a:ext cx="1973111" cy="4247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900" noProof="1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900" noProof="1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900" noProof="1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  <a:endParaRPr lang="zh-CN" altLang="en-US" sz="9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1" name="PA_矩形 30"/>
          <p:cNvSpPr/>
          <p:nvPr>
            <p:custDataLst>
              <p:tags r:id="rId19"/>
            </p:custDataLst>
          </p:nvPr>
        </p:nvSpPr>
        <p:spPr>
          <a:xfrm>
            <a:off x="7258055" y="2805862"/>
            <a:ext cx="976832" cy="27699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  <a:t>关键词</a:t>
            </a:r>
            <a:endParaRPr lang="zh-CN" altLang="en-US" sz="12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2" name="PA_矩形 31"/>
          <p:cNvSpPr/>
          <p:nvPr>
            <p:custDataLst>
              <p:tags r:id="rId20"/>
            </p:custDataLst>
          </p:nvPr>
        </p:nvSpPr>
        <p:spPr>
          <a:xfrm>
            <a:off x="3282003" y="4623821"/>
            <a:ext cx="5627995" cy="53553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200" noProof="1">
                <a:solidFill>
                  <a:sysClr val="windowText" lastClr="000000"/>
                </a:solidFill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200" noProof="1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3" name="PA_任意多边形 32"/>
          <p:cNvSpPr/>
          <p:nvPr>
            <p:custDataLst>
              <p:tags r:id="rId21"/>
            </p:custDataLst>
          </p:nvPr>
        </p:nvSpPr>
        <p:spPr bwMode="auto">
          <a:xfrm>
            <a:off x="7590810" y="3318038"/>
            <a:ext cx="271948" cy="271153"/>
          </a:xfrm>
          <a:custGeom>
            <a:avLst/>
            <a:gdLst>
              <a:gd name="connsiteX0" fmla="*/ 15478 w 330200"/>
              <a:gd name="connsiteY0" fmla="*/ 259385 h 329235"/>
              <a:gd name="connsiteX1" fmla="*/ 314722 w 330200"/>
              <a:gd name="connsiteY1" fmla="*/ 259385 h 329235"/>
              <a:gd name="connsiteX2" fmla="*/ 330200 w 330200"/>
              <a:gd name="connsiteY2" fmla="*/ 274907 h 329235"/>
              <a:gd name="connsiteX3" fmla="*/ 330200 w 330200"/>
              <a:gd name="connsiteY3" fmla="*/ 313713 h 329235"/>
              <a:gd name="connsiteX4" fmla="*/ 314722 w 330200"/>
              <a:gd name="connsiteY4" fmla="*/ 329235 h 329235"/>
              <a:gd name="connsiteX5" fmla="*/ 15478 w 330200"/>
              <a:gd name="connsiteY5" fmla="*/ 329235 h 329235"/>
              <a:gd name="connsiteX6" fmla="*/ 0 w 330200"/>
              <a:gd name="connsiteY6" fmla="*/ 313713 h 329235"/>
              <a:gd name="connsiteX7" fmla="*/ 0 w 330200"/>
              <a:gd name="connsiteY7" fmla="*/ 274907 h 329235"/>
              <a:gd name="connsiteX8" fmla="*/ 15478 w 330200"/>
              <a:gd name="connsiteY8" fmla="*/ 259385 h 329235"/>
              <a:gd name="connsiteX9" fmla="*/ 157348 w 330200"/>
              <a:gd name="connsiteY9" fmla="*/ 2893 h 329235"/>
              <a:gd name="connsiteX10" fmla="*/ 172854 w 330200"/>
              <a:gd name="connsiteY10" fmla="*/ 2893 h 329235"/>
              <a:gd name="connsiteX11" fmla="*/ 322743 w 330200"/>
              <a:gd name="connsiteY11" fmla="*/ 101912 h 329235"/>
              <a:gd name="connsiteX12" fmla="*/ 329204 w 330200"/>
              <a:gd name="connsiteY12" fmla="*/ 118630 h 329235"/>
              <a:gd name="connsiteX13" fmla="*/ 314990 w 330200"/>
              <a:gd name="connsiteY13" fmla="*/ 128917 h 329235"/>
              <a:gd name="connsiteX14" fmla="*/ 299484 w 330200"/>
              <a:gd name="connsiteY14" fmla="*/ 128917 h 329235"/>
              <a:gd name="connsiteX15" fmla="*/ 299484 w 330200"/>
              <a:gd name="connsiteY15" fmla="*/ 229223 h 329235"/>
              <a:gd name="connsiteX16" fmla="*/ 269765 w 330200"/>
              <a:gd name="connsiteY16" fmla="*/ 229223 h 329235"/>
              <a:gd name="connsiteX17" fmla="*/ 269765 w 330200"/>
              <a:gd name="connsiteY17" fmla="*/ 128917 h 329235"/>
              <a:gd name="connsiteX18" fmla="*/ 220663 w 330200"/>
              <a:gd name="connsiteY18" fmla="*/ 128917 h 329235"/>
              <a:gd name="connsiteX19" fmla="*/ 220663 w 330200"/>
              <a:gd name="connsiteY19" fmla="*/ 229223 h 329235"/>
              <a:gd name="connsiteX20" fmla="*/ 189652 w 330200"/>
              <a:gd name="connsiteY20" fmla="*/ 229223 h 329235"/>
              <a:gd name="connsiteX21" fmla="*/ 189652 w 330200"/>
              <a:gd name="connsiteY21" fmla="*/ 128917 h 329235"/>
              <a:gd name="connsiteX22" fmla="*/ 140550 w 330200"/>
              <a:gd name="connsiteY22" fmla="*/ 128917 h 329235"/>
              <a:gd name="connsiteX23" fmla="*/ 140550 w 330200"/>
              <a:gd name="connsiteY23" fmla="*/ 229223 h 329235"/>
              <a:gd name="connsiteX24" fmla="*/ 109538 w 330200"/>
              <a:gd name="connsiteY24" fmla="*/ 229223 h 329235"/>
              <a:gd name="connsiteX25" fmla="*/ 109538 w 330200"/>
              <a:gd name="connsiteY25" fmla="*/ 128917 h 329235"/>
              <a:gd name="connsiteX26" fmla="*/ 60436 w 330200"/>
              <a:gd name="connsiteY26" fmla="*/ 128917 h 329235"/>
              <a:gd name="connsiteX27" fmla="*/ 60436 w 330200"/>
              <a:gd name="connsiteY27" fmla="*/ 229223 h 329235"/>
              <a:gd name="connsiteX28" fmla="*/ 30717 w 330200"/>
              <a:gd name="connsiteY28" fmla="*/ 229223 h 329235"/>
              <a:gd name="connsiteX29" fmla="*/ 30717 w 330200"/>
              <a:gd name="connsiteY29" fmla="*/ 128917 h 329235"/>
              <a:gd name="connsiteX30" fmla="*/ 15211 w 330200"/>
              <a:gd name="connsiteY30" fmla="*/ 128917 h 329235"/>
              <a:gd name="connsiteX31" fmla="*/ 997 w 330200"/>
              <a:gd name="connsiteY31" fmla="*/ 118630 h 329235"/>
              <a:gd name="connsiteX32" fmla="*/ 7458 w 330200"/>
              <a:gd name="connsiteY32" fmla="*/ 101912 h 329235"/>
              <a:gd name="connsiteX33" fmla="*/ 157348 w 330200"/>
              <a:gd name="connsiteY33" fmla="*/ 2893 h 3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0200" h="329235">
                <a:moveTo>
                  <a:pt x="15478" y="259385"/>
                </a:moveTo>
                <a:cubicBezTo>
                  <a:pt x="15478" y="259385"/>
                  <a:pt x="15478" y="259385"/>
                  <a:pt x="314722" y="259385"/>
                </a:cubicBezTo>
                <a:cubicBezTo>
                  <a:pt x="322461" y="259385"/>
                  <a:pt x="330200" y="265853"/>
                  <a:pt x="330200" y="274907"/>
                </a:cubicBezTo>
                <a:cubicBezTo>
                  <a:pt x="330200" y="274907"/>
                  <a:pt x="330200" y="274907"/>
                  <a:pt x="330200" y="313713"/>
                </a:cubicBezTo>
                <a:cubicBezTo>
                  <a:pt x="330200" y="322768"/>
                  <a:pt x="322461" y="329235"/>
                  <a:pt x="314722" y="329235"/>
                </a:cubicBezTo>
                <a:cubicBezTo>
                  <a:pt x="314722" y="329235"/>
                  <a:pt x="314722" y="329235"/>
                  <a:pt x="15478" y="329235"/>
                </a:cubicBezTo>
                <a:cubicBezTo>
                  <a:pt x="7739" y="329235"/>
                  <a:pt x="0" y="322768"/>
                  <a:pt x="0" y="313713"/>
                </a:cubicBezTo>
                <a:cubicBezTo>
                  <a:pt x="0" y="313713"/>
                  <a:pt x="0" y="313713"/>
                  <a:pt x="0" y="274907"/>
                </a:cubicBezTo>
                <a:cubicBezTo>
                  <a:pt x="0" y="265853"/>
                  <a:pt x="7739" y="259385"/>
                  <a:pt x="15478" y="259385"/>
                </a:cubicBezTo>
                <a:close/>
                <a:moveTo>
                  <a:pt x="157348" y="2893"/>
                </a:moveTo>
                <a:cubicBezTo>
                  <a:pt x="161224" y="-965"/>
                  <a:pt x="168977" y="-965"/>
                  <a:pt x="172854" y="2893"/>
                </a:cubicBezTo>
                <a:cubicBezTo>
                  <a:pt x="172854" y="2893"/>
                  <a:pt x="172854" y="2893"/>
                  <a:pt x="322743" y="101912"/>
                </a:cubicBezTo>
                <a:cubicBezTo>
                  <a:pt x="329204" y="105770"/>
                  <a:pt x="331788" y="112200"/>
                  <a:pt x="329204" y="118630"/>
                </a:cubicBezTo>
                <a:cubicBezTo>
                  <a:pt x="327912" y="125060"/>
                  <a:pt x="321451" y="128917"/>
                  <a:pt x="314990" y="128917"/>
                </a:cubicBezTo>
                <a:cubicBezTo>
                  <a:pt x="314990" y="128917"/>
                  <a:pt x="314990" y="128917"/>
                  <a:pt x="299484" y="128917"/>
                </a:cubicBezTo>
                <a:cubicBezTo>
                  <a:pt x="299484" y="128917"/>
                  <a:pt x="299484" y="128917"/>
                  <a:pt x="299484" y="229223"/>
                </a:cubicBezTo>
                <a:cubicBezTo>
                  <a:pt x="299484" y="229223"/>
                  <a:pt x="299484" y="229223"/>
                  <a:pt x="269765" y="229223"/>
                </a:cubicBezTo>
                <a:cubicBezTo>
                  <a:pt x="269765" y="229223"/>
                  <a:pt x="269765" y="229223"/>
                  <a:pt x="269765" y="128917"/>
                </a:cubicBezTo>
                <a:cubicBezTo>
                  <a:pt x="269765" y="128917"/>
                  <a:pt x="269765" y="128917"/>
                  <a:pt x="220663" y="128917"/>
                </a:cubicBezTo>
                <a:cubicBezTo>
                  <a:pt x="220663" y="128917"/>
                  <a:pt x="220663" y="128917"/>
                  <a:pt x="220663" y="229223"/>
                </a:cubicBezTo>
                <a:cubicBezTo>
                  <a:pt x="220663" y="229223"/>
                  <a:pt x="220663" y="229223"/>
                  <a:pt x="189652" y="229223"/>
                </a:cubicBezTo>
                <a:cubicBezTo>
                  <a:pt x="189652" y="229223"/>
                  <a:pt x="189652" y="229223"/>
                  <a:pt x="189652" y="128917"/>
                </a:cubicBezTo>
                <a:cubicBezTo>
                  <a:pt x="189652" y="128917"/>
                  <a:pt x="189652" y="128917"/>
                  <a:pt x="140550" y="128917"/>
                </a:cubicBezTo>
                <a:cubicBezTo>
                  <a:pt x="140550" y="128917"/>
                  <a:pt x="140550" y="128917"/>
                  <a:pt x="140550" y="229223"/>
                </a:cubicBezTo>
                <a:cubicBezTo>
                  <a:pt x="140550" y="229223"/>
                  <a:pt x="140550" y="229223"/>
                  <a:pt x="109538" y="229223"/>
                </a:cubicBezTo>
                <a:cubicBezTo>
                  <a:pt x="109538" y="229223"/>
                  <a:pt x="109538" y="229223"/>
                  <a:pt x="109538" y="128917"/>
                </a:cubicBezTo>
                <a:cubicBezTo>
                  <a:pt x="109538" y="128917"/>
                  <a:pt x="109538" y="128917"/>
                  <a:pt x="60436" y="128917"/>
                </a:cubicBezTo>
                <a:cubicBezTo>
                  <a:pt x="60436" y="128917"/>
                  <a:pt x="60436" y="128917"/>
                  <a:pt x="60436" y="229223"/>
                </a:cubicBezTo>
                <a:cubicBezTo>
                  <a:pt x="60436" y="229223"/>
                  <a:pt x="60436" y="229223"/>
                  <a:pt x="30717" y="229223"/>
                </a:cubicBezTo>
                <a:cubicBezTo>
                  <a:pt x="30717" y="229223"/>
                  <a:pt x="30717" y="229223"/>
                  <a:pt x="30717" y="128917"/>
                </a:cubicBezTo>
                <a:cubicBezTo>
                  <a:pt x="30717" y="128917"/>
                  <a:pt x="30717" y="128917"/>
                  <a:pt x="15211" y="128917"/>
                </a:cubicBezTo>
                <a:cubicBezTo>
                  <a:pt x="8750" y="128917"/>
                  <a:pt x="2290" y="125060"/>
                  <a:pt x="997" y="118630"/>
                </a:cubicBezTo>
                <a:cubicBezTo>
                  <a:pt x="-1587" y="112200"/>
                  <a:pt x="997" y="105770"/>
                  <a:pt x="7458" y="101912"/>
                </a:cubicBezTo>
                <a:cubicBezTo>
                  <a:pt x="7458" y="101912"/>
                  <a:pt x="7458" y="101912"/>
                  <a:pt x="157348" y="28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PA_任意多边形 33"/>
          <p:cNvSpPr/>
          <p:nvPr>
            <p:custDataLst>
              <p:tags r:id="rId22"/>
            </p:custDataLst>
          </p:nvPr>
        </p:nvSpPr>
        <p:spPr bwMode="auto">
          <a:xfrm>
            <a:off x="4322147" y="3318038"/>
            <a:ext cx="271948" cy="271153"/>
          </a:xfrm>
          <a:custGeom>
            <a:avLst/>
            <a:gdLst>
              <a:gd name="connsiteX0" fmla="*/ 15478 w 330200"/>
              <a:gd name="connsiteY0" fmla="*/ 259385 h 329235"/>
              <a:gd name="connsiteX1" fmla="*/ 314722 w 330200"/>
              <a:gd name="connsiteY1" fmla="*/ 259385 h 329235"/>
              <a:gd name="connsiteX2" fmla="*/ 330200 w 330200"/>
              <a:gd name="connsiteY2" fmla="*/ 274907 h 329235"/>
              <a:gd name="connsiteX3" fmla="*/ 330200 w 330200"/>
              <a:gd name="connsiteY3" fmla="*/ 313713 h 329235"/>
              <a:gd name="connsiteX4" fmla="*/ 314722 w 330200"/>
              <a:gd name="connsiteY4" fmla="*/ 329235 h 329235"/>
              <a:gd name="connsiteX5" fmla="*/ 15478 w 330200"/>
              <a:gd name="connsiteY5" fmla="*/ 329235 h 329235"/>
              <a:gd name="connsiteX6" fmla="*/ 0 w 330200"/>
              <a:gd name="connsiteY6" fmla="*/ 313713 h 329235"/>
              <a:gd name="connsiteX7" fmla="*/ 0 w 330200"/>
              <a:gd name="connsiteY7" fmla="*/ 274907 h 329235"/>
              <a:gd name="connsiteX8" fmla="*/ 15478 w 330200"/>
              <a:gd name="connsiteY8" fmla="*/ 259385 h 329235"/>
              <a:gd name="connsiteX9" fmla="*/ 157348 w 330200"/>
              <a:gd name="connsiteY9" fmla="*/ 2893 h 329235"/>
              <a:gd name="connsiteX10" fmla="*/ 172854 w 330200"/>
              <a:gd name="connsiteY10" fmla="*/ 2893 h 329235"/>
              <a:gd name="connsiteX11" fmla="*/ 322743 w 330200"/>
              <a:gd name="connsiteY11" fmla="*/ 101912 h 329235"/>
              <a:gd name="connsiteX12" fmla="*/ 329204 w 330200"/>
              <a:gd name="connsiteY12" fmla="*/ 118630 h 329235"/>
              <a:gd name="connsiteX13" fmla="*/ 314990 w 330200"/>
              <a:gd name="connsiteY13" fmla="*/ 128917 h 329235"/>
              <a:gd name="connsiteX14" fmla="*/ 299484 w 330200"/>
              <a:gd name="connsiteY14" fmla="*/ 128917 h 329235"/>
              <a:gd name="connsiteX15" fmla="*/ 299484 w 330200"/>
              <a:gd name="connsiteY15" fmla="*/ 229223 h 329235"/>
              <a:gd name="connsiteX16" fmla="*/ 269765 w 330200"/>
              <a:gd name="connsiteY16" fmla="*/ 229223 h 329235"/>
              <a:gd name="connsiteX17" fmla="*/ 269765 w 330200"/>
              <a:gd name="connsiteY17" fmla="*/ 128917 h 329235"/>
              <a:gd name="connsiteX18" fmla="*/ 220663 w 330200"/>
              <a:gd name="connsiteY18" fmla="*/ 128917 h 329235"/>
              <a:gd name="connsiteX19" fmla="*/ 220663 w 330200"/>
              <a:gd name="connsiteY19" fmla="*/ 229223 h 329235"/>
              <a:gd name="connsiteX20" fmla="*/ 189652 w 330200"/>
              <a:gd name="connsiteY20" fmla="*/ 229223 h 329235"/>
              <a:gd name="connsiteX21" fmla="*/ 189652 w 330200"/>
              <a:gd name="connsiteY21" fmla="*/ 128917 h 329235"/>
              <a:gd name="connsiteX22" fmla="*/ 140550 w 330200"/>
              <a:gd name="connsiteY22" fmla="*/ 128917 h 329235"/>
              <a:gd name="connsiteX23" fmla="*/ 140550 w 330200"/>
              <a:gd name="connsiteY23" fmla="*/ 229223 h 329235"/>
              <a:gd name="connsiteX24" fmla="*/ 109538 w 330200"/>
              <a:gd name="connsiteY24" fmla="*/ 229223 h 329235"/>
              <a:gd name="connsiteX25" fmla="*/ 109538 w 330200"/>
              <a:gd name="connsiteY25" fmla="*/ 128917 h 329235"/>
              <a:gd name="connsiteX26" fmla="*/ 60436 w 330200"/>
              <a:gd name="connsiteY26" fmla="*/ 128917 h 329235"/>
              <a:gd name="connsiteX27" fmla="*/ 60436 w 330200"/>
              <a:gd name="connsiteY27" fmla="*/ 229223 h 329235"/>
              <a:gd name="connsiteX28" fmla="*/ 30717 w 330200"/>
              <a:gd name="connsiteY28" fmla="*/ 229223 h 329235"/>
              <a:gd name="connsiteX29" fmla="*/ 30717 w 330200"/>
              <a:gd name="connsiteY29" fmla="*/ 128917 h 329235"/>
              <a:gd name="connsiteX30" fmla="*/ 15211 w 330200"/>
              <a:gd name="connsiteY30" fmla="*/ 128917 h 329235"/>
              <a:gd name="connsiteX31" fmla="*/ 997 w 330200"/>
              <a:gd name="connsiteY31" fmla="*/ 118630 h 329235"/>
              <a:gd name="connsiteX32" fmla="*/ 7458 w 330200"/>
              <a:gd name="connsiteY32" fmla="*/ 101912 h 329235"/>
              <a:gd name="connsiteX33" fmla="*/ 157348 w 330200"/>
              <a:gd name="connsiteY33" fmla="*/ 2893 h 3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0200" h="329235">
                <a:moveTo>
                  <a:pt x="15478" y="259385"/>
                </a:moveTo>
                <a:cubicBezTo>
                  <a:pt x="15478" y="259385"/>
                  <a:pt x="15478" y="259385"/>
                  <a:pt x="314722" y="259385"/>
                </a:cubicBezTo>
                <a:cubicBezTo>
                  <a:pt x="322461" y="259385"/>
                  <a:pt x="330200" y="265853"/>
                  <a:pt x="330200" y="274907"/>
                </a:cubicBezTo>
                <a:cubicBezTo>
                  <a:pt x="330200" y="274907"/>
                  <a:pt x="330200" y="274907"/>
                  <a:pt x="330200" y="313713"/>
                </a:cubicBezTo>
                <a:cubicBezTo>
                  <a:pt x="330200" y="322768"/>
                  <a:pt x="322461" y="329235"/>
                  <a:pt x="314722" y="329235"/>
                </a:cubicBezTo>
                <a:cubicBezTo>
                  <a:pt x="314722" y="329235"/>
                  <a:pt x="314722" y="329235"/>
                  <a:pt x="15478" y="329235"/>
                </a:cubicBezTo>
                <a:cubicBezTo>
                  <a:pt x="7739" y="329235"/>
                  <a:pt x="0" y="322768"/>
                  <a:pt x="0" y="313713"/>
                </a:cubicBezTo>
                <a:cubicBezTo>
                  <a:pt x="0" y="313713"/>
                  <a:pt x="0" y="313713"/>
                  <a:pt x="0" y="274907"/>
                </a:cubicBezTo>
                <a:cubicBezTo>
                  <a:pt x="0" y="265853"/>
                  <a:pt x="7739" y="259385"/>
                  <a:pt x="15478" y="259385"/>
                </a:cubicBezTo>
                <a:close/>
                <a:moveTo>
                  <a:pt x="157348" y="2893"/>
                </a:moveTo>
                <a:cubicBezTo>
                  <a:pt x="161224" y="-965"/>
                  <a:pt x="168977" y="-965"/>
                  <a:pt x="172854" y="2893"/>
                </a:cubicBezTo>
                <a:cubicBezTo>
                  <a:pt x="172854" y="2893"/>
                  <a:pt x="172854" y="2893"/>
                  <a:pt x="322743" y="101912"/>
                </a:cubicBezTo>
                <a:cubicBezTo>
                  <a:pt x="329204" y="105770"/>
                  <a:pt x="331788" y="112200"/>
                  <a:pt x="329204" y="118630"/>
                </a:cubicBezTo>
                <a:cubicBezTo>
                  <a:pt x="327912" y="125060"/>
                  <a:pt x="321451" y="128917"/>
                  <a:pt x="314990" y="128917"/>
                </a:cubicBezTo>
                <a:cubicBezTo>
                  <a:pt x="314990" y="128917"/>
                  <a:pt x="314990" y="128917"/>
                  <a:pt x="299484" y="128917"/>
                </a:cubicBezTo>
                <a:cubicBezTo>
                  <a:pt x="299484" y="128917"/>
                  <a:pt x="299484" y="128917"/>
                  <a:pt x="299484" y="229223"/>
                </a:cubicBezTo>
                <a:cubicBezTo>
                  <a:pt x="299484" y="229223"/>
                  <a:pt x="299484" y="229223"/>
                  <a:pt x="269765" y="229223"/>
                </a:cubicBezTo>
                <a:cubicBezTo>
                  <a:pt x="269765" y="229223"/>
                  <a:pt x="269765" y="229223"/>
                  <a:pt x="269765" y="128917"/>
                </a:cubicBezTo>
                <a:cubicBezTo>
                  <a:pt x="269765" y="128917"/>
                  <a:pt x="269765" y="128917"/>
                  <a:pt x="220663" y="128917"/>
                </a:cubicBezTo>
                <a:cubicBezTo>
                  <a:pt x="220663" y="128917"/>
                  <a:pt x="220663" y="128917"/>
                  <a:pt x="220663" y="229223"/>
                </a:cubicBezTo>
                <a:cubicBezTo>
                  <a:pt x="220663" y="229223"/>
                  <a:pt x="220663" y="229223"/>
                  <a:pt x="189652" y="229223"/>
                </a:cubicBezTo>
                <a:cubicBezTo>
                  <a:pt x="189652" y="229223"/>
                  <a:pt x="189652" y="229223"/>
                  <a:pt x="189652" y="128917"/>
                </a:cubicBezTo>
                <a:cubicBezTo>
                  <a:pt x="189652" y="128917"/>
                  <a:pt x="189652" y="128917"/>
                  <a:pt x="140550" y="128917"/>
                </a:cubicBezTo>
                <a:cubicBezTo>
                  <a:pt x="140550" y="128917"/>
                  <a:pt x="140550" y="128917"/>
                  <a:pt x="140550" y="229223"/>
                </a:cubicBezTo>
                <a:cubicBezTo>
                  <a:pt x="140550" y="229223"/>
                  <a:pt x="140550" y="229223"/>
                  <a:pt x="109538" y="229223"/>
                </a:cubicBezTo>
                <a:cubicBezTo>
                  <a:pt x="109538" y="229223"/>
                  <a:pt x="109538" y="229223"/>
                  <a:pt x="109538" y="128917"/>
                </a:cubicBezTo>
                <a:cubicBezTo>
                  <a:pt x="109538" y="128917"/>
                  <a:pt x="109538" y="128917"/>
                  <a:pt x="60436" y="128917"/>
                </a:cubicBezTo>
                <a:cubicBezTo>
                  <a:pt x="60436" y="128917"/>
                  <a:pt x="60436" y="128917"/>
                  <a:pt x="60436" y="229223"/>
                </a:cubicBezTo>
                <a:cubicBezTo>
                  <a:pt x="60436" y="229223"/>
                  <a:pt x="60436" y="229223"/>
                  <a:pt x="30717" y="229223"/>
                </a:cubicBezTo>
                <a:cubicBezTo>
                  <a:pt x="30717" y="229223"/>
                  <a:pt x="30717" y="229223"/>
                  <a:pt x="30717" y="128917"/>
                </a:cubicBezTo>
                <a:cubicBezTo>
                  <a:pt x="30717" y="128917"/>
                  <a:pt x="30717" y="128917"/>
                  <a:pt x="15211" y="128917"/>
                </a:cubicBezTo>
                <a:cubicBezTo>
                  <a:pt x="8750" y="128917"/>
                  <a:pt x="2290" y="125060"/>
                  <a:pt x="997" y="118630"/>
                </a:cubicBezTo>
                <a:cubicBezTo>
                  <a:pt x="-1587" y="112200"/>
                  <a:pt x="997" y="105770"/>
                  <a:pt x="7458" y="101912"/>
                </a:cubicBezTo>
                <a:cubicBezTo>
                  <a:pt x="7458" y="101912"/>
                  <a:pt x="7458" y="101912"/>
                  <a:pt x="157348" y="28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A_文本框 8"/>
          <p:cNvSpPr txBox="1"/>
          <p:nvPr>
            <p:custDataLst>
              <p:tags r:id="rId8"/>
            </p:custDataLst>
          </p:nvPr>
        </p:nvSpPr>
        <p:spPr>
          <a:xfrm>
            <a:off x="1039783" y="4801979"/>
            <a:ext cx="240761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55" name="PA_矩形 54"/>
          <p:cNvSpPr/>
          <p:nvPr>
            <p:custDataLst>
              <p:tags r:id="rId9"/>
            </p:custDataLst>
          </p:nvPr>
        </p:nvSpPr>
        <p:spPr>
          <a:xfrm>
            <a:off x="1039783" y="4555758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3765">
              <a:defRPr/>
            </a:pPr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  <a:endParaRPr lang="zh-CN" altLang="en-US" sz="16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2" name="PA_文本框 11"/>
          <p:cNvSpPr txBox="1"/>
          <p:nvPr>
            <p:custDataLst>
              <p:tags r:id="rId10"/>
            </p:custDataLst>
          </p:nvPr>
        </p:nvSpPr>
        <p:spPr>
          <a:xfrm>
            <a:off x="8741010" y="4801979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53" name="PA_矩形 52"/>
          <p:cNvSpPr/>
          <p:nvPr>
            <p:custDataLst>
              <p:tags r:id="rId11"/>
            </p:custDataLst>
          </p:nvPr>
        </p:nvSpPr>
        <p:spPr>
          <a:xfrm>
            <a:off x="8741010" y="455575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3765">
              <a:defRPr/>
            </a:pPr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  <a:endParaRPr lang="zh-CN" altLang="en-US" sz="1600" b="1">
              <a:solidFill>
                <a:schemeClr val="accent4"/>
              </a:solidFill>
              <a:cs typeface="+mn-ea"/>
              <a:sym typeface="+mn-lt"/>
            </a:endParaRPr>
          </a:p>
        </p:txBody>
      </p:sp>
      <p:grpSp>
        <p:nvGrpSpPr>
          <p:cNvPr id="43" name="PA_组合 42"/>
          <p:cNvGrpSpPr/>
          <p:nvPr>
            <p:custDataLst>
              <p:tags r:id="rId12"/>
            </p:custDataLst>
          </p:nvPr>
        </p:nvGrpSpPr>
        <p:grpSpPr>
          <a:xfrm>
            <a:off x="4267201" y="1711384"/>
            <a:ext cx="3657600" cy="3435232"/>
            <a:chOff x="3842034" y="395399"/>
            <a:chExt cx="4507933" cy="4233868"/>
          </a:xfrm>
        </p:grpSpPr>
        <p:sp>
          <p:nvSpPr>
            <p:cNvPr id="47" name="任意多边形: 形状 46"/>
            <p:cNvSpPr/>
            <p:nvPr/>
          </p:nvSpPr>
          <p:spPr>
            <a:xfrm>
              <a:off x="4859220" y="395399"/>
              <a:ext cx="1236780" cy="2273681"/>
            </a:xfrm>
            <a:custGeom>
              <a:avLst/>
              <a:gdLst>
                <a:gd name="connsiteX0" fmla="*/ 1236780 w 1236780"/>
                <a:gd name="connsiteY0" fmla="*/ 0 h 2273681"/>
                <a:gd name="connsiteX1" fmla="*/ 1236780 w 1236780"/>
                <a:gd name="connsiteY1" fmla="*/ 439552 h 2273681"/>
                <a:gd name="connsiteX2" fmla="*/ 439552 w 1236780"/>
                <a:gd name="connsiteY2" fmla="*/ 1236780 h 2273681"/>
                <a:gd name="connsiteX3" fmla="*/ 715054 w 1236780"/>
                <a:gd name="connsiteY3" fmla="*/ 1839602 h 2273681"/>
                <a:gd name="connsiteX4" fmla="*/ 762725 w 1236780"/>
                <a:gd name="connsiteY4" fmla="*/ 1876147 h 2273681"/>
                <a:gd name="connsiteX5" fmla="*/ 563959 w 1236780"/>
                <a:gd name="connsiteY5" fmla="*/ 2273681 h 2273681"/>
                <a:gd name="connsiteX6" fmla="*/ 545285 w 1236780"/>
                <a:gd name="connsiteY6" fmla="*/ 2262337 h 2273681"/>
                <a:gd name="connsiteX7" fmla="*/ 0 w 1236780"/>
                <a:gd name="connsiteY7" fmla="*/ 1236780 h 2273681"/>
                <a:gd name="connsiteX8" fmla="*/ 1236780 w 1236780"/>
                <a:gd name="connsiteY8" fmla="*/ 0 h 227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780" h="2273681">
                  <a:moveTo>
                    <a:pt x="1236780" y="0"/>
                  </a:moveTo>
                  <a:lnTo>
                    <a:pt x="1236780" y="439552"/>
                  </a:lnTo>
                  <a:cubicBezTo>
                    <a:pt x="796484" y="439552"/>
                    <a:pt x="439552" y="796484"/>
                    <a:pt x="439552" y="1236780"/>
                  </a:cubicBezTo>
                  <a:cubicBezTo>
                    <a:pt x="439552" y="1477567"/>
                    <a:pt x="546301" y="1693422"/>
                    <a:pt x="715054" y="1839602"/>
                  </a:cubicBezTo>
                  <a:lnTo>
                    <a:pt x="762725" y="1876147"/>
                  </a:lnTo>
                  <a:lnTo>
                    <a:pt x="563959" y="2273681"/>
                  </a:lnTo>
                  <a:lnTo>
                    <a:pt x="545285" y="2262337"/>
                  </a:lnTo>
                  <a:cubicBezTo>
                    <a:pt x="216299" y="2040079"/>
                    <a:pt x="0" y="1663689"/>
                    <a:pt x="0" y="1236780"/>
                  </a:cubicBezTo>
                  <a:cubicBezTo>
                    <a:pt x="0" y="553725"/>
                    <a:pt x="553725" y="0"/>
                    <a:pt x="1236780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3842034" y="2155706"/>
              <a:ext cx="2473561" cy="2473561"/>
            </a:xfrm>
            <a:custGeom>
              <a:avLst/>
              <a:gdLst>
                <a:gd name="connsiteX0" fmla="*/ 1236780 w 2473561"/>
                <a:gd name="connsiteY0" fmla="*/ 0 h 2473560"/>
                <a:gd name="connsiteX1" fmla="*/ 2324287 w 2473561"/>
                <a:gd name="connsiteY1" fmla="*/ 647257 h 2473560"/>
                <a:gd name="connsiteX2" fmla="*/ 2353068 w 2473561"/>
                <a:gd name="connsiteY2" fmla="*/ 707001 h 2473560"/>
                <a:gd name="connsiteX3" fmla="*/ 2253968 w 2473561"/>
                <a:gd name="connsiteY3" fmla="*/ 713252 h 2473560"/>
                <a:gd name="connsiteX4" fmla="*/ 1664446 w 2473561"/>
                <a:gd name="connsiteY4" fmla="*/ 563979 h 2473560"/>
                <a:gd name="connsiteX5" fmla="*/ 1617542 w 2473561"/>
                <a:gd name="connsiteY5" fmla="*/ 535485 h 2473560"/>
                <a:gd name="connsiteX6" fmla="*/ 1581146 w 2473561"/>
                <a:gd name="connsiteY6" fmla="*/ 513373 h 2473560"/>
                <a:gd name="connsiteX7" fmla="*/ 1578271 w 2473561"/>
                <a:gd name="connsiteY7" fmla="*/ 519123 h 2473560"/>
                <a:gd name="connsiteX8" fmla="*/ 1547096 w 2473561"/>
                <a:gd name="connsiteY8" fmla="*/ 502202 h 2473560"/>
                <a:gd name="connsiteX9" fmla="*/ 1236779 w 2473561"/>
                <a:gd name="connsiteY9" fmla="*/ 439552 h 2473560"/>
                <a:gd name="connsiteX10" fmla="*/ 439551 w 2473561"/>
                <a:gd name="connsiteY10" fmla="*/ 1236780 h 2473560"/>
                <a:gd name="connsiteX11" fmla="*/ 1236779 w 2473561"/>
                <a:gd name="connsiteY11" fmla="*/ 2034008 h 2473560"/>
                <a:gd name="connsiteX12" fmla="*/ 2029891 w 2473561"/>
                <a:gd name="connsiteY12" fmla="*/ 1318292 h 2473560"/>
                <a:gd name="connsiteX13" fmla="*/ 2033993 w 2473561"/>
                <a:gd name="connsiteY13" fmla="*/ 1237062 h 2473560"/>
                <a:gd name="connsiteX14" fmla="*/ 2033994 w 2473561"/>
                <a:gd name="connsiteY14" fmla="*/ 1237062 h 2473560"/>
                <a:gd name="connsiteX15" fmla="*/ 2034008 w 2473561"/>
                <a:gd name="connsiteY15" fmla="*/ 1236781 h 2473560"/>
                <a:gd name="connsiteX16" fmla="*/ 1682518 w 2473561"/>
                <a:gd name="connsiteY16" fmla="*/ 575707 h 2473560"/>
                <a:gd name="connsiteX17" fmla="*/ 1578272 w 2473561"/>
                <a:gd name="connsiteY17" fmla="*/ 519124 h 2473560"/>
                <a:gd name="connsiteX18" fmla="*/ 1581147 w 2473561"/>
                <a:gd name="connsiteY18" fmla="*/ 513374 h 2473560"/>
                <a:gd name="connsiteX19" fmla="*/ 1617543 w 2473561"/>
                <a:gd name="connsiteY19" fmla="*/ 535486 h 2473560"/>
                <a:gd name="connsiteX20" fmla="*/ 1664447 w 2473561"/>
                <a:gd name="connsiteY20" fmla="*/ 563980 h 2473560"/>
                <a:gd name="connsiteX21" fmla="*/ 2253969 w 2473561"/>
                <a:gd name="connsiteY21" fmla="*/ 713253 h 2473560"/>
                <a:gd name="connsiteX22" fmla="*/ 2353069 w 2473561"/>
                <a:gd name="connsiteY22" fmla="*/ 707002 h 2473560"/>
                <a:gd name="connsiteX23" fmla="*/ 2376369 w 2473561"/>
                <a:gd name="connsiteY23" fmla="*/ 755370 h 2473560"/>
                <a:gd name="connsiteX24" fmla="*/ 2473561 w 2473561"/>
                <a:gd name="connsiteY24" fmla="*/ 1236781 h 2473560"/>
                <a:gd name="connsiteX25" fmla="*/ 2473547 w 2473561"/>
                <a:gd name="connsiteY25" fmla="*/ 1237063 h 2473560"/>
                <a:gd name="connsiteX26" fmla="*/ 2473546 w 2473561"/>
                <a:gd name="connsiteY26" fmla="*/ 1237063 h 2473560"/>
                <a:gd name="connsiteX27" fmla="*/ 2467175 w 2473561"/>
                <a:gd name="connsiteY27" fmla="*/ 1363234 h 2473560"/>
                <a:gd name="connsiteX28" fmla="*/ 1236780 w 2473561"/>
                <a:gd name="connsiteY28" fmla="*/ 2473560 h 2473560"/>
                <a:gd name="connsiteX29" fmla="*/ 0 w 2473561"/>
                <a:gd name="connsiteY29" fmla="*/ 1236780 h 2473560"/>
                <a:gd name="connsiteX30" fmla="*/ 1236780 w 2473561"/>
                <a:gd name="connsiteY30" fmla="*/ 0 h 247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3561" h="2473560">
                  <a:moveTo>
                    <a:pt x="1236780" y="0"/>
                  </a:moveTo>
                  <a:cubicBezTo>
                    <a:pt x="1706381" y="0"/>
                    <a:pt x="2114852" y="261721"/>
                    <a:pt x="2324287" y="647257"/>
                  </a:cubicBezTo>
                  <a:lnTo>
                    <a:pt x="2353068" y="707001"/>
                  </a:lnTo>
                  <a:lnTo>
                    <a:pt x="2253968" y="713252"/>
                  </a:lnTo>
                  <a:cubicBezTo>
                    <a:pt x="2040514" y="713252"/>
                    <a:pt x="1839689" y="659178"/>
                    <a:pt x="1664446" y="563979"/>
                  </a:cubicBezTo>
                  <a:lnTo>
                    <a:pt x="1617542" y="535485"/>
                  </a:lnTo>
                  <a:lnTo>
                    <a:pt x="1581146" y="513373"/>
                  </a:lnTo>
                  <a:lnTo>
                    <a:pt x="1578271" y="519123"/>
                  </a:lnTo>
                  <a:lnTo>
                    <a:pt x="1547096" y="502202"/>
                  </a:lnTo>
                  <a:cubicBezTo>
                    <a:pt x="1451717" y="461860"/>
                    <a:pt x="1346853" y="439552"/>
                    <a:pt x="1236779" y="439552"/>
                  </a:cubicBezTo>
                  <a:cubicBezTo>
                    <a:pt x="796482" y="439552"/>
                    <a:pt x="439551" y="796483"/>
                    <a:pt x="439551" y="1236780"/>
                  </a:cubicBezTo>
                  <a:cubicBezTo>
                    <a:pt x="439551" y="1677077"/>
                    <a:pt x="796482" y="2034008"/>
                    <a:pt x="1236779" y="2034008"/>
                  </a:cubicBezTo>
                  <a:cubicBezTo>
                    <a:pt x="1649558" y="2034008"/>
                    <a:pt x="1989065" y="1720299"/>
                    <a:pt x="2029891" y="1318292"/>
                  </a:cubicBezTo>
                  <a:lnTo>
                    <a:pt x="2033993" y="1237062"/>
                  </a:lnTo>
                  <a:lnTo>
                    <a:pt x="2033994" y="1237062"/>
                  </a:lnTo>
                  <a:lnTo>
                    <a:pt x="2034008" y="1236781"/>
                  </a:lnTo>
                  <a:cubicBezTo>
                    <a:pt x="2034008" y="961596"/>
                    <a:pt x="1894582" y="718975"/>
                    <a:pt x="1682518" y="575707"/>
                  </a:cubicBezTo>
                  <a:lnTo>
                    <a:pt x="1578272" y="519124"/>
                  </a:lnTo>
                  <a:lnTo>
                    <a:pt x="1581147" y="513374"/>
                  </a:lnTo>
                  <a:lnTo>
                    <a:pt x="1617543" y="535486"/>
                  </a:lnTo>
                  <a:lnTo>
                    <a:pt x="1664447" y="563980"/>
                  </a:lnTo>
                  <a:cubicBezTo>
                    <a:pt x="1839690" y="659179"/>
                    <a:pt x="2040515" y="713253"/>
                    <a:pt x="2253969" y="713253"/>
                  </a:cubicBezTo>
                  <a:lnTo>
                    <a:pt x="2353069" y="707002"/>
                  </a:lnTo>
                  <a:lnTo>
                    <a:pt x="2376369" y="755370"/>
                  </a:lnTo>
                  <a:cubicBezTo>
                    <a:pt x="2438953" y="903337"/>
                    <a:pt x="2473561" y="1066017"/>
                    <a:pt x="2473561" y="1236781"/>
                  </a:cubicBezTo>
                  <a:lnTo>
                    <a:pt x="2473547" y="1237063"/>
                  </a:lnTo>
                  <a:lnTo>
                    <a:pt x="2473546" y="1237063"/>
                  </a:lnTo>
                  <a:lnTo>
                    <a:pt x="2467175" y="1363234"/>
                  </a:lnTo>
                  <a:cubicBezTo>
                    <a:pt x="2403839" y="1986888"/>
                    <a:pt x="1877144" y="2473560"/>
                    <a:pt x="1236780" y="2473560"/>
                  </a:cubicBezTo>
                  <a:cubicBezTo>
                    <a:pt x="553725" y="2473560"/>
                    <a:pt x="0" y="1919835"/>
                    <a:pt x="0" y="1236780"/>
                  </a:cubicBezTo>
                  <a:cubicBezTo>
                    <a:pt x="0" y="553725"/>
                    <a:pt x="553725" y="0"/>
                    <a:pt x="1236780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5876407" y="2155706"/>
              <a:ext cx="2473560" cy="2473560"/>
            </a:xfrm>
            <a:custGeom>
              <a:avLst/>
              <a:gdLst>
                <a:gd name="connsiteX0" fmla="*/ 892415 w 2473560"/>
                <a:gd name="connsiteY0" fmla="*/ 513375 h 2473560"/>
                <a:gd name="connsiteX1" fmla="*/ 858322 w 2473560"/>
                <a:gd name="connsiteY1" fmla="*/ 534087 h 2473560"/>
                <a:gd name="connsiteX2" fmla="*/ 809118 w 2473560"/>
                <a:gd name="connsiteY2" fmla="*/ 563979 h 2473560"/>
                <a:gd name="connsiteX3" fmla="*/ 377116 w 2473560"/>
                <a:gd name="connsiteY3" fmla="*/ 703315 h 2473560"/>
                <a:gd name="connsiteX4" fmla="*/ 318695 w 2473560"/>
                <a:gd name="connsiteY4" fmla="*/ 707001 h 2473560"/>
                <a:gd name="connsiteX5" fmla="*/ 341995 w 2473560"/>
                <a:gd name="connsiteY5" fmla="*/ 755369 h 2473560"/>
                <a:gd name="connsiteX6" fmla="*/ 439187 w 2473560"/>
                <a:gd name="connsiteY6" fmla="*/ 1236780 h 2473560"/>
                <a:gd name="connsiteX7" fmla="*/ 439173 w 2473560"/>
                <a:gd name="connsiteY7" fmla="*/ 1237062 h 2473560"/>
                <a:gd name="connsiteX8" fmla="*/ 439174 w 2473560"/>
                <a:gd name="connsiteY8" fmla="*/ 1237062 h 2473560"/>
                <a:gd name="connsiteX9" fmla="*/ 439188 w 2473560"/>
                <a:gd name="connsiteY9" fmla="*/ 1236781 h 2473560"/>
                <a:gd name="connsiteX10" fmla="*/ 341996 w 2473560"/>
                <a:gd name="connsiteY10" fmla="*/ 755370 h 2473560"/>
                <a:gd name="connsiteX11" fmla="*/ 318696 w 2473560"/>
                <a:gd name="connsiteY11" fmla="*/ 707002 h 2473560"/>
                <a:gd name="connsiteX12" fmla="*/ 377117 w 2473560"/>
                <a:gd name="connsiteY12" fmla="*/ 703316 h 2473560"/>
                <a:gd name="connsiteX13" fmla="*/ 809119 w 2473560"/>
                <a:gd name="connsiteY13" fmla="*/ 563980 h 2473560"/>
                <a:gd name="connsiteX14" fmla="*/ 858323 w 2473560"/>
                <a:gd name="connsiteY14" fmla="*/ 534088 h 2473560"/>
                <a:gd name="connsiteX15" fmla="*/ 892416 w 2473560"/>
                <a:gd name="connsiteY15" fmla="*/ 513376 h 2473560"/>
                <a:gd name="connsiteX16" fmla="*/ 1236779 w 2473560"/>
                <a:gd name="connsiteY16" fmla="*/ 439552 h 2473560"/>
                <a:gd name="connsiteX17" fmla="*/ 926462 w 2473560"/>
                <a:gd name="connsiteY17" fmla="*/ 502202 h 2473560"/>
                <a:gd name="connsiteX18" fmla="*/ 895290 w 2473560"/>
                <a:gd name="connsiteY18" fmla="*/ 519122 h 2473560"/>
                <a:gd name="connsiteX19" fmla="*/ 895290 w 2473560"/>
                <a:gd name="connsiteY19" fmla="*/ 519123 h 2473560"/>
                <a:gd name="connsiteX20" fmla="*/ 791042 w 2473560"/>
                <a:gd name="connsiteY20" fmla="*/ 575707 h 2473560"/>
                <a:gd name="connsiteX21" fmla="*/ 439552 w 2473560"/>
                <a:gd name="connsiteY21" fmla="*/ 1236781 h 2473560"/>
                <a:gd name="connsiteX22" fmla="*/ 439566 w 2473560"/>
                <a:gd name="connsiteY22" fmla="*/ 1237063 h 2473560"/>
                <a:gd name="connsiteX23" fmla="*/ 439565 w 2473560"/>
                <a:gd name="connsiteY23" fmla="*/ 1237063 h 2473560"/>
                <a:gd name="connsiteX24" fmla="*/ 443667 w 2473560"/>
                <a:gd name="connsiteY24" fmla="*/ 1318292 h 2473560"/>
                <a:gd name="connsiteX25" fmla="*/ 1236779 w 2473560"/>
                <a:gd name="connsiteY25" fmla="*/ 2034008 h 2473560"/>
                <a:gd name="connsiteX26" fmla="*/ 2034007 w 2473560"/>
                <a:gd name="connsiteY26" fmla="*/ 1236780 h 2473560"/>
                <a:gd name="connsiteX27" fmla="*/ 1236779 w 2473560"/>
                <a:gd name="connsiteY27" fmla="*/ 439552 h 2473560"/>
                <a:gd name="connsiteX28" fmla="*/ 1236780 w 2473560"/>
                <a:gd name="connsiteY28" fmla="*/ 0 h 2473560"/>
                <a:gd name="connsiteX29" fmla="*/ 2473560 w 2473560"/>
                <a:gd name="connsiteY29" fmla="*/ 1236780 h 2473560"/>
                <a:gd name="connsiteX30" fmla="*/ 1236780 w 2473560"/>
                <a:gd name="connsiteY30" fmla="*/ 2473560 h 2473560"/>
                <a:gd name="connsiteX31" fmla="*/ 0 w 2473560"/>
                <a:gd name="connsiteY31" fmla="*/ 1236780 h 2473560"/>
                <a:gd name="connsiteX32" fmla="*/ 1236780 w 2473560"/>
                <a:gd name="connsiteY32" fmla="*/ 0 h 2473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73560" h="2473560">
                  <a:moveTo>
                    <a:pt x="892415" y="513375"/>
                  </a:moveTo>
                  <a:lnTo>
                    <a:pt x="858322" y="534087"/>
                  </a:lnTo>
                  <a:lnTo>
                    <a:pt x="809118" y="563979"/>
                  </a:lnTo>
                  <a:cubicBezTo>
                    <a:pt x="677685" y="635378"/>
                    <a:pt x="531863" y="683645"/>
                    <a:pt x="377116" y="703315"/>
                  </a:cubicBezTo>
                  <a:lnTo>
                    <a:pt x="318695" y="707001"/>
                  </a:lnTo>
                  <a:lnTo>
                    <a:pt x="341995" y="755369"/>
                  </a:lnTo>
                  <a:cubicBezTo>
                    <a:pt x="404579" y="903336"/>
                    <a:pt x="439187" y="1066016"/>
                    <a:pt x="439187" y="1236780"/>
                  </a:cubicBezTo>
                  <a:lnTo>
                    <a:pt x="439173" y="1237062"/>
                  </a:lnTo>
                  <a:lnTo>
                    <a:pt x="439174" y="1237062"/>
                  </a:lnTo>
                  <a:lnTo>
                    <a:pt x="439188" y="1236781"/>
                  </a:lnTo>
                  <a:cubicBezTo>
                    <a:pt x="439188" y="1066017"/>
                    <a:pt x="404580" y="903337"/>
                    <a:pt x="341996" y="755370"/>
                  </a:cubicBezTo>
                  <a:lnTo>
                    <a:pt x="318696" y="707002"/>
                  </a:lnTo>
                  <a:lnTo>
                    <a:pt x="377117" y="703316"/>
                  </a:lnTo>
                  <a:cubicBezTo>
                    <a:pt x="531864" y="683646"/>
                    <a:pt x="677686" y="635379"/>
                    <a:pt x="809119" y="563980"/>
                  </a:cubicBezTo>
                  <a:lnTo>
                    <a:pt x="858323" y="534088"/>
                  </a:lnTo>
                  <a:lnTo>
                    <a:pt x="892416" y="513376"/>
                  </a:lnTo>
                  <a:close/>
                  <a:moveTo>
                    <a:pt x="1236779" y="439552"/>
                  </a:moveTo>
                  <a:cubicBezTo>
                    <a:pt x="1126705" y="439552"/>
                    <a:pt x="1021841" y="461860"/>
                    <a:pt x="926462" y="502202"/>
                  </a:cubicBezTo>
                  <a:lnTo>
                    <a:pt x="895290" y="519122"/>
                  </a:lnTo>
                  <a:lnTo>
                    <a:pt x="895290" y="519123"/>
                  </a:lnTo>
                  <a:lnTo>
                    <a:pt x="791042" y="575707"/>
                  </a:lnTo>
                  <a:cubicBezTo>
                    <a:pt x="578978" y="718975"/>
                    <a:pt x="439552" y="961596"/>
                    <a:pt x="439552" y="1236781"/>
                  </a:cubicBezTo>
                  <a:lnTo>
                    <a:pt x="439566" y="1237063"/>
                  </a:lnTo>
                  <a:lnTo>
                    <a:pt x="439565" y="1237063"/>
                  </a:lnTo>
                  <a:lnTo>
                    <a:pt x="443667" y="1318292"/>
                  </a:lnTo>
                  <a:cubicBezTo>
                    <a:pt x="484493" y="1720299"/>
                    <a:pt x="824001" y="2034008"/>
                    <a:pt x="1236779" y="2034008"/>
                  </a:cubicBezTo>
                  <a:cubicBezTo>
                    <a:pt x="1677076" y="2034008"/>
                    <a:pt x="2034007" y="1677077"/>
                    <a:pt x="2034007" y="1236780"/>
                  </a:cubicBezTo>
                  <a:cubicBezTo>
                    <a:pt x="2034007" y="796483"/>
                    <a:pt x="1677076" y="439552"/>
                    <a:pt x="1236779" y="439552"/>
                  </a:cubicBezTo>
                  <a:close/>
                  <a:moveTo>
                    <a:pt x="1236780" y="0"/>
                  </a:moveTo>
                  <a:cubicBezTo>
                    <a:pt x="1919835" y="0"/>
                    <a:pt x="2473560" y="553725"/>
                    <a:pt x="2473560" y="1236780"/>
                  </a:cubicBezTo>
                  <a:cubicBezTo>
                    <a:pt x="2473560" y="1919835"/>
                    <a:pt x="1919835" y="2473560"/>
                    <a:pt x="1236780" y="2473560"/>
                  </a:cubicBezTo>
                  <a:cubicBezTo>
                    <a:pt x="553725" y="2473560"/>
                    <a:pt x="0" y="1919835"/>
                    <a:pt x="0" y="1236780"/>
                  </a:cubicBezTo>
                  <a:cubicBezTo>
                    <a:pt x="0" y="553725"/>
                    <a:pt x="553725" y="0"/>
                    <a:pt x="1236780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6096000" y="395399"/>
              <a:ext cx="1236780" cy="2473559"/>
            </a:xfrm>
            <a:custGeom>
              <a:avLst/>
              <a:gdLst>
                <a:gd name="connsiteX0" fmla="*/ 0 w 1236780"/>
                <a:gd name="connsiteY0" fmla="*/ 0 h 2473559"/>
                <a:gd name="connsiteX1" fmla="*/ 1236780 w 1236780"/>
                <a:gd name="connsiteY1" fmla="*/ 1236780 h 2473559"/>
                <a:gd name="connsiteX2" fmla="*/ 691496 w 1236780"/>
                <a:gd name="connsiteY2" fmla="*/ 2262337 h 2473559"/>
                <a:gd name="connsiteX3" fmla="*/ 672821 w 1236780"/>
                <a:gd name="connsiteY3" fmla="*/ 2273683 h 2473559"/>
                <a:gd name="connsiteX4" fmla="*/ 672821 w 1236780"/>
                <a:gd name="connsiteY4" fmla="*/ 2273682 h 2473559"/>
                <a:gd name="connsiteX5" fmla="*/ 638728 w 1236780"/>
                <a:gd name="connsiteY5" fmla="*/ 2294394 h 2473559"/>
                <a:gd name="connsiteX6" fmla="*/ 589524 w 1236780"/>
                <a:gd name="connsiteY6" fmla="*/ 2324286 h 2473559"/>
                <a:gd name="connsiteX7" fmla="*/ 1 w 1236780"/>
                <a:gd name="connsiteY7" fmla="*/ 2473559 h 2473559"/>
                <a:gd name="connsiteX8" fmla="*/ 0 w 1236780"/>
                <a:gd name="connsiteY8" fmla="*/ 2473559 h 2473559"/>
                <a:gd name="connsiteX9" fmla="*/ 0 w 1236780"/>
                <a:gd name="connsiteY9" fmla="*/ 2034007 h 2473559"/>
                <a:gd name="connsiteX10" fmla="*/ 1 w 1236780"/>
                <a:gd name="connsiteY10" fmla="*/ 2034007 h 2473559"/>
                <a:gd name="connsiteX11" fmla="*/ 310318 w 1236780"/>
                <a:gd name="connsiteY11" fmla="*/ 1971357 h 2473559"/>
                <a:gd name="connsiteX12" fmla="*/ 441584 w 1236780"/>
                <a:gd name="connsiteY12" fmla="*/ 1900110 h 2473559"/>
                <a:gd name="connsiteX13" fmla="*/ 441584 w 1236780"/>
                <a:gd name="connsiteY13" fmla="*/ 1900109 h 2473559"/>
                <a:gd name="connsiteX14" fmla="*/ 445738 w 1236780"/>
                <a:gd name="connsiteY14" fmla="*/ 1897854 h 2473559"/>
                <a:gd name="connsiteX15" fmla="*/ 474054 w 1236780"/>
                <a:gd name="connsiteY15" fmla="*/ 1876147 h 2473559"/>
                <a:gd name="connsiteX16" fmla="*/ 474055 w 1236780"/>
                <a:gd name="connsiteY16" fmla="*/ 1876148 h 2473559"/>
                <a:gd name="connsiteX17" fmla="*/ 521727 w 1236780"/>
                <a:gd name="connsiteY17" fmla="*/ 1839602 h 2473559"/>
                <a:gd name="connsiteX18" fmla="*/ 797228 w 1236780"/>
                <a:gd name="connsiteY18" fmla="*/ 1236780 h 2473559"/>
                <a:gd name="connsiteX19" fmla="*/ 0 w 1236780"/>
                <a:gd name="connsiteY19" fmla="*/ 439552 h 2473559"/>
                <a:gd name="connsiteX20" fmla="*/ 0 w 1236780"/>
                <a:gd name="connsiteY20" fmla="*/ 0 h 247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36780" h="2473559">
                  <a:moveTo>
                    <a:pt x="0" y="0"/>
                  </a:moveTo>
                  <a:cubicBezTo>
                    <a:pt x="683055" y="0"/>
                    <a:pt x="1236780" y="553725"/>
                    <a:pt x="1236780" y="1236780"/>
                  </a:cubicBezTo>
                  <a:cubicBezTo>
                    <a:pt x="1236780" y="1663689"/>
                    <a:pt x="1020482" y="2040079"/>
                    <a:pt x="691496" y="2262337"/>
                  </a:cubicBezTo>
                  <a:lnTo>
                    <a:pt x="672821" y="2273683"/>
                  </a:lnTo>
                  <a:lnTo>
                    <a:pt x="672821" y="2273682"/>
                  </a:lnTo>
                  <a:lnTo>
                    <a:pt x="638728" y="2294394"/>
                  </a:lnTo>
                  <a:lnTo>
                    <a:pt x="589524" y="2324286"/>
                  </a:lnTo>
                  <a:cubicBezTo>
                    <a:pt x="414280" y="2419485"/>
                    <a:pt x="213456" y="2473559"/>
                    <a:pt x="1" y="2473559"/>
                  </a:cubicBezTo>
                  <a:lnTo>
                    <a:pt x="0" y="2473559"/>
                  </a:lnTo>
                  <a:lnTo>
                    <a:pt x="0" y="2034007"/>
                  </a:lnTo>
                  <a:lnTo>
                    <a:pt x="1" y="2034007"/>
                  </a:lnTo>
                  <a:cubicBezTo>
                    <a:pt x="110075" y="2034007"/>
                    <a:pt x="214940" y="2011699"/>
                    <a:pt x="310318" y="1971357"/>
                  </a:cubicBezTo>
                  <a:lnTo>
                    <a:pt x="441584" y="1900110"/>
                  </a:lnTo>
                  <a:lnTo>
                    <a:pt x="441584" y="1900109"/>
                  </a:lnTo>
                  <a:lnTo>
                    <a:pt x="445738" y="1897854"/>
                  </a:lnTo>
                  <a:lnTo>
                    <a:pt x="474054" y="1876147"/>
                  </a:lnTo>
                  <a:lnTo>
                    <a:pt x="474055" y="1876148"/>
                  </a:lnTo>
                  <a:lnTo>
                    <a:pt x="521727" y="1839602"/>
                  </a:lnTo>
                  <a:cubicBezTo>
                    <a:pt x="690480" y="1693422"/>
                    <a:pt x="797228" y="1477567"/>
                    <a:pt x="797228" y="1236780"/>
                  </a:cubicBezTo>
                  <a:cubicBezTo>
                    <a:pt x="797228" y="796484"/>
                    <a:pt x="440297" y="439552"/>
                    <a:pt x="0" y="439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 rot="19394608" flipV="1">
              <a:off x="5399111" y="1925810"/>
              <a:ext cx="1465219" cy="1568654"/>
            </a:xfrm>
            <a:custGeom>
              <a:avLst/>
              <a:gdLst>
                <a:gd name="connsiteX0" fmla="*/ 467393 w 1227003"/>
                <a:gd name="connsiteY0" fmla="*/ 1313625 h 1313625"/>
                <a:gd name="connsiteX1" fmla="*/ 477090 w 1227003"/>
                <a:gd name="connsiteY1" fmla="*/ 1279288 h 1313625"/>
                <a:gd name="connsiteX2" fmla="*/ 480192 w 1227003"/>
                <a:gd name="connsiteY2" fmla="*/ 1272556 h 1313625"/>
                <a:gd name="connsiteX3" fmla="*/ 541601 w 1227003"/>
                <a:gd name="connsiteY3" fmla="*/ 1139360 h 1313625"/>
                <a:gd name="connsiteX4" fmla="*/ 752732 w 1227003"/>
                <a:gd name="connsiteY4" fmla="*/ 903467 h 1313625"/>
                <a:gd name="connsiteX5" fmla="*/ 1038845 w 1227003"/>
                <a:gd name="connsiteY5" fmla="*/ 767963 h 1313625"/>
                <a:gd name="connsiteX6" fmla="*/ 1186648 w 1227003"/>
                <a:gd name="connsiteY6" fmla="*/ 746493 h 1313625"/>
                <a:gd name="connsiteX7" fmla="*/ 1186649 w 1227003"/>
                <a:gd name="connsiteY7" fmla="*/ 746494 h 1313625"/>
                <a:gd name="connsiteX8" fmla="*/ 1191326 w 1227003"/>
                <a:gd name="connsiteY8" fmla="*/ 745815 h 1313625"/>
                <a:gd name="connsiteX9" fmla="*/ 1227003 w 1227003"/>
                <a:gd name="connsiteY9" fmla="*/ 746261 h 1313625"/>
                <a:gd name="connsiteX10" fmla="*/ 1148361 w 1227003"/>
                <a:gd name="connsiteY10" fmla="*/ 308817 h 1313625"/>
                <a:gd name="connsiteX11" fmla="*/ 1108651 w 1227003"/>
                <a:gd name="connsiteY11" fmla="*/ 312624 h 1313625"/>
                <a:gd name="connsiteX12" fmla="*/ 1051342 w 1227003"/>
                <a:gd name="connsiteY12" fmla="*/ 318120 h 1313625"/>
                <a:gd name="connsiteX13" fmla="*/ 1028048 w 1227003"/>
                <a:gd name="connsiteY13" fmla="*/ 322960 h 1313625"/>
                <a:gd name="connsiteX14" fmla="*/ 1026107 w 1227003"/>
                <a:gd name="connsiteY14" fmla="*/ 322960 h 1313625"/>
                <a:gd name="connsiteX15" fmla="*/ 1051342 w 1227003"/>
                <a:gd name="connsiteY15" fmla="*/ 318118 h 1313625"/>
                <a:gd name="connsiteX16" fmla="*/ 1108652 w 1227003"/>
                <a:gd name="connsiteY16" fmla="*/ 312623 h 1313625"/>
                <a:gd name="connsiteX17" fmla="*/ 1148361 w 1227003"/>
                <a:gd name="connsiteY17" fmla="*/ 308815 h 1313625"/>
                <a:gd name="connsiteX18" fmla="*/ 1147224 w 1227003"/>
                <a:gd name="connsiteY18" fmla="*/ 302491 h 1313625"/>
                <a:gd name="connsiteX19" fmla="*/ 1029842 w 1227003"/>
                <a:gd name="connsiteY19" fmla="*/ 319540 h 1313625"/>
                <a:gd name="connsiteX20" fmla="*/ 352636 w 1227003"/>
                <a:gd name="connsiteY20" fmla="*/ 235 h 1313625"/>
                <a:gd name="connsiteX21" fmla="*/ 352478 w 1227003"/>
                <a:gd name="connsiteY21" fmla="*/ 0 h 1313625"/>
                <a:gd name="connsiteX22" fmla="*/ 352164 w 1227003"/>
                <a:gd name="connsiteY22" fmla="*/ 235 h 1313625"/>
                <a:gd name="connsiteX23" fmla="*/ 0 w 1227003"/>
                <a:gd name="connsiteY23" fmla="*/ 263270 h 1313625"/>
                <a:gd name="connsiteX24" fmla="*/ 180 w 1227003"/>
                <a:gd name="connsiteY24" fmla="*/ 263488 h 1313625"/>
                <a:gd name="connsiteX25" fmla="*/ 114169 w 1227003"/>
                <a:gd name="connsiteY25" fmla="*/ 1003468 h 1313625"/>
                <a:gd name="connsiteX26" fmla="*/ 64509 w 1227003"/>
                <a:gd name="connsiteY26" fmla="*/ 1111184 h 1313625"/>
                <a:gd name="connsiteX27" fmla="*/ 70253 w 1227003"/>
                <a:gd name="connsiteY27" fmla="*/ 1114070 h 1313625"/>
                <a:gd name="connsiteX28" fmla="*/ 86181 w 1227003"/>
                <a:gd name="connsiteY28" fmla="*/ 1074575 h 1313625"/>
                <a:gd name="connsiteX29" fmla="*/ 106708 w 1227003"/>
                <a:gd name="connsiteY29" fmla="*/ 1023678 h 1313625"/>
                <a:gd name="connsiteX30" fmla="*/ 489698 w 1227003"/>
                <a:gd name="connsiteY30" fmla="*/ 551303 h 1313625"/>
                <a:gd name="connsiteX31" fmla="*/ 544351 w 1227003"/>
                <a:gd name="connsiteY31" fmla="*/ 515610 h 1313625"/>
                <a:gd name="connsiteX32" fmla="*/ 544351 w 1227003"/>
                <a:gd name="connsiteY32" fmla="*/ 515612 h 1313625"/>
                <a:gd name="connsiteX33" fmla="*/ 489697 w 1227003"/>
                <a:gd name="connsiteY33" fmla="*/ 551304 h 1313625"/>
                <a:gd name="connsiteX34" fmla="*/ 106708 w 1227003"/>
                <a:gd name="connsiteY34" fmla="*/ 1023679 h 1313625"/>
                <a:gd name="connsiteX35" fmla="*/ 86181 w 1227003"/>
                <a:gd name="connsiteY35" fmla="*/ 1074576 h 1313625"/>
                <a:gd name="connsiteX36" fmla="*/ 70254 w 1227003"/>
                <a:gd name="connsiteY36" fmla="*/ 1114071 h 1313625"/>
                <a:gd name="connsiteX0-1" fmla="*/ 467393 w 1227003"/>
                <a:gd name="connsiteY0-2" fmla="*/ 1313625 h 1313625"/>
                <a:gd name="connsiteX1-3" fmla="*/ 477090 w 1227003"/>
                <a:gd name="connsiteY1-4" fmla="*/ 1279288 h 1313625"/>
                <a:gd name="connsiteX2-5" fmla="*/ 480192 w 1227003"/>
                <a:gd name="connsiteY2-6" fmla="*/ 1272556 h 1313625"/>
                <a:gd name="connsiteX3-7" fmla="*/ 541601 w 1227003"/>
                <a:gd name="connsiteY3-8" fmla="*/ 1139360 h 1313625"/>
                <a:gd name="connsiteX4-9" fmla="*/ 752732 w 1227003"/>
                <a:gd name="connsiteY4-10" fmla="*/ 903467 h 1313625"/>
                <a:gd name="connsiteX5-11" fmla="*/ 1038845 w 1227003"/>
                <a:gd name="connsiteY5-12" fmla="*/ 767963 h 1313625"/>
                <a:gd name="connsiteX6-13" fmla="*/ 1186648 w 1227003"/>
                <a:gd name="connsiteY6-14" fmla="*/ 746493 h 1313625"/>
                <a:gd name="connsiteX7-15" fmla="*/ 1186649 w 1227003"/>
                <a:gd name="connsiteY7-16" fmla="*/ 746494 h 1313625"/>
                <a:gd name="connsiteX8-17" fmla="*/ 1191326 w 1227003"/>
                <a:gd name="connsiteY8-18" fmla="*/ 745815 h 1313625"/>
                <a:gd name="connsiteX9-19" fmla="*/ 1227003 w 1227003"/>
                <a:gd name="connsiteY9-20" fmla="*/ 746261 h 1313625"/>
                <a:gd name="connsiteX10-21" fmla="*/ 1148361 w 1227003"/>
                <a:gd name="connsiteY10-22" fmla="*/ 308817 h 1313625"/>
                <a:gd name="connsiteX11-23" fmla="*/ 1108651 w 1227003"/>
                <a:gd name="connsiteY11-24" fmla="*/ 312624 h 1313625"/>
                <a:gd name="connsiteX12-25" fmla="*/ 1051342 w 1227003"/>
                <a:gd name="connsiteY12-26" fmla="*/ 318120 h 1313625"/>
                <a:gd name="connsiteX13-27" fmla="*/ 1028048 w 1227003"/>
                <a:gd name="connsiteY13-28" fmla="*/ 322960 h 1313625"/>
                <a:gd name="connsiteX14-29" fmla="*/ 1026107 w 1227003"/>
                <a:gd name="connsiteY14-30" fmla="*/ 322960 h 1313625"/>
                <a:gd name="connsiteX15-31" fmla="*/ 1051342 w 1227003"/>
                <a:gd name="connsiteY15-32" fmla="*/ 318118 h 1313625"/>
                <a:gd name="connsiteX16-33" fmla="*/ 1108652 w 1227003"/>
                <a:gd name="connsiteY16-34" fmla="*/ 312623 h 1313625"/>
                <a:gd name="connsiteX17-35" fmla="*/ 1148361 w 1227003"/>
                <a:gd name="connsiteY17-36" fmla="*/ 308815 h 1313625"/>
                <a:gd name="connsiteX18-37" fmla="*/ 1147224 w 1227003"/>
                <a:gd name="connsiteY18-38" fmla="*/ 302491 h 1313625"/>
                <a:gd name="connsiteX19-39" fmla="*/ 1029842 w 1227003"/>
                <a:gd name="connsiteY19-40" fmla="*/ 319540 h 1313625"/>
                <a:gd name="connsiteX20-41" fmla="*/ 352636 w 1227003"/>
                <a:gd name="connsiteY20-42" fmla="*/ 235 h 1313625"/>
                <a:gd name="connsiteX21-43" fmla="*/ 352478 w 1227003"/>
                <a:gd name="connsiteY21-44" fmla="*/ 0 h 1313625"/>
                <a:gd name="connsiteX22-45" fmla="*/ 352164 w 1227003"/>
                <a:gd name="connsiteY22-46" fmla="*/ 235 h 1313625"/>
                <a:gd name="connsiteX23-47" fmla="*/ 0 w 1227003"/>
                <a:gd name="connsiteY23-48" fmla="*/ 263270 h 1313625"/>
                <a:gd name="connsiteX24-49" fmla="*/ 180 w 1227003"/>
                <a:gd name="connsiteY24-50" fmla="*/ 263488 h 1313625"/>
                <a:gd name="connsiteX25-51" fmla="*/ 114169 w 1227003"/>
                <a:gd name="connsiteY25-52" fmla="*/ 1003468 h 1313625"/>
                <a:gd name="connsiteX26-53" fmla="*/ 64509 w 1227003"/>
                <a:gd name="connsiteY26-54" fmla="*/ 1111184 h 1313625"/>
                <a:gd name="connsiteX27-55" fmla="*/ 70253 w 1227003"/>
                <a:gd name="connsiteY27-56" fmla="*/ 1114070 h 1313625"/>
                <a:gd name="connsiteX28-57" fmla="*/ 86181 w 1227003"/>
                <a:gd name="connsiteY28-58" fmla="*/ 1074575 h 1313625"/>
                <a:gd name="connsiteX29-59" fmla="*/ 106708 w 1227003"/>
                <a:gd name="connsiteY29-60" fmla="*/ 1023678 h 1313625"/>
                <a:gd name="connsiteX30-61" fmla="*/ 489698 w 1227003"/>
                <a:gd name="connsiteY30-62" fmla="*/ 551303 h 1313625"/>
                <a:gd name="connsiteX31-63" fmla="*/ 544351 w 1227003"/>
                <a:gd name="connsiteY31-64" fmla="*/ 515610 h 1313625"/>
                <a:gd name="connsiteX32-65" fmla="*/ 489697 w 1227003"/>
                <a:gd name="connsiteY32-66" fmla="*/ 551304 h 1313625"/>
                <a:gd name="connsiteX33-67" fmla="*/ 106708 w 1227003"/>
                <a:gd name="connsiteY33-68" fmla="*/ 1023679 h 1313625"/>
                <a:gd name="connsiteX34-69" fmla="*/ 86181 w 1227003"/>
                <a:gd name="connsiteY34-70" fmla="*/ 1074576 h 1313625"/>
                <a:gd name="connsiteX35-71" fmla="*/ 70254 w 1227003"/>
                <a:gd name="connsiteY35-72" fmla="*/ 1114071 h 1313625"/>
                <a:gd name="connsiteX36-73" fmla="*/ 467393 w 1227003"/>
                <a:gd name="connsiteY36-74" fmla="*/ 1313625 h 1313625"/>
                <a:gd name="connsiteX0-75" fmla="*/ 467393 w 1227003"/>
                <a:gd name="connsiteY0-76" fmla="*/ 1313625 h 1313625"/>
                <a:gd name="connsiteX1-77" fmla="*/ 477090 w 1227003"/>
                <a:gd name="connsiteY1-78" fmla="*/ 1279288 h 1313625"/>
                <a:gd name="connsiteX2-79" fmla="*/ 480192 w 1227003"/>
                <a:gd name="connsiteY2-80" fmla="*/ 1272556 h 1313625"/>
                <a:gd name="connsiteX3-81" fmla="*/ 541601 w 1227003"/>
                <a:gd name="connsiteY3-82" fmla="*/ 1139360 h 1313625"/>
                <a:gd name="connsiteX4-83" fmla="*/ 752732 w 1227003"/>
                <a:gd name="connsiteY4-84" fmla="*/ 903467 h 1313625"/>
                <a:gd name="connsiteX5-85" fmla="*/ 1038845 w 1227003"/>
                <a:gd name="connsiteY5-86" fmla="*/ 767963 h 1313625"/>
                <a:gd name="connsiteX6-87" fmla="*/ 1186648 w 1227003"/>
                <a:gd name="connsiteY6-88" fmla="*/ 746493 h 1313625"/>
                <a:gd name="connsiteX7-89" fmla="*/ 1186649 w 1227003"/>
                <a:gd name="connsiteY7-90" fmla="*/ 746494 h 1313625"/>
                <a:gd name="connsiteX8-91" fmla="*/ 1191326 w 1227003"/>
                <a:gd name="connsiteY8-92" fmla="*/ 745815 h 1313625"/>
                <a:gd name="connsiteX9-93" fmla="*/ 1227003 w 1227003"/>
                <a:gd name="connsiteY9-94" fmla="*/ 746261 h 1313625"/>
                <a:gd name="connsiteX10-95" fmla="*/ 1148361 w 1227003"/>
                <a:gd name="connsiteY10-96" fmla="*/ 308817 h 1313625"/>
                <a:gd name="connsiteX11-97" fmla="*/ 1108651 w 1227003"/>
                <a:gd name="connsiteY11-98" fmla="*/ 312624 h 1313625"/>
                <a:gd name="connsiteX12-99" fmla="*/ 1051342 w 1227003"/>
                <a:gd name="connsiteY12-100" fmla="*/ 318120 h 1313625"/>
                <a:gd name="connsiteX13-101" fmla="*/ 1028048 w 1227003"/>
                <a:gd name="connsiteY13-102" fmla="*/ 322960 h 1313625"/>
                <a:gd name="connsiteX14-103" fmla="*/ 1026107 w 1227003"/>
                <a:gd name="connsiteY14-104" fmla="*/ 322960 h 1313625"/>
                <a:gd name="connsiteX15-105" fmla="*/ 1051342 w 1227003"/>
                <a:gd name="connsiteY15-106" fmla="*/ 318118 h 1313625"/>
                <a:gd name="connsiteX16-107" fmla="*/ 1108652 w 1227003"/>
                <a:gd name="connsiteY16-108" fmla="*/ 312623 h 1313625"/>
                <a:gd name="connsiteX17-109" fmla="*/ 1148361 w 1227003"/>
                <a:gd name="connsiteY17-110" fmla="*/ 308815 h 1313625"/>
                <a:gd name="connsiteX18-111" fmla="*/ 1147224 w 1227003"/>
                <a:gd name="connsiteY18-112" fmla="*/ 302491 h 1313625"/>
                <a:gd name="connsiteX19-113" fmla="*/ 1029842 w 1227003"/>
                <a:gd name="connsiteY19-114" fmla="*/ 319540 h 1313625"/>
                <a:gd name="connsiteX20-115" fmla="*/ 352636 w 1227003"/>
                <a:gd name="connsiteY20-116" fmla="*/ 235 h 1313625"/>
                <a:gd name="connsiteX21-117" fmla="*/ 352478 w 1227003"/>
                <a:gd name="connsiteY21-118" fmla="*/ 0 h 1313625"/>
                <a:gd name="connsiteX22-119" fmla="*/ 352164 w 1227003"/>
                <a:gd name="connsiteY22-120" fmla="*/ 235 h 1313625"/>
                <a:gd name="connsiteX23-121" fmla="*/ 0 w 1227003"/>
                <a:gd name="connsiteY23-122" fmla="*/ 263270 h 1313625"/>
                <a:gd name="connsiteX24-123" fmla="*/ 180 w 1227003"/>
                <a:gd name="connsiteY24-124" fmla="*/ 263488 h 1313625"/>
                <a:gd name="connsiteX25-125" fmla="*/ 114169 w 1227003"/>
                <a:gd name="connsiteY25-126" fmla="*/ 1003468 h 1313625"/>
                <a:gd name="connsiteX26-127" fmla="*/ 64509 w 1227003"/>
                <a:gd name="connsiteY26-128" fmla="*/ 1111184 h 1313625"/>
                <a:gd name="connsiteX27-129" fmla="*/ 70253 w 1227003"/>
                <a:gd name="connsiteY27-130" fmla="*/ 1114070 h 1313625"/>
                <a:gd name="connsiteX28-131" fmla="*/ 86181 w 1227003"/>
                <a:gd name="connsiteY28-132" fmla="*/ 1074575 h 1313625"/>
                <a:gd name="connsiteX29-133" fmla="*/ 106708 w 1227003"/>
                <a:gd name="connsiteY29-134" fmla="*/ 1023678 h 1313625"/>
                <a:gd name="connsiteX30-135" fmla="*/ 489698 w 1227003"/>
                <a:gd name="connsiteY30-136" fmla="*/ 551303 h 1313625"/>
                <a:gd name="connsiteX31-137" fmla="*/ 544351 w 1227003"/>
                <a:gd name="connsiteY31-138" fmla="*/ 515610 h 1313625"/>
                <a:gd name="connsiteX32-139" fmla="*/ 106708 w 1227003"/>
                <a:gd name="connsiteY32-140" fmla="*/ 1023679 h 1313625"/>
                <a:gd name="connsiteX33-141" fmla="*/ 86181 w 1227003"/>
                <a:gd name="connsiteY33-142" fmla="*/ 1074576 h 1313625"/>
                <a:gd name="connsiteX34-143" fmla="*/ 70254 w 1227003"/>
                <a:gd name="connsiteY34-144" fmla="*/ 1114071 h 1313625"/>
                <a:gd name="connsiteX35-145" fmla="*/ 467393 w 1227003"/>
                <a:gd name="connsiteY35-146" fmla="*/ 1313625 h 1313625"/>
                <a:gd name="connsiteX0-147" fmla="*/ 467393 w 1227003"/>
                <a:gd name="connsiteY0-148" fmla="*/ 1313625 h 1313625"/>
                <a:gd name="connsiteX1-149" fmla="*/ 477090 w 1227003"/>
                <a:gd name="connsiteY1-150" fmla="*/ 1279288 h 1313625"/>
                <a:gd name="connsiteX2-151" fmla="*/ 480192 w 1227003"/>
                <a:gd name="connsiteY2-152" fmla="*/ 1272556 h 1313625"/>
                <a:gd name="connsiteX3-153" fmla="*/ 541601 w 1227003"/>
                <a:gd name="connsiteY3-154" fmla="*/ 1139360 h 1313625"/>
                <a:gd name="connsiteX4-155" fmla="*/ 752732 w 1227003"/>
                <a:gd name="connsiteY4-156" fmla="*/ 903467 h 1313625"/>
                <a:gd name="connsiteX5-157" fmla="*/ 1038845 w 1227003"/>
                <a:gd name="connsiteY5-158" fmla="*/ 767963 h 1313625"/>
                <a:gd name="connsiteX6-159" fmla="*/ 1186648 w 1227003"/>
                <a:gd name="connsiteY6-160" fmla="*/ 746493 h 1313625"/>
                <a:gd name="connsiteX7-161" fmla="*/ 1186649 w 1227003"/>
                <a:gd name="connsiteY7-162" fmla="*/ 746494 h 1313625"/>
                <a:gd name="connsiteX8-163" fmla="*/ 1191326 w 1227003"/>
                <a:gd name="connsiteY8-164" fmla="*/ 745815 h 1313625"/>
                <a:gd name="connsiteX9-165" fmla="*/ 1227003 w 1227003"/>
                <a:gd name="connsiteY9-166" fmla="*/ 746261 h 1313625"/>
                <a:gd name="connsiteX10-167" fmla="*/ 1148361 w 1227003"/>
                <a:gd name="connsiteY10-168" fmla="*/ 308817 h 1313625"/>
                <a:gd name="connsiteX11-169" fmla="*/ 1108651 w 1227003"/>
                <a:gd name="connsiteY11-170" fmla="*/ 312624 h 1313625"/>
                <a:gd name="connsiteX12-171" fmla="*/ 1051342 w 1227003"/>
                <a:gd name="connsiteY12-172" fmla="*/ 318120 h 1313625"/>
                <a:gd name="connsiteX13-173" fmla="*/ 1028048 w 1227003"/>
                <a:gd name="connsiteY13-174" fmla="*/ 322960 h 1313625"/>
                <a:gd name="connsiteX14-175" fmla="*/ 1026107 w 1227003"/>
                <a:gd name="connsiteY14-176" fmla="*/ 322960 h 1313625"/>
                <a:gd name="connsiteX15-177" fmla="*/ 1051342 w 1227003"/>
                <a:gd name="connsiteY15-178" fmla="*/ 318118 h 1313625"/>
                <a:gd name="connsiteX16-179" fmla="*/ 1108652 w 1227003"/>
                <a:gd name="connsiteY16-180" fmla="*/ 312623 h 1313625"/>
                <a:gd name="connsiteX17-181" fmla="*/ 1148361 w 1227003"/>
                <a:gd name="connsiteY17-182" fmla="*/ 308815 h 1313625"/>
                <a:gd name="connsiteX18-183" fmla="*/ 1147224 w 1227003"/>
                <a:gd name="connsiteY18-184" fmla="*/ 302491 h 1313625"/>
                <a:gd name="connsiteX19-185" fmla="*/ 1029842 w 1227003"/>
                <a:gd name="connsiteY19-186" fmla="*/ 319540 h 1313625"/>
                <a:gd name="connsiteX20-187" fmla="*/ 352636 w 1227003"/>
                <a:gd name="connsiteY20-188" fmla="*/ 235 h 1313625"/>
                <a:gd name="connsiteX21-189" fmla="*/ 352478 w 1227003"/>
                <a:gd name="connsiteY21-190" fmla="*/ 0 h 1313625"/>
                <a:gd name="connsiteX22-191" fmla="*/ 352164 w 1227003"/>
                <a:gd name="connsiteY22-192" fmla="*/ 235 h 1313625"/>
                <a:gd name="connsiteX23-193" fmla="*/ 0 w 1227003"/>
                <a:gd name="connsiteY23-194" fmla="*/ 263270 h 1313625"/>
                <a:gd name="connsiteX24-195" fmla="*/ 180 w 1227003"/>
                <a:gd name="connsiteY24-196" fmla="*/ 263488 h 1313625"/>
                <a:gd name="connsiteX25-197" fmla="*/ 114169 w 1227003"/>
                <a:gd name="connsiteY25-198" fmla="*/ 1003468 h 1313625"/>
                <a:gd name="connsiteX26-199" fmla="*/ 64509 w 1227003"/>
                <a:gd name="connsiteY26-200" fmla="*/ 1111184 h 1313625"/>
                <a:gd name="connsiteX27-201" fmla="*/ 70253 w 1227003"/>
                <a:gd name="connsiteY27-202" fmla="*/ 1114070 h 1313625"/>
                <a:gd name="connsiteX28-203" fmla="*/ 86181 w 1227003"/>
                <a:gd name="connsiteY28-204" fmla="*/ 1074575 h 1313625"/>
                <a:gd name="connsiteX29-205" fmla="*/ 106708 w 1227003"/>
                <a:gd name="connsiteY29-206" fmla="*/ 1023678 h 1313625"/>
                <a:gd name="connsiteX30-207" fmla="*/ 489698 w 1227003"/>
                <a:gd name="connsiteY30-208" fmla="*/ 551303 h 1313625"/>
                <a:gd name="connsiteX31-209" fmla="*/ 106708 w 1227003"/>
                <a:gd name="connsiteY31-210" fmla="*/ 1023679 h 1313625"/>
                <a:gd name="connsiteX32-211" fmla="*/ 86181 w 1227003"/>
                <a:gd name="connsiteY32-212" fmla="*/ 1074576 h 1313625"/>
                <a:gd name="connsiteX33-213" fmla="*/ 70254 w 1227003"/>
                <a:gd name="connsiteY33-214" fmla="*/ 1114071 h 1313625"/>
                <a:gd name="connsiteX34-215" fmla="*/ 467393 w 1227003"/>
                <a:gd name="connsiteY34-216" fmla="*/ 1313625 h 1313625"/>
                <a:gd name="connsiteX0-217" fmla="*/ 467393 w 1227003"/>
                <a:gd name="connsiteY0-218" fmla="*/ 1313625 h 1313625"/>
                <a:gd name="connsiteX1-219" fmla="*/ 477090 w 1227003"/>
                <a:gd name="connsiteY1-220" fmla="*/ 1279288 h 1313625"/>
                <a:gd name="connsiteX2-221" fmla="*/ 480192 w 1227003"/>
                <a:gd name="connsiteY2-222" fmla="*/ 1272556 h 1313625"/>
                <a:gd name="connsiteX3-223" fmla="*/ 541601 w 1227003"/>
                <a:gd name="connsiteY3-224" fmla="*/ 1139360 h 1313625"/>
                <a:gd name="connsiteX4-225" fmla="*/ 752732 w 1227003"/>
                <a:gd name="connsiteY4-226" fmla="*/ 903467 h 1313625"/>
                <a:gd name="connsiteX5-227" fmla="*/ 1038845 w 1227003"/>
                <a:gd name="connsiteY5-228" fmla="*/ 767963 h 1313625"/>
                <a:gd name="connsiteX6-229" fmla="*/ 1186648 w 1227003"/>
                <a:gd name="connsiteY6-230" fmla="*/ 746493 h 1313625"/>
                <a:gd name="connsiteX7-231" fmla="*/ 1186649 w 1227003"/>
                <a:gd name="connsiteY7-232" fmla="*/ 746494 h 1313625"/>
                <a:gd name="connsiteX8-233" fmla="*/ 1191326 w 1227003"/>
                <a:gd name="connsiteY8-234" fmla="*/ 745815 h 1313625"/>
                <a:gd name="connsiteX9-235" fmla="*/ 1227003 w 1227003"/>
                <a:gd name="connsiteY9-236" fmla="*/ 746261 h 1313625"/>
                <a:gd name="connsiteX10-237" fmla="*/ 1148361 w 1227003"/>
                <a:gd name="connsiteY10-238" fmla="*/ 308817 h 1313625"/>
                <a:gd name="connsiteX11-239" fmla="*/ 1108651 w 1227003"/>
                <a:gd name="connsiteY11-240" fmla="*/ 312624 h 1313625"/>
                <a:gd name="connsiteX12-241" fmla="*/ 1051342 w 1227003"/>
                <a:gd name="connsiteY12-242" fmla="*/ 318120 h 1313625"/>
                <a:gd name="connsiteX13-243" fmla="*/ 1028048 w 1227003"/>
                <a:gd name="connsiteY13-244" fmla="*/ 322960 h 1313625"/>
                <a:gd name="connsiteX14-245" fmla="*/ 1026107 w 1227003"/>
                <a:gd name="connsiteY14-246" fmla="*/ 322960 h 1313625"/>
                <a:gd name="connsiteX15-247" fmla="*/ 1051342 w 1227003"/>
                <a:gd name="connsiteY15-248" fmla="*/ 318118 h 1313625"/>
                <a:gd name="connsiteX16-249" fmla="*/ 1108652 w 1227003"/>
                <a:gd name="connsiteY16-250" fmla="*/ 312623 h 1313625"/>
                <a:gd name="connsiteX17-251" fmla="*/ 1148361 w 1227003"/>
                <a:gd name="connsiteY17-252" fmla="*/ 308815 h 1313625"/>
                <a:gd name="connsiteX18-253" fmla="*/ 1147224 w 1227003"/>
                <a:gd name="connsiteY18-254" fmla="*/ 302491 h 1313625"/>
                <a:gd name="connsiteX19-255" fmla="*/ 1029842 w 1227003"/>
                <a:gd name="connsiteY19-256" fmla="*/ 319540 h 1313625"/>
                <a:gd name="connsiteX20-257" fmla="*/ 352636 w 1227003"/>
                <a:gd name="connsiteY20-258" fmla="*/ 235 h 1313625"/>
                <a:gd name="connsiteX21-259" fmla="*/ 352478 w 1227003"/>
                <a:gd name="connsiteY21-260" fmla="*/ 0 h 1313625"/>
                <a:gd name="connsiteX22-261" fmla="*/ 352164 w 1227003"/>
                <a:gd name="connsiteY22-262" fmla="*/ 235 h 1313625"/>
                <a:gd name="connsiteX23-263" fmla="*/ 0 w 1227003"/>
                <a:gd name="connsiteY23-264" fmla="*/ 263270 h 1313625"/>
                <a:gd name="connsiteX24-265" fmla="*/ 180 w 1227003"/>
                <a:gd name="connsiteY24-266" fmla="*/ 263488 h 1313625"/>
                <a:gd name="connsiteX25-267" fmla="*/ 114169 w 1227003"/>
                <a:gd name="connsiteY25-268" fmla="*/ 1003468 h 1313625"/>
                <a:gd name="connsiteX26-269" fmla="*/ 64509 w 1227003"/>
                <a:gd name="connsiteY26-270" fmla="*/ 1111184 h 1313625"/>
                <a:gd name="connsiteX27-271" fmla="*/ 70253 w 1227003"/>
                <a:gd name="connsiteY27-272" fmla="*/ 1114070 h 1313625"/>
                <a:gd name="connsiteX28-273" fmla="*/ 86181 w 1227003"/>
                <a:gd name="connsiteY28-274" fmla="*/ 1074575 h 1313625"/>
                <a:gd name="connsiteX29-275" fmla="*/ 106708 w 1227003"/>
                <a:gd name="connsiteY29-276" fmla="*/ 1023678 h 1313625"/>
                <a:gd name="connsiteX30-277" fmla="*/ 106708 w 1227003"/>
                <a:gd name="connsiteY30-278" fmla="*/ 1023679 h 1313625"/>
                <a:gd name="connsiteX31-279" fmla="*/ 86181 w 1227003"/>
                <a:gd name="connsiteY31-280" fmla="*/ 1074576 h 1313625"/>
                <a:gd name="connsiteX32-281" fmla="*/ 70254 w 1227003"/>
                <a:gd name="connsiteY32-282" fmla="*/ 1114071 h 1313625"/>
                <a:gd name="connsiteX33-283" fmla="*/ 467393 w 1227003"/>
                <a:gd name="connsiteY33-284" fmla="*/ 1313625 h 13136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</a:cxnLst>
              <a:rect l="l" t="t" r="r" b="b"/>
              <a:pathLst>
                <a:path w="1227003" h="1313625">
                  <a:moveTo>
                    <a:pt x="467393" y="1313625"/>
                  </a:moveTo>
                  <a:lnTo>
                    <a:pt x="477090" y="1279288"/>
                  </a:lnTo>
                  <a:lnTo>
                    <a:pt x="480192" y="1272556"/>
                  </a:lnTo>
                  <a:lnTo>
                    <a:pt x="541601" y="1139360"/>
                  </a:lnTo>
                  <a:cubicBezTo>
                    <a:pt x="593877" y="1049962"/>
                    <a:pt x="664543" y="969337"/>
                    <a:pt x="752732" y="903467"/>
                  </a:cubicBezTo>
                  <a:cubicBezTo>
                    <a:pt x="840922" y="837597"/>
                    <a:pt x="938288" y="792717"/>
                    <a:pt x="1038845" y="767963"/>
                  </a:cubicBezTo>
                  <a:lnTo>
                    <a:pt x="1186648" y="746493"/>
                  </a:lnTo>
                  <a:lnTo>
                    <a:pt x="1186649" y="746494"/>
                  </a:lnTo>
                  <a:lnTo>
                    <a:pt x="1191326" y="745815"/>
                  </a:lnTo>
                  <a:lnTo>
                    <a:pt x="1227003" y="746261"/>
                  </a:lnTo>
                  <a:lnTo>
                    <a:pt x="1148361" y="308817"/>
                  </a:lnTo>
                  <a:lnTo>
                    <a:pt x="1108651" y="312624"/>
                  </a:lnTo>
                  <a:lnTo>
                    <a:pt x="1051342" y="318120"/>
                  </a:lnTo>
                  <a:lnTo>
                    <a:pt x="1028048" y="322960"/>
                  </a:lnTo>
                  <a:lnTo>
                    <a:pt x="1026107" y="322960"/>
                  </a:lnTo>
                  <a:lnTo>
                    <a:pt x="1051342" y="318118"/>
                  </a:lnTo>
                  <a:lnTo>
                    <a:pt x="1108652" y="312623"/>
                  </a:lnTo>
                  <a:lnTo>
                    <a:pt x="1148361" y="308815"/>
                  </a:lnTo>
                  <a:lnTo>
                    <a:pt x="1147224" y="302491"/>
                  </a:lnTo>
                  <a:lnTo>
                    <a:pt x="1029842" y="319540"/>
                  </a:lnTo>
                  <a:cubicBezTo>
                    <a:pt x="774205" y="331659"/>
                    <a:pt x="517311" y="220709"/>
                    <a:pt x="352636" y="235"/>
                  </a:cubicBezTo>
                  <a:cubicBezTo>
                    <a:pt x="352583" y="157"/>
                    <a:pt x="352531" y="78"/>
                    <a:pt x="352478" y="0"/>
                  </a:cubicBezTo>
                  <a:lnTo>
                    <a:pt x="352164" y="235"/>
                  </a:lnTo>
                  <a:lnTo>
                    <a:pt x="0" y="263270"/>
                  </a:lnTo>
                  <a:lnTo>
                    <a:pt x="180" y="263488"/>
                  </a:lnTo>
                  <a:cubicBezTo>
                    <a:pt x="164856" y="483962"/>
                    <a:pt x="198338" y="761781"/>
                    <a:pt x="114169" y="1003468"/>
                  </a:cubicBezTo>
                  <a:lnTo>
                    <a:pt x="64509" y="1111184"/>
                  </a:lnTo>
                  <a:lnTo>
                    <a:pt x="70253" y="1114070"/>
                  </a:lnTo>
                  <a:lnTo>
                    <a:pt x="86181" y="1074575"/>
                  </a:lnTo>
                  <a:lnTo>
                    <a:pt x="106708" y="1023678"/>
                  </a:lnTo>
                  <a:cubicBezTo>
                    <a:pt x="110129" y="1015195"/>
                    <a:pt x="110129" y="1015196"/>
                    <a:pt x="106708" y="1023679"/>
                  </a:cubicBezTo>
                  <a:lnTo>
                    <a:pt x="86181" y="1074576"/>
                  </a:lnTo>
                  <a:lnTo>
                    <a:pt x="70254" y="1114071"/>
                  </a:lnTo>
                  <a:lnTo>
                    <a:pt x="467393" y="1313625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4" name="PA_任意多边形 43" title="yn974ulF9k"/>
          <p:cNvSpPr/>
          <p:nvPr>
            <p:custDataLst>
              <p:tags r:id="rId13"/>
            </p:custDataLst>
          </p:nvPr>
        </p:nvSpPr>
        <p:spPr bwMode="auto">
          <a:xfrm>
            <a:off x="5834862" y="2433268"/>
            <a:ext cx="522277" cy="522557"/>
          </a:xfrm>
          <a:custGeom>
            <a:avLst/>
            <a:gdLst>
              <a:gd name="connsiteX0" fmla="*/ 94638 w 328437"/>
              <a:gd name="connsiteY0" fmla="*/ 163513 h 328613"/>
              <a:gd name="connsiteX1" fmla="*/ 95937 w 328437"/>
              <a:gd name="connsiteY1" fmla="*/ 163513 h 328613"/>
              <a:gd name="connsiteX2" fmla="*/ 134903 w 328437"/>
              <a:gd name="connsiteY2" fmla="*/ 169971 h 328613"/>
              <a:gd name="connsiteX3" fmla="*/ 136202 w 328437"/>
              <a:gd name="connsiteY3" fmla="*/ 171262 h 328613"/>
              <a:gd name="connsiteX4" fmla="*/ 136202 w 328437"/>
              <a:gd name="connsiteY4" fmla="*/ 238422 h 328613"/>
              <a:gd name="connsiteX5" fmla="*/ 136202 w 328437"/>
              <a:gd name="connsiteY5" fmla="*/ 239713 h 328613"/>
              <a:gd name="connsiteX6" fmla="*/ 134903 w 328437"/>
              <a:gd name="connsiteY6" fmla="*/ 239713 h 328613"/>
              <a:gd name="connsiteX7" fmla="*/ 133604 w 328437"/>
              <a:gd name="connsiteY7" fmla="*/ 239713 h 328613"/>
              <a:gd name="connsiteX8" fmla="*/ 94638 w 328437"/>
              <a:gd name="connsiteY8" fmla="*/ 226798 h 328613"/>
              <a:gd name="connsiteX9" fmla="*/ 93339 w 328437"/>
              <a:gd name="connsiteY9" fmla="*/ 225506 h 328613"/>
              <a:gd name="connsiteX10" fmla="*/ 93339 w 328437"/>
              <a:gd name="connsiteY10" fmla="*/ 166096 h 328613"/>
              <a:gd name="connsiteX11" fmla="*/ 94638 w 328437"/>
              <a:gd name="connsiteY11" fmla="*/ 163513 h 328613"/>
              <a:gd name="connsiteX12" fmla="*/ 45714 w 328437"/>
              <a:gd name="connsiteY12" fmla="*/ 157163 h 328613"/>
              <a:gd name="connsiteX13" fmla="*/ 48227 w 328437"/>
              <a:gd name="connsiteY13" fmla="*/ 157163 h 328613"/>
              <a:gd name="connsiteX14" fmla="*/ 74620 w 328437"/>
              <a:gd name="connsiteY14" fmla="*/ 161051 h 328613"/>
              <a:gd name="connsiteX15" fmla="*/ 75877 w 328437"/>
              <a:gd name="connsiteY15" fmla="*/ 162347 h 328613"/>
              <a:gd name="connsiteX16" fmla="*/ 75877 w 328437"/>
              <a:gd name="connsiteY16" fmla="*/ 218071 h 328613"/>
              <a:gd name="connsiteX17" fmla="*/ 74620 w 328437"/>
              <a:gd name="connsiteY17" fmla="*/ 219367 h 328613"/>
              <a:gd name="connsiteX18" fmla="*/ 73363 w 328437"/>
              <a:gd name="connsiteY18" fmla="*/ 220663 h 328613"/>
              <a:gd name="connsiteX19" fmla="*/ 46971 w 328437"/>
              <a:gd name="connsiteY19" fmla="*/ 211592 h 328613"/>
              <a:gd name="connsiteX20" fmla="*/ 45714 w 328437"/>
              <a:gd name="connsiteY20" fmla="*/ 209000 h 328613"/>
              <a:gd name="connsiteX21" fmla="*/ 45714 w 328437"/>
              <a:gd name="connsiteY21" fmla="*/ 158459 h 328613"/>
              <a:gd name="connsiteX22" fmla="*/ 45714 w 328437"/>
              <a:gd name="connsiteY22" fmla="*/ 157163 h 328613"/>
              <a:gd name="connsiteX23" fmla="*/ 34601 w 328437"/>
              <a:gd name="connsiteY23" fmla="*/ 131763 h 328613"/>
              <a:gd name="connsiteX24" fmla="*/ 34601 w 328437"/>
              <a:gd name="connsiteY24" fmla="*/ 246063 h 328613"/>
              <a:gd name="connsiteX25" fmla="*/ 161601 w 328437"/>
              <a:gd name="connsiteY25" fmla="*/ 311151 h 328613"/>
              <a:gd name="connsiteX26" fmla="*/ 161601 w 328437"/>
              <a:gd name="connsiteY26" fmla="*/ 133351 h 328613"/>
              <a:gd name="connsiteX27" fmla="*/ 134613 w 328437"/>
              <a:gd name="connsiteY27" fmla="*/ 133351 h 328613"/>
              <a:gd name="connsiteX28" fmla="*/ 235241 w 328437"/>
              <a:gd name="connsiteY28" fmla="*/ 15875 h 328613"/>
              <a:gd name="connsiteX29" fmla="*/ 147314 w 328437"/>
              <a:gd name="connsiteY29" fmla="*/ 120775 h 328613"/>
              <a:gd name="connsiteX30" fmla="*/ 165417 w 328437"/>
              <a:gd name="connsiteY30" fmla="*/ 120775 h 328613"/>
              <a:gd name="connsiteX31" fmla="*/ 171882 w 328437"/>
              <a:gd name="connsiteY31" fmla="*/ 127251 h 328613"/>
              <a:gd name="connsiteX32" fmla="*/ 171882 w 328437"/>
              <a:gd name="connsiteY32" fmla="*/ 311150 h 328613"/>
              <a:gd name="connsiteX33" fmla="*/ 222311 w 328437"/>
              <a:gd name="connsiteY33" fmla="*/ 285249 h 328613"/>
              <a:gd name="connsiteX34" fmla="*/ 222311 w 328437"/>
              <a:gd name="connsiteY34" fmla="*/ 157037 h 328613"/>
              <a:gd name="connsiteX35" fmla="*/ 223604 w 328437"/>
              <a:gd name="connsiteY35" fmla="*/ 154447 h 328613"/>
              <a:gd name="connsiteX36" fmla="*/ 257223 w 328437"/>
              <a:gd name="connsiteY36" fmla="*/ 151857 h 328613"/>
              <a:gd name="connsiteX37" fmla="*/ 258516 w 328437"/>
              <a:gd name="connsiteY37" fmla="*/ 151857 h 328613"/>
              <a:gd name="connsiteX38" fmla="*/ 259809 w 328437"/>
              <a:gd name="connsiteY38" fmla="*/ 153152 h 328613"/>
              <a:gd name="connsiteX39" fmla="*/ 259809 w 328437"/>
              <a:gd name="connsiteY39" fmla="*/ 265823 h 328613"/>
              <a:gd name="connsiteX40" fmla="*/ 293429 w 328437"/>
              <a:gd name="connsiteY40" fmla="*/ 247692 h 328613"/>
              <a:gd name="connsiteX41" fmla="*/ 294722 w 328437"/>
              <a:gd name="connsiteY41" fmla="*/ 118185 h 328613"/>
              <a:gd name="connsiteX42" fmla="*/ 296015 w 328437"/>
              <a:gd name="connsiteY42" fmla="*/ 114300 h 328613"/>
              <a:gd name="connsiteX43" fmla="*/ 301187 w 328437"/>
              <a:gd name="connsiteY43" fmla="*/ 111710 h 328613"/>
              <a:gd name="connsiteX44" fmla="*/ 307652 w 328437"/>
              <a:gd name="connsiteY44" fmla="*/ 113005 h 328613"/>
              <a:gd name="connsiteX45" fmla="*/ 235241 w 328437"/>
              <a:gd name="connsiteY45" fmla="*/ 15875 h 328613"/>
              <a:gd name="connsiteX46" fmla="*/ 235348 w 328437"/>
              <a:gd name="connsiteY46" fmla="*/ 0 h 328613"/>
              <a:gd name="connsiteX47" fmla="*/ 239233 w 328437"/>
              <a:gd name="connsiteY47" fmla="*/ 0 h 328613"/>
              <a:gd name="connsiteX48" fmla="*/ 241823 w 328437"/>
              <a:gd name="connsiteY48" fmla="*/ 2598 h 328613"/>
              <a:gd name="connsiteX49" fmla="*/ 327286 w 328437"/>
              <a:gd name="connsiteY49" fmla="*/ 115599 h 328613"/>
              <a:gd name="connsiteX50" fmla="*/ 327286 w 328437"/>
              <a:gd name="connsiteY50" fmla="*/ 123392 h 328613"/>
              <a:gd name="connsiteX51" fmla="*/ 322107 w 328437"/>
              <a:gd name="connsiteY51" fmla="*/ 125990 h 328613"/>
              <a:gd name="connsiteX52" fmla="*/ 307863 w 328437"/>
              <a:gd name="connsiteY52" fmla="*/ 124691 h 328613"/>
              <a:gd name="connsiteX53" fmla="*/ 307863 w 328437"/>
              <a:gd name="connsiteY53" fmla="*/ 251980 h 328613"/>
              <a:gd name="connsiteX54" fmla="*/ 303978 w 328437"/>
              <a:gd name="connsiteY54" fmla="*/ 257175 h 328613"/>
              <a:gd name="connsiteX55" fmla="*/ 169308 w 328437"/>
              <a:gd name="connsiteY55" fmla="*/ 327314 h 328613"/>
              <a:gd name="connsiteX56" fmla="*/ 166718 w 328437"/>
              <a:gd name="connsiteY56" fmla="*/ 328613 h 328613"/>
              <a:gd name="connsiteX57" fmla="*/ 164129 w 328437"/>
              <a:gd name="connsiteY57" fmla="*/ 327314 h 328613"/>
              <a:gd name="connsiteX58" fmla="*/ 25574 w 328437"/>
              <a:gd name="connsiteY58" fmla="*/ 254578 h 328613"/>
              <a:gd name="connsiteX59" fmla="*/ 21689 w 328437"/>
              <a:gd name="connsiteY59" fmla="*/ 249382 h 328613"/>
              <a:gd name="connsiteX60" fmla="*/ 21689 w 328437"/>
              <a:gd name="connsiteY60" fmla="*/ 129887 h 328613"/>
              <a:gd name="connsiteX61" fmla="*/ 6150 w 328437"/>
              <a:gd name="connsiteY61" fmla="*/ 129887 h 328613"/>
              <a:gd name="connsiteX62" fmla="*/ 971 w 328437"/>
              <a:gd name="connsiteY62" fmla="*/ 127289 h 328613"/>
              <a:gd name="connsiteX63" fmla="*/ 971 w 328437"/>
              <a:gd name="connsiteY63" fmla="*/ 120795 h 328613"/>
              <a:gd name="connsiteX64" fmla="*/ 34638 w 328437"/>
              <a:gd name="connsiteY64" fmla="*/ 54552 h 328613"/>
              <a:gd name="connsiteX65" fmla="*/ 38523 w 328437"/>
              <a:gd name="connsiteY65" fmla="*/ 50656 h 328613"/>
              <a:gd name="connsiteX66" fmla="*/ 59241 w 328437"/>
              <a:gd name="connsiteY66" fmla="*/ 45460 h 328613"/>
              <a:gd name="connsiteX67" fmla="*/ 59241 w 328437"/>
              <a:gd name="connsiteY67" fmla="*/ 27276 h 328613"/>
              <a:gd name="connsiteX68" fmla="*/ 63126 w 328437"/>
              <a:gd name="connsiteY68" fmla="*/ 20782 h 328613"/>
              <a:gd name="connsiteX69" fmla="*/ 83844 w 328437"/>
              <a:gd name="connsiteY69" fmla="*/ 14287 h 328613"/>
              <a:gd name="connsiteX70" fmla="*/ 85139 w 328437"/>
              <a:gd name="connsiteY70" fmla="*/ 14287 h 328613"/>
              <a:gd name="connsiteX71" fmla="*/ 86434 w 328437"/>
              <a:gd name="connsiteY71" fmla="*/ 14287 h 328613"/>
              <a:gd name="connsiteX72" fmla="*/ 98088 w 328437"/>
              <a:gd name="connsiteY72" fmla="*/ 16885 h 328613"/>
              <a:gd name="connsiteX73" fmla="*/ 103268 w 328437"/>
              <a:gd name="connsiteY73" fmla="*/ 22081 h 328613"/>
              <a:gd name="connsiteX74" fmla="*/ 103268 w 328437"/>
              <a:gd name="connsiteY74" fmla="*/ 33771 h 328613"/>
              <a:gd name="connsiteX75" fmla="*/ 235348 w 328437"/>
              <a:gd name="connsiteY75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8437" h="328613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PA_任意多边形 44" title="OXvp1cBoZH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5092515" y="3945318"/>
            <a:ext cx="508034" cy="483726"/>
          </a:xfrm>
          <a:custGeom>
            <a:avLst/>
            <a:gdLst>
              <a:gd name="connsiteX0" fmla="*/ 101402 w 331788"/>
              <a:gd name="connsiteY0" fmla="*/ 200025 h 315913"/>
              <a:gd name="connsiteX1" fmla="*/ 93663 w 331788"/>
              <a:gd name="connsiteY1" fmla="*/ 207840 h 315913"/>
              <a:gd name="connsiteX2" fmla="*/ 93663 w 331788"/>
              <a:gd name="connsiteY2" fmla="*/ 301625 h 315913"/>
              <a:gd name="connsiteX3" fmla="*/ 137518 w 331788"/>
              <a:gd name="connsiteY3" fmla="*/ 301625 h 315913"/>
              <a:gd name="connsiteX4" fmla="*/ 137518 w 331788"/>
              <a:gd name="connsiteY4" fmla="*/ 250825 h 315913"/>
              <a:gd name="connsiteX5" fmla="*/ 143967 w 331788"/>
              <a:gd name="connsiteY5" fmla="*/ 244312 h 315913"/>
              <a:gd name="connsiteX6" fmla="*/ 187822 w 331788"/>
              <a:gd name="connsiteY6" fmla="*/ 244312 h 315913"/>
              <a:gd name="connsiteX7" fmla="*/ 194271 w 331788"/>
              <a:gd name="connsiteY7" fmla="*/ 250825 h 315913"/>
              <a:gd name="connsiteX8" fmla="*/ 194271 w 331788"/>
              <a:gd name="connsiteY8" fmla="*/ 301625 h 315913"/>
              <a:gd name="connsiteX9" fmla="*/ 230387 w 331788"/>
              <a:gd name="connsiteY9" fmla="*/ 301625 h 315913"/>
              <a:gd name="connsiteX10" fmla="*/ 238126 w 331788"/>
              <a:gd name="connsiteY10" fmla="*/ 295112 h 315913"/>
              <a:gd name="connsiteX11" fmla="*/ 238126 w 331788"/>
              <a:gd name="connsiteY11" fmla="*/ 207840 h 315913"/>
              <a:gd name="connsiteX12" fmla="*/ 230387 w 331788"/>
              <a:gd name="connsiteY12" fmla="*/ 200025 h 315913"/>
              <a:gd name="connsiteX13" fmla="*/ 101402 w 331788"/>
              <a:gd name="connsiteY13" fmla="*/ 200025 h 315913"/>
              <a:gd name="connsiteX14" fmla="*/ 258908 w 331788"/>
              <a:gd name="connsiteY14" fmla="*/ 122237 h 315913"/>
              <a:gd name="connsiteX15" fmla="*/ 252413 w 331788"/>
              <a:gd name="connsiteY15" fmla="*/ 129801 h 315913"/>
              <a:gd name="connsiteX16" fmla="*/ 252413 w 331788"/>
              <a:gd name="connsiteY16" fmla="*/ 157536 h 315913"/>
              <a:gd name="connsiteX17" fmla="*/ 258908 w 331788"/>
              <a:gd name="connsiteY17" fmla="*/ 165100 h 315913"/>
              <a:gd name="connsiteX18" fmla="*/ 266701 w 331788"/>
              <a:gd name="connsiteY18" fmla="*/ 157536 h 315913"/>
              <a:gd name="connsiteX19" fmla="*/ 266701 w 331788"/>
              <a:gd name="connsiteY19" fmla="*/ 129801 h 315913"/>
              <a:gd name="connsiteX20" fmla="*/ 258908 w 331788"/>
              <a:gd name="connsiteY20" fmla="*/ 122237 h 315913"/>
              <a:gd name="connsiteX21" fmla="*/ 230332 w 331788"/>
              <a:gd name="connsiteY21" fmla="*/ 122237 h 315913"/>
              <a:gd name="connsiteX22" fmla="*/ 223838 w 331788"/>
              <a:gd name="connsiteY22" fmla="*/ 129801 h 315913"/>
              <a:gd name="connsiteX23" fmla="*/ 223838 w 331788"/>
              <a:gd name="connsiteY23" fmla="*/ 157536 h 315913"/>
              <a:gd name="connsiteX24" fmla="*/ 230332 w 331788"/>
              <a:gd name="connsiteY24" fmla="*/ 165100 h 315913"/>
              <a:gd name="connsiteX25" fmla="*/ 238126 w 331788"/>
              <a:gd name="connsiteY25" fmla="*/ 157536 h 315913"/>
              <a:gd name="connsiteX26" fmla="*/ 238126 w 331788"/>
              <a:gd name="connsiteY26" fmla="*/ 129801 h 315913"/>
              <a:gd name="connsiteX27" fmla="*/ 230332 w 331788"/>
              <a:gd name="connsiteY27" fmla="*/ 122237 h 315913"/>
              <a:gd name="connsiteX28" fmla="*/ 201468 w 331788"/>
              <a:gd name="connsiteY28" fmla="*/ 122237 h 315913"/>
              <a:gd name="connsiteX29" fmla="*/ 193675 w 331788"/>
              <a:gd name="connsiteY29" fmla="*/ 129801 h 315913"/>
              <a:gd name="connsiteX30" fmla="*/ 193675 w 331788"/>
              <a:gd name="connsiteY30" fmla="*/ 157536 h 315913"/>
              <a:gd name="connsiteX31" fmla="*/ 201468 w 331788"/>
              <a:gd name="connsiteY31" fmla="*/ 165100 h 315913"/>
              <a:gd name="connsiteX32" fmla="*/ 207963 w 331788"/>
              <a:gd name="connsiteY32" fmla="*/ 157536 h 315913"/>
              <a:gd name="connsiteX33" fmla="*/ 207963 w 331788"/>
              <a:gd name="connsiteY33" fmla="*/ 129801 h 315913"/>
              <a:gd name="connsiteX34" fmla="*/ 201468 w 331788"/>
              <a:gd name="connsiteY34" fmla="*/ 122237 h 315913"/>
              <a:gd name="connsiteX35" fmla="*/ 128732 w 331788"/>
              <a:gd name="connsiteY35" fmla="*/ 122237 h 315913"/>
              <a:gd name="connsiteX36" fmla="*/ 122238 w 331788"/>
              <a:gd name="connsiteY36" fmla="*/ 129801 h 315913"/>
              <a:gd name="connsiteX37" fmla="*/ 122238 w 331788"/>
              <a:gd name="connsiteY37" fmla="*/ 157536 h 315913"/>
              <a:gd name="connsiteX38" fmla="*/ 128732 w 331788"/>
              <a:gd name="connsiteY38" fmla="*/ 165100 h 315913"/>
              <a:gd name="connsiteX39" fmla="*/ 136526 w 331788"/>
              <a:gd name="connsiteY39" fmla="*/ 157536 h 315913"/>
              <a:gd name="connsiteX40" fmla="*/ 136526 w 331788"/>
              <a:gd name="connsiteY40" fmla="*/ 129801 h 315913"/>
              <a:gd name="connsiteX41" fmla="*/ 128732 w 331788"/>
              <a:gd name="connsiteY41" fmla="*/ 122237 h 315913"/>
              <a:gd name="connsiteX42" fmla="*/ 101456 w 331788"/>
              <a:gd name="connsiteY42" fmla="*/ 122237 h 315913"/>
              <a:gd name="connsiteX43" fmla="*/ 93663 w 331788"/>
              <a:gd name="connsiteY43" fmla="*/ 129801 h 315913"/>
              <a:gd name="connsiteX44" fmla="*/ 93663 w 331788"/>
              <a:gd name="connsiteY44" fmla="*/ 157536 h 315913"/>
              <a:gd name="connsiteX45" fmla="*/ 101456 w 331788"/>
              <a:gd name="connsiteY45" fmla="*/ 165100 h 315913"/>
              <a:gd name="connsiteX46" fmla="*/ 107951 w 331788"/>
              <a:gd name="connsiteY46" fmla="*/ 157536 h 315913"/>
              <a:gd name="connsiteX47" fmla="*/ 107951 w 331788"/>
              <a:gd name="connsiteY47" fmla="*/ 129801 h 315913"/>
              <a:gd name="connsiteX48" fmla="*/ 101456 w 331788"/>
              <a:gd name="connsiteY48" fmla="*/ 122237 h 315913"/>
              <a:gd name="connsiteX49" fmla="*/ 72881 w 331788"/>
              <a:gd name="connsiteY49" fmla="*/ 122237 h 315913"/>
              <a:gd name="connsiteX50" fmla="*/ 65088 w 331788"/>
              <a:gd name="connsiteY50" fmla="*/ 129801 h 315913"/>
              <a:gd name="connsiteX51" fmla="*/ 65088 w 331788"/>
              <a:gd name="connsiteY51" fmla="*/ 157536 h 315913"/>
              <a:gd name="connsiteX52" fmla="*/ 72881 w 331788"/>
              <a:gd name="connsiteY52" fmla="*/ 165100 h 315913"/>
              <a:gd name="connsiteX53" fmla="*/ 79376 w 331788"/>
              <a:gd name="connsiteY53" fmla="*/ 157536 h 315913"/>
              <a:gd name="connsiteX54" fmla="*/ 79376 w 331788"/>
              <a:gd name="connsiteY54" fmla="*/ 129801 h 315913"/>
              <a:gd name="connsiteX55" fmla="*/ 72881 w 331788"/>
              <a:gd name="connsiteY55" fmla="*/ 122237 h 315913"/>
              <a:gd name="connsiteX56" fmla="*/ 258908 w 331788"/>
              <a:gd name="connsiteY56" fmla="*/ 65087 h 315913"/>
              <a:gd name="connsiteX57" fmla="*/ 252413 w 331788"/>
              <a:gd name="connsiteY57" fmla="*/ 71581 h 315913"/>
              <a:gd name="connsiteX58" fmla="*/ 252413 w 331788"/>
              <a:gd name="connsiteY58" fmla="*/ 100157 h 315913"/>
              <a:gd name="connsiteX59" fmla="*/ 258908 w 331788"/>
              <a:gd name="connsiteY59" fmla="*/ 107950 h 315913"/>
              <a:gd name="connsiteX60" fmla="*/ 266701 w 331788"/>
              <a:gd name="connsiteY60" fmla="*/ 100157 h 315913"/>
              <a:gd name="connsiteX61" fmla="*/ 266701 w 331788"/>
              <a:gd name="connsiteY61" fmla="*/ 71581 h 315913"/>
              <a:gd name="connsiteX62" fmla="*/ 258908 w 331788"/>
              <a:gd name="connsiteY62" fmla="*/ 65087 h 315913"/>
              <a:gd name="connsiteX63" fmla="*/ 230332 w 331788"/>
              <a:gd name="connsiteY63" fmla="*/ 65087 h 315913"/>
              <a:gd name="connsiteX64" fmla="*/ 223838 w 331788"/>
              <a:gd name="connsiteY64" fmla="*/ 71581 h 315913"/>
              <a:gd name="connsiteX65" fmla="*/ 223838 w 331788"/>
              <a:gd name="connsiteY65" fmla="*/ 100157 h 315913"/>
              <a:gd name="connsiteX66" fmla="*/ 230332 w 331788"/>
              <a:gd name="connsiteY66" fmla="*/ 107950 h 315913"/>
              <a:gd name="connsiteX67" fmla="*/ 238126 w 331788"/>
              <a:gd name="connsiteY67" fmla="*/ 100157 h 315913"/>
              <a:gd name="connsiteX68" fmla="*/ 238126 w 331788"/>
              <a:gd name="connsiteY68" fmla="*/ 71581 h 315913"/>
              <a:gd name="connsiteX69" fmla="*/ 230332 w 331788"/>
              <a:gd name="connsiteY69" fmla="*/ 65087 h 315913"/>
              <a:gd name="connsiteX70" fmla="*/ 201468 w 331788"/>
              <a:gd name="connsiteY70" fmla="*/ 65087 h 315913"/>
              <a:gd name="connsiteX71" fmla="*/ 193675 w 331788"/>
              <a:gd name="connsiteY71" fmla="*/ 71581 h 315913"/>
              <a:gd name="connsiteX72" fmla="*/ 193675 w 331788"/>
              <a:gd name="connsiteY72" fmla="*/ 100157 h 315913"/>
              <a:gd name="connsiteX73" fmla="*/ 201468 w 331788"/>
              <a:gd name="connsiteY73" fmla="*/ 107950 h 315913"/>
              <a:gd name="connsiteX74" fmla="*/ 207963 w 331788"/>
              <a:gd name="connsiteY74" fmla="*/ 100157 h 315913"/>
              <a:gd name="connsiteX75" fmla="*/ 207963 w 331788"/>
              <a:gd name="connsiteY75" fmla="*/ 71581 h 315913"/>
              <a:gd name="connsiteX76" fmla="*/ 201468 w 331788"/>
              <a:gd name="connsiteY76" fmla="*/ 65087 h 315913"/>
              <a:gd name="connsiteX77" fmla="*/ 128732 w 331788"/>
              <a:gd name="connsiteY77" fmla="*/ 65087 h 315913"/>
              <a:gd name="connsiteX78" fmla="*/ 122238 w 331788"/>
              <a:gd name="connsiteY78" fmla="*/ 71581 h 315913"/>
              <a:gd name="connsiteX79" fmla="*/ 122238 w 331788"/>
              <a:gd name="connsiteY79" fmla="*/ 100157 h 315913"/>
              <a:gd name="connsiteX80" fmla="*/ 128732 w 331788"/>
              <a:gd name="connsiteY80" fmla="*/ 107950 h 315913"/>
              <a:gd name="connsiteX81" fmla="*/ 136526 w 331788"/>
              <a:gd name="connsiteY81" fmla="*/ 100157 h 315913"/>
              <a:gd name="connsiteX82" fmla="*/ 136526 w 331788"/>
              <a:gd name="connsiteY82" fmla="*/ 71581 h 315913"/>
              <a:gd name="connsiteX83" fmla="*/ 128732 w 331788"/>
              <a:gd name="connsiteY83" fmla="*/ 65087 h 315913"/>
              <a:gd name="connsiteX84" fmla="*/ 101456 w 331788"/>
              <a:gd name="connsiteY84" fmla="*/ 65087 h 315913"/>
              <a:gd name="connsiteX85" fmla="*/ 93663 w 331788"/>
              <a:gd name="connsiteY85" fmla="*/ 71581 h 315913"/>
              <a:gd name="connsiteX86" fmla="*/ 93663 w 331788"/>
              <a:gd name="connsiteY86" fmla="*/ 100157 h 315913"/>
              <a:gd name="connsiteX87" fmla="*/ 101456 w 331788"/>
              <a:gd name="connsiteY87" fmla="*/ 107950 h 315913"/>
              <a:gd name="connsiteX88" fmla="*/ 107951 w 331788"/>
              <a:gd name="connsiteY88" fmla="*/ 100157 h 315913"/>
              <a:gd name="connsiteX89" fmla="*/ 107951 w 331788"/>
              <a:gd name="connsiteY89" fmla="*/ 71581 h 315913"/>
              <a:gd name="connsiteX90" fmla="*/ 101456 w 331788"/>
              <a:gd name="connsiteY90" fmla="*/ 65087 h 315913"/>
              <a:gd name="connsiteX91" fmla="*/ 72881 w 331788"/>
              <a:gd name="connsiteY91" fmla="*/ 65087 h 315913"/>
              <a:gd name="connsiteX92" fmla="*/ 65088 w 331788"/>
              <a:gd name="connsiteY92" fmla="*/ 71581 h 315913"/>
              <a:gd name="connsiteX93" fmla="*/ 65088 w 331788"/>
              <a:gd name="connsiteY93" fmla="*/ 100157 h 315913"/>
              <a:gd name="connsiteX94" fmla="*/ 72881 w 331788"/>
              <a:gd name="connsiteY94" fmla="*/ 107950 h 315913"/>
              <a:gd name="connsiteX95" fmla="*/ 79376 w 331788"/>
              <a:gd name="connsiteY95" fmla="*/ 100157 h 315913"/>
              <a:gd name="connsiteX96" fmla="*/ 79376 w 331788"/>
              <a:gd name="connsiteY96" fmla="*/ 71581 h 315913"/>
              <a:gd name="connsiteX97" fmla="*/ 72881 w 331788"/>
              <a:gd name="connsiteY97" fmla="*/ 65087 h 315913"/>
              <a:gd name="connsiteX98" fmla="*/ 107950 w 331788"/>
              <a:gd name="connsiteY98" fmla="*/ 14287 h 315913"/>
              <a:gd name="connsiteX99" fmla="*/ 107950 w 331788"/>
              <a:gd name="connsiteY99" fmla="*/ 28575 h 315913"/>
              <a:gd name="connsiteX100" fmla="*/ 223838 w 331788"/>
              <a:gd name="connsiteY100" fmla="*/ 28575 h 315913"/>
              <a:gd name="connsiteX101" fmla="*/ 223838 w 331788"/>
              <a:gd name="connsiteY101" fmla="*/ 14287 h 315913"/>
              <a:gd name="connsiteX102" fmla="*/ 64802 w 331788"/>
              <a:gd name="connsiteY102" fmla="*/ 0 h 315913"/>
              <a:gd name="connsiteX103" fmla="*/ 266986 w 331788"/>
              <a:gd name="connsiteY103" fmla="*/ 0 h 315913"/>
              <a:gd name="connsiteX104" fmla="*/ 273466 w 331788"/>
              <a:gd name="connsiteY104" fmla="*/ 6474 h 315913"/>
              <a:gd name="connsiteX105" fmla="*/ 266986 w 331788"/>
              <a:gd name="connsiteY105" fmla="*/ 14242 h 315913"/>
              <a:gd name="connsiteX106" fmla="*/ 238472 w 331788"/>
              <a:gd name="connsiteY106" fmla="*/ 14242 h 315913"/>
              <a:gd name="connsiteX107" fmla="*/ 238472 w 331788"/>
              <a:gd name="connsiteY107" fmla="*/ 28484 h 315913"/>
              <a:gd name="connsiteX108" fmla="*/ 303275 w 331788"/>
              <a:gd name="connsiteY108" fmla="*/ 28484 h 315913"/>
              <a:gd name="connsiteX109" fmla="*/ 309755 w 331788"/>
              <a:gd name="connsiteY109" fmla="*/ 34958 h 315913"/>
              <a:gd name="connsiteX110" fmla="*/ 309755 w 331788"/>
              <a:gd name="connsiteY110" fmla="*/ 301671 h 315913"/>
              <a:gd name="connsiteX111" fmla="*/ 324012 w 331788"/>
              <a:gd name="connsiteY111" fmla="*/ 301671 h 315913"/>
              <a:gd name="connsiteX112" fmla="*/ 331788 w 331788"/>
              <a:gd name="connsiteY112" fmla="*/ 309439 h 315913"/>
              <a:gd name="connsiteX113" fmla="*/ 324012 w 331788"/>
              <a:gd name="connsiteY113" fmla="*/ 315913 h 315913"/>
              <a:gd name="connsiteX114" fmla="*/ 7776 w 331788"/>
              <a:gd name="connsiteY114" fmla="*/ 315913 h 315913"/>
              <a:gd name="connsiteX115" fmla="*/ 0 w 331788"/>
              <a:gd name="connsiteY115" fmla="*/ 309439 h 315913"/>
              <a:gd name="connsiteX116" fmla="*/ 7776 w 331788"/>
              <a:gd name="connsiteY116" fmla="*/ 301671 h 315913"/>
              <a:gd name="connsiteX117" fmla="*/ 22033 w 331788"/>
              <a:gd name="connsiteY117" fmla="*/ 301671 h 315913"/>
              <a:gd name="connsiteX118" fmla="*/ 22033 w 331788"/>
              <a:gd name="connsiteY118" fmla="*/ 34958 h 315913"/>
              <a:gd name="connsiteX119" fmla="*/ 28513 w 331788"/>
              <a:gd name="connsiteY119" fmla="*/ 28484 h 315913"/>
              <a:gd name="connsiteX120" fmla="*/ 93315 w 331788"/>
              <a:gd name="connsiteY120" fmla="*/ 28484 h 315913"/>
              <a:gd name="connsiteX121" fmla="*/ 93315 w 331788"/>
              <a:gd name="connsiteY121" fmla="*/ 14242 h 315913"/>
              <a:gd name="connsiteX122" fmla="*/ 64802 w 331788"/>
              <a:gd name="connsiteY122" fmla="*/ 14242 h 315913"/>
              <a:gd name="connsiteX123" fmla="*/ 58322 w 331788"/>
              <a:gd name="connsiteY123" fmla="*/ 6474 h 315913"/>
              <a:gd name="connsiteX124" fmla="*/ 64802 w 331788"/>
              <a:gd name="connsiteY124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31788" h="315913">
                <a:moveTo>
                  <a:pt x="101402" y="200025"/>
                </a:moveTo>
                <a:cubicBezTo>
                  <a:pt x="97532" y="200025"/>
                  <a:pt x="93663" y="203933"/>
                  <a:pt x="93663" y="207840"/>
                </a:cubicBezTo>
                <a:cubicBezTo>
                  <a:pt x="93663" y="207840"/>
                  <a:pt x="93663" y="207840"/>
                  <a:pt x="93663" y="301625"/>
                </a:cubicBezTo>
                <a:cubicBezTo>
                  <a:pt x="93663" y="301625"/>
                  <a:pt x="93663" y="301625"/>
                  <a:pt x="137518" y="301625"/>
                </a:cubicBezTo>
                <a:cubicBezTo>
                  <a:pt x="137518" y="301625"/>
                  <a:pt x="137518" y="301625"/>
                  <a:pt x="137518" y="250825"/>
                </a:cubicBezTo>
                <a:cubicBezTo>
                  <a:pt x="137518" y="246917"/>
                  <a:pt x="140097" y="244312"/>
                  <a:pt x="143967" y="244312"/>
                </a:cubicBezTo>
                <a:cubicBezTo>
                  <a:pt x="143967" y="244312"/>
                  <a:pt x="143967" y="244312"/>
                  <a:pt x="187822" y="244312"/>
                </a:cubicBezTo>
                <a:cubicBezTo>
                  <a:pt x="191691" y="244312"/>
                  <a:pt x="194271" y="246917"/>
                  <a:pt x="194271" y="250825"/>
                </a:cubicBezTo>
                <a:cubicBezTo>
                  <a:pt x="194271" y="250825"/>
                  <a:pt x="194271" y="250825"/>
                  <a:pt x="194271" y="301625"/>
                </a:cubicBezTo>
                <a:cubicBezTo>
                  <a:pt x="194271" y="301625"/>
                  <a:pt x="194271" y="301625"/>
                  <a:pt x="230387" y="301625"/>
                </a:cubicBezTo>
                <a:cubicBezTo>
                  <a:pt x="234256" y="301625"/>
                  <a:pt x="238126" y="299020"/>
                  <a:pt x="238126" y="295112"/>
                </a:cubicBezTo>
                <a:lnTo>
                  <a:pt x="238126" y="207840"/>
                </a:lnTo>
                <a:cubicBezTo>
                  <a:pt x="238126" y="203933"/>
                  <a:pt x="234256" y="200025"/>
                  <a:pt x="230387" y="200025"/>
                </a:cubicBezTo>
                <a:cubicBezTo>
                  <a:pt x="230387" y="200025"/>
                  <a:pt x="230387" y="200025"/>
                  <a:pt x="101402" y="200025"/>
                </a:cubicBezTo>
                <a:close/>
                <a:moveTo>
                  <a:pt x="258908" y="122237"/>
                </a:moveTo>
                <a:cubicBezTo>
                  <a:pt x="255011" y="122237"/>
                  <a:pt x="252413" y="124758"/>
                  <a:pt x="252413" y="129801"/>
                </a:cubicBezTo>
                <a:cubicBezTo>
                  <a:pt x="252413" y="129801"/>
                  <a:pt x="252413" y="129801"/>
                  <a:pt x="252413" y="157536"/>
                </a:cubicBezTo>
                <a:cubicBezTo>
                  <a:pt x="252413" y="161318"/>
                  <a:pt x="255011" y="165100"/>
                  <a:pt x="258908" y="165100"/>
                </a:cubicBezTo>
                <a:cubicBezTo>
                  <a:pt x="264103" y="165100"/>
                  <a:pt x="266701" y="161318"/>
                  <a:pt x="266701" y="157536"/>
                </a:cubicBezTo>
                <a:lnTo>
                  <a:pt x="266701" y="129801"/>
                </a:lnTo>
                <a:cubicBezTo>
                  <a:pt x="266701" y="124758"/>
                  <a:pt x="264103" y="122237"/>
                  <a:pt x="258908" y="122237"/>
                </a:cubicBezTo>
                <a:close/>
                <a:moveTo>
                  <a:pt x="230332" y="122237"/>
                </a:moveTo>
                <a:cubicBezTo>
                  <a:pt x="226436" y="122237"/>
                  <a:pt x="223838" y="124758"/>
                  <a:pt x="223838" y="129801"/>
                </a:cubicBezTo>
                <a:cubicBezTo>
                  <a:pt x="223838" y="129801"/>
                  <a:pt x="223838" y="129801"/>
                  <a:pt x="223838" y="157536"/>
                </a:cubicBezTo>
                <a:cubicBezTo>
                  <a:pt x="223838" y="161318"/>
                  <a:pt x="226436" y="165100"/>
                  <a:pt x="230332" y="165100"/>
                </a:cubicBezTo>
                <a:cubicBezTo>
                  <a:pt x="234229" y="165100"/>
                  <a:pt x="238126" y="161318"/>
                  <a:pt x="238126" y="157536"/>
                </a:cubicBezTo>
                <a:lnTo>
                  <a:pt x="238126" y="129801"/>
                </a:lnTo>
                <a:cubicBezTo>
                  <a:pt x="238126" y="124758"/>
                  <a:pt x="234229" y="122237"/>
                  <a:pt x="230332" y="122237"/>
                </a:cubicBezTo>
                <a:close/>
                <a:moveTo>
                  <a:pt x="201468" y="122237"/>
                </a:moveTo>
                <a:cubicBezTo>
                  <a:pt x="196273" y="122237"/>
                  <a:pt x="193675" y="124758"/>
                  <a:pt x="193675" y="129801"/>
                </a:cubicBezTo>
                <a:cubicBezTo>
                  <a:pt x="193675" y="129801"/>
                  <a:pt x="193675" y="129801"/>
                  <a:pt x="193675" y="157536"/>
                </a:cubicBezTo>
                <a:cubicBezTo>
                  <a:pt x="193675" y="161318"/>
                  <a:pt x="196273" y="165100"/>
                  <a:pt x="201468" y="165100"/>
                </a:cubicBezTo>
                <a:cubicBezTo>
                  <a:pt x="205365" y="165100"/>
                  <a:pt x="207963" y="161318"/>
                  <a:pt x="207963" y="157536"/>
                </a:cubicBezTo>
                <a:cubicBezTo>
                  <a:pt x="207963" y="157536"/>
                  <a:pt x="207963" y="157536"/>
                  <a:pt x="207963" y="129801"/>
                </a:cubicBezTo>
                <a:cubicBezTo>
                  <a:pt x="207963" y="124758"/>
                  <a:pt x="205365" y="122237"/>
                  <a:pt x="201468" y="122237"/>
                </a:cubicBezTo>
                <a:close/>
                <a:moveTo>
                  <a:pt x="128732" y="122237"/>
                </a:moveTo>
                <a:cubicBezTo>
                  <a:pt x="124836" y="122237"/>
                  <a:pt x="122238" y="124758"/>
                  <a:pt x="122238" y="129801"/>
                </a:cubicBezTo>
                <a:cubicBezTo>
                  <a:pt x="122238" y="129801"/>
                  <a:pt x="122238" y="129801"/>
                  <a:pt x="122238" y="157536"/>
                </a:cubicBezTo>
                <a:cubicBezTo>
                  <a:pt x="122238" y="161318"/>
                  <a:pt x="124836" y="165100"/>
                  <a:pt x="128732" y="165100"/>
                </a:cubicBezTo>
                <a:cubicBezTo>
                  <a:pt x="133928" y="165100"/>
                  <a:pt x="136526" y="161318"/>
                  <a:pt x="136526" y="157536"/>
                </a:cubicBezTo>
                <a:cubicBezTo>
                  <a:pt x="136526" y="157536"/>
                  <a:pt x="136526" y="157536"/>
                  <a:pt x="136526" y="129801"/>
                </a:cubicBezTo>
                <a:cubicBezTo>
                  <a:pt x="136526" y="124758"/>
                  <a:pt x="133928" y="122237"/>
                  <a:pt x="128732" y="122237"/>
                </a:cubicBezTo>
                <a:close/>
                <a:moveTo>
                  <a:pt x="101456" y="122237"/>
                </a:moveTo>
                <a:cubicBezTo>
                  <a:pt x="97559" y="122237"/>
                  <a:pt x="93663" y="124758"/>
                  <a:pt x="93663" y="129801"/>
                </a:cubicBezTo>
                <a:lnTo>
                  <a:pt x="93663" y="157536"/>
                </a:lnTo>
                <a:cubicBezTo>
                  <a:pt x="93663" y="161318"/>
                  <a:pt x="97559" y="165100"/>
                  <a:pt x="101456" y="165100"/>
                </a:cubicBezTo>
                <a:cubicBezTo>
                  <a:pt x="105353" y="165100"/>
                  <a:pt x="107951" y="161318"/>
                  <a:pt x="107951" y="157536"/>
                </a:cubicBezTo>
                <a:cubicBezTo>
                  <a:pt x="107951" y="157536"/>
                  <a:pt x="107951" y="157536"/>
                  <a:pt x="107951" y="129801"/>
                </a:cubicBezTo>
                <a:cubicBezTo>
                  <a:pt x="107951" y="124758"/>
                  <a:pt x="105353" y="122237"/>
                  <a:pt x="101456" y="122237"/>
                </a:cubicBezTo>
                <a:close/>
                <a:moveTo>
                  <a:pt x="72881" y="122237"/>
                </a:moveTo>
                <a:cubicBezTo>
                  <a:pt x="67686" y="122237"/>
                  <a:pt x="65088" y="124758"/>
                  <a:pt x="65088" y="129801"/>
                </a:cubicBezTo>
                <a:cubicBezTo>
                  <a:pt x="65088" y="129801"/>
                  <a:pt x="65088" y="129801"/>
                  <a:pt x="65088" y="157536"/>
                </a:cubicBezTo>
                <a:cubicBezTo>
                  <a:pt x="65088" y="161318"/>
                  <a:pt x="67686" y="165100"/>
                  <a:pt x="72881" y="165100"/>
                </a:cubicBezTo>
                <a:cubicBezTo>
                  <a:pt x="76778" y="165100"/>
                  <a:pt x="79376" y="161318"/>
                  <a:pt x="79376" y="157536"/>
                </a:cubicBezTo>
                <a:lnTo>
                  <a:pt x="79376" y="129801"/>
                </a:lnTo>
                <a:cubicBezTo>
                  <a:pt x="79376" y="124758"/>
                  <a:pt x="76778" y="122237"/>
                  <a:pt x="72881" y="122237"/>
                </a:cubicBezTo>
                <a:close/>
                <a:moveTo>
                  <a:pt x="258908" y="65087"/>
                </a:moveTo>
                <a:cubicBezTo>
                  <a:pt x="255011" y="65087"/>
                  <a:pt x="252413" y="67685"/>
                  <a:pt x="252413" y="71581"/>
                </a:cubicBezTo>
                <a:cubicBezTo>
                  <a:pt x="252413" y="71581"/>
                  <a:pt x="252413" y="71581"/>
                  <a:pt x="252413" y="100157"/>
                </a:cubicBezTo>
                <a:cubicBezTo>
                  <a:pt x="252413" y="105352"/>
                  <a:pt x="255011" y="107950"/>
                  <a:pt x="258908" y="107950"/>
                </a:cubicBezTo>
                <a:cubicBezTo>
                  <a:pt x="264103" y="107950"/>
                  <a:pt x="266701" y="105352"/>
                  <a:pt x="266701" y="100157"/>
                </a:cubicBezTo>
                <a:lnTo>
                  <a:pt x="266701" y="71581"/>
                </a:lnTo>
                <a:cubicBezTo>
                  <a:pt x="266701" y="67685"/>
                  <a:pt x="264103" y="65087"/>
                  <a:pt x="258908" y="65087"/>
                </a:cubicBezTo>
                <a:close/>
                <a:moveTo>
                  <a:pt x="230332" y="65087"/>
                </a:moveTo>
                <a:cubicBezTo>
                  <a:pt x="226436" y="65087"/>
                  <a:pt x="223838" y="67685"/>
                  <a:pt x="223838" y="71581"/>
                </a:cubicBezTo>
                <a:cubicBezTo>
                  <a:pt x="223838" y="71581"/>
                  <a:pt x="223838" y="71581"/>
                  <a:pt x="223838" y="100157"/>
                </a:cubicBezTo>
                <a:cubicBezTo>
                  <a:pt x="223838" y="105352"/>
                  <a:pt x="226436" y="107950"/>
                  <a:pt x="230332" y="107950"/>
                </a:cubicBezTo>
                <a:cubicBezTo>
                  <a:pt x="234229" y="107950"/>
                  <a:pt x="238126" y="105352"/>
                  <a:pt x="238126" y="100157"/>
                </a:cubicBezTo>
                <a:lnTo>
                  <a:pt x="238126" y="71581"/>
                </a:lnTo>
                <a:cubicBezTo>
                  <a:pt x="238126" y="67685"/>
                  <a:pt x="234229" y="65087"/>
                  <a:pt x="230332" y="65087"/>
                </a:cubicBezTo>
                <a:close/>
                <a:moveTo>
                  <a:pt x="201468" y="65087"/>
                </a:moveTo>
                <a:cubicBezTo>
                  <a:pt x="196273" y="65087"/>
                  <a:pt x="193675" y="67685"/>
                  <a:pt x="193675" y="71581"/>
                </a:cubicBezTo>
                <a:cubicBezTo>
                  <a:pt x="193675" y="71581"/>
                  <a:pt x="193675" y="71581"/>
                  <a:pt x="193675" y="100157"/>
                </a:cubicBezTo>
                <a:cubicBezTo>
                  <a:pt x="193675" y="105352"/>
                  <a:pt x="196273" y="107950"/>
                  <a:pt x="201468" y="107950"/>
                </a:cubicBezTo>
                <a:cubicBezTo>
                  <a:pt x="205365" y="107950"/>
                  <a:pt x="207963" y="105352"/>
                  <a:pt x="207963" y="100157"/>
                </a:cubicBezTo>
                <a:cubicBezTo>
                  <a:pt x="207963" y="100157"/>
                  <a:pt x="207963" y="100157"/>
                  <a:pt x="207963" y="71581"/>
                </a:cubicBezTo>
                <a:cubicBezTo>
                  <a:pt x="207963" y="67685"/>
                  <a:pt x="205365" y="65087"/>
                  <a:pt x="201468" y="65087"/>
                </a:cubicBezTo>
                <a:close/>
                <a:moveTo>
                  <a:pt x="128732" y="65087"/>
                </a:moveTo>
                <a:cubicBezTo>
                  <a:pt x="124836" y="65087"/>
                  <a:pt x="122238" y="67685"/>
                  <a:pt x="122238" y="71581"/>
                </a:cubicBezTo>
                <a:cubicBezTo>
                  <a:pt x="122238" y="71581"/>
                  <a:pt x="122238" y="71581"/>
                  <a:pt x="122238" y="100157"/>
                </a:cubicBezTo>
                <a:cubicBezTo>
                  <a:pt x="122238" y="105352"/>
                  <a:pt x="124836" y="107950"/>
                  <a:pt x="128732" y="107950"/>
                </a:cubicBezTo>
                <a:cubicBezTo>
                  <a:pt x="133928" y="107950"/>
                  <a:pt x="136526" y="105352"/>
                  <a:pt x="136526" y="100157"/>
                </a:cubicBezTo>
                <a:cubicBezTo>
                  <a:pt x="136526" y="100157"/>
                  <a:pt x="136526" y="100157"/>
                  <a:pt x="136526" y="71581"/>
                </a:cubicBezTo>
                <a:cubicBezTo>
                  <a:pt x="136526" y="67685"/>
                  <a:pt x="133928" y="65087"/>
                  <a:pt x="128732" y="65087"/>
                </a:cubicBezTo>
                <a:close/>
                <a:moveTo>
                  <a:pt x="101456" y="65087"/>
                </a:moveTo>
                <a:cubicBezTo>
                  <a:pt x="97559" y="65087"/>
                  <a:pt x="93663" y="67685"/>
                  <a:pt x="93663" y="71581"/>
                </a:cubicBezTo>
                <a:lnTo>
                  <a:pt x="93663" y="100157"/>
                </a:lnTo>
                <a:cubicBezTo>
                  <a:pt x="93663" y="105352"/>
                  <a:pt x="97559" y="107950"/>
                  <a:pt x="101456" y="107950"/>
                </a:cubicBezTo>
                <a:cubicBezTo>
                  <a:pt x="105353" y="107950"/>
                  <a:pt x="107951" y="105352"/>
                  <a:pt x="107951" y="100157"/>
                </a:cubicBezTo>
                <a:cubicBezTo>
                  <a:pt x="107951" y="100157"/>
                  <a:pt x="107951" y="100157"/>
                  <a:pt x="107951" y="71581"/>
                </a:cubicBezTo>
                <a:cubicBezTo>
                  <a:pt x="107951" y="67685"/>
                  <a:pt x="105353" y="65087"/>
                  <a:pt x="101456" y="65087"/>
                </a:cubicBezTo>
                <a:close/>
                <a:moveTo>
                  <a:pt x="72881" y="65087"/>
                </a:moveTo>
                <a:cubicBezTo>
                  <a:pt x="67686" y="65087"/>
                  <a:pt x="65088" y="67685"/>
                  <a:pt x="65088" y="71581"/>
                </a:cubicBezTo>
                <a:cubicBezTo>
                  <a:pt x="65088" y="71581"/>
                  <a:pt x="65088" y="71581"/>
                  <a:pt x="65088" y="100157"/>
                </a:cubicBezTo>
                <a:cubicBezTo>
                  <a:pt x="65088" y="105352"/>
                  <a:pt x="67686" y="107950"/>
                  <a:pt x="72881" y="107950"/>
                </a:cubicBezTo>
                <a:cubicBezTo>
                  <a:pt x="76778" y="107950"/>
                  <a:pt x="79376" y="105352"/>
                  <a:pt x="79376" y="100157"/>
                </a:cubicBezTo>
                <a:lnTo>
                  <a:pt x="79376" y="71581"/>
                </a:lnTo>
                <a:cubicBezTo>
                  <a:pt x="79376" y="67685"/>
                  <a:pt x="76778" y="65087"/>
                  <a:pt x="72881" y="65087"/>
                </a:cubicBezTo>
                <a:close/>
                <a:moveTo>
                  <a:pt x="107950" y="14287"/>
                </a:moveTo>
                <a:lnTo>
                  <a:pt x="107950" y="28575"/>
                </a:lnTo>
                <a:lnTo>
                  <a:pt x="223838" y="28575"/>
                </a:lnTo>
                <a:lnTo>
                  <a:pt x="223838" y="14287"/>
                </a:lnTo>
                <a:close/>
                <a:moveTo>
                  <a:pt x="64802" y="0"/>
                </a:moveTo>
                <a:cubicBezTo>
                  <a:pt x="64802" y="0"/>
                  <a:pt x="64802" y="0"/>
                  <a:pt x="266986" y="0"/>
                </a:cubicBezTo>
                <a:cubicBezTo>
                  <a:pt x="270874" y="0"/>
                  <a:pt x="273466" y="2589"/>
                  <a:pt x="273466" y="6474"/>
                </a:cubicBezTo>
                <a:cubicBezTo>
                  <a:pt x="273466" y="10358"/>
                  <a:pt x="270874" y="14242"/>
                  <a:pt x="266986" y="14242"/>
                </a:cubicBezTo>
                <a:cubicBezTo>
                  <a:pt x="266986" y="14242"/>
                  <a:pt x="266986" y="14242"/>
                  <a:pt x="238472" y="14242"/>
                </a:cubicBezTo>
                <a:cubicBezTo>
                  <a:pt x="238472" y="14242"/>
                  <a:pt x="238472" y="14242"/>
                  <a:pt x="238472" y="28484"/>
                </a:cubicBezTo>
                <a:cubicBezTo>
                  <a:pt x="238472" y="28484"/>
                  <a:pt x="238472" y="28484"/>
                  <a:pt x="303275" y="28484"/>
                </a:cubicBezTo>
                <a:cubicBezTo>
                  <a:pt x="307163" y="28484"/>
                  <a:pt x="309755" y="31073"/>
                  <a:pt x="309755" y="34958"/>
                </a:cubicBezTo>
                <a:cubicBezTo>
                  <a:pt x="309755" y="34958"/>
                  <a:pt x="309755" y="34958"/>
                  <a:pt x="309755" y="301671"/>
                </a:cubicBezTo>
                <a:cubicBezTo>
                  <a:pt x="309755" y="301671"/>
                  <a:pt x="309755" y="301671"/>
                  <a:pt x="324012" y="301671"/>
                </a:cubicBezTo>
                <a:cubicBezTo>
                  <a:pt x="329196" y="301671"/>
                  <a:pt x="331788" y="305555"/>
                  <a:pt x="331788" y="309439"/>
                </a:cubicBezTo>
                <a:cubicBezTo>
                  <a:pt x="331788" y="313324"/>
                  <a:pt x="329196" y="315913"/>
                  <a:pt x="324012" y="315913"/>
                </a:cubicBezTo>
                <a:cubicBezTo>
                  <a:pt x="324012" y="315913"/>
                  <a:pt x="324012" y="315913"/>
                  <a:pt x="7776" y="315913"/>
                </a:cubicBezTo>
                <a:cubicBezTo>
                  <a:pt x="2592" y="315913"/>
                  <a:pt x="0" y="313324"/>
                  <a:pt x="0" y="309439"/>
                </a:cubicBezTo>
                <a:cubicBezTo>
                  <a:pt x="0" y="305555"/>
                  <a:pt x="2592" y="301671"/>
                  <a:pt x="7776" y="301671"/>
                </a:cubicBezTo>
                <a:cubicBezTo>
                  <a:pt x="7776" y="301671"/>
                  <a:pt x="7776" y="301671"/>
                  <a:pt x="22033" y="301671"/>
                </a:cubicBezTo>
                <a:cubicBezTo>
                  <a:pt x="22033" y="301671"/>
                  <a:pt x="22033" y="301671"/>
                  <a:pt x="22033" y="34958"/>
                </a:cubicBezTo>
                <a:cubicBezTo>
                  <a:pt x="22033" y="31073"/>
                  <a:pt x="24625" y="28484"/>
                  <a:pt x="28513" y="28484"/>
                </a:cubicBezTo>
                <a:cubicBezTo>
                  <a:pt x="28513" y="28484"/>
                  <a:pt x="28513" y="28484"/>
                  <a:pt x="93315" y="28484"/>
                </a:cubicBezTo>
                <a:cubicBezTo>
                  <a:pt x="93315" y="28484"/>
                  <a:pt x="93315" y="28484"/>
                  <a:pt x="93315" y="14242"/>
                </a:cubicBezTo>
                <a:cubicBezTo>
                  <a:pt x="93315" y="14242"/>
                  <a:pt x="93315" y="14242"/>
                  <a:pt x="64802" y="14242"/>
                </a:cubicBezTo>
                <a:cubicBezTo>
                  <a:pt x="60914" y="14242"/>
                  <a:pt x="58322" y="10358"/>
                  <a:pt x="58322" y="6474"/>
                </a:cubicBezTo>
                <a:cubicBezTo>
                  <a:pt x="58322" y="2589"/>
                  <a:pt x="60914" y="0"/>
                  <a:pt x="64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" name="PA_任意多边形 45" title="eESxyZhHeg"/>
          <p:cNvSpPr/>
          <p:nvPr>
            <p:custDataLst>
              <p:tags r:id="rId15"/>
            </p:custDataLst>
          </p:nvPr>
        </p:nvSpPr>
        <p:spPr bwMode="auto">
          <a:xfrm>
            <a:off x="6730253" y="3887356"/>
            <a:ext cx="397580" cy="501092"/>
          </a:xfrm>
          <a:custGeom>
            <a:avLst/>
            <a:gdLst>
              <a:gd name="connsiteX0" fmla="*/ 179388 w 268288"/>
              <a:gd name="connsiteY0" fmla="*/ 166688 h 338138"/>
              <a:gd name="connsiteX1" fmla="*/ 203200 w 268288"/>
              <a:gd name="connsiteY1" fmla="*/ 190443 h 338138"/>
              <a:gd name="connsiteX2" fmla="*/ 203200 w 268288"/>
              <a:gd name="connsiteY2" fmla="*/ 252471 h 338138"/>
              <a:gd name="connsiteX3" fmla="*/ 179388 w 268288"/>
              <a:gd name="connsiteY3" fmla="*/ 276226 h 338138"/>
              <a:gd name="connsiteX4" fmla="*/ 155575 w 268288"/>
              <a:gd name="connsiteY4" fmla="*/ 252471 h 338138"/>
              <a:gd name="connsiteX5" fmla="*/ 155575 w 268288"/>
              <a:gd name="connsiteY5" fmla="*/ 190443 h 338138"/>
              <a:gd name="connsiteX6" fmla="*/ 179388 w 268288"/>
              <a:gd name="connsiteY6" fmla="*/ 166688 h 338138"/>
              <a:gd name="connsiteX7" fmla="*/ 179388 w 268288"/>
              <a:gd name="connsiteY7" fmla="*/ 150813 h 338138"/>
              <a:gd name="connsiteX8" fmla="*/ 139700 w 268288"/>
              <a:gd name="connsiteY8" fmla="*/ 190427 h 338138"/>
              <a:gd name="connsiteX9" fmla="*/ 139700 w 268288"/>
              <a:gd name="connsiteY9" fmla="*/ 252488 h 338138"/>
              <a:gd name="connsiteX10" fmla="*/ 179388 w 268288"/>
              <a:gd name="connsiteY10" fmla="*/ 292101 h 338138"/>
              <a:gd name="connsiteX11" fmla="*/ 219075 w 268288"/>
              <a:gd name="connsiteY11" fmla="*/ 252488 h 338138"/>
              <a:gd name="connsiteX12" fmla="*/ 219075 w 268288"/>
              <a:gd name="connsiteY12" fmla="*/ 190427 h 338138"/>
              <a:gd name="connsiteX13" fmla="*/ 179388 w 268288"/>
              <a:gd name="connsiteY13" fmla="*/ 150813 h 338138"/>
              <a:gd name="connsiteX14" fmla="*/ 57120 w 268288"/>
              <a:gd name="connsiteY14" fmla="*/ 150813 h 338138"/>
              <a:gd name="connsiteX15" fmla="*/ 49212 w 268288"/>
              <a:gd name="connsiteY15" fmla="*/ 158705 h 338138"/>
              <a:gd name="connsiteX16" fmla="*/ 57120 w 268288"/>
              <a:gd name="connsiteY16" fmla="*/ 166597 h 338138"/>
              <a:gd name="connsiteX17" fmla="*/ 80842 w 268288"/>
              <a:gd name="connsiteY17" fmla="*/ 166597 h 338138"/>
              <a:gd name="connsiteX18" fmla="*/ 103247 w 268288"/>
              <a:gd name="connsiteY18" fmla="*/ 188959 h 338138"/>
              <a:gd name="connsiteX19" fmla="*/ 103247 w 268288"/>
              <a:gd name="connsiteY19" fmla="*/ 190274 h 338138"/>
              <a:gd name="connsiteX20" fmla="*/ 80842 w 268288"/>
              <a:gd name="connsiteY20" fmla="*/ 212635 h 338138"/>
              <a:gd name="connsiteX21" fmla="*/ 57120 w 268288"/>
              <a:gd name="connsiteY21" fmla="*/ 212635 h 338138"/>
              <a:gd name="connsiteX22" fmla="*/ 49212 w 268288"/>
              <a:gd name="connsiteY22" fmla="*/ 220527 h 338138"/>
              <a:gd name="connsiteX23" fmla="*/ 57120 w 268288"/>
              <a:gd name="connsiteY23" fmla="*/ 228419 h 338138"/>
              <a:gd name="connsiteX24" fmla="*/ 80842 w 268288"/>
              <a:gd name="connsiteY24" fmla="*/ 228419 h 338138"/>
              <a:gd name="connsiteX25" fmla="*/ 103247 w 268288"/>
              <a:gd name="connsiteY25" fmla="*/ 250781 h 338138"/>
              <a:gd name="connsiteX26" fmla="*/ 80842 w 268288"/>
              <a:gd name="connsiteY26" fmla="*/ 273142 h 338138"/>
              <a:gd name="connsiteX27" fmla="*/ 57120 w 268288"/>
              <a:gd name="connsiteY27" fmla="*/ 273142 h 338138"/>
              <a:gd name="connsiteX28" fmla="*/ 49212 w 268288"/>
              <a:gd name="connsiteY28" fmla="*/ 281034 h 338138"/>
              <a:gd name="connsiteX29" fmla="*/ 57120 w 268288"/>
              <a:gd name="connsiteY29" fmla="*/ 288926 h 338138"/>
              <a:gd name="connsiteX30" fmla="*/ 80842 w 268288"/>
              <a:gd name="connsiteY30" fmla="*/ 288926 h 338138"/>
              <a:gd name="connsiteX31" fmla="*/ 119062 w 268288"/>
              <a:gd name="connsiteY31" fmla="*/ 250781 h 338138"/>
              <a:gd name="connsiteX32" fmla="*/ 103247 w 268288"/>
              <a:gd name="connsiteY32" fmla="*/ 220527 h 338138"/>
              <a:gd name="connsiteX33" fmla="*/ 119062 w 268288"/>
              <a:gd name="connsiteY33" fmla="*/ 190274 h 338138"/>
              <a:gd name="connsiteX34" fmla="*/ 119062 w 268288"/>
              <a:gd name="connsiteY34" fmla="*/ 188959 h 338138"/>
              <a:gd name="connsiteX35" fmla="*/ 80842 w 268288"/>
              <a:gd name="connsiteY35" fmla="*/ 150813 h 338138"/>
              <a:gd name="connsiteX36" fmla="*/ 57120 w 268288"/>
              <a:gd name="connsiteY36" fmla="*/ 150813 h 338138"/>
              <a:gd name="connsiteX37" fmla="*/ 46099 w 268288"/>
              <a:gd name="connsiteY37" fmla="*/ 47625 h 338138"/>
              <a:gd name="connsiteX38" fmla="*/ 15875 w 268288"/>
              <a:gd name="connsiteY38" fmla="*/ 79629 h 338138"/>
              <a:gd name="connsiteX39" fmla="*/ 15875 w 268288"/>
              <a:gd name="connsiteY39" fmla="*/ 114300 h 338138"/>
              <a:gd name="connsiteX40" fmla="*/ 252413 w 268288"/>
              <a:gd name="connsiteY40" fmla="*/ 114300 h 338138"/>
              <a:gd name="connsiteX41" fmla="*/ 252413 w 268288"/>
              <a:gd name="connsiteY41" fmla="*/ 79629 h 338138"/>
              <a:gd name="connsiteX42" fmla="*/ 222189 w 268288"/>
              <a:gd name="connsiteY42" fmla="*/ 47625 h 338138"/>
              <a:gd name="connsiteX43" fmla="*/ 210362 w 268288"/>
              <a:gd name="connsiteY43" fmla="*/ 47625 h 338138"/>
              <a:gd name="connsiteX44" fmla="*/ 210362 w 268288"/>
              <a:gd name="connsiteY44" fmla="*/ 71628 h 338138"/>
              <a:gd name="connsiteX45" fmla="*/ 202477 w 268288"/>
              <a:gd name="connsiteY45" fmla="*/ 79629 h 338138"/>
              <a:gd name="connsiteX46" fmla="*/ 194593 w 268288"/>
              <a:gd name="connsiteY46" fmla="*/ 71628 h 338138"/>
              <a:gd name="connsiteX47" fmla="*/ 194593 w 268288"/>
              <a:gd name="connsiteY47" fmla="*/ 47625 h 338138"/>
              <a:gd name="connsiteX48" fmla="*/ 73696 w 268288"/>
              <a:gd name="connsiteY48" fmla="*/ 47625 h 338138"/>
              <a:gd name="connsiteX49" fmla="*/ 73696 w 268288"/>
              <a:gd name="connsiteY49" fmla="*/ 71628 h 338138"/>
              <a:gd name="connsiteX50" fmla="*/ 65811 w 268288"/>
              <a:gd name="connsiteY50" fmla="*/ 79629 h 338138"/>
              <a:gd name="connsiteX51" fmla="*/ 57926 w 268288"/>
              <a:gd name="connsiteY51" fmla="*/ 71628 h 338138"/>
              <a:gd name="connsiteX52" fmla="*/ 57926 w 268288"/>
              <a:gd name="connsiteY52" fmla="*/ 47625 h 338138"/>
              <a:gd name="connsiteX53" fmla="*/ 46099 w 268288"/>
              <a:gd name="connsiteY53" fmla="*/ 47625 h 338138"/>
              <a:gd name="connsiteX54" fmla="*/ 65757 w 268288"/>
              <a:gd name="connsiteY54" fmla="*/ 0 h 338138"/>
              <a:gd name="connsiteX55" fmla="*/ 73648 w 268288"/>
              <a:gd name="connsiteY55" fmla="*/ 7925 h 338138"/>
              <a:gd name="connsiteX56" fmla="*/ 73648 w 268288"/>
              <a:gd name="connsiteY56" fmla="*/ 31700 h 338138"/>
              <a:gd name="connsiteX57" fmla="*/ 194640 w 268288"/>
              <a:gd name="connsiteY57" fmla="*/ 31700 h 338138"/>
              <a:gd name="connsiteX58" fmla="*/ 194640 w 268288"/>
              <a:gd name="connsiteY58" fmla="*/ 7925 h 338138"/>
              <a:gd name="connsiteX59" fmla="*/ 202531 w 268288"/>
              <a:gd name="connsiteY59" fmla="*/ 0 h 338138"/>
              <a:gd name="connsiteX60" fmla="*/ 210422 w 268288"/>
              <a:gd name="connsiteY60" fmla="*/ 7925 h 338138"/>
              <a:gd name="connsiteX61" fmla="*/ 210422 w 268288"/>
              <a:gd name="connsiteY61" fmla="*/ 31700 h 338138"/>
              <a:gd name="connsiteX62" fmla="*/ 222258 w 268288"/>
              <a:gd name="connsiteY62" fmla="*/ 31700 h 338138"/>
              <a:gd name="connsiteX63" fmla="*/ 268288 w 268288"/>
              <a:gd name="connsiteY63" fmla="*/ 79251 h 338138"/>
              <a:gd name="connsiteX64" fmla="*/ 268288 w 268288"/>
              <a:gd name="connsiteY64" fmla="*/ 290587 h 338138"/>
              <a:gd name="connsiteX65" fmla="*/ 222258 w 268288"/>
              <a:gd name="connsiteY65" fmla="*/ 338138 h 338138"/>
              <a:gd name="connsiteX66" fmla="*/ 46030 w 268288"/>
              <a:gd name="connsiteY66" fmla="*/ 338138 h 338138"/>
              <a:gd name="connsiteX67" fmla="*/ 0 w 268288"/>
              <a:gd name="connsiteY67" fmla="*/ 290587 h 338138"/>
              <a:gd name="connsiteX68" fmla="*/ 0 w 268288"/>
              <a:gd name="connsiteY68" fmla="*/ 79251 h 338138"/>
              <a:gd name="connsiteX69" fmla="*/ 46030 w 268288"/>
              <a:gd name="connsiteY69" fmla="*/ 31700 h 338138"/>
              <a:gd name="connsiteX70" fmla="*/ 57866 w 268288"/>
              <a:gd name="connsiteY70" fmla="*/ 31700 h 338138"/>
              <a:gd name="connsiteX71" fmla="*/ 57866 w 268288"/>
              <a:gd name="connsiteY71" fmla="*/ 7925 h 338138"/>
              <a:gd name="connsiteX72" fmla="*/ 65757 w 268288"/>
              <a:gd name="connsiteY72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8288" h="338138">
                <a:moveTo>
                  <a:pt x="179388" y="166688"/>
                </a:moveTo>
                <a:cubicBezTo>
                  <a:pt x="192617" y="166688"/>
                  <a:pt x="203200" y="177246"/>
                  <a:pt x="203200" y="190443"/>
                </a:cubicBezTo>
                <a:cubicBezTo>
                  <a:pt x="203200" y="252471"/>
                  <a:pt x="203200" y="252471"/>
                  <a:pt x="203200" y="252471"/>
                </a:cubicBezTo>
                <a:cubicBezTo>
                  <a:pt x="203200" y="265668"/>
                  <a:pt x="192617" y="276226"/>
                  <a:pt x="179388" y="276226"/>
                </a:cubicBezTo>
                <a:cubicBezTo>
                  <a:pt x="166158" y="276226"/>
                  <a:pt x="155575" y="265668"/>
                  <a:pt x="155575" y="252471"/>
                </a:cubicBezTo>
                <a:cubicBezTo>
                  <a:pt x="155575" y="190443"/>
                  <a:pt x="155575" y="190443"/>
                  <a:pt x="155575" y="190443"/>
                </a:cubicBezTo>
                <a:cubicBezTo>
                  <a:pt x="155575" y="177246"/>
                  <a:pt x="166158" y="166688"/>
                  <a:pt x="179388" y="166688"/>
                </a:cubicBezTo>
                <a:close/>
                <a:moveTo>
                  <a:pt x="179388" y="150813"/>
                </a:moveTo>
                <a:cubicBezTo>
                  <a:pt x="158221" y="150813"/>
                  <a:pt x="139700" y="169299"/>
                  <a:pt x="139700" y="190427"/>
                </a:cubicBezTo>
                <a:cubicBezTo>
                  <a:pt x="139700" y="252488"/>
                  <a:pt x="139700" y="252488"/>
                  <a:pt x="139700" y="252488"/>
                </a:cubicBezTo>
                <a:cubicBezTo>
                  <a:pt x="139700" y="273615"/>
                  <a:pt x="158221" y="292101"/>
                  <a:pt x="179388" y="292101"/>
                </a:cubicBezTo>
                <a:cubicBezTo>
                  <a:pt x="201877" y="292101"/>
                  <a:pt x="219075" y="273615"/>
                  <a:pt x="219075" y="252488"/>
                </a:cubicBezTo>
                <a:lnTo>
                  <a:pt x="219075" y="190427"/>
                </a:lnTo>
                <a:cubicBezTo>
                  <a:pt x="219075" y="169299"/>
                  <a:pt x="201877" y="150813"/>
                  <a:pt x="179388" y="150813"/>
                </a:cubicBezTo>
                <a:close/>
                <a:moveTo>
                  <a:pt x="57120" y="150813"/>
                </a:moveTo>
                <a:cubicBezTo>
                  <a:pt x="51848" y="150813"/>
                  <a:pt x="49212" y="154759"/>
                  <a:pt x="49212" y="158705"/>
                </a:cubicBezTo>
                <a:cubicBezTo>
                  <a:pt x="49212" y="163967"/>
                  <a:pt x="51848" y="166597"/>
                  <a:pt x="57120" y="166597"/>
                </a:cubicBezTo>
                <a:cubicBezTo>
                  <a:pt x="80842" y="166597"/>
                  <a:pt x="80842" y="166597"/>
                  <a:pt x="80842" y="166597"/>
                </a:cubicBezTo>
                <a:cubicBezTo>
                  <a:pt x="92704" y="166597"/>
                  <a:pt x="103247" y="177120"/>
                  <a:pt x="103247" y="188959"/>
                </a:cubicBezTo>
                <a:cubicBezTo>
                  <a:pt x="103247" y="190274"/>
                  <a:pt x="103247" y="190274"/>
                  <a:pt x="103247" y="190274"/>
                </a:cubicBezTo>
                <a:cubicBezTo>
                  <a:pt x="103247" y="202112"/>
                  <a:pt x="92704" y="212635"/>
                  <a:pt x="80842" y="212635"/>
                </a:cubicBezTo>
                <a:cubicBezTo>
                  <a:pt x="57120" y="212635"/>
                  <a:pt x="57120" y="212635"/>
                  <a:pt x="57120" y="212635"/>
                </a:cubicBezTo>
                <a:cubicBezTo>
                  <a:pt x="51848" y="212635"/>
                  <a:pt x="49212" y="215266"/>
                  <a:pt x="49212" y="220527"/>
                </a:cubicBezTo>
                <a:cubicBezTo>
                  <a:pt x="49212" y="224473"/>
                  <a:pt x="51848" y="228419"/>
                  <a:pt x="57120" y="228419"/>
                </a:cubicBezTo>
                <a:cubicBezTo>
                  <a:pt x="80842" y="228419"/>
                  <a:pt x="80842" y="228419"/>
                  <a:pt x="80842" y="228419"/>
                </a:cubicBezTo>
                <a:cubicBezTo>
                  <a:pt x="92704" y="228419"/>
                  <a:pt x="103247" y="237627"/>
                  <a:pt x="103247" y="250781"/>
                </a:cubicBezTo>
                <a:cubicBezTo>
                  <a:pt x="103247" y="263934"/>
                  <a:pt x="92704" y="273142"/>
                  <a:pt x="80842" y="273142"/>
                </a:cubicBezTo>
                <a:cubicBezTo>
                  <a:pt x="57120" y="273142"/>
                  <a:pt x="57120" y="273142"/>
                  <a:pt x="57120" y="273142"/>
                </a:cubicBezTo>
                <a:cubicBezTo>
                  <a:pt x="51848" y="273142"/>
                  <a:pt x="49212" y="277088"/>
                  <a:pt x="49212" y="281034"/>
                </a:cubicBezTo>
                <a:cubicBezTo>
                  <a:pt x="49212" y="284980"/>
                  <a:pt x="51848" y="288926"/>
                  <a:pt x="57120" y="288926"/>
                </a:cubicBezTo>
                <a:cubicBezTo>
                  <a:pt x="80842" y="288926"/>
                  <a:pt x="80842" y="288926"/>
                  <a:pt x="80842" y="288926"/>
                </a:cubicBezTo>
                <a:cubicBezTo>
                  <a:pt x="101929" y="288926"/>
                  <a:pt x="119062" y="271826"/>
                  <a:pt x="119062" y="250781"/>
                </a:cubicBezTo>
                <a:cubicBezTo>
                  <a:pt x="119062" y="237627"/>
                  <a:pt x="112473" y="227104"/>
                  <a:pt x="103247" y="220527"/>
                </a:cubicBezTo>
                <a:cubicBezTo>
                  <a:pt x="112473" y="212635"/>
                  <a:pt x="119062" y="202112"/>
                  <a:pt x="119062" y="190274"/>
                </a:cubicBezTo>
                <a:lnTo>
                  <a:pt x="119062" y="188959"/>
                </a:lnTo>
                <a:cubicBezTo>
                  <a:pt x="119062" y="167913"/>
                  <a:pt x="101929" y="150813"/>
                  <a:pt x="80842" y="150813"/>
                </a:cubicBezTo>
                <a:cubicBezTo>
                  <a:pt x="57120" y="150813"/>
                  <a:pt x="57120" y="150813"/>
                  <a:pt x="57120" y="150813"/>
                </a:cubicBezTo>
                <a:close/>
                <a:moveTo>
                  <a:pt x="46099" y="47625"/>
                </a:moveTo>
                <a:cubicBezTo>
                  <a:pt x="29016" y="47625"/>
                  <a:pt x="15875" y="62294"/>
                  <a:pt x="15875" y="79629"/>
                </a:cubicBezTo>
                <a:cubicBezTo>
                  <a:pt x="15875" y="114300"/>
                  <a:pt x="15875" y="114300"/>
                  <a:pt x="15875" y="114300"/>
                </a:cubicBezTo>
                <a:cubicBezTo>
                  <a:pt x="252413" y="114300"/>
                  <a:pt x="252413" y="114300"/>
                  <a:pt x="252413" y="114300"/>
                </a:cubicBezTo>
                <a:lnTo>
                  <a:pt x="252413" y="79629"/>
                </a:lnTo>
                <a:cubicBezTo>
                  <a:pt x="252413" y="62294"/>
                  <a:pt x="239272" y="47625"/>
                  <a:pt x="222189" y="47625"/>
                </a:cubicBezTo>
                <a:cubicBezTo>
                  <a:pt x="210362" y="47625"/>
                  <a:pt x="210362" y="47625"/>
                  <a:pt x="210362" y="47625"/>
                </a:cubicBezTo>
                <a:cubicBezTo>
                  <a:pt x="210362" y="71628"/>
                  <a:pt x="210362" y="71628"/>
                  <a:pt x="210362" y="71628"/>
                </a:cubicBezTo>
                <a:cubicBezTo>
                  <a:pt x="210362" y="75629"/>
                  <a:pt x="206420" y="79629"/>
                  <a:pt x="202477" y="79629"/>
                </a:cubicBezTo>
                <a:cubicBezTo>
                  <a:pt x="197221" y="79629"/>
                  <a:pt x="194593" y="75629"/>
                  <a:pt x="194593" y="71628"/>
                </a:cubicBezTo>
                <a:cubicBezTo>
                  <a:pt x="194593" y="47625"/>
                  <a:pt x="194593" y="47625"/>
                  <a:pt x="194593" y="47625"/>
                </a:cubicBezTo>
                <a:cubicBezTo>
                  <a:pt x="73696" y="47625"/>
                  <a:pt x="73696" y="47625"/>
                  <a:pt x="73696" y="47625"/>
                </a:cubicBezTo>
                <a:cubicBezTo>
                  <a:pt x="73696" y="71628"/>
                  <a:pt x="73696" y="71628"/>
                  <a:pt x="73696" y="71628"/>
                </a:cubicBezTo>
                <a:cubicBezTo>
                  <a:pt x="73696" y="75629"/>
                  <a:pt x="71067" y="79629"/>
                  <a:pt x="65811" y="79629"/>
                </a:cubicBezTo>
                <a:cubicBezTo>
                  <a:pt x="61869" y="79629"/>
                  <a:pt x="57926" y="75629"/>
                  <a:pt x="57926" y="71628"/>
                </a:cubicBezTo>
                <a:cubicBezTo>
                  <a:pt x="57926" y="47625"/>
                  <a:pt x="57926" y="47625"/>
                  <a:pt x="57926" y="47625"/>
                </a:cubicBezTo>
                <a:cubicBezTo>
                  <a:pt x="46099" y="47625"/>
                  <a:pt x="46099" y="47625"/>
                  <a:pt x="46099" y="47625"/>
                </a:cubicBezTo>
                <a:close/>
                <a:moveTo>
                  <a:pt x="65757" y="0"/>
                </a:moveTo>
                <a:cubicBezTo>
                  <a:pt x="71018" y="0"/>
                  <a:pt x="73648" y="3962"/>
                  <a:pt x="73648" y="7925"/>
                </a:cubicBezTo>
                <a:cubicBezTo>
                  <a:pt x="73648" y="31700"/>
                  <a:pt x="73648" y="31700"/>
                  <a:pt x="73648" y="31700"/>
                </a:cubicBezTo>
                <a:cubicBezTo>
                  <a:pt x="194640" y="31700"/>
                  <a:pt x="194640" y="31700"/>
                  <a:pt x="194640" y="31700"/>
                </a:cubicBezTo>
                <a:cubicBezTo>
                  <a:pt x="194640" y="7925"/>
                  <a:pt x="194640" y="7925"/>
                  <a:pt x="194640" y="7925"/>
                </a:cubicBezTo>
                <a:cubicBezTo>
                  <a:pt x="194640" y="3962"/>
                  <a:pt x="197271" y="0"/>
                  <a:pt x="202531" y="0"/>
                </a:cubicBezTo>
                <a:cubicBezTo>
                  <a:pt x="206477" y="0"/>
                  <a:pt x="210422" y="3962"/>
                  <a:pt x="210422" y="7925"/>
                </a:cubicBezTo>
                <a:cubicBezTo>
                  <a:pt x="210422" y="31700"/>
                  <a:pt x="210422" y="31700"/>
                  <a:pt x="210422" y="31700"/>
                </a:cubicBezTo>
                <a:cubicBezTo>
                  <a:pt x="222258" y="31700"/>
                  <a:pt x="222258" y="31700"/>
                  <a:pt x="222258" y="31700"/>
                </a:cubicBezTo>
                <a:cubicBezTo>
                  <a:pt x="247246" y="31700"/>
                  <a:pt x="268288" y="52834"/>
                  <a:pt x="268288" y="79251"/>
                </a:cubicBezTo>
                <a:cubicBezTo>
                  <a:pt x="268288" y="290587"/>
                  <a:pt x="268288" y="290587"/>
                  <a:pt x="268288" y="290587"/>
                </a:cubicBezTo>
                <a:cubicBezTo>
                  <a:pt x="268288" y="317005"/>
                  <a:pt x="247246" y="338138"/>
                  <a:pt x="222258" y="338138"/>
                </a:cubicBezTo>
                <a:cubicBezTo>
                  <a:pt x="46030" y="338138"/>
                  <a:pt x="46030" y="338138"/>
                  <a:pt x="46030" y="338138"/>
                </a:cubicBezTo>
                <a:cubicBezTo>
                  <a:pt x="21042" y="338138"/>
                  <a:pt x="0" y="317005"/>
                  <a:pt x="0" y="290587"/>
                </a:cubicBezTo>
                <a:cubicBezTo>
                  <a:pt x="0" y="79251"/>
                  <a:pt x="0" y="79251"/>
                  <a:pt x="0" y="79251"/>
                </a:cubicBezTo>
                <a:cubicBezTo>
                  <a:pt x="0" y="52834"/>
                  <a:pt x="21042" y="31700"/>
                  <a:pt x="46030" y="31700"/>
                </a:cubicBezTo>
                <a:cubicBezTo>
                  <a:pt x="57866" y="31700"/>
                  <a:pt x="57866" y="31700"/>
                  <a:pt x="57866" y="31700"/>
                </a:cubicBezTo>
                <a:cubicBezTo>
                  <a:pt x="57866" y="7925"/>
                  <a:pt x="57866" y="7925"/>
                  <a:pt x="57866" y="7925"/>
                </a:cubicBezTo>
                <a:cubicBezTo>
                  <a:pt x="57866" y="3962"/>
                  <a:pt x="61812" y="0"/>
                  <a:pt x="657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PA_文本框 21"/>
          <p:cNvSpPr txBox="1"/>
          <p:nvPr>
            <p:custDataLst>
              <p:tags r:id="rId16"/>
            </p:custDataLst>
          </p:nvPr>
        </p:nvSpPr>
        <p:spPr>
          <a:xfrm>
            <a:off x="1039783" y="3420756"/>
            <a:ext cx="240761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42" name="PA_矩形 41"/>
          <p:cNvSpPr/>
          <p:nvPr>
            <p:custDataLst>
              <p:tags r:id="rId17"/>
            </p:custDataLst>
          </p:nvPr>
        </p:nvSpPr>
        <p:spPr>
          <a:xfrm>
            <a:off x="1039783" y="3174535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3765">
              <a:defRPr/>
            </a:pPr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  <a:endParaRPr lang="zh-CN" altLang="en-US" sz="16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9" name="PA_文本框 24"/>
          <p:cNvSpPr txBox="1"/>
          <p:nvPr>
            <p:custDataLst>
              <p:tags r:id="rId18"/>
            </p:custDataLst>
          </p:nvPr>
        </p:nvSpPr>
        <p:spPr>
          <a:xfrm>
            <a:off x="8741010" y="3420756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40" name="PA_矩形 39"/>
          <p:cNvSpPr/>
          <p:nvPr>
            <p:custDataLst>
              <p:tags r:id="rId19"/>
            </p:custDataLst>
          </p:nvPr>
        </p:nvSpPr>
        <p:spPr>
          <a:xfrm>
            <a:off x="8741010" y="3174535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3765">
              <a:defRPr/>
            </a:pPr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  <a:endParaRPr lang="zh-CN" altLang="en-US" sz="1600" b="1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7" name="PA_文本框 27"/>
          <p:cNvSpPr txBox="1"/>
          <p:nvPr>
            <p:custDataLst>
              <p:tags r:id="rId20"/>
            </p:custDataLst>
          </p:nvPr>
        </p:nvSpPr>
        <p:spPr>
          <a:xfrm>
            <a:off x="1039783" y="2039533"/>
            <a:ext cx="240761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3765">
              <a:lnSpc>
                <a:spcPct val="120000"/>
              </a:lnSpc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8" name="PA_矩形 37"/>
          <p:cNvSpPr/>
          <p:nvPr>
            <p:custDataLst>
              <p:tags r:id="rId21"/>
            </p:custDataLst>
          </p:nvPr>
        </p:nvSpPr>
        <p:spPr>
          <a:xfrm>
            <a:off x="1039783" y="1793312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algn="r" defTabSz="913765">
              <a:defRPr/>
            </a:pPr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  <a:endParaRPr lang="zh-CN" altLang="en-US" sz="1600" b="1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5" name="PA_文本框 30"/>
          <p:cNvSpPr txBox="1"/>
          <p:nvPr>
            <p:custDataLst>
              <p:tags r:id="rId22"/>
            </p:custDataLst>
          </p:nvPr>
        </p:nvSpPr>
        <p:spPr>
          <a:xfrm>
            <a:off x="8741010" y="2039533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000"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cs typeface="+mn-ea"/>
                <a:sym typeface="+mn-lt"/>
              </a:rPr>
            </a:br>
            <a:r>
              <a:rPr lang="zh-CN" altLang="en-US" sz="1000">
                <a:cs typeface="+mn-ea"/>
                <a:sym typeface="+mn-lt"/>
              </a:rPr>
              <a:t>（建议使用主题字体）</a:t>
            </a: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36" name="PA_矩形 35"/>
          <p:cNvSpPr/>
          <p:nvPr>
            <p:custDataLst>
              <p:tags r:id="rId23"/>
            </p:custDataLst>
          </p:nvPr>
        </p:nvSpPr>
        <p:spPr>
          <a:xfrm>
            <a:off x="8741010" y="1793312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lvl="0" defTabSz="913765">
              <a:defRPr/>
            </a:pPr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  <a:endParaRPr lang="zh-CN" altLang="en-US" sz="1600" b="1">
              <a:solidFill>
                <a:schemeClr val="accent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4" grpId="0"/>
      <p:bldP spid="55" grpId="0"/>
      <p:bldP spid="52" grpId="0"/>
      <p:bldP spid="53" grpId="0"/>
      <p:bldP spid="44" grpId="0" animBg="1"/>
      <p:bldP spid="45" grpId="0" animBg="1"/>
      <p:bldP spid="46" grpId="0" animBg="1"/>
      <p:bldP spid="41" grpId="0"/>
      <p:bldP spid="42" grpId="0"/>
      <p:bldP spid="39" grpId="0"/>
      <p:bldP spid="40" grpId="0"/>
      <p:bldP spid="37" grpId="0"/>
      <p:bldP spid="38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任意多边形: 形状 41"/>
          <p:cNvSpPr/>
          <p:nvPr/>
        </p:nvSpPr>
        <p:spPr bwMode="auto">
          <a:xfrm>
            <a:off x="4891510" y="3430204"/>
            <a:ext cx="3075108" cy="946384"/>
          </a:xfrm>
          <a:custGeom>
            <a:avLst/>
            <a:gdLst>
              <a:gd name="T0" fmla="*/ 3610 w 3610"/>
              <a:gd name="T1" fmla="*/ 555 h 1111"/>
              <a:gd name="T2" fmla="*/ 2581 w 3610"/>
              <a:gd name="T3" fmla="*/ 0 h 1111"/>
              <a:gd name="T4" fmla="*/ 2581 w 3610"/>
              <a:gd name="T5" fmla="*/ 245 h 1111"/>
              <a:gd name="T6" fmla="*/ 358 w 3610"/>
              <a:gd name="T7" fmla="*/ 245 h 1111"/>
              <a:gd name="T8" fmla="*/ 0 w 3610"/>
              <a:gd name="T9" fmla="*/ 866 h 1111"/>
              <a:gd name="T10" fmla="*/ 2581 w 3610"/>
              <a:gd name="T11" fmla="*/ 866 h 1111"/>
              <a:gd name="T12" fmla="*/ 2581 w 3610"/>
              <a:gd name="T13" fmla="*/ 1111 h 1111"/>
              <a:gd name="T14" fmla="*/ 3610 w 3610"/>
              <a:gd name="T15" fmla="*/ 555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10" h="1111">
                <a:moveTo>
                  <a:pt x="3610" y="555"/>
                </a:moveTo>
                <a:lnTo>
                  <a:pt x="2581" y="0"/>
                </a:lnTo>
                <a:lnTo>
                  <a:pt x="2581" y="245"/>
                </a:lnTo>
                <a:lnTo>
                  <a:pt x="358" y="245"/>
                </a:lnTo>
                <a:lnTo>
                  <a:pt x="0" y="866"/>
                </a:lnTo>
                <a:lnTo>
                  <a:pt x="2581" y="866"/>
                </a:lnTo>
                <a:lnTo>
                  <a:pt x="2581" y="1111"/>
                </a:lnTo>
                <a:lnTo>
                  <a:pt x="3610" y="555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</a:p>
        </p:txBody>
      </p:sp>
      <p:sp>
        <p:nvSpPr>
          <p:cNvPr id="43" name="任意多边形: 形状 42"/>
          <p:cNvSpPr/>
          <p:nvPr/>
        </p:nvSpPr>
        <p:spPr bwMode="auto">
          <a:xfrm>
            <a:off x="5323389" y="1111521"/>
            <a:ext cx="1765845" cy="2527382"/>
          </a:xfrm>
          <a:custGeom>
            <a:avLst/>
            <a:gdLst>
              <a:gd name="T0" fmla="*/ 2073 w 2073"/>
              <a:gd name="T1" fmla="*/ 2967 h 2967"/>
              <a:gd name="T2" fmla="*/ 782 w 2073"/>
              <a:gd name="T3" fmla="*/ 736 h 2967"/>
              <a:gd name="T4" fmla="*/ 996 w 2073"/>
              <a:gd name="T5" fmla="*/ 612 h 2967"/>
              <a:gd name="T6" fmla="*/ 0 w 2073"/>
              <a:gd name="T7" fmla="*/ 0 h 2967"/>
              <a:gd name="T8" fmla="*/ 32 w 2073"/>
              <a:gd name="T9" fmla="*/ 1169 h 2967"/>
              <a:gd name="T10" fmla="*/ 246 w 2073"/>
              <a:gd name="T11" fmla="*/ 1046 h 2967"/>
              <a:gd name="T12" fmla="*/ 1357 w 2073"/>
              <a:gd name="T13" fmla="*/ 2967 h 2967"/>
              <a:gd name="T14" fmla="*/ 2073 w 2073"/>
              <a:gd name="T15" fmla="*/ 2967 h 2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73" h="2967">
                <a:moveTo>
                  <a:pt x="2073" y="2967"/>
                </a:moveTo>
                <a:lnTo>
                  <a:pt x="782" y="736"/>
                </a:lnTo>
                <a:lnTo>
                  <a:pt x="996" y="612"/>
                </a:lnTo>
                <a:lnTo>
                  <a:pt x="0" y="0"/>
                </a:lnTo>
                <a:lnTo>
                  <a:pt x="32" y="1169"/>
                </a:lnTo>
                <a:lnTo>
                  <a:pt x="246" y="1046"/>
                </a:lnTo>
                <a:lnTo>
                  <a:pt x="1357" y="2967"/>
                </a:lnTo>
                <a:lnTo>
                  <a:pt x="2073" y="2967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</a:p>
        </p:txBody>
      </p:sp>
      <p:sp>
        <p:nvSpPr>
          <p:cNvPr id="44" name="任意多边形: 形状 43"/>
          <p:cNvSpPr/>
          <p:nvPr/>
        </p:nvSpPr>
        <p:spPr bwMode="auto">
          <a:xfrm>
            <a:off x="4225379" y="1999981"/>
            <a:ext cx="1615070" cy="2789745"/>
          </a:xfrm>
          <a:custGeom>
            <a:avLst/>
            <a:gdLst>
              <a:gd name="T0" fmla="*/ 1896 w 1896"/>
              <a:gd name="T1" fmla="*/ 618 h 3275"/>
              <a:gd name="T2" fmla="*/ 1536 w 1896"/>
              <a:gd name="T3" fmla="*/ 0 h 3275"/>
              <a:gd name="T4" fmla="*/ 246 w 1896"/>
              <a:gd name="T5" fmla="*/ 2231 h 3275"/>
              <a:gd name="T6" fmla="*/ 33 w 1896"/>
              <a:gd name="T7" fmla="*/ 2108 h 3275"/>
              <a:gd name="T8" fmla="*/ 0 w 1896"/>
              <a:gd name="T9" fmla="*/ 3275 h 3275"/>
              <a:gd name="T10" fmla="*/ 998 w 1896"/>
              <a:gd name="T11" fmla="*/ 2664 h 3275"/>
              <a:gd name="T12" fmla="*/ 784 w 1896"/>
              <a:gd name="T13" fmla="*/ 2540 h 3275"/>
              <a:gd name="T14" fmla="*/ 1896 w 1896"/>
              <a:gd name="T15" fmla="*/ 618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6" h="3275">
                <a:moveTo>
                  <a:pt x="1896" y="618"/>
                </a:moveTo>
                <a:lnTo>
                  <a:pt x="1536" y="0"/>
                </a:lnTo>
                <a:lnTo>
                  <a:pt x="246" y="2231"/>
                </a:lnTo>
                <a:lnTo>
                  <a:pt x="33" y="2108"/>
                </a:lnTo>
                <a:lnTo>
                  <a:pt x="0" y="3275"/>
                </a:lnTo>
                <a:lnTo>
                  <a:pt x="998" y="2664"/>
                </a:lnTo>
                <a:lnTo>
                  <a:pt x="784" y="2540"/>
                </a:lnTo>
                <a:lnTo>
                  <a:pt x="1896" y="618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57150">
            <a:solidFill>
              <a:schemeClr val="bg1"/>
            </a:solidFill>
          </a:ln>
        </p:spPr>
        <p:txBody>
          <a:bodyPr anchor="ctr"/>
          <a:lstStyle/>
          <a:p>
            <a:pPr algn="ctr"/>
          </a:p>
        </p:txBody>
      </p:sp>
      <p:grpSp>
        <p:nvGrpSpPr>
          <p:cNvPr id="38" name="组合 37"/>
          <p:cNvGrpSpPr/>
          <p:nvPr/>
        </p:nvGrpSpPr>
        <p:grpSpPr>
          <a:xfrm>
            <a:off x="2623044" y="2664717"/>
            <a:ext cx="2041029" cy="857260"/>
            <a:chOff x="1732858" y="5001250"/>
            <a:chExt cx="2213143" cy="857260"/>
          </a:xfrm>
        </p:grpSpPr>
        <p:sp>
          <p:nvSpPr>
            <p:cNvPr id="40" name="文本框 1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41" name="文本框 1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17"/>
          <p:cNvSpPr txBox="1"/>
          <p:nvPr/>
        </p:nvSpPr>
        <p:spPr>
          <a:xfrm>
            <a:off x="3420745" y="2234879"/>
            <a:ext cx="1243328" cy="429838"/>
          </a:xfrm>
          <a:prstGeom prst="rect">
            <a:avLst/>
          </a:prstGeom>
          <a:noFill/>
        </p:spPr>
        <p:txBody>
          <a:bodyPr wrap="square" anchor="ctr" anchorCtr="0">
            <a:normAutofit fontScale="92500" lnSpcReduction="20000"/>
          </a:bodyPr>
          <a:lstStyle/>
          <a:p>
            <a:pPr algn="r"/>
            <a:r>
              <a:rPr lang="en-US" altLang="zh-CN" sz="2800">
                <a:latin typeface="Impact" panose="020B0806030902050204" pitchFamily="34" charset="0"/>
              </a:rPr>
              <a:t>01</a:t>
            </a:r>
            <a:endParaRPr lang="en-US" altLang="zh-CN" sz="2800">
              <a:latin typeface="Impact" panose="020B080603090205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527928" y="2592521"/>
            <a:ext cx="2041029" cy="857260"/>
            <a:chOff x="1732858" y="5001250"/>
            <a:chExt cx="2213143" cy="857260"/>
          </a:xfrm>
        </p:grpSpPr>
        <p:sp>
          <p:nvSpPr>
            <p:cNvPr id="36" name="文本框 1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37" name="文本框 1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35" name="文本框 18"/>
          <p:cNvSpPr txBox="1"/>
          <p:nvPr/>
        </p:nvSpPr>
        <p:spPr>
          <a:xfrm>
            <a:off x="7527928" y="2162683"/>
            <a:ext cx="1243328" cy="429838"/>
          </a:xfrm>
          <a:prstGeom prst="rect">
            <a:avLst/>
          </a:prstGeom>
          <a:noFill/>
        </p:spPr>
        <p:txBody>
          <a:bodyPr wrap="square" anchor="ctr" anchorCtr="0">
            <a:normAutofit fontScale="92500" lnSpcReduction="20000"/>
          </a:bodyPr>
          <a:lstStyle/>
          <a:p>
            <a:r>
              <a:rPr lang="en-US" altLang="zh-CN" sz="2800">
                <a:latin typeface="Impact" panose="020B0806030902050204" pitchFamily="34" charset="0"/>
              </a:rPr>
              <a:t>02</a:t>
            </a:r>
            <a:endParaRPr lang="en-US" altLang="zh-CN" sz="2800">
              <a:latin typeface="Impact" panose="020B080603090205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27768" y="4889220"/>
            <a:ext cx="2041029" cy="857260"/>
            <a:chOff x="1732858" y="5001250"/>
            <a:chExt cx="2213143" cy="857260"/>
          </a:xfrm>
        </p:grpSpPr>
        <p:sp>
          <p:nvSpPr>
            <p:cNvPr id="32" name="文本框 31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33" name="文本框 32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tx1"/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tx1"/>
                  </a:solidFill>
                </a:rPr>
              </a:br>
              <a:r>
                <a:rPr lang="zh-CN" altLang="en-US" sz="1000">
                  <a:solidFill>
                    <a:schemeClr val="tx1"/>
                  </a:solidFill>
                </a:rPr>
                <a:t>（建议使用主题字体）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31" name="文本框 19"/>
          <p:cNvSpPr txBox="1"/>
          <p:nvPr/>
        </p:nvSpPr>
        <p:spPr>
          <a:xfrm>
            <a:off x="5426618" y="4459382"/>
            <a:ext cx="1243328" cy="429838"/>
          </a:xfrm>
          <a:prstGeom prst="rect">
            <a:avLst/>
          </a:prstGeom>
          <a:noFill/>
        </p:spPr>
        <p:txBody>
          <a:bodyPr wrap="square" anchor="ctr" anchorCtr="1">
            <a:normAutofit fontScale="92500" lnSpcReduction="20000"/>
          </a:bodyPr>
          <a:lstStyle/>
          <a:p>
            <a:pPr algn="ctr"/>
            <a:r>
              <a:rPr lang="en-US" altLang="zh-CN" sz="2800">
                <a:latin typeface="Impact" panose="020B0806030902050204" pitchFamily="34" charset="0"/>
              </a:rPr>
              <a:t>03</a:t>
            </a:r>
            <a:endParaRPr lang="en-US" altLang="zh-CN" sz="2800"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2" grpId="0" animBg="1"/>
      <p:bldP spid="43" grpId="0" animBg="1"/>
      <p:bldP spid="44" grpId="0" animBg="1"/>
      <p:bldP spid="39" grpId="0"/>
      <p:bldP spid="35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timgsa.baidu.com/timg?image&amp;quality=80&amp;size=b9999_10000&amp;sec=1495696084441&amp;di=bfec2d40793a51cfb992a302a9fd4e03&amp;imgtype=0&amp;src=http%3A%2F%2Fimglf0.ph.126.net%2FnuEmSdW875drDUdxlNdNCA%3D%3D%2F1969761887121426663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3" y="1226571"/>
            <a:ext cx="4800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_矩形 6"/>
          <p:cNvSpPr/>
          <p:nvPr>
            <p:custDataLst>
              <p:tags r:id="rId2"/>
            </p:custDataLst>
          </p:nvPr>
        </p:nvSpPr>
        <p:spPr>
          <a:xfrm>
            <a:off x="5318944" y="1935641"/>
            <a:ext cx="1708681" cy="10935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8" name="PA_文本框 7"/>
          <p:cNvSpPr txBox="1"/>
          <p:nvPr>
            <p:custDataLst>
              <p:tags r:id="rId3"/>
            </p:custDataLst>
          </p:nvPr>
        </p:nvSpPr>
        <p:spPr>
          <a:xfrm>
            <a:off x="5723874" y="1977791"/>
            <a:ext cx="898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rgbClr val="002060"/>
                </a:solidFill>
                <a:cs typeface="+mn-ea"/>
                <a:sym typeface="+mn-lt"/>
              </a:rPr>
              <a:t>肆</a:t>
            </a:r>
            <a:endParaRPr lang="zh-CN" altLang="en-US" sz="60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" name="PA_文本框 8"/>
          <p:cNvSpPr txBox="1"/>
          <p:nvPr>
            <p:custDataLst>
              <p:tags r:id="rId4"/>
            </p:custDataLst>
          </p:nvPr>
        </p:nvSpPr>
        <p:spPr>
          <a:xfrm>
            <a:off x="4483666" y="3140322"/>
            <a:ext cx="337923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3200">
                <a:solidFill>
                  <a:srgbClr val="002060"/>
                </a:solidFill>
                <a:cs typeface="+mn-ea"/>
                <a:sym typeface="+mn-lt"/>
              </a:rPr>
              <a:t>添加演示标题</a:t>
            </a:r>
            <a:endParaRPr lang="zh-CN" altLang="en-US" sz="3200">
              <a:solidFill>
                <a:srgbClr val="002060"/>
              </a:solidFill>
              <a:cs typeface="+mn-ea"/>
              <a:sym typeface="+mn-lt"/>
            </a:endParaRPr>
          </a:p>
        </p:txBody>
      </p:sp>
      <p:cxnSp>
        <p:nvCxnSpPr>
          <p:cNvPr id="10" name="PA_直接连接符 16"/>
          <p:cNvCxnSpPr/>
          <p:nvPr>
            <p:custDataLst>
              <p:tags r:id="rId5"/>
            </p:custDataLst>
          </p:nvPr>
        </p:nvCxnSpPr>
        <p:spPr>
          <a:xfrm>
            <a:off x="5948580" y="3822840"/>
            <a:ext cx="449410" cy="0"/>
          </a:xfrm>
          <a:prstGeom prst="line">
            <a:avLst/>
          </a:prstGeom>
          <a:ln>
            <a:solidFill>
              <a:srgbClr val="006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0"/>
          <p:cNvSpPr/>
          <p:nvPr>
            <p:custDataLst>
              <p:tags r:id="rId6"/>
            </p:custDataLst>
          </p:nvPr>
        </p:nvSpPr>
        <p:spPr>
          <a:xfrm>
            <a:off x="3118614" y="3920584"/>
            <a:ext cx="610934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02060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0" y="746667"/>
            <a:ext cx="4072448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A_文本框 69"/>
          <p:cNvSpPr txBox="1"/>
          <p:nvPr>
            <p:custDataLst>
              <p:tags r:id="rId1"/>
            </p:custDataLst>
          </p:nvPr>
        </p:nvSpPr>
        <p:spPr>
          <a:xfrm>
            <a:off x="5188067" y="1316635"/>
            <a:ext cx="198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006A60"/>
                </a:solidFill>
                <a:cs typeface="+mn-ea"/>
                <a:sym typeface="+mn-lt"/>
              </a:rPr>
              <a:t>目录</a:t>
            </a:r>
            <a:endParaRPr lang="zh-CN" altLang="en-US" sz="4800" dirty="0">
              <a:solidFill>
                <a:srgbClr val="006A60"/>
              </a:solidFill>
              <a:cs typeface="+mn-ea"/>
              <a:sym typeface="+mn-lt"/>
            </a:endParaRPr>
          </a:p>
        </p:txBody>
      </p:sp>
      <p:grpSp>
        <p:nvGrpSpPr>
          <p:cNvPr id="71" name="PA_组合 5"/>
          <p:cNvGrpSpPr/>
          <p:nvPr>
            <p:custDataLst>
              <p:tags r:id="rId2"/>
            </p:custDataLst>
          </p:nvPr>
        </p:nvGrpSpPr>
        <p:grpSpPr>
          <a:xfrm>
            <a:off x="7806593" y="1669546"/>
            <a:ext cx="1174751" cy="125175"/>
            <a:chOff x="7772399" y="717787"/>
            <a:chExt cx="1174751" cy="125175"/>
          </a:xfrm>
        </p:grpSpPr>
        <p:sp>
          <p:nvSpPr>
            <p:cNvPr id="75" name="椭圆 74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6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PA_组合 20"/>
          <p:cNvGrpSpPr/>
          <p:nvPr>
            <p:custDataLst>
              <p:tags r:id="rId3"/>
            </p:custDataLst>
          </p:nvPr>
        </p:nvGrpSpPr>
        <p:grpSpPr>
          <a:xfrm flipH="1">
            <a:off x="3379736" y="1669546"/>
            <a:ext cx="1174751" cy="125175"/>
            <a:chOff x="7772399" y="717787"/>
            <a:chExt cx="1174751" cy="125175"/>
          </a:xfrm>
        </p:grpSpPr>
        <p:sp>
          <p:nvSpPr>
            <p:cNvPr id="73" name="椭圆 72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rgbClr val="006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4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ln w="6350">
              <a:solidFill>
                <a:srgbClr val="006A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PA_组合 36"/>
          <p:cNvGrpSpPr/>
          <p:nvPr>
            <p:custDataLst>
              <p:tags r:id="rId4"/>
            </p:custDataLst>
          </p:nvPr>
        </p:nvGrpSpPr>
        <p:grpSpPr>
          <a:xfrm>
            <a:off x="795216" y="2963429"/>
            <a:ext cx="5168131" cy="893531"/>
            <a:chOff x="1614538" y="2241836"/>
            <a:chExt cx="5168131" cy="893531"/>
          </a:xfrm>
        </p:grpSpPr>
        <p:grpSp>
          <p:nvGrpSpPr>
            <p:cNvPr id="100" name="组合 31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rgbClr val="006A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1983992" y="2980466"/>
                <a:ext cx="665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rgbClr val="006A60"/>
                    </a:solidFill>
                    <a:cs typeface="+mn-ea"/>
                    <a:sym typeface="+mn-lt"/>
                  </a:rPr>
                  <a:t>壹</a:t>
                </a:r>
                <a:endParaRPr lang="zh-CN" altLang="en-US" sz="3200" dirty="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组合 32"/>
            <p:cNvGrpSpPr/>
            <p:nvPr/>
          </p:nvGrpSpPr>
          <p:grpSpPr>
            <a:xfrm>
              <a:off x="2482526" y="2241836"/>
              <a:ext cx="4300143" cy="893531"/>
              <a:chOff x="6431995" y="1444125"/>
              <a:chExt cx="4300143" cy="893531"/>
            </a:xfrm>
          </p:grpSpPr>
          <p:sp>
            <p:nvSpPr>
              <p:cNvPr id="102" name="文本框 101"/>
              <p:cNvSpPr txBox="1"/>
              <p:nvPr/>
            </p:nvSpPr>
            <p:spPr>
              <a:xfrm>
                <a:off x="6431995" y="1444125"/>
                <a:ext cx="2291091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rgbClr val="006A60"/>
                    </a:solidFill>
                    <a:cs typeface="+mn-ea"/>
                    <a:sym typeface="+mn-lt"/>
                  </a:rPr>
                  <a:t>添加演示标题</a:t>
                </a:r>
                <a:endParaRPr lang="zh-CN" altLang="en-US" sz="2400" dirty="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6457905" y="1822450"/>
                <a:ext cx="4274233" cy="51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rgbClr val="006A60"/>
                    </a:solidFill>
                    <a:cs typeface="+mn-ea"/>
                    <a:sym typeface="+mn-lt"/>
                  </a:rPr>
                  <a:t>This PPT template for the rice husk designer pencil demo works</a:t>
                </a:r>
                <a:r>
                  <a:rPr lang="en-US" altLang="zh-CN" sz="1200">
                    <a:solidFill>
                      <a:srgbClr val="006A60"/>
                    </a:solidFill>
                    <a:cs typeface="+mn-ea"/>
                    <a:sym typeface="+mn-lt"/>
                  </a:rPr>
                  <a:t>, </a:t>
                </a:r>
                <a:endParaRPr lang="zh-CN" altLang="en-US" sz="1200" dirty="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9" name="PA_组合 46"/>
          <p:cNvGrpSpPr/>
          <p:nvPr>
            <p:custDataLst>
              <p:tags r:id="rId5"/>
            </p:custDataLst>
          </p:nvPr>
        </p:nvGrpSpPr>
        <p:grpSpPr>
          <a:xfrm>
            <a:off x="6397730" y="2963429"/>
            <a:ext cx="5168131" cy="893531"/>
            <a:chOff x="1614538" y="2241836"/>
            <a:chExt cx="5168131" cy="893531"/>
          </a:xfrm>
        </p:grpSpPr>
        <p:grpSp>
          <p:nvGrpSpPr>
            <p:cNvPr id="94" name="组合 47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rgbClr val="006A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1983992" y="2980466"/>
                <a:ext cx="665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rgbClr val="006A60"/>
                    </a:solidFill>
                    <a:cs typeface="+mn-ea"/>
                    <a:sym typeface="+mn-lt"/>
                  </a:rPr>
                  <a:t>贰</a:t>
                </a:r>
                <a:endParaRPr lang="zh-CN" altLang="en-US" sz="3200" dirty="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组合 48"/>
            <p:cNvGrpSpPr/>
            <p:nvPr/>
          </p:nvGrpSpPr>
          <p:grpSpPr>
            <a:xfrm>
              <a:off x="2482526" y="2241836"/>
              <a:ext cx="4300143" cy="893531"/>
              <a:chOff x="6431995" y="1444125"/>
              <a:chExt cx="4300143" cy="893531"/>
            </a:xfrm>
          </p:grpSpPr>
          <p:sp>
            <p:nvSpPr>
              <p:cNvPr id="96" name="文本框 95"/>
              <p:cNvSpPr txBox="1"/>
              <p:nvPr/>
            </p:nvSpPr>
            <p:spPr>
              <a:xfrm>
                <a:off x="6431995" y="1444125"/>
                <a:ext cx="2291091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006A60"/>
                    </a:solidFill>
                    <a:cs typeface="+mn-ea"/>
                    <a:sym typeface="+mn-lt"/>
                  </a:rPr>
                  <a:t>添加演示标题</a:t>
                </a:r>
                <a:endParaRPr lang="zh-CN" altLang="en-US" sz="240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6457905" y="1822450"/>
                <a:ext cx="4274233" cy="51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rgbClr val="006A60"/>
                    </a:solidFill>
                    <a:cs typeface="+mn-ea"/>
                    <a:sym typeface="+mn-lt"/>
                  </a:rPr>
                  <a:t>This PPT template for the rice husk designer pencil demo works</a:t>
                </a:r>
                <a:r>
                  <a:rPr lang="en-US" altLang="zh-CN" sz="1200">
                    <a:solidFill>
                      <a:srgbClr val="006A60"/>
                    </a:solidFill>
                    <a:cs typeface="+mn-ea"/>
                    <a:sym typeface="+mn-lt"/>
                  </a:rPr>
                  <a:t>, </a:t>
                </a:r>
                <a:endParaRPr lang="zh-CN" altLang="en-US" sz="1200" dirty="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PA_组合 55"/>
          <p:cNvGrpSpPr/>
          <p:nvPr>
            <p:custDataLst>
              <p:tags r:id="rId6"/>
            </p:custDataLst>
          </p:nvPr>
        </p:nvGrpSpPr>
        <p:grpSpPr>
          <a:xfrm>
            <a:off x="795216" y="4085493"/>
            <a:ext cx="5168131" cy="893531"/>
            <a:chOff x="1614538" y="2241836"/>
            <a:chExt cx="5168131" cy="893531"/>
          </a:xfrm>
        </p:grpSpPr>
        <p:grpSp>
          <p:nvGrpSpPr>
            <p:cNvPr id="88" name="组合 56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rgbClr val="006A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1983992" y="2980466"/>
                <a:ext cx="665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>
                    <a:solidFill>
                      <a:srgbClr val="006A60"/>
                    </a:solidFill>
                    <a:cs typeface="+mn-ea"/>
                    <a:sym typeface="+mn-lt"/>
                  </a:rPr>
                  <a:t>叁</a:t>
                </a:r>
                <a:endParaRPr lang="zh-CN" altLang="en-US" sz="3200" dirty="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57"/>
            <p:cNvGrpSpPr/>
            <p:nvPr/>
          </p:nvGrpSpPr>
          <p:grpSpPr>
            <a:xfrm>
              <a:off x="2482526" y="2241836"/>
              <a:ext cx="4300143" cy="893531"/>
              <a:chOff x="6431995" y="1444125"/>
              <a:chExt cx="4300143" cy="893531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6431995" y="1444125"/>
                <a:ext cx="2291091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006A60"/>
                    </a:solidFill>
                    <a:cs typeface="+mn-ea"/>
                    <a:sym typeface="+mn-lt"/>
                  </a:rPr>
                  <a:t>添加演示标题</a:t>
                </a:r>
                <a:endParaRPr lang="zh-CN" altLang="en-US" sz="240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6457905" y="1822450"/>
                <a:ext cx="4274233" cy="51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rgbClr val="006A60"/>
                    </a:solidFill>
                    <a:cs typeface="+mn-ea"/>
                    <a:sym typeface="+mn-lt"/>
                  </a:rPr>
                  <a:t>This PPT template for the rice husk designer pencil demo works</a:t>
                </a:r>
                <a:r>
                  <a:rPr lang="en-US" altLang="zh-CN" sz="1200">
                    <a:solidFill>
                      <a:srgbClr val="006A60"/>
                    </a:solidFill>
                    <a:cs typeface="+mn-ea"/>
                    <a:sym typeface="+mn-lt"/>
                  </a:rPr>
                  <a:t>, </a:t>
                </a:r>
                <a:endParaRPr lang="zh-CN" altLang="en-US" sz="1200" dirty="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PA_组合 64"/>
          <p:cNvGrpSpPr/>
          <p:nvPr>
            <p:custDataLst>
              <p:tags r:id="rId7"/>
            </p:custDataLst>
          </p:nvPr>
        </p:nvGrpSpPr>
        <p:grpSpPr>
          <a:xfrm>
            <a:off x="6397730" y="4085493"/>
            <a:ext cx="5168131" cy="893531"/>
            <a:chOff x="1614538" y="2241836"/>
            <a:chExt cx="5168131" cy="893531"/>
          </a:xfrm>
        </p:grpSpPr>
        <p:grpSp>
          <p:nvGrpSpPr>
            <p:cNvPr id="82" name="组合 65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rgbClr val="006A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1983992" y="2980466"/>
                <a:ext cx="6655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3200">
                    <a:solidFill>
                      <a:srgbClr val="006A60"/>
                    </a:solidFill>
                    <a:cs typeface="+mn-ea"/>
                    <a:sym typeface="+mn-lt"/>
                  </a:rPr>
                  <a:t>肆</a:t>
                </a:r>
                <a:endParaRPr lang="zh-CN" altLang="en-US" sz="3200" dirty="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组合 66"/>
            <p:cNvGrpSpPr/>
            <p:nvPr/>
          </p:nvGrpSpPr>
          <p:grpSpPr>
            <a:xfrm>
              <a:off x="2482526" y="2241836"/>
              <a:ext cx="4300143" cy="893531"/>
              <a:chOff x="6431995" y="1444125"/>
              <a:chExt cx="4300143" cy="893531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6431995" y="1444125"/>
                <a:ext cx="2291091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rgbClr val="006A60"/>
                    </a:solidFill>
                    <a:cs typeface="+mn-ea"/>
                    <a:sym typeface="+mn-lt"/>
                  </a:rPr>
                  <a:t>添加演示标题</a:t>
                </a:r>
                <a:endParaRPr lang="zh-CN" altLang="en-US" sz="240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6457905" y="1822450"/>
                <a:ext cx="4274233" cy="51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rgbClr val="006A60"/>
                    </a:solidFill>
                    <a:cs typeface="+mn-ea"/>
                    <a:sym typeface="+mn-lt"/>
                  </a:rPr>
                  <a:t>This PPT template for the rice husk designer pencil demo works</a:t>
                </a:r>
                <a:r>
                  <a:rPr lang="en-US" altLang="zh-CN" sz="1200">
                    <a:solidFill>
                      <a:srgbClr val="006A60"/>
                    </a:solidFill>
                    <a:cs typeface="+mn-ea"/>
                    <a:sym typeface="+mn-lt"/>
                  </a:rPr>
                  <a:t>, </a:t>
                </a:r>
                <a:endParaRPr lang="zh-CN" altLang="en-US" sz="1200" dirty="0">
                  <a:solidFill>
                    <a:srgbClr val="006A6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06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0" y="746667"/>
            <a:ext cx="4072448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4"/>
          <p:cNvCxnSpPr/>
          <p:nvPr/>
        </p:nvCxnSpPr>
        <p:spPr>
          <a:xfrm>
            <a:off x="4071114" y="4023918"/>
            <a:ext cx="533102" cy="6641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55"/>
          <p:cNvCxnSpPr/>
          <p:nvPr/>
        </p:nvCxnSpPr>
        <p:spPr>
          <a:xfrm flipH="1">
            <a:off x="5157088" y="4441371"/>
            <a:ext cx="867577" cy="43379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56"/>
          <p:cNvCxnSpPr/>
          <p:nvPr/>
        </p:nvCxnSpPr>
        <p:spPr>
          <a:xfrm flipH="1">
            <a:off x="6543513" y="3003913"/>
            <a:ext cx="229654" cy="95263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57"/>
          <p:cNvCxnSpPr/>
          <p:nvPr/>
        </p:nvCxnSpPr>
        <p:spPr>
          <a:xfrm flipV="1">
            <a:off x="7199546" y="1963427"/>
            <a:ext cx="938298" cy="48399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TextBox 59"/>
          <p:cNvSpPr txBox="1"/>
          <p:nvPr/>
        </p:nvSpPr>
        <p:spPr bwMode="auto">
          <a:xfrm>
            <a:off x="3041084" y="3316769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b="1">
                <a:solidFill>
                  <a:schemeClr val="accent1"/>
                </a:solidFill>
              </a:rPr>
              <a:t>01</a:t>
            </a:r>
            <a:endParaRPr lang="en-US" altLang="ko-KR" b="1">
              <a:solidFill>
                <a:schemeClr val="accent1"/>
              </a:solidFill>
            </a:endParaRPr>
          </a:p>
        </p:txBody>
      </p:sp>
      <p:sp>
        <p:nvSpPr>
          <p:cNvPr id="69" name="TextBox 96"/>
          <p:cNvSpPr txBox="1"/>
          <p:nvPr/>
        </p:nvSpPr>
        <p:spPr bwMode="auto">
          <a:xfrm>
            <a:off x="4511831" y="276757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2"/>
                </a:solidFill>
              </a:rPr>
              <a:t>02</a:t>
            </a:r>
            <a:endParaRPr lang="en-US" altLang="ko-KR" b="1">
              <a:solidFill>
                <a:schemeClr val="accent2"/>
              </a:solidFill>
            </a:endParaRPr>
          </a:p>
        </p:txBody>
      </p:sp>
      <p:sp>
        <p:nvSpPr>
          <p:cNvPr id="70" name="TextBox 99"/>
          <p:cNvSpPr txBox="1"/>
          <p:nvPr/>
        </p:nvSpPr>
        <p:spPr bwMode="auto">
          <a:xfrm>
            <a:off x="6875619" y="3863668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3"/>
                </a:solidFill>
              </a:rPr>
              <a:t>03</a:t>
            </a:r>
            <a:endParaRPr lang="en-US" altLang="ko-KR" b="1">
              <a:solidFill>
                <a:schemeClr val="accent3"/>
              </a:solidFill>
            </a:endParaRPr>
          </a:p>
        </p:txBody>
      </p:sp>
      <p:sp>
        <p:nvSpPr>
          <p:cNvPr id="71" name="TextBox 102"/>
          <p:cNvSpPr txBox="1"/>
          <p:nvPr/>
        </p:nvSpPr>
        <p:spPr bwMode="auto">
          <a:xfrm>
            <a:off x="7390792" y="2650974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4"/>
                </a:solidFill>
              </a:rPr>
              <a:t>04</a:t>
            </a:r>
            <a:endParaRPr lang="en-US" altLang="ko-KR" b="1">
              <a:solidFill>
                <a:schemeClr val="accent4"/>
              </a:solidFill>
            </a:endParaRPr>
          </a:p>
        </p:txBody>
      </p:sp>
      <p:sp>
        <p:nvSpPr>
          <p:cNvPr id="72" name="TextBox 105"/>
          <p:cNvSpPr txBox="1"/>
          <p:nvPr/>
        </p:nvSpPr>
        <p:spPr bwMode="auto">
          <a:xfrm>
            <a:off x="8981348" y="1376772"/>
            <a:ext cx="256480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5"/>
                </a:solidFill>
              </a:rPr>
              <a:t>05</a:t>
            </a:r>
            <a:endParaRPr lang="en-US" altLang="ko-KR" b="1">
              <a:solidFill>
                <a:schemeClr val="accent5"/>
              </a:solidFill>
            </a:endParaRPr>
          </a:p>
        </p:txBody>
      </p:sp>
      <p:grpSp>
        <p:nvGrpSpPr>
          <p:cNvPr id="73" name="Group 2"/>
          <p:cNvGrpSpPr/>
          <p:nvPr/>
        </p:nvGrpSpPr>
        <p:grpSpPr>
          <a:xfrm>
            <a:off x="6509650" y="2281196"/>
            <a:ext cx="731798" cy="731798"/>
            <a:chOff x="6509650" y="2281196"/>
            <a:chExt cx="731798" cy="731798"/>
          </a:xfrm>
        </p:grpSpPr>
        <p:sp>
          <p:nvSpPr>
            <p:cNvPr id="101" name="Oval 78"/>
            <p:cNvSpPr/>
            <p:nvPr/>
          </p:nvSpPr>
          <p:spPr>
            <a:xfrm>
              <a:off x="6509650" y="2281196"/>
              <a:ext cx="731798" cy="731798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2" name="Freeform: Shape 108"/>
            <p:cNvSpPr/>
            <p:nvPr/>
          </p:nvSpPr>
          <p:spPr bwMode="auto">
            <a:xfrm>
              <a:off x="6636788" y="2408334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4" name="Group 4"/>
          <p:cNvGrpSpPr/>
          <p:nvPr/>
        </p:nvGrpSpPr>
        <p:grpSpPr>
          <a:xfrm>
            <a:off x="5982869" y="3906819"/>
            <a:ext cx="731798" cy="731798"/>
            <a:chOff x="5982869" y="3906819"/>
            <a:chExt cx="731798" cy="731798"/>
          </a:xfrm>
        </p:grpSpPr>
        <p:sp>
          <p:nvSpPr>
            <p:cNvPr id="99" name="Oval 86"/>
            <p:cNvSpPr/>
            <p:nvPr/>
          </p:nvSpPr>
          <p:spPr>
            <a:xfrm>
              <a:off x="5982869" y="3906819"/>
              <a:ext cx="731798" cy="731798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0" name="Freeform: Shape 109"/>
            <p:cNvSpPr/>
            <p:nvPr/>
          </p:nvSpPr>
          <p:spPr bwMode="auto">
            <a:xfrm>
              <a:off x="6110007" y="4033957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5" name="Group 1"/>
          <p:cNvGrpSpPr/>
          <p:nvPr/>
        </p:nvGrpSpPr>
        <p:grpSpPr>
          <a:xfrm>
            <a:off x="3452743" y="3376744"/>
            <a:ext cx="731798" cy="731798"/>
            <a:chOff x="3452743" y="3484756"/>
            <a:chExt cx="731798" cy="731798"/>
          </a:xfrm>
        </p:grpSpPr>
        <p:sp>
          <p:nvSpPr>
            <p:cNvPr id="97" name="Oval 62"/>
            <p:cNvSpPr/>
            <p:nvPr/>
          </p:nvSpPr>
          <p:spPr>
            <a:xfrm>
              <a:off x="3452743" y="3484756"/>
              <a:ext cx="731798" cy="73179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8" name="Freeform: Shape 110"/>
            <p:cNvSpPr/>
            <p:nvPr/>
          </p:nvSpPr>
          <p:spPr bwMode="auto">
            <a:xfrm>
              <a:off x="3579881" y="3608242"/>
              <a:ext cx="477523" cy="47752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6" name="Group 5"/>
          <p:cNvGrpSpPr/>
          <p:nvPr/>
        </p:nvGrpSpPr>
        <p:grpSpPr>
          <a:xfrm>
            <a:off x="4441750" y="4632127"/>
            <a:ext cx="731798" cy="731798"/>
            <a:chOff x="4441750" y="4632127"/>
            <a:chExt cx="731798" cy="731798"/>
          </a:xfrm>
        </p:grpSpPr>
        <p:sp>
          <p:nvSpPr>
            <p:cNvPr id="95" name="Oval 83"/>
            <p:cNvSpPr/>
            <p:nvPr/>
          </p:nvSpPr>
          <p:spPr>
            <a:xfrm>
              <a:off x="4441750" y="4632127"/>
              <a:ext cx="731798" cy="73179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6" name="Freeform: Shape 111"/>
            <p:cNvSpPr/>
            <p:nvPr/>
          </p:nvSpPr>
          <p:spPr bwMode="auto">
            <a:xfrm>
              <a:off x="4568888" y="4759265"/>
              <a:ext cx="477523" cy="47752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7" name="Group 3"/>
          <p:cNvGrpSpPr/>
          <p:nvPr/>
        </p:nvGrpSpPr>
        <p:grpSpPr>
          <a:xfrm>
            <a:off x="8097312" y="1431845"/>
            <a:ext cx="731798" cy="731798"/>
            <a:chOff x="8097312" y="1431845"/>
            <a:chExt cx="731798" cy="731798"/>
          </a:xfrm>
        </p:grpSpPr>
        <p:sp>
          <p:nvSpPr>
            <p:cNvPr id="93" name="Oval 75"/>
            <p:cNvSpPr/>
            <p:nvPr/>
          </p:nvSpPr>
          <p:spPr>
            <a:xfrm>
              <a:off x="8097312" y="1431845"/>
              <a:ext cx="731798" cy="731798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4" name="Freeform: Shape 112"/>
            <p:cNvSpPr/>
            <p:nvPr/>
          </p:nvSpPr>
          <p:spPr bwMode="auto">
            <a:xfrm>
              <a:off x="8224450" y="1558983"/>
              <a:ext cx="477523" cy="47752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8" name="Group 26"/>
          <p:cNvGrpSpPr/>
          <p:nvPr/>
        </p:nvGrpSpPr>
        <p:grpSpPr>
          <a:xfrm>
            <a:off x="1055440" y="3543882"/>
            <a:ext cx="2397303" cy="938300"/>
            <a:chOff x="8328246" y="2276873"/>
            <a:chExt cx="2198694" cy="938300"/>
          </a:xfrm>
        </p:grpSpPr>
        <p:sp>
          <p:nvSpPr>
            <p:cNvPr id="91" name="TextBox 27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0" tIns="0" rIns="144000" bIns="0" anchor="t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92" name="TextBox 28"/>
            <p:cNvSpPr txBox="1"/>
            <p:nvPr/>
          </p:nvSpPr>
          <p:spPr>
            <a:xfrm>
              <a:off x="8328246" y="2596407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9" name="Group 33"/>
          <p:cNvGrpSpPr/>
          <p:nvPr/>
        </p:nvGrpSpPr>
        <p:grpSpPr>
          <a:xfrm>
            <a:off x="4359676" y="2994691"/>
            <a:ext cx="2397303" cy="864867"/>
            <a:chOff x="8328246" y="2276873"/>
            <a:chExt cx="2198694" cy="864867"/>
          </a:xfrm>
        </p:grpSpPr>
        <p:sp>
          <p:nvSpPr>
            <p:cNvPr id="89" name="TextBox 34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90" name="TextBox 35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0" name="Group 36"/>
          <p:cNvGrpSpPr/>
          <p:nvPr/>
        </p:nvGrpSpPr>
        <p:grpSpPr>
          <a:xfrm>
            <a:off x="6714667" y="4090781"/>
            <a:ext cx="2397303" cy="864867"/>
            <a:chOff x="8328246" y="2276873"/>
            <a:chExt cx="2198694" cy="864867"/>
          </a:xfrm>
        </p:grpSpPr>
        <p:sp>
          <p:nvSpPr>
            <p:cNvPr id="87" name="TextBox 37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88" name="TextBox 38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1" name="Group 39"/>
          <p:cNvGrpSpPr/>
          <p:nvPr/>
        </p:nvGrpSpPr>
        <p:grpSpPr>
          <a:xfrm>
            <a:off x="7241448" y="2878087"/>
            <a:ext cx="2397303" cy="864867"/>
            <a:chOff x="8328246" y="2276873"/>
            <a:chExt cx="2198694" cy="864867"/>
          </a:xfrm>
        </p:grpSpPr>
        <p:sp>
          <p:nvSpPr>
            <p:cNvPr id="85" name="TextBox 40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86" name="TextBox 41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2" name="Group 42"/>
          <p:cNvGrpSpPr/>
          <p:nvPr/>
        </p:nvGrpSpPr>
        <p:grpSpPr>
          <a:xfrm>
            <a:off x="8829110" y="1603885"/>
            <a:ext cx="2397303" cy="864867"/>
            <a:chOff x="8328246" y="2276873"/>
            <a:chExt cx="2198694" cy="864867"/>
          </a:xfrm>
        </p:grpSpPr>
        <p:sp>
          <p:nvSpPr>
            <p:cNvPr id="83" name="TextBox 43"/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84" name="TextBox 44"/>
            <p:cNvSpPr txBox="1"/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8" grpId="0"/>
      <p:bldP spid="69" grpId="0"/>
      <p:bldP spid="70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76"/>
          <p:cNvSpPr txBox="1"/>
          <p:nvPr>
            <p:custDataLst>
              <p:tags r:id="rId1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13" name="PA_文本框 6"/>
          <p:cNvSpPr txBox="1"/>
          <p:nvPr>
            <p:custDataLst>
              <p:tags r:id="rId2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PA_直接连接符 7"/>
          <p:cNvCxnSpPr/>
          <p:nvPr>
            <p:custDataLst>
              <p:tags r:id="rId3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16" name="PA_图片 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31" name="PA_椭圆 72"/>
          <p:cNvSpPr/>
          <p:nvPr>
            <p:custDataLst>
              <p:tags r:id="rId8"/>
            </p:custDataLst>
          </p:nvPr>
        </p:nvSpPr>
        <p:spPr bwMode="auto">
          <a:xfrm rot="10800000" flipH="1" flipV="1">
            <a:off x="7542721" y="1809824"/>
            <a:ext cx="748451" cy="74845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PA_椭圆 76"/>
          <p:cNvSpPr/>
          <p:nvPr>
            <p:custDataLst>
              <p:tags r:id="rId9"/>
            </p:custDataLst>
          </p:nvPr>
        </p:nvSpPr>
        <p:spPr bwMode="auto">
          <a:xfrm rot="10800000" flipV="1">
            <a:off x="3945178" y="2768900"/>
            <a:ext cx="748451" cy="74845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PA_椭圆 78"/>
          <p:cNvSpPr/>
          <p:nvPr>
            <p:custDataLst>
              <p:tags r:id="rId10"/>
            </p:custDataLst>
          </p:nvPr>
        </p:nvSpPr>
        <p:spPr bwMode="auto">
          <a:xfrm rot="10800000" flipH="1" flipV="1">
            <a:off x="7542721" y="3727982"/>
            <a:ext cx="748451" cy="74845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PA_组合 5"/>
          <p:cNvGrpSpPr/>
          <p:nvPr>
            <p:custDataLst>
              <p:tags r:id="rId11"/>
            </p:custDataLst>
          </p:nvPr>
        </p:nvGrpSpPr>
        <p:grpSpPr>
          <a:xfrm>
            <a:off x="3791743" y="1628800"/>
            <a:ext cx="4711717" cy="3927916"/>
            <a:chOff x="3713177" y="1523944"/>
            <a:chExt cx="3555152" cy="3927916"/>
          </a:xfrm>
        </p:grpSpPr>
        <p:sp>
          <p:nvSpPr>
            <p:cNvPr id="40" name="Arrow: U-Turn 71"/>
            <p:cNvSpPr/>
            <p:nvPr/>
          </p:nvSpPr>
          <p:spPr bwMode="auto">
            <a:xfrm rot="16200000" flipV="1">
              <a:off x="5826854" y="1135189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Arrow: U-Turn 73"/>
            <p:cNvSpPr/>
            <p:nvPr/>
          </p:nvSpPr>
          <p:spPr bwMode="auto">
            <a:xfrm rot="5400000" flipH="1" flipV="1">
              <a:off x="4102959" y="2094264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Arrow: U-Turn 77"/>
            <p:cNvSpPr/>
            <p:nvPr/>
          </p:nvSpPr>
          <p:spPr bwMode="auto">
            <a:xfrm rot="16200000" flipV="1">
              <a:off x="5826854" y="3053347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Arrow: U-Turn 81"/>
            <p:cNvSpPr/>
            <p:nvPr/>
          </p:nvSpPr>
          <p:spPr bwMode="auto">
            <a:xfrm rot="5400000" flipH="1" flipV="1">
              <a:off x="4101932" y="4010385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5" name="PA_椭圆 82"/>
          <p:cNvSpPr/>
          <p:nvPr>
            <p:custDataLst>
              <p:tags r:id="rId12"/>
            </p:custDataLst>
          </p:nvPr>
        </p:nvSpPr>
        <p:spPr bwMode="auto">
          <a:xfrm rot="10800000" flipV="1">
            <a:off x="3944152" y="4685020"/>
            <a:ext cx="748451" cy="74845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  <a:round/>
          </a:ln>
          <a:effectLst/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PA_椭圆 84"/>
          <p:cNvSpPr/>
          <p:nvPr>
            <p:custDataLst>
              <p:tags r:id="rId13"/>
            </p:custDataLst>
          </p:nvPr>
        </p:nvSpPr>
        <p:spPr>
          <a:xfrm>
            <a:off x="5289664" y="1362956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PA_Freeform: Shape 85"/>
          <p:cNvSpPr/>
          <p:nvPr>
            <p:custDataLst>
              <p:tags r:id="rId14"/>
            </p:custDataLst>
          </p:nvPr>
        </p:nvSpPr>
        <p:spPr bwMode="auto">
          <a:xfrm>
            <a:off x="5431959" y="1503883"/>
            <a:ext cx="402512" cy="4052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PA_椭圆 92"/>
          <p:cNvSpPr/>
          <p:nvPr>
            <p:custDataLst>
              <p:tags r:id="rId15"/>
            </p:custDataLst>
          </p:nvPr>
        </p:nvSpPr>
        <p:spPr>
          <a:xfrm>
            <a:off x="5633215" y="5191098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PA_Freeform: Shape 93"/>
          <p:cNvSpPr/>
          <p:nvPr>
            <p:custDataLst>
              <p:tags r:id="rId16"/>
            </p:custDataLst>
          </p:nvPr>
        </p:nvSpPr>
        <p:spPr bwMode="auto">
          <a:xfrm>
            <a:off x="5790944" y="5384794"/>
            <a:ext cx="371643" cy="29971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PA_文本框 35"/>
          <p:cNvSpPr txBox="1"/>
          <p:nvPr>
            <p:custDataLst>
              <p:tags r:id="rId17"/>
            </p:custDataLst>
          </p:nvPr>
        </p:nvSpPr>
        <p:spPr bwMode="auto">
          <a:xfrm>
            <a:off x="8503462" y="1750980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  <a:endParaRPr lang="zh-CN" altLang="en-US" sz="1400">
              <a:solidFill>
                <a:schemeClr val="accent4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30" name="PA_文本框 36"/>
          <p:cNvSpPr txBox="1"/>
          <p:nvPr>
            <p:custDataLst>
              <p:tags r:id="rId18"/>
            </p:custDataLst>
          </p:nvPr>
        </p:nvSpPr>
        <p:spPr bwMode="auto">
          <a:xfrm>
            <a:off x="8503463" y="2060938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  <a:endParaRPr lang="zh-CN" altLang="en-US" sz="1000" b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7" name="PA_文本框 38"/>
          <p:cNvSpPr txBox="1"/>
          <p:nvPr>
            <p:custDataLst>
              <p:tags r:id="rId19"/>
            </p:custDataLst>
          </p:nvPr>
        </p:nvSpPr>
        <p:spPr bwMode="auto">
          <a:xfrm>
            <a:off x="878553" y="271005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  <a:endParaRPr lang="zh-CN" altLang="en-US" sz="1400">
              <a:solidFill>
                <a:schemeClr val="accent3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8" name="PA_文本框 39"/>
          <p:cNvSpPr txBox="1"/>
          <p:nvPr>
            <p:custDataLst>
              <p:tags r:id="rId20"/>
            </p:custDataLst>
          </p:nvPr>
        </p:nvSpPr>
        <p:spPr bwMode="auto">
          <a:xfrm>
            <a:off x="878553" y="302001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  <a:endParaRPr lang="zh-CN" altLang="en-US" sz="1000" b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5" name="PA_文本框 41"/>
          <p:cNvSpPr txBox="1"/>
          <p:nvPr>
            <p:custDataLst>
              <p:tags r:id="rId21"/>
            </p:custDataLst>
          </p:nvPr>
        </p:nvSpPr>
        <p:spPr bwMode="auto">
          <a:xfrm>
            <a:off x="8503462" y="3669138"/>
            <a:ext cx="2879568" cy="309958"/>
          </a:xfrm>
          <a:prstGeom prst="rect">
            <a:avLst/>
          </a:prstGeom>
          <a:noFill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  <a:endParaRPr lang="zh-CN" altLang="en-US" sz="1400">
              <a:solidFill>
                <a:schemeClr val="accent2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6" name="PA_文本框 42"/>
          <p:cNvSpPr txBox="1"/>
          <p:nvPr>
            <p:custDataLst>
              <p:tags r:id="rId22"/>
            </p:custDataLst>
          </p:nvPr>
        </p:nvSpPr>
        <p:spPr bwMode="auto">
          <a:xfrm>
            <a:off x="8503463" y="3979096"/>
            <a:ext cx="2879568" cy="556179"/>
          </a:xfrm>
          <a:prstGeom prst="rect">
            <a:avLst/>
          </a:prstGeom>
          <a:noFill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  <a:endParaRPr lang="zh-CN" altLang="en-US" sz="1000" b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3" name="PA_文本框 44"/>
          <p:cNvSpPr txBox="1"/>
          <p:nvPr>
            <p:custDataLst>
              <p:tags r:id="rId23"/>
            </p:custDataLst>
          </p:nvPr>
        </p:nvSpPr>
        <p:spPr bwMode="auto">
          <a:xfrm>
            <a:off x="878553" y="4626177"/>
            <a:ext cx="2913191" cy="309958"/>
          </a:xfrm>
          <a:prstGeom prst="rect">
            <a:avLst/>
          </a:prstGeom>
          <a:noFill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  <a:endParaRPr lang="zh-CN" altLang="en-US" sz="1400">
              <a:solidFill>
                <a:schemeClr val="accent1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4" name="PA_文本框 45"/>
          <p:cNvSpPr txBox="1"/>
          <p:nvPr>
            <p:custDataLst>
              <p:tags r:id="rId24"/>
            </p:custDataLst>
          </p:nvPr>
        </p:nvSpPr>
        <p:spPr bwMode="auto">
          <a:xfrm>
            <a:off x="878553" y="4936135"/>
            <a:ext cx="2913191" cy="556179"/>
          </a:xfrm>
          <a:prstGeom prst="rect">
            <a:avLst/>
          </a:prstGeom>
          <a:noFill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  <a:endParaRPr lang="zh-CN" altLang="en-US" sz="1000" b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37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9" grpId="0"/>
      <p:bldP spid="30" grpId="0"/>
      <p:bldP spid="27" grpId="0"/>
      <p:bldP spid="28" grpId="0"/>
      <p:bldP spid="25" grpId="0"/>
      <p:bldP spid="26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A_文本框 76"/>
          <p:cNvSpPr txBox="1"/>
          <p:nvPr>
            <p:custDataLst>
              <p:tags r:id="rId1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56" name="PA_文本框 6"/>
          <p:cNvSpPr txBox="1"/>
          <p:nvPr>
            <p:custDataLst>
              <p:tags r:id="rId2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7" name="PA_直接连接符 7"/>
          <p:cNvCxnSpPr/>
          <p:nvPr>
            <p:custDataLst>
              <p:tags r:id="rId3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27" name="PA_图片 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29" name="Circle: Hollow 50"/>
          <p:cNvSpPr/>
          <p:nvPr/>
        </p:nvSpPr>
        <p:spPr>
          <a:xfrm>
            <a:off x="6242871" y="1808820"/>
            <a:ext cx="1932310" cy="1932309"/>
          </a:xfrm>
          <a:prstGeom prst="donut">
            <a:avLst>
              <a:gd name="adj" fmla="val 87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0" name="Arc 46"/>
          <p:cNvSpPr/>
          <p:nvPr/>
        </p:nvSpPr>
        <p:spPr>
          <a:xfrm flipV="1">
            <a:off x="2350159" y="-1229408"/>
            <a:ext cx="7491677" cy="6075215"/>
          </a:xfrm>
          <a:prstGeom prst="arc">
            <a:avLst>
              <a:gd name="adj1" fmla="val 12677550"/>
              <a:gd name="adj2" fmla="val 19709580"/>
            </a:avLst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1" name="Circle: Hollow 30"/>
          <p:cNvSpPr/>
          <p:nvPr/>
        </p:nvSpPr>
        <p:spPr>
          <a:xfrm>
            <a:off x="4016821" y="1808820"/>
            <a:ext cx="1932310" cy="1932309"/>
          </a:xfrm>
          <a:prstGeom prst="donut">
            <a:avLst>
              <a:gd name="adj" fmla="val 87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2" name="Isosceles Triangle 40"/>
          <p:cNvSpPr/>
          <p:nvPr/>
        </p:nvSpPr>
        <p:spPr>
          <a:xfrm>
            <a:off x="5426416" y="4477834"/>
            <a:ext cx="1339167" cy="470985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3" name="Oval 41"/>
          <p:cNvSpPr/>
          <p:nvPr/>
        </p:nvSpPr>
        <p:spPr>
          <a:xfrm>
            <a:off x="3731239" y="4164644"/>
            <a:ext cx="210180" cy="21017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4" name="Oval 42"/>
          <p:cNvSpPr/>
          <p:nvPr/>
        </p:nvSpPr>
        <p:spPr>
          <a:xfrm>
            <a:off x="8258738" y="4164644"/>
            <a:ext cx="210180" cy="21017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5" name="Rectangle 43"/>
          <p:cNvSpPr/>
          <p:nvPr/>
        </p:nvSpPr>
        <p:spPr>
          <a:xfrm>
            <a:off x="4867957" y="4998188"/>
            <a:ext cx="2456087" cy="37052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buClr>
                <a:srgbClr val="C35954"/>
              </a:buClr>
              <a:buSzPct val="120000"/>
            </a:pPr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6" name="Circle: Hollow 53"/>
          <p:cNvSpPr/>
          <p:nvPr/>
        </p:nvSpPr>
        <p:spPr>
          <a:xfrm>
            <a:off x="8468918" y="1808820"/>
            <a:ext cx="1932310" cy="1932309"/>
          </a:xfrm>
          <a:prstGeom prst="donut">
            <a:avLst>
              <a:gd name="adj" fmla="val 87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7" name="Circle: Hollow 33"/>
          <p:cNvSpPr/>
          <p:nvPr/>
        </p:nvSpPr>
        <p:spPr>
          <a:xfrm>
            <a:off x="1790771" y="1808820"/>
            <a:ext cx="1932310" cy="1932309"/>
          </a:xfrm>
          <a:prstGeom prst="donut">
            <a:avLst>
              <a:gd name="adj" fmla="val 87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8" name="Oval 34"/>
          <p:cNvSpPr/>
          <p:nvPr/>
        </p:nvSpPr>
        <p:spPr>
          <a:xfrm>
            <a:off x="2033194" y="2051243"/>
            <a:ext cx="1447463" cy="1447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Box 57"/>
          <p:cNvSpPr txBox="1"/>
          <p:nvPr/>
        </p:nvSpPr>
        <p:spPr bwMode="auto">
          <a:xfrm>
            <a:off x="1972886" y="5901436"/>
            <a:ext cx="8246229" cy="242374"/>
          </a:xfrm>
          <a:prstGeom prst="rect">
            <a:avLst/>
          </a:prstGeom>
        </p:spPr>
        <p:txBody>
          <a:bodyPr wrap="square" lIns="0" tIns="0" rIns="0" bIns="0" anchor="t" anchorCtr="0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（建议使用主题字体）如需更改请在（设置形状格式）菜单下（文本选项）中调整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40" name="Oval 25"/>
          <p:cNvSpPr/>
          <p:nvPr/>
        </p:nvSpPr>
        <p:spPr>
          <a:xfrm>
            <a:off x="4247865" y="2051243"/>
            <a:ext cx="1447463" cy="1447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Oval 26"/>
          <p:cNvSpPr/>
          <p:nvPr/>
        </p:nvSpPr>
        <p:spPr>
          <a:xfrm>
            <a:off x="6485294" y="2051243"/>
            <a:ext cx="1447463" cy="1447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Oval 27"/>
          <p:cNvSpPr/>
          <p:nvPr/>
        </p:nvSpPr>
        <p:spPr>
          <a:xfrm>
            <a:off x="8701726" y="2051243"/>
            <a:ext cx="1447463" cy="14474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A_文本框 76"/>
          <p:cNvSpPr txBox="1"/>
          <p:nvPr>
            <p:custDataLst>
              <p:tags r:id="rId1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54" name="PA_文本框 6"/>
          <p:cNvSpPr txBox="1"/>
          <p:nvPr>
            <p:custDataLst>
              <p:tags r:id="rId2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5" name="PA_直接连接符 7"/>
          <p:cNvCxnSpPr/>
          <p:nvPr>
            <p:custDataLst>
              <p:tags r:id="rId3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5"/>
          <p:cNvSpPr/>
          <p:nvPr/>
        </p:nvSpPr>
        <p:spPr>
          <a:xfrm rot="7162663">
            <a:off x="6191304" y="3898195"/>
            <a:ext cx="1472945" cy="1472945"/>
          </a:xfrm>
          <a:custGeom>
            <a:avLst/>
            <a:gdLst>
              <a:gd name="connsiteX0" fmla="*/ 719138 w 1438276"/>
              <a:gd name="connsiteY0" fmla="*/ 0 h 1438276"/>
              <a:gd name="connsiteX1" fmla="*/ 1438276 w 1438276"/>
              <a:gd name="connsiteY1" fmla="*/ 719138 h 1438276"/>
              <a:gd name="connsiteX2" fmla="*/ 719138 w 1438276"/>
              <a:gd name="connsiteY2" fmla="*/ 1438276 h 1438276"/>
              <a:gd name="connsiteX3" fmla="*/ 0 w 1438276"/>
              <a:gd name="connsiteY3" fmla="*/ 719138 h 1438276"/>
              <a:gd name="connsiteX4" fmla="*/ 719138 w 1438276"/>
              <a:gd name="connsiteY4" fmla="*/ 0 h 143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76" h="1438276">
                <a:moveTo>
                  <a:pt x="719138" y="0"/>
                </a:moveTo>
                <a:cubicBezTo>
                  <a:pt x="1116307" y="0"/>
                  <a:pt x="1438276" y="321969"/>
                  <a:pt x="1438276" y="719138"/>
                </a:cubicBezTo>
                <a:cubicBezTo>
                  <a:pt x="1438276" y="1116307"/>
                  <a:pt x="1116307" y="1438276"/>
                  <a:pt x="719138" y="1438276"/>
                </a:cubicBezTo>
                <a:cubicBezTo>
                  <a:pt x="321969" y="1438276"/>
                  <a:pt x="0" y="1116307"/>
                  <a:pt x="0" y="719138"/>
                </a:cubicBezTo>
                <a:cubicBezTo>
                  <a:pt x="0" y="321969"/>
                  <a:pt x="321969" y="0"/>
                  <a:pt x="719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2" name="Freeform: Shape 36"/>
          <p:cNvSpPr/>
          <p:nvPr/>
        </p:nvSpPr>
        <p:spPr>
          <a:xfrm rot="17962663">
            <a:off x="5960721" y="4146460"/>
            <a:ext cx="1107027" cy="510800"/>
          </a:xfrm>
          <a:custGeom>
            <a:avLst/>
            <a:gdLst>
              <a:gd name="connsiteX0" fmla="*/ 540485 w 1080971"/>
              <a:gd name="connsiteY0" fmla="*/ 0 h 498777"/>
              <a:gd name="connsiteX1" fmla="*/ 1048992 w 1080971"/>
              <a:gd name="connsiteY1" fmla="*/ 210631 h 498777"/>
              <a:gd name="connsiteX2" fmla="*/ 1080971 w 1080971"/>
              <a:gd name="connsiteY2" fmla="*/ 249389 h 498777"/>
              <a:gd name="connsiteX3" fmla="*/ 1048992 w 1080971"/>
              <a:gd name="connsiteY3" fmla="*/ 288147 h 498777"/>
              <a:gd name="connsiteX4" fmla="*/ 540485 w 1080971"/>
              <a:gd name="connsiteY4" fmla="*/ 498777 h 498777"/>
              <a:gd name="connsiteX5" fmla="*/ 31978 w 1080971"/>
              <a:gd name="connsiteY5" fmla="*/ 288147 h 498777"/>
              <a:gd name="connsiteX6" fmla="*/ 0 w 1080971"/>
              <a:gd name="connsiteY6" fmla="*/ 249389 h 498777"/>
              <a:gd name="connsiteX7" fmla="*/ 31978 w 1080971"/>
              <a:gd name="connsiteY7" fmla="*/ 210631 h 498777"/>
              <a:gd name="connsiteX8" fmla="*/ 540485 w 1080971"/>
              <a:gd name="connsiteY8" fmla="*/ 0 h 49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971" h="498777">
                <a:moveTo>
                  <a:pt x="540485" y="0"/>
                </a:moveTo>
                <a:cubicBezTo>
                  <a:pt x="739070" y="0"/>
                  <a:pt x="918854" y="80492"/>
                  <a:pt x="1048992" y="210631"/>
                </a:cubicBezTo>
                <a:lnTo>
                  <a:pt x="1080971" y="249389"/>
                </a:lnTo>
                <a:lnTo>
                  <a:pt x="1048992" y="288147"/>
                </a:lnTo>
                <a:cubicBezTo>
                  <a:pt x="918854" y="418285"/>
                  <a:pt x="739070" y="498777"/>
                  <a:pt x="540485" y="498777"/>
                </a:cubicBezTo>
                <a:cubicBezTo>
                  <a:pt x="341901" y="498777"/>
                  <a:pt x="162116" y="418285"/>
                  <a:pt x="31978" y="288147"/>
                </a:cubicBezTo>
                <a:lnTo>
                  <a:pt x="0" y="249389"/>
                </a:lnTo>
                <a:lnTo>
                  <a:pt x="31978" y="210631"/>
                </a:lnTo>
                <a:cubicBezTo>
                  <a:pt x="162116" y="80492"/>
                  <a:pt x="341901" y="0"/>
                  <a:pt x="54048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3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33" name="Freeform: Shape 32"/>
          <p:cNvSpPr/>
          <p:nvPr/>
        </p:nvSpPr>
        <p:spPr>
          <a:xfrm rot="14437337" flipH="1">
            <a:off x="4530281" y="3898193"/>
            <a:ext cx="1472945" cy="1472945"/>
          </a:xfrm>
          <a:custGeom>
            <a:avLst/>
            <a:gdLst>
              <a:gd name="connsiteX0" fmla="*/ 719138 w 1438276"/>
              <a:gd name="connsiteY0" fmla="*/ 0 h 1438276"/>
              <a:gd name="connsiteX1" fmla="*/ 1438276 w 1438276"/>
              <a:gd name="connsiteY1" fmla="*/ 719138 h 1438276"/>
              <a:gd name="connsiteX2" fmla="*/ 719138 w 1438276"/>
              <a:gd name="connsiteY2" fmla="*/ 1438276 h 1438276"/>
              <a:gd name="connsiteX3" fmla="*/ 0 w 1438276"/>
              <a:gd name="connsiteY3" fmla="*/ 719138 h 1438276"/>
              <a:gd name="connsiteX4" fmla="*/ 719138 w 1438276"/>
              <a:gd name="connsiteY4" fmla="*/ 0 h 143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76" h="1438276">
                <a:moveTo>
                  <a:pt x="719138" y="0"/>
                </a:moveTo>
                <a:cubicBezTo>
                  <a:pt x="1116307" y="0"/>
                  <a:pt x="1438276" y="321969"/>
                  <a:pt x="1438276" y="719138"/>
                </a:cubicBezTo>
                <a:cubicBezTo>
                  <a:pt x="1438276" y="1116307"/>
                  <a:pt x="1116307" y="1438276"/>
                  <a:pt x="719138" y="1438276"/>
                </a:cubicBezTo>
                <a:cubicBezTo>
                  <a:pt x="321969" y="1438276"/>
                  <a:pt x="0" y="1116307"/>
                  <a:pt x="0" y="719138"/>
                </a:cubicBezTo>
                <a:cubicBezTo>
                  <a:pt x="0" y="321969"/>
                  <a:pt x="321969" y="0"/>
                  <a:pt x="7191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4" name="Freeform: Shape 33"/>
          <p:cNvSpPr/>
          <p:nvPr/>
        </p:nvSpPr>
        <p:spPr>
          <a:xfrm rot="3637337" flipH="1">
            <a:off x="5126781" y="4146458"/>
            <a:ext cx="1107027" cy="510800"/>
          </a:xfrm>
          <a:custGeom>
            <a:avLst/>
            <a:gdLst>
              <a:gd name="connsiteX0" fmla="*/ 540485 w 1080971"/>
              <a:gd name="connsiteY0" fmla="*/ 0 h 498777"/>
              <a:gd name="connsiteX1" fmla="*/ 1048992 w 1080971"/>
              <a:gd name="connsiteY1" fmla="*/ 210631 h 498777"/>
              <a:gd name="connsiteX2" fmla="*/ 1080971 w 1080971"/>
              <a:gd name="connsiteY2" fmla="*/ 249389 h 498777"/>
              <a:gd name="connsiteX3" fmla="*/ 1048992 w 1080971"/>
              <a:gd name="connsiteY3" fmla="*/ 288147 h 498777"/>
              <a:gd name="connsiteX4" fmla="*/ 540485 w 1080971"/>
              <a:gd name="connsiteY4" fmla="*/ 498777 h 498777"/>
              <a:gd name="connsiteX5" fmla="*/ 31978 w 1080971"/>
              <a:gd name="connsiteY5" fmla="*/ 288147 h 498777"/>
              <a:gd name="connsiteX6" fmla="*/ 0 w 1080971"/>
              <a:gd name="connsiteY6" fmla="*/ 249389 h 498777"/>
              <a:gd name="connsiteX7" fmla="*/ 31978 w 1080971"/>
              <a:gd name="connsiteY7" fmla="*/ 210631 h 498777"/>
              <a:gd name="connsiteX8" fmla="*/ 540485 w 1080971"/>
              <a:gd name="connsiteY8" fmla="*/ 0 h 49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971" h="498777">
                <a:moveTo>
                  <a:pt x="540485" y="0"/>
                </a:moveTo>
                <a:cubicBezTo>
                  <a:pt x="739070" y="0"/>
                  <a:pt x="918854" y="80492"/>
                  <a:pt x="1048992" y="210631"/>
                </a:cubicBezTo>
                <a:lnTo>
                  <a:pt x="1080971" y="249389"/>
                </a:lnTo>
                <a:lnTo>
                  <a:pt x="1048992" y="288147"/>
                </a:lnTo>
                <a:cubicBezTo>
                  <a:pt x="918854" y="418285"/>
                  <a:pt x="739070" y="498777"/>
                  <a:pt x="540485" y="498777"/>
                </a:cubicBezTo>
                <a:cubicBezTo>
                  <a:pt x="341901" y="498777"/>
                  <a:pt x="162116" y="418285"/>
                  <a:pt x="31978" y="288147"/>
                </a:cubicBezTo>
                <a:lnTo>
                  <a:pt x="0" y="249389"/>
                </a:lnTo>
                <a:lnTo>
                  <a:pt x="31978" y="210631"/>
                </a:lnTo>
                <a:cubicBezTo>
                  <a:pt x="162116" y="80492"/>
                  <a:pt x="341901" y="0"/>
                  <a:pt x="540485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2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35" name="Freeform: Shape 44"/>
          <p:cNvSpPr/>
          <p:nvPr/>
        </p:nvSpPr>
        <p:spPr bwMode="auto">
          <a:xfrm>
            <a:off x="6688261" y="4333944"/>
            <a:ext cx="826999" cy="688355"/>
          </a:xfrm>
          <a:custGeom>
            <a:avLst/>
            <a:gdLst/>
            <a:ahLst/>
            <a:cxnLst>
              <a:cxn ang="0">
                <a:pos x="77" y="51"/>
              </a:cxn>
              <a:cxn ang="0">
                <a:pos x="75" y="55"/>
              </a:cxn>
              <a:cxn ang="0">
                <a:pos x="59" y="63"/>
              </a:cxn>
              <a:cxn ang="0">
                <a:pos x="57" y="64"/>
              </a:cxn>
              <a:cxn ang="0">
                <a:pos x="55" y="63"/>
              </a:cxn>
              <a:cxn ang="0">
                <a:pos x="39" y="55"/>
              </a:cxn>
              <a:cxn ang="0">
                <a:pos x="39" y="55"/>
              </a:cxn>
              <a:cxn ang="0">
                <a:pos x="38" y="55"/>
              </a:cxn>
              <a:cxn ang="0">
                <a:pos x="22" y="63"/>
              </a:cxn>
              <a:cxn ang="0">
                <a:pos x="20" y="64"/>
              </a:cxn>
              <a:cxn ang="0">
                <a:pos x="18" y="63"/>
              </a:cxn>
              <a:cxn ang="0">
                <a:pos x="2" y="55"/>
              </a:cxn>
              <a:cxn ang="0">
                <a:pos x="0" y="51"/>
              </a:cxn>
              <a:cxn ang="0">
                <a:pos x="0" y="37"/>
              </a:cxn>
              <a:cxn ang="0">
                <a:pos x="3" y="32"/>
              </a:cxn>
              <a:cxn ang="0">
                <a:pos x="18" y="26"/>
              </a:cxn>
              <a:cxn ang="0">
                <a:pos x="18" y="11"/>
              </a:cxn>
              <a:cxn ang="0">
                <a:pos x="21" y="7"/>
              </a:cxn>
              <a:cxn ang="0">
                <a:pos x="37" y="0"/>
              </a:cxn>
              <a:cxn ang="0">
                <a:pos x="39" y="0"/>
              </a:cxn>
              <a:cxn ang="0">
                <a:pos x="40" y="0"/>
              </a:cxn>
              <a:cxn ang="0">
                <a:pos x="56" y="7"/>
              </a:cxn>
              <a:cxn ang="0">
                <a:pos x="59" y="11"/>
              </a:cxn>
              <a:cxn ang="0">
                <a:pos x="59" y="26"/>
              </a:cxn>
              <a:cxn ang="0">
                <a:pos x="75" y="32"/>
              </a:cxn>
              <a:cxn ang="0">
                <a:pos x="77" y="37"/>
              </a:cxn>
              <a:cxn ang="0">
                <a:pos x="77" y="51"/>
              </a:cxn>
              <a:cxn ang="0">
                <a:pos x="35" y="36"/>
              </a:cxn>
              <a:cxn ang="0">
                <a:pos x="20" y="30"/>
              </a:cxn>
              <a:cxn ang="0">
                <a:pos x="6" y="36"/>
              </a:cxn>
              <a:cxn ang="0">
                <a:pos x="20" y="42"/>
              </a:cxn>
              <a:cxn ang="0">
                <a:pos x="35" y="36"/>
              </a:cxn>
              <a:cxn ang="0">
                <a:pos x="36" y="51"/>
              </a:cxn>
              <a:cxn ang="0">
                <a:pos x="36" y="40"/>
              </a:cxn>
              <a:cxn ang="0">
                <a:pos x="23" y="46"/>
              </a:cxn>
              <a:cxn ang="0">
                <a:pos x="23" y="58"/>
              </a:cxn>
              <a:cxn ang="0">
                <a:pos x="36" y="51"/>
              </a:cxn>
              <a:cxn ang="0">
                <a:pos x="54" y="11"/>
              </a:cxn>
              <a:cxn ang="0">
                <a:pos x="39" y="5"/>
              </a:cxn>
              <a:cxn ang="0">
                <a:pos x="23" y="11"/>
              </a:cxn>
              <a:cxn ang="0">
                <a:pos x="39" y="18"/>
              </a:cxn>
              <a:cxn ang="0">
                <a:pos x="54" y="11"/>
              </a:cxn>
              <a:cxn ang="0">
                <a:pos x="55" y="26"/>
              </a:cxn>
              <a:cxn ang="0">
                <a:pos x="55" y="16"/>
              </a:cxn>
              <a:cxn ang="0">
                <a:pos x="41" y="22"/>
              </a:cxn>
              <a:cxn ang="0">
                <a:pos x="41" y="32"/>
              </a:cxn>
              <a:cxn ang="0">
                <a:pos x="55" y="26"/>
              </a:cxn>
              <a:cxn ang="0">
                <a:pos x="71" y="36"/>
              </a:cxn>
              <a:cxn ang="0">
                <a:pos x="57" y="30"/>
              </a:cxn>
              <a:cxn ang="0">
                <a:pos x="42" y="36"/>
              </a:cxn>
              <a:cxn ang="0">
                <a:pos x="57" y="42"/>
              </a:cxn>
              <a:cxn ang="0">
                <a:pos x="71" y="36"/>
              </a:cxn>
              <a:cxn ang="0">
                <a:pos x="73" y="51"/>
              </a:cxn>
              <a:cxn ang="0">
                <a:pos x="73" y="40"/>
              </a:cxn>
              <a:cxn ang="0">
                <a:pos x="59" y="46"/>
              </a:cxn>
              <a:cxn ang="0">
                <a:pos x="59" y="58"/>
              </a:cxn>
              <a:cxn ang="0">
                <a:pos x="73" y="51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6" name="Freeform: Shape 45"/>
          <p:cNvSpPr/>
          <p:nvPr/>
        </p:nvSpPr>
        <p:spPr bwMode="auto">
          <a:xfrm>
            <a:off x="4725911" y="4283706"/>
            <a:ext cx="600931" cy="701919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37" name="Group 3"/>
          <p:cNvGrpSpPr/>
          <p:nvPr/>
        </p:nvGrpSpPr>
        <p:grpSpPr>
          <a:xfrm>
            <a:off x="5364312" y="2480526"/>
            <a:ext cx="1472945" cy="1472945"/>
            <a:chOff x="5364312" y="2480526"/>
            <a:chExt cx="1472945" cy="1472945"/>
          </a:xfrm>
        </p:grpSpPr>
        <p:sp>
          <p:nvSpPr>
            <p:cNvPr id="47" name="Freeform: Shape 16"/>
            <p:cNvSpPr/>
            <p:nvPr/>
          </p:nvSpPr>
          <p:spPr>
            <a:xfrm>
              <a:off x="5364312" y="2480526"/>
              <a:ext cx="1472945" cy="1472945"/>
            </a:xfrm>
            <a:custGeom>
              <a:avLst/>
              <a:gdLst>
                <a:gd name="connsiteX0" fmla="*/ 719138 w 1438276"/>
                <a:gd name="connsiteY0" fmla="*/ 0 h 1438276"/>
                <a:gd name="connsiteX1" fmla="*/ 1438276 w 1438276"/>
                <a:gd name="connsiteY1" fmla="*/ 719138 h 1438276"/>
                <a:gd name="connsiteX2" fmla="*/ 719138 w 1438276"/>
                <a:gd name="connsiteY2" fmla="*/ 1438276 h 1438276"/>
                <a:gd name="connsiteX3" fmla="*/ 0 w 1438276"/>
                <a:gd name="connsiteY3" fmla="*/ 719138 h 1438276"/>
                <a:gd name="connsiteX4" fmla="*/ 719138 w 1438276"/>
                <a:gd name="connsiteY4" fmla="*/ 0 h 143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276" h="1438276">
                  <a:moveTo>
                    <a:pt x="719138" y="0"/>
                  </a:moveTo>
                  <a:cubicBezTo>
                    <a:pt x="1116307" y="0"/>
                    <a:pt x="1438276" y="321969"/>
                    <a:pt x="1438276" y="719138"/>
                  </a:cubicBezTo>
                  <a:cubicBezTo>
                    <a:pt x="1438276" y="1116307"/>
                    <a:pt x="1116307" y="1438276"/>
                    <a:pt x="719138" y="1438276"/>
                  </a:cubicBezTo>
                  <a:cubicBezTo>
                    <a:pt x="321969" y="1438276"/>
                    <a:pt x="0" y="1116307"/>
                    <a:pt x="0" y="719138"/>
                  </a:cubicBezTo>
                  <a:cubicBezTo>
                    <a:pt x="0" y="321969"/>
                    <a:pt x="321969" y="0"/>
                    <a:pt x="71913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13"/>
            <p:cNvSpPr/>
            <p:nvPr/>
          </p:nvSpPr>
          <p:spPr>
            <a:xfrm rot="10800000" flipV="1">
              <a:off x="5547271" y="3436168"/>
              <a:ext cx="1107028" cy="510800"/>
            </a:xfrm>
            <a:custGeom>
              <a:avLst/>
              <a:gdLst>
                <a:gd name="connsiteX0" fmla="*/ 540485 w 1080971"/>
                <a:gd name="connsiteY0" fmla="*/ 0 h 498777"/>
                <a:gd name="connsiteX1" fmla="*/ 1048992 w 1080971"/>
                <a:gd name="connsiteY1" fmla="*/ 210631 h 498777"/>
                <a:gd name="connsiteX2" fmla="*/ 1080971 w 1080971"/>
                <a:gd name="connsiteY2" fmla="*/ 249389 h 498777"/>
                <a:gd name="connsiteX3" fmla="*/ 1048992 w 1080971"/>
                <a:gd name="connsiteY3" fmla="*/ 288147 h 498777"/>
                <a:gd name="connsiteX4" fmla="*/ 540485 w 1080971"/>
                <a:gd name="connsiteY4" fmla="*/ 498777 h 498777"/>
                <a:gd name="connsiteX5" fmla="*/ 31978 w 1080971"/>
                <a:gd name="connsiteY5" fmla="*/ 288147 h 498777"/>
                <a:gd name="connsiteX6" fmla="*/ 0 w 1080971"/>
                <a:gd name="connsiteY6" fmla="*/ 249389 h 498777"/>
                <a:gd name="connsiteX7" fmla="*/ 31978 w 1080971"/>
                <a:gd name="connsiteY7" fmla="*/ 210631 h 498777"/>
                <a:gd name="connsiteX8" fmla="*/ 540485 w 1080971"/>
                <a:gd name="connsiteY8" fmla="*/ 0 h 49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971" h="498777">
                  <a:moveTo>
                    <a:pt x="540485" y="0"/>
                  </a:moveTo>
                  <a:cubicBezTo>
                    <a:pt x="739070" y="0"/>
                    <a:pt x="918854" y="80492"/>
                    <a:pt x="1048992" y="210631"/>
                  </a:cubicBezTo>
                  <a:lnTo>
                    <a:pt x="1080971" y="249389"/>
                  </a:lnTo>
                  <a:lnTo>
                    <a:pt x="1048992" y="288147"/>
                  </a:lnTo>
                  <a:cubicBezTo>
                    <a:pt x="918854" y="418285"/>
                    <a:pt x="739070" y="498777"/>
                    <a:pt x="540485" y="498777"/>
                  </a:cubicBezTo>
                  <a:cubicBezTo>
                    <a:pt x="341901" y="498777"/>
                    <a:pt x="162116" y="418285"/>
                    <a:pt x="31978" y="288147"/>
                  </a:cubicBezTo>
                  <a:lnTo>
                    <a:pt x="0" y="249389"/>
                  </a:lnTo>
                  <a:lnTo>
                    <a:pt x="31978" y="210631"/>
                  </a:lnTo>
                  <a:cubicBezTo>
                    <a:pt x="162116" y="80492"/>
                    <a:pt x="341901" y="0"/>
                    <a:pt x="54048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</a:rPr>
                <a:t>1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49" name="Freeform: Shape 46"/>
            <p:cNvSpPr/>
            <p:nvPr/>
          </p:nvSpPr>
          <p:spPr bwMode="auto">
            <a:xfrm>
              <a:off x="5744502" y="2704235"/>
              <a:ext cx="757227" cy="672459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4"/>
                </a:cxn>
                <a:cxn ang="0">
                  <a:pos x="6" y="55"/>
                </a:cxn>
                <a:cxn ang="0">
                  <a:pos x="3" y="55"/>
                </a:cxn>
                <a:cxn ang="0">
                  <a:pos x="2" y="54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7" y="9"/>
                </a:cxn>
                <a:cxn ang="0">
                  <a:pos x="62" y="34"/>
                </a:cxn>
                <a:cxn ang="0">
                  <a:pos x="60" y="36"/>
                </a:cxn>
                <a:cxn ang="0">
                  <a:pos x="60" y="37"/>
                </a:cxn>
                <a:cxn ang="0">
                  <a:pos x="47" y="41"/>
                </a:cxn>
                <a:cxn ang="0">
                  <a:pos x="41" y="39"/>
                </a:cxn>
                <a:cxn ang="0">
                  <a:pos x="40" y="39"/>
                </a:cxn>
                <a:cxn ang="0">
                  <a:pos x="29" y="36"/>
                </a:cxn>
                <a:cxn ang="0">
                  <a:pos x="13" y="41"/>
                </a:cxn>
                <a:cxn ang="0">
                  <a:pos x="11" y="41"/>
                </a:cxn>
                <a:cxn ang="0">
                  <a:pos x="10" y="41"/>
                </a:cxn>
                <a:cxn ang="0">
                  <a:pos x="9" y="39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28" y="5"/>
                </a:cxn>
                <a:cxn ang="0">
                  <a:pos x="43" y="9"/>
                </a:cxn>
                <a:cxn ang="0">
                  <a:pos x="46" y="10"/>
                </a:cxn>
                <a:cxn ang="0">
                  <a:pos x="57" y="6"/>
                </a:cxn>
                <a:cxn ang="0">
                  <a:pos x="58" y="5"/>
                </a:cxn>
                <a:cxn ang="0">
                  <a:pos x="61" y="5"/>
                </a:cxn>
                <a:cxn ang="0">
                  <a:pos x="62" y="7"/>
                </a:cxn>
                <a:cxn ang="0">
                  <a:pos x="62" y="34"/>
                </a:cxn>
                <a:cxn ang="0">
                  <a:pos x="27" y="9"/>
                </a:cxn>
                <a:cxn ang="0">
                  <a:pos x="14" y="14"/>
                </a:cxn>
                <a:cxn ang="0">
                  <a:pos x="14" y="21"/>
                </a:cxn>
                <a:cxn ang="0">
                  <a:pos x="27" y="16"/>
                </a:cxn>
                <a:cxn ang="0">
                  <a:pos x="27" y="9"/>
                </a:cxn>
                <a:cxn ang="0">
                  <a:pos x="27" y="24"/>
                </a:cxn>
                <a:cxn ang="0">
                  <a:pos x="14" y="29"/>
                </a:cxn>
                <a:cxn ang="0">
                  <a:pos x="14" y="35"/>
                </a:cxn>
                <a:cxn ang="0">
                  <a:pos x="27" y="31"/>
                </a:cxn>
                <a:cxn ang="0">
                  <a:pos x="27" y="24"/>
                </a:cxn>
                <a:cxn ang="0">
                  <a:pos x="57" y="26"/>
                </a:cxn>
                <a:cxn ang="0">
                  <a:pos x="43" y="29"/>
                </a:cxn>
                <a:cxn ang="0">
                  <a:pos x="43" y="21"/>
                </a:cxn>
                <a:cxn ang="0">
                  <a:pos x="42" y="20"/>
                </a:cxn>
                <a:cxn ang="0">
                  <a:pos x="29" y="16"/>
                </a:cxn>
                <a:cxn ang="0">
                  <a:pos x="27" y="16"/>
                </a:cxn>
                <a:cxn ang="0">
                  <a:pos x="27" y="24"/>
                </a:cxn>
                <a:cxn ang="0">
                  <a:pos x="28" y="24"/>
                </a:cxn>
                <a:cxn ang="0">
                  <a:pos x="42" y="28"/>
                </a:cxn>
                <a:cxn ang="0">
                  <a:pos x="43" y="29"/>
                </a:cxn>
                <a:cxn ang="0">
                  <a:pos x="43" y="36"/>
                </a:cxn>
                <a:cxn ang="0">
                  <a:pos x="47" y="36"/>
                </a:cxn>
                <a:cxn ang="0">
                  <a:pos x="57" y="33"/>
                </a:cxn>
                <a:cxn ang="0">
                  <a:pos x="57" y="26"/>
                </a:cxn>
                <a:cxn ang="0">
                  <a:pos x="57" y="11"/>
                </a:cxn>
                <a:cxn ang="0">
                  <a:pos x="46" y="14"/>
                </a:cxn>
                <a:cxn ang="0">
                  <a:pos x="43" y="14"/>
                </a:cxn>
                <a:cxn ang="0">
                  <a:pos x="43" y="21"/>
                </a:cxn>
                <a:cxn ang="0">
                  <a:pos x="57" y="18"/>
                </a:cxn>
                <a:cxn ang="0">
                  <a:pos x="57" y="11"/>
                </a:cxn>
              </a:cxnLst>
              <a:rect l="0" t="0" r="r" b="b"/>
              <a:pathLst>
                <a:path w="62" h="55">
                  <a:moveTo>
                    <a:pt x="7" y="9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6" y="55"/>
                    <a:pt x="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2" y="54"/>
                    <a:pt x="2" y="5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6"/>
                    <a:pt x="8" y="8"/>
                    <a:pt x="7" y="9"/>
                  </a:cubicBezTo>
                  <a:close/>
                  <a:moveTo>
                    <a:pt x="62" y="34"/>
                  </a:moveTo>
                  <a:cubicBezTo>
                    <a:pt x="62" y="35"/>
                    <a:pt x="61" y="36"/>
                    <a:pt x="60" y="36"/>
                  </a:cubicBezTo>
                  <a:cubicBezTo>
                    <a:pt x="60" y="36"/>
                    <a:pt x="60" y="36"/>
                    <a:pt x="60" y="37"/>
                  </a:cubicBezTo>
                  <a:cubicBezTo>
                    <a:pt x="58" y="38"/>
                    <a:pt x="52" y="41"/>
                    <a:pt x="47" y="41"/>
                  </a:cubicBezTo>
                  <a:cubicBezTo>
                    <a:pt x="45" y="41"/>
                    <a:pt x="43" y="40"/>
                    <a:pt x="41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6" y="37"/>
                    <a:pt x="34" y="36"/>
                    <a:pt x="29" y="36"/>
                  </a:cubicBezTo>
                  <a:cubicBezTo>
                    <a:pt x="24" y="36"/>
                    <a:pt x="17" y="38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10" y="41"/>
                    <a:pt x="9" y="40"/>
                    <a:pt x="9" y="3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3" y="9"/>
                    <a:pt x="21" y="5"/>
                    <a:pt x="28" y="5"/>
                  </a:cubicBezTo>
                  <a:cubicBezTo>
                    <a:pt x="34" y="5"/>
                    <a:pt x="39" y="7"/>
                    <a:pt x="43" y="9"/>
                  </a:cubicBezTo>
                  <a:cubicBezTo>
                    <a:pt x="44" y="9"/>
                    <a:pt x="45" y="10"/>
                    <a:pt x="46" y="10"/>
                  </a:cubicBezTo>
                  <a:cubicBezTo>
                    <a:pt x="50" y="10"/>
                    <a:pt x="55" y="7"/>
                    <a:pt x="57" y="6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60" y="5"/>
                    <a:pt x="61" y="5"/>
                  </a:cubicBezTo>
                  <a:cubicBezTo>
                    <a:pt x="61" y="5"/>
                    <a:pt x="62" y="6"/>
                    <a:pt x="62" y="7"/>
                  </a:cubicBezTo>
                  <a:lnTo>
                    <a:pt x="62" y="34"/>
                  </a:lnTo>
                  <a:close/>
                  <a:moveTo>
                    <a:pt x="27" y="9"/>
                  </a:moveTo>
                  <a:cubicBezTo>
                    <a:pt x="23" y="10"/>
                    <a:pt x="18" y="12"/>
                    <a:pt x="14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8" y="18"/>
                    <a:pt x="23" y="17"/>
                    <a:pt x="27" y="16"/>
                  </a:cubicBezTo>
                  <a:lnTo>
                    <a:pt x="27" y="9"/>
                  </a:lnTo>
                  <a:close/>
                  <a:moveTo>
                    <a:pt x="27" y="24"/>
                  </a:moveTo>
                  <a:cubicBezTo>
                    <a:pt x="23" y="25"/>
                    <a:pt x="18" y="27"/>
                    <a:pt x="14" y="29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8" y="33"/>
                    <a:pt x="23" y="32"/>
                    <a:pt x="27" y="31"/>
                  </a:cubicBezTo>
                  <a:lnTo>
                    <a:pt x="27" y="24"/>
                  </a:lnTo>
                  <a:close/>
                  <a:moveTo>
                    <a:pt x="57" y="26"/>
                  </a:moveTo>
                  <a:cubicBezTo>
                    <a:pt x="54" y="28"/>
                    <a:pt x="48" y="30"/>
                    <a:pt x="43" y="29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2" y="20"/>
                  </a:cubicBezTo>
                  <a:cubicBezTo>
                    <a:pt x="38" y="18"/>
                    <a:pt x="35" y="16"/>
                    <a:pt x="29" y="16"/>
                  </a:cubicBezTo>
                  <a:cubicBezTo>
                    <a:pt x="29" y="16"/>
                    <a:pt x="28" y="16"/>
                    <a:pt x="27" y="1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4" y="24"/>
                    <a:pt x="38" y="26"/>
                    <a:pt x="42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1" y="36"/>
                    <a:pt x="55" y="34"/>
                    <a:pt x="57" y="33"/>
                  </a:cubicBezTo>
                  <a:lnTo>
                    <a:pt x="57" y="26"/>
                  </a:lnTo>
                  <a:close/>
                  <a:moveTo>
                    <a:pt x="57" y="11"/>
                  </a:moveTo>
                  <a:cubicBezTo>
                    <a:pt x="54" y="12"/>
                    <a:pt x="50" y="14"/>
                    <a:pt x="46" y="14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8" y="22"/>
                    <a:pt x="54" y="19"/>
                    <a:pt x="57" y="18"/>
                  </a:cubicBezTo>
                  <a:lnTo>
                    <a:pt x="57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Group 29"/>
          <p:cNvGrpSpPr/>
          <p:nvPr/>
        </p:nvGrpSpPr>
        <p:grpSpPr>
          <a:xfrm>
            <a:off x="7664248" y="4232750"/>
            <a:ext cx="2497612" cy="866137"/>
            <a:chOff x="7645890" y="3344328"/>
            <a:chExt cx="2122517" cy="866137"/>
          </a:xfrm>
        </p:grpSpPr>
        <p:sp>
          <p:nvSpPr>
            <p:cNvPr id="45" name="TextBox 30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360000" tIns="46800" rIns="90000" bIns="4680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/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46" name="TextBox 37"/>
            <p:cNvSpPr txBox="1"/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39" name="Group 41"/>
          <p:cNvGrpSpPr/>
          <p:nvPr/>
        </p:nvGrpSpPr>
        <p:grpSpPr>
          <a:xfrm>
            <a:off x="5061823" y="1460756"/>
            <a:ext cx="2122583" cy="1019770"/>
            <a:chOff x="5089540" y="1514352"/>
            <a:chExt cx="2122583" cy="1019770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5521343" y="1514352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1"/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5089540" y="1824309"/>
              <a:ext cx="2122583" cy="7098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40" name="Group 2"/>
          <p:cNvGrpSpPr/>
          <p:nvPr/>
        </p:nvGrpSpPr>
        <p:grpSpPr>
          <a:xfrm>
            <a:off x="2140363" y="4232750"/>
            <a:ext cx="2389919" cy="866137"/>
            <a:chOff x="2378292" y="4060687"/>
            <a:chExt cx="2389919" cy="866137"/>
          </a:xfrm>
        </p:grpSpPr>
        <p:sp>
          <p:nvSpPr>
            <p:cNvPr id="41" name="TextBox 47"/>
            <p:cNvSpPr txBox="1"/>
            <p:nvPr/>
          </p:nvSpPr>
          <p:spPr bwMode="auto">
            <a:xfrm>
              <a:off x="3236598" y="4060687"/>
              <a:ext cx="1531613" cy="309958"/>
            </a:xfrm>
            <a:prstGeom prst="rect">
              <a:avLst/>
            </a:prstGeom>
            <a:noFill/>
          </p:spPr>
          <p:txBody>
            <a:bodyPr wrap="none" lIns="90000" tIns="46800" rIns="360000" bIns="4680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42" name="TextBox 48"/>
            <p:cNvSpPr txBox="1"/>
            <p:nvPr/>
          </p:nvSpPr>
          <p:spPr bwMode="auto">
            <a:xfrm>
              <a:off x="2378292" y="4370645"/>
              <a:ext cx="2389918" cy="556179"/>
            </a:xfrm>
            <a:prstGeom prst="rect">
              <a:avLst/>
            </a:prstGeom>
            <a:noFill/>
          </p:spPr>
          <p:txBody>
            <a:bodyPr wrap="square" lIns="90000" tIns="46800" rIns="360000" bIns="4680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pic>
        <p:nvPicPr>
          <p:cNvPr id="50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1" name="PA_图片 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A_文本框 76"/>
          <p:cNvSpPr txBox="1"/>
          <p:nvPr>
            <p:custDataLst>
              <p:tags r:id="rId1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cxnSp>
        <p:nvCxnSpPr>
          <p:cNvPr id="35" name="PA_直接连接符 7"/>
          <p:cNvCxnSpPr/>
          <p:nvPr>
            <p:custDataLst>
              <p:tags r:id="rId2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_文本框 6"/>
          <p:cNvSpPr txBox="1"/>
          <p:nvPr>
            <p:custDataLst>
              <p:tags r:id="rId3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3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37" name="PA_图片 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280845" y="2724681"/>
            <a:ext cx="3311288" cy="1428154"/>
            <a:chOff x="566057" y="1219200"/>
            <a:chExt cx="3483430" cy="1647825"/>
          </a:xfrm>
        </p:grpSpPr>
        <p:sp>
          <p:nvSpPr>
            <p:cNvPr id="69" name="矩形: 单圆角 68"/>
            <p:cNvSpPr/>
            <p:nvPr/>
          </p:nvSpPr>
          <p:spPr>
            <a:xfrm>
              <a:off x="566057" y="1219200"/>
              <a:ext cx="3483430" cy="1204686"/>
            </a:xfrm>
            <a:prstGeom prst="round1Rect">
              <a:avLst>
                <a:gd name="adj" fmla="val 28788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0" name="直角三角形 69"/>
            <p:cNvSpPr/>
            <p:nvPr/>
          </p:nvSpPr>
          <p:spPr>
            <a:xfrm flipH="1" flipV="1">
              <a:off x="566057" y="2423886"/>
              <a:ext cx="876300" cy="44313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71459" y="2724681"/>
            <a:ext cx="1660818" cy="1428154"/>
            <a:chOff x="4348842" y="1219200"/>
            <a:chExt cx="1747158" cy="1647825"/>
          </a:xfrm>
        </p:grpSpPr>
        <p:sp>
          <p:nvSpPr>
            <p:cNvPr id="67" name="矩形: 单圆角 66"/>
            <p:cNvSpPr/>
            <p:nvPr/>
          </p:nvSpPr>
          <p:spPr>
            <a:xfrm>
              <a:off x="4354285" y="1219200"/>
              <a:ext cx="1741715" cy="1204686"/>
            </a:xfrm>
            <a:prstGeom prst="round1Rect">
              <a:avLst>
                <a:gd name="adj" fmla="val 28788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8" name="直角三角形 67"/>
            <p:cNvSpPr/>
            <p:nvPr/>
          </p:nvSpPr>
          <p:spPr>
            <a:xfrm flipH="1" flipV="1">
              <a:off x="4348842" y="2423886"/>
              <a:ext cx="876300" cy="44313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11604" y="2724681"/>
            <a:ext cx="1204224" cy="1428154"/>
            <a:chOff x="6400798" y="1219200"/>
            <a:chExt cx="1266827" cy="1647825"/>
          </a:xfrm>
        </p:grpSpPr>
        <p:sp>
          <p:nvSpPr>
            <p:cNvPr id="65" name="矩形: 单圆角 64"/>
            <p:cNvSpPr/>
            <p:nvPr/>
          </p:nvSpPr>
          <p:spPr>
            <a:xfrm>
              <a:off x="6400798" y="1219200"/>
              <a:ext cx="1266827" cy="1204686"/>
            </a:xfrm>
            <a:prstGeom prst="round1Rect">
              <a:avLst>
                <a:gd name="adj" fmla="val 28788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6" name="直角三角形 65"/>
            <p:cNvSpPr/>
            <p:nvPr/>
          </p:nvSpPr>
          <p:spPr>
            <a:xfrm flipH="1" flipV="1">
              <a:off x="6400798" y="2423886"/>
              <a:ext cx="876300" cy="443139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95154" y="2724681"/>
            <a:ext cx="3216001" cy="1428154"/>
            <a:chOff x="7966981" y="1219200"/>
            <a:chExt cx="3383190" cy="1647825"/>
          </a:xfrm>
        </p:grpSpPr>
        <p:sp>
          <p:nvSpPr>
            <p:cNvPr id="63" name="矩形: 单圆角 62"/>
            <p:cNvSpPr/>
            <p:nvPr/>
          </p:nvSpPr>
          <p:spPr>
            <a:xfrm>
              <a:off x="7972423" y="1219200"/>
              <a:ext cx="3377748" cy="1204686"/>
            </a:xfrm>
            <a:prstGeom prst="round1Rect">
              <a:avLst>
                <a:gd name="adj" fmla="val 28788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4" name="直角三角形 63"/>
            <p:cNvSpPr/>
            <p:nvPr/>
          </p:nvSpPr>
          <p:spPr>
            <a:xfrm flipH="1" flipV="1">
              <a:off x="7966981" y="2423886"/>
              <a:ext cx="876300" cy="443139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43" name="任意多边形: 形状 42"/>
          <p:cNvSpPr/>
          <p:nvPr/>
        </p:nvSpPr>
        <p:spPr bwMode="auto">
          <a:xfrm>
            <a:off x="4891517" y="2988695"/>
            <a:ext cx="347370" cy="500968"/>
          </a:xfrm>
          <a:custGeom>
            <a:avLst/>
            <a:gdLst>
              <a:gd name="connsiteX0" fmla="*/ 79296 w 233363"/>
              <a:gd name="connsiteY0" fmla="*/ 303213 h 336550"/>
              <a:gd name="connsiteX1" fmla="*/ 69850 w 233363"/>
              <a:gd name="connsiteY1" fmla="*/ 311945 h 336550"/>
              <a:gd name="connsiteX2" fmla="*/ 79296 w 233363"/>
              <a:gd name="connsiteY2" fmla="*/ 320676 h 336550"/>
              <a:gd name="connsiteX3" fmla="*/ 114379 w 233363"/>
              <a:gd name="connsiteY3" fmla="*/ 320676 h 336550"/>
              <a:gd name="connsiteX4" fmla="*/ 123825 w 233363"/>
              <a:gd name="connsiteY4" fmla="*/ 311945 h 336550"/>
              <a:gd name="connsiteX5" fmla="*/ 114379 w 233363"/>
              <a:gd name="connsiteY5" fmla="*/ 303213 h 336550"/>
              <a:gd name="connsiteX6" fmla="*/ 79296 w 233363"/>
              <a:gd name="connsiteY6" fmla="*/ 303213 h 336550"/>
              <a:gd name="connsiteX7" fmla="*/ 189026 w 233363"/>
              <a:gd name="connsiteY7" fmla="*/ 179388 h 336550"/>
              <a:gd name="connsiteX8" fmla="*/ 179047 w 233363"/>
              <a:gd name="connsiteY8" fmla="*/ 184562 h 336550"/>
              <a:gd name="connsiteX9" fmla="*/ 182789 w 233363"/>
              <a:gd name="connsiteY9" fmla="*/ 194910 h 336550"/>
              <a:gd name="connsiteX10" fmla="*/ 182789 w 233363"/>
              <a:gd name="connsiteY10" fmla="*/ 197497 h 336550"/>
              <a:gd name="connsiteX11" fmla="*/ 182789 w 233363"/>
              <a:gd name="connsiteY11" fmla="*/ 207846 h 336550"/>
              <a:gd name="connsiteX12" fmla="*/ 189026 w 233363"/>
              <a:gd name="connsiteY12" fmla="*/ 211726 h 336550"/>
              <a:gd name="connsiteX13" fmla="*/ 191521 w 233363"/>
              <a:gd name="connsiteY13" fmla="*/ 207846 h 336550"/>
              <a:gd name="connsiteX14" fmla="*/ 191521 w 233363"/>
              <a:gd name="connsiteY14" fmla="*/ 197497 h 336550"/>
              <a:gd name="connsiteX15" fmla="*/ 192768 w 233363"/>
              <a:gd name="connsiteY15" fmla="*/ 194910 h 336550"/>
              <a:gd name="connsiteX16" fmla="*/ 195263 w 233363"/>
              <a:gd name="connsiteY16" fmla="*/ 188443 h 336550"/>
              <a:gd name="connsiteX17" fmla="*/ 189026 w 233363"/>
              <a:gd name="connsiteY17" fmla="*/ 179388 h 336550"/>
              <a:gd name="connsiteX18" fmla="*/ 186659 w 233363"/>
              <a:gd name="connsiteY18" fmla="*/ 125413 h 336550"/>
              <a:gd name="connsiteX19" fmla="*/ 166687 w 233363"/>
              <a:gd name="connsiteY19" fmla="*/ 145257 h 336550"/>
              <a:gd name="connsiteX20" fmla="*/ 166687 w 233363"/>
              <a:gd name="connsiteY20" fmla="*/ 157163 h 336550"/>
              <a:gd name="connsiteX21" fmla="*/ 207962 w 233363"/>
              <a:gd name="connsiteY21" fmla="*/ 157163 h 336550"/>
              <a:gd name="connsiteX22" fmla="*/ 207962 w 233363"/>
              <a:gd name="connsiteY22" fmla="*/ 145257 h 336550"/>
              <a:gd name="connsiteX23" fmla="*/ 186659 w 233363"/>
              <a:gd name="connsiteY23" fmla="*/ 125413 h 336550"/>
              <a:gd name="connsiteX24" fmla="*/ 186532 w 233363"/>
              <a:gd name="connsiteY24" fmla="*/ 109538 h 336550"/>
              <a:gd name="connsiteX25" fmla="*/ 223997 w 233363"/>
              <a:gd name="connsiteY25" fmla="*/ 144781 h 336550"/>
              <a:gd name="connsiteX26" fmla="*/ 223997 w 233363"/>
              <a:gd name="connsiteY26" fmla="*/ 156528 h 336550"/>
              <a:gd name="connsiteX27" fmla="*/ 233363 w 233363"/>
              <a:gd name="connsiteY27" fmla="*/ 166970 h 336550"/>
              <a:gd name="connsiteX28" fmla="*/ 233363 w 233363"/>
              <a:gd name="connsiteY28" fmla="*/ 217876 h 336550"/>
              <a:gd name="connsiteX29" fmla="*/ 223997 w 233363"/>
              <a:gd name="connsiteY29" fmla="*/ 227013 h 336550"/>
              <a:gd name="connsiteX30" fmla="*/ 150404 w 233363"/>
              <a:gd name="connsiteY30" fmla="*/ 227013 h 336550"/>
              <a:gd name="connsiteX31" fmla="*/ 139700 w 233363"/>
              <a:gd name="connsiteY31" fmla="*/ 217876 h 336550"/>
              <a:gd name="connsiteX32" fmla="*/ 139700 w 233363"/>
              <a:gd name="connsiteY32" fmla="*/ 166970 h 336550"/>
              <a:gd name="connsiteX33" fmla="*/ 150404 w 233363"/>
              <a:gd name="connsiteY33" fmla="*/ 156528 h 336550"/>
              <a:gd name="connsiteX34" fmla="*/ 150404 w 233363"/>
              <a:gd name="connsiteY34" fmla="*/ 144781 h 336550"/>
              <a:gd name="connsiteX35" fmla="*/ 186532 w 233363"/>
              <a:gd name="connsiteY35" fmla="*/ 109538 h 336550"/>
              <a:gd name="connsiteX36" fmla="*/ 35671 w 233363"/>
              <a:gd name="connsiteY36" fmla="*/ 0 h 336550"/>
              <a:gd name="connsiteX37" fmla="*/ 159858 w 233363"/>
              <a:gd name="connsiteY37" fmla="*/ 0 h 336550"/>
              <a:gd name="connsiteX38" fmla="*/ 196850 w 233363"/>
              <a:gd name="connsiteY38" fmla="*/ 36810 h 336550"/>
              <a:gd name="connsiteX39" fmla="*/ 196850 w 233363"/>
              <a:gd name="connsiteY39" fmla="*/ 90711 h 336550"/>
              <a:gd name="connsiteX40" fmla="*/ 186281 w 233363"/>
              <a:gd name="connsiteY40" fmla="*/ 90711 h 336550"/>
              <a:gd name="connsiteX41" fmla="*/ 177033 w 233363"/>
              <a:gd name="connsiteY41" fmla="*/ 90711 h 336550"/>
              <a:gd name="connsiteX42" fmla="*/ 177033 w 233363"/>
              <a:gd name="connsiteY42" fmla="*/ 60474 h 336550"/>
              <a:gd name="connsiteX43" fmla="*/ 177033 w 233363"/>
              <a:gd name="connsiteY43" fmla="*/ 59159 h 336550"/>
              <a:gd name="connsiteX44" fmla="*/ 167785 w 233363"/>
              <a:gd name="connsiteY44" fmla="*/ 48642 h 336550"/>
              <a:gd name="connsiteX45" fmla="*/ 29065 w 233363"/>
              <a:gd name="connsiteY45" fmla="*/ 48642 h 336550"/>
              <a:gd name="connsiteX46" fmla="*/ 19817 w 233363"/>
              <a:gd name="connsiteY46" fmla="*/ 59159 h 336550"/>
              <a:gd name="connsiteX47" fmla="*/ 19817 w 233363"/>
              <a:gd name="connsiteY47" fmla="*/ 278706 h 336550"/>
              <a:gd name="connsiteX48" fmla="*/ 29065 w 233363"/>
              <a:gd name="connsiteY48" fmla="*/ 287908 h 336550"/>
              <a:gd name="connsiteX49" fmla="*/ 167785 w 233363"/>
              <a:gd name="connsiteY49" fmla="*/ 287908 h 336550"/>
              <a:gd name="connsiteX50" fmla="*/ 177033 w 233363"/>
              <a:gd name="connsiteY50" fmla="*/ 278706 h 336550"/>
              <a:gd name="connsiteX51" fmla="*/ 177033 w 233363"/>
              <a:gd name="connsiteY51" fmla="*/ 245839 h 336550"/>
              <a:gd name="connsiteX52" fmla="*/ 196850 w 233363"/>
              <a:gd name="connsiteY52" fmla="*/ 245839 h 336550"/>
              <a:gd name="connsiteX53" fmla="*/ 196850 w 233363"/>
              <a:gd name="connsiteY53" fmla="*/ 299740 h 336550"/>
              <a:gd name="connsiteX54" fmla="*/ 159858 w 233363"/>
              <a:gd name="connsiteY54" fmla="*/ 336550 h 336550"/>
              <a:gd name="connsiteX55" fmla="*/ 35671 w 233363"/>
              <a:gd name="connsiteY55" fmla="*/ 336550 h 336550"/>
              <a:gd name="connsiteX56" fmla="*/ 0 w 233363"/>
              <a:gd name="connsiteY56" fmla="*/ 299740 h 336550"/>
              <a:gd name="connsiteX57" fmla="*/ 0 w 233363"/>
              <a:gd name="connsiteY57" fmla="*/ 36810 h 336550"/>
              <a:gd name="connsiteX58" fmla="*/ 35671 w 233363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363" h="336550">
                <a:moveTo>
                  <a:pt x="79296" y="303213"/>
                </a:moveTo>
                <a:cubicBezTo>
                  <a:pt x="73898" y="303213"/>
                  <a:pt x="69850" y="306955"/>
                  <a:pt x="69850" y="311945"/>
                </a:cubicBezTo>
                <a:cubicBezTo>
                  <a:pt x="69850" y="316934"/>
                  <a:pt x="73898" y="320676"/>
                  <a:pt x="79296" y="320676"/>
                </a:cubicBezTo>
                <a:cubicBezTo>
                  <a:pt x="79296" y="320676"/>
                  <a:pt x="79296" y="320676"/>
                  <a:pt x="114379" y="320676"/>
                </a:cubicBezTo>
                <a:cubicBezTo>
                  <a:pt x="119777" y="320676"/>
                  <a:pt x="123825" y="316934"/>
                  <a:pt x="123825" y="311945"/>
                </a:cubicBezTo>
                <a:cubicBezTo>
                  <a:pt x="123825" y="306955"/>
                  <a:pt x="119777" y="303213"/>
                  <a:pt x="114379" y="303213"/>
                </a:cubicBezTo>
                <a:cubicBezTo>
                  <a:pt x="114379" y="303213"/>
                  <a:pt x="114379" y="303213"/>
                  <a:pt x="79296" y="303213"/>
                </a:cubicBezTo>
                <a:close/>
                <a:moveTo>
                  <a:pt x="189026" y="179388"/>
                </a:moveTo>
                <a:cubicBezTo>
                  <a:pt x="185284" y="179388"/>
                  <a:pt x="181542" y="180682"/>
                  <a:pt x="179047" y="184562"/>
                </a:cubicBezTo>
                <a:cubicBezTo>
                  <a:pt x="177800" y="188443"/>
                  <a:pt x="179047" y="192323"/>
                  <a:pt x="182789" y="194910"/>
                </a:cubicBezTo>
                <a:cubicBezTo>
                  <a:pt x="182789" y="196204"/>
                  <a:pt x="182789" y="196204"/>
                  <a:pt x="182789" y="197497"/>
                </a:cubicBezTo>
                <a:cubicBezTo>
                  <a:pt x="182789" y="197497"/>
                  <a:pt x="182789" y="197497"/>
                  <a:pt x="182789" y="207846"/>
                </a:cubicBezTo>
                <a:cubicBezTo>
                  <a:pt x="182789" y="211726"/>
                  <a:pt x="186532" y="214313"/>
                  <a:pt x="189026" y="211726"/>
                </a:cubicBezTo>
                <a:cubicBezTo>
                  <a:pt x="190274" y="211726"/>
                  <a:pt x="191521" y="210433"/>
                  <a:pt x="191521" y="207846"/>
                </a:cubicBezTo>
                <a:cubicBezTo>
                  <a:pt x="191521" y="207846"/>
                  <a:pt x="191521" y="207846"/>
                  <a:pt x="191521" y="197497"/>
                </a:cubicBezTo>
                <a:cubicBezTo>
                  <a:pt x="191521" y="196204"/>
                  <a:pt x="191521" y="196204"/>
                  <a:pt x="192768" y="194910"/>
                </a:cubicBezTo>
                <a:cubicBezTo>
                  <a:pt x="194016" y="193617"/>
                  <a:pt x="195263" y="191030"/>
                  <a:pt x="195263" y="188443"/>
                </a:cubicBezTo>
                <a:cubicBezTo>
                  <a:pt x="195263" y="183269"/>
                  <a:pt x="192768" y="180682"/>
                  <a:pt x="189026" y="179388"/>
                </a:cubicBezTo>
                <a:close/>
                <a:moveTo>
                  <a:pt x="186659" y="125413"/>
                </a:moveTo>
                <a:cubicBezTo>
                  <a:pt x="176007" y="125413"/>
                  <a:pt x="166687" y="133351"/>
                  <a:pt x="166687" y="145257"/>
                </a:cubicBezTo>
                <a:cubicBezTo>
                  <a:pt x="166687" y="145257"/>
                  <a:pt x="166687" y="145257"/>
                  <a:pt x="166687" y="157163"/>
                </a:cubicBezTo>
                <a:cubicBezTo>
                  <a:pt x="166687" y="157163"/>
                  <a:pt x="166687" y="157163"/>
                  <a:pt x="207962" y="157163"/>
                </a:cubicBezTo>
                <a:lnTo>
                  <a:pt x="207962" y="145257"/>
                </a:lnTo>
                <a:cubicBezTo>
                  <a:pt x="207962" y="133351"/>
                  <a:pt x="198642" y="125413"/>
                  <a:pt x="186659" y="125413"/>
                </a:cubicBezTo>
                <a:close/>
                <a:moveTo>
                  <a:pt x="186532" y="109538"/>
                </a:moveTo>
                <a:cubicBezTo>
                  <a:pt x="206602" y="109538"/>
                  <a:pt x="223997" y="125201"/>
                  <a:pt x="223997" y="144781"/>
                </a:cubicBezTo>
                <a:cubicBezTo>
                  <a:pt x="223997" y="144781"/>
                  <a:pt x="223997" y="144781"/>
                  <a:pt x="223997" y="156528"/>
                </a:cubicBezTo>
                <a:cubicBezTo>
                  <a:pt x="229349" y="156528"/>
                  <a:pt x="233363" y="161749"/>
                  <a:pt x="233363" y="166970"/>
                </a:cubicBezTo>
                <a:cubicBezTo>
                  <a:pt x="233363" y="166970"/>
                  <a:pt x="233363" y="166970"/>
                  <a:pt x="233363" y="217876"/>
                </a:cubicBezTo>
                <a:cubicBezTo>
                  <a:pt x="233363" y="223097"/>
                  <a:pt x="229349" y="227013"/>
                  <a:pt x="223997" y="227013"/>
                </a:cubicBezTo>
                <a:cubicBezTo>
                  <a:pt x="223997" y="227013"/>
                  <a:pt x="223997" y="227013"/>
                  <a:pt x="150404" y="227013"/>
                </a:cubicBezTo>
                <a:cubicBezTo>
                  <a:pt x="145052" y="227013"/>
                  <a:pt x="139700" y="223097"/>
                  <a:pt x="139700" y="217876"/>
                </a:cubicBezTo>
                <a:cubicBezTo>
                  <a:pt x="139700" y="217876"/>
                  <a:pt x="139700" y="217876"/>
                  <a:pt x="139700" y="166970"/>
                </a:cubicBezTo>
                <a:cubicBezTo>
                  <a:pt x="139700" y="161749"/>
                  <a:pt x="145052" y="156528"/>
                  <a:pt x="150404" y="156528"/>
                </a:cubicBezTo>
                <a:cubicBezTo>
                  <a:pt x="150404" y="156528"/>
                  <a:pt x="150404" y="156528"/>
                  <a:pt x="150404" y="144781"/>
                </a:cubicBezTo>
                <a:cubicBezTo>
                  <a:pt x="150404" y="125201"/>
                  <a:pt x="166461" y="109538"/>
                  <a:pt x="186532" y="109538"/>
                </a:cubicBezTo>
                <a:close/>
                <a:moveTo>
                  <a:pt x="35671" y="0"/>
                </a:moveTo>
                <a:cubicBezTo>
                  <a:pt x="35671" y="0"/>
                  <a:pt x="35671" y="0"/>
                  <a:pt x="159858" y="0"/>
                </a:cubicBezTo>
                <a:cubicBezTo>
                  <a:pt x="180996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90711"/>
                </a:cubicBezTo>
                <a:cubicBezTo>
                  <a:pt x="194208" y="90711"/>
                  <a:pt x="190244" y="90711"/>
                  <a:pt x="186281" y="90711"/>
                </a:cubicBezTo>
                <a:cubicBezTo>
                  <a:pt x="183639" y="90711"/>
                  <a:pt x="180996" y="90711"/>
                  <a:pt x="177033" y="90711"/>
                </a:cubicBezTo>
                <a:cubicBezTo>
                  <a:pt x="177033" y="90711"/>
                  <a:pt x="177033" y="90711"/>
                  <a:pt x="177033" y="60474"/>
                </a:cubicBezTo>
                <a:cubicBezTo>
                  <a:pt x="177033" y="60474"/>
                  <a:pt x="177033" y="60474"/>
                  <a:pt x="177033" y="59159"/>
                </a:cubicBezTo>
                <a:cubicBezTo>
                  <a:pt x="177033" y="53900"/>
                  <a:pt x="173070" y="48642"/>
                  <a:pt x="167785" y="48642"/>
                </a:cubicBezTo>
                <a:cubicBezTo>
                  <a:pt x="167785" y="48642"/>
                  <a:pt x="167785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2650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7785" y="287908"/>
                </a:cubicBezTo>
                <a:cubicBezTo>
                  <a:pt x="173070" y="287908"/>
                  <a:pt x="177033" y="282650"/>
                  <a:pt x="177033" y="278706"/>
                </a:cubicBezTo>
                <a:cubicBezTo>
                  <a:pt x="177033" y="278706"/>
                  <a:pt x="177033" y="278706"/>
                  <a:pt x="177033" y="245839"/>
                </a:cubicBezTo>
                <a:cubicBezTo>
                  <a:pt x="177033" y="245839"/>
                  <a:pt x="177033" y="245839"/>
                  <a:pt x="196850" y="245839"/>
                </a:cubicBezTo>
                <a:cubicBezTo>
                  <a:pt x="196850" y="245839"/>
                  <a:pt x="196850" y="245839"/>
                  <a:pt x="196850" y="299740"/>
                </a:cubicBezTo>
                <a:cubicBezTo>
                  <a:pt x="196850" y="320774"/>
                  <a:pt x="180996" y="336550"/>
                  <a:pt x="159858" y="336550"/>
                </a:cubicBezTo>
                <a:cubicBezTo>
                  <a:pt x="159858" y="336550"/>
                  <a:pt x="159858" y="336550"/>
                  <a:pt x="35671" y="336550"/>
                </a:cubicBezTo>
                <a:cubicBezTo>
                  <a:pt x="15854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5854" y="0"/>
                  <a:pt x="3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4" name="任意多边形: 形状 43"/>
          <p:cNvSpPr/>
          <p:nvPr/>
        </p:nvSpPr>
        <p:spPr bwMode="auto">
          <a:xfrm>
            <a:off x="7936301" y="2986294"/>
            <a:ext cx="350700" cy="505771"/>
          </a:xfrm>
          <a:custGeom>
            <a:avLst/>
            <a:gdLst>
              <a:gd name="connsiteX0" fmla="*/ 79296 w 233363"/>
              <a:gd name="connsiteY0" fmla="*/ 303213 h 336550"/>
              <a:gd name="connsiteX1" fmla="*/ 69850 w 233363"/>
              <a:gd name="connsiteY1" fmla="*/ 311945 h 336550"/>
              <a:gd name="connsiteX2" fmla="*/ 79296 w 233363"/>
              <a:gd name="connsiteY2" fmla="*/ 320676 h 336550"/>
              <a:gd name="connsiteX3" fmla="*/ 114379 w 233363"/>
              <a:gd name="connsiteY3" fmla="*/ 320676 h 336550"/>
              <a:gd name="connsiteX4" fmla="*/ 123825 w 233363"/>
              <a:gd name="connsiteY4" fmla="*/ 311945 h 336550"/>
              <a:gd name="connsiteX5" fmla="*/ 114379 w 233363"/>
              <a:gd name="connsiteY5" fmla="*/ 303213 h 336550"/>
              <a:gd name="connsiteX6" fmla="*/ 79296 w 233363"/>
              <a:gd name="connsiteY6" fmla="*/ 303213 h 336550"/>
              <a:gd name="connsiteX7" fmla="*/ 189026 w 233363"/>
              <a:gd name="connsiteY7" fmla="*/ 179388 h 336550"/>
              <a:gd name="connsiteX8" fmla="*/ 179047 w 233363"/>
              <a:gd name="connsiteY8" fmla="*/ 184562 h 336550"/>
              <a:gd name="connsiteX9" fmla="*/ 182789 w 233363"/>
              <a:gd name="connsiteY9" fmla="*/ 194910 h 336550"/>
              <a:gd name="connsiteX10" fmla="*/ 182789 w 233363"/>
              <a:gd name="connsiteY10" fmla="*/ 197497 h 336550"/>
              <a:gd name="connsiteX11" fmla="*/ 182789 w 233363"/>
              <a:gd name="connsiteY11" fmla="*/ 207846 h 336550"/>
              <a:gd name="connsiteX12" fmla="*/ 189026 w 233363"/>
              <a:gd name="connsiteY12" fmla="*/ 211726 h 336550"/>
              <a:gd name="connsiteX13" fmla="*/ 191521 w 233363"/>
              <a:gd name="connsiteY13" fmla="*/ 207846 h 336550"/>
              <a:gd name="connsiteX14" fmla="*/ 191521 w 233363"/>
              <a:gd name="connsiteY14" fmla="*/ 197497 h 336550"/>
              <a:gd name="connsiteX15" fmla="*/ 192768 w 233363"/>
              <a:gd name="connsiteY15" fmla="*/ 194910 h 336550"/>
              <a:gd name="connsiteX16" fmla="*/ 195263 w 233363"/>
              <a:gd name="connsiteY16" fmla="*/ 188443 h 336550"/>
              <a:gd name="connsiteX17" fmla="*/ 189026 w 233363"/>
              <a:gd name="connsiteY17" fmla="*/ 179388 h 336550"/>
              <a:gd name="connsiteX18" fmla="*/ 186659 w 233363"/>
              <a:gd name="connsiteY18" fmla="*/ 125413 h 336550"/>
              <a:gd name="connsiteX19" fmla="*/ 166687 w 233363"/>
              <a:gd name="connsiteY19" fmla="*/ 145257 h 336550"/>
              <a:gd name="connsiteX20" fmla="*/ 166687 w 233363"/>
              <a:gd name="connsiteY20" fmla="*/ 157163 h 336550"/>
              <a:gd name="connsiteX21" fmla="*/ 207962 w 233363"/>
              <a:gd name="connsiteY21" fmla="*/ 157163 h 336550"/>
              <a:gd name="connsiteX22" fmla="*/ 207962 w 233363"/>
              <a:gd name="connsiteY22" fmla="*/ 145257 h 336550"/>
              <a:gd name="connsiteX23" fmla="*/ 186659 w 233363"/>
              <a:gd name="connsiteY23" fmla="*/ 125413 h 336550"/>
              <a:gd name="connsiteX24" fmla="*/ 186532 w 233363"/>
              <a:gd name="connsiteY24" fmla="*/ 109538 h 336550"/>
              <a:gd name="connsiteX25" fmla="*/ 223997 w 233363"/>
              <a:gd name="connsiteY25" fmla="*/ 144781 h 336550"/>
              <a:gd name="connsiteX26" fmla="*/ 223997 w 233363"/>
              <a:gd name="connsiteY26" fmla="*/ 156528 h 336550"/>
              <a:gd name="connsiteX27" fmla="*/ 233363 w 233363"/>
              <a:gd name="connsiteY27" fmla="*/ 166970 h 336550"/>
              <a:gd name="connsiteX28" fmla="*/ 233363 w 233363"/>
              <a:gd name="connsiteY28" fmla="*/ 217876 h 336550"/>
              <a:gd name="connsiteX29" fmla="*/ 223997 w 233363"/>
              <a:gd name="connsiteY29" fmla="*/ 227013 h 336550"/>
              <a:gd name="connsiteX30" fmla="*/ 150404 w 233363"/>
              <a:gd name="connsiteY30" fmla="*/ 227013 h 336550"/>
              <a:gd name="connsiteX31" fmla="*/ 139700 w 233363"/>
              <a:gd name="connsiteY31" fmla="*/ 217876 h 336550"/>
              <a:gd name="connsiteX32" fmla="*/ 139700 w 233363"/>
              <a:gd name="connsiteY32" fmla="*/ 166970 h 336550"/>
              <a:gd name="connsiteX33" fmla="*/ 150404 w 233363"/>
              <a:gd name="connsiteY33" fmla="*/ 156528 h 336550"/>
              <a:gd name="connsiteX34" fmla="*/ 150404 w 233363"/>
              <a:gd name="connsiteY34" fmla="*/ 144781 h 336550"/>
              <a:gd name="connsiteX35" fmla="*/ 186532 w 233363"/>
              <a:gd name="connsiteY35" fmla="*/ 109538 h 336550"/>
              <a:gd name="connsiteX36" fmla="*/ 35671 w 233363"/>
              <a:gd name="connsiteY36" fmla="*/ 0 h 336550"/>
              <a:gd name="connsiteX37" fmla="*/ 159858 w 233363"/>
              <a:gd name="connsiteY37" fmla="*/ 0 h 336550"/>
              <a:gd name="connsiteX38" fmla="*/ 196850 w 233363"/>
              <a:gd name="connsiteY38" fmla="*/ 36810 h 336550"/>
              <a:gd name="connsiteX39" fmla="*/ 196850 w 233363"/>
              <a:gd name="connsiteY39" fmla="*/ 90711 h 336550"/>
              <a:gd name="connsiteX40" fmla="*/ 186281 w 233363"/>
              <a:gd name="connsiteY40" fmla="*/ 90711 h 336550"/>
              <a:gd name="connsiteX41" fmla="*/ 177033 w 233363"/>
              <a:gd name="connsiteY41" fmla="*/ 90711 h 336550"/>
              <a:gd name="connsiteX42" fmla="*/ 177033 w 233363"/>
              <a:gd name="connsiteY42" fmla="*/ 60474 h 336550"/>
              <a:gd name="connsiteX43" fmla="*/ 177033 w 233363"/>
              <a:gd name="connsiteY43" fmla="*/ 59159 h 336550"/>
              <a:gd name="connsiteX44" fmla="*/ 167785 w 233363"/>
              <a:gd name="connsiteY44" fmla="*/ 48642 h 336550"/>
              <a:gd name="connsiteX45" fmla="*/ 29065 w 233363"/>
              <a:gd name="connsiteY45" fmla="*/ 48642 h 336550"/>
              <a:gd name="connsiteX46" fmla="*/ 19817 w 233363"/>
              <a:gd name="connsiteY46" fmla="*/ 59159 h 336550"/>
              <a:gd name="connsiteX47" fmla="*/ 19817 w 233363"/>
              <a:gd name="connsiteY47" fmla="*/ 278706 h 336550"/>
              <a:gd name="connsiteX48" fmla="*/ 29065 w 233363"/>
              <a:gd name="connsiteY48" fmla="*/ 287908 h 336550"/>
              <a:gd name="connsiteX49" fmla="*/ 167785 w 233363"/>
              <a:gd name="connsiteY49" fmla="*/ 287908 h 336550"/>
              <a:gd name="connsiteX50" fmla="*/ 177033 w 233363"/>
              <a:gd name="connsiteY50" fmla="*/ 278706 h 336550"/>
              <a:gd name="connsiteX51" fmla="*/ 177033 w 233363"/>
              <a:gd name="connsiteY51" fmla="*/ 245839 h 336550"/>
              <a:gd name="connsiteX52" fmla="*/ 196850 w 233363"/>
              <a:gd name="connsiteY52" fmla="*/ 245839 h 336550"/>
              <a:gd name="connsiteX53" fmla="*/ 196850 w 233363"/>
              <a:gd name="connsiteY53" fmla="*/ 299740 h 336550"/>
              <a:gd name="connsiteX54" fmla="*/ 159858 w 233363"/>
              <a:gd name="connsiteY54" fmla="*/ 336550 h 336550"/>
              <a:gd name="connsiteX55" fmla="*/ 35671 w 233363"/>
              <a:gd name="connsiteY55" fmla="*/ 336550 h 336550"/>
              <a:gd name="connsiteX56" fmla="*/ 0 w 233363"/>
              <a:gd name="connsiteY56" fmla="*/ 299740 h 336550"/>
              <a:gd name="connsiteX57" fmla="*/ 0 w 233363"/>
              <a:gd name="connsiteY57" fmla="*/ 36810 h 336550"/>
              <a:gd name="connsiteX58" fmla="*/ 35671 w 233363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363" h="336550">
                <a:moveTo>
                  <a:pt x="79296" y="303213"/>
                </a:moveTo>
                <a:cubicBezTo>
                  <a:pt x="73898" y="303213"/>
                  <a:pt x="69850" y="306955"/>
                  <a:pt x="69850" y="311945"/>
                </a:cubicBezTo>
                <a:cubicBezTo>
                  <a:pt x="69850" y="316934"/>
                  <a:pt x="73898" y="320676"/>
                  <a:pt x="79296" y="320676"/>
                </a:cubicBezTo>
                <a:cubicBezTo>
                  <a:pt x="79296" y="320676"/>
                  <a:pt x="79296" y="320676"/>
                  <a:pt x="114379" y="320676"/>
                </a:cubicBezTo>
                <a:cubicBezTo>
                  <a:pt x="119777" y="320676"/>
                  <a:pt x="123825" y="316934"/>
                  <a:pt x="123825" y="311945"/>
                </a:cubicBezTo>
                <a:cubicBezTo>
                  <a:pt x="123825" y="306955"/>
                  <a:pt x="119777" y="303213"/>
                  <a:pt x="114379" y="303213"/>
                </a:cubicBezTo>
                <a:cubicBezTo>
                  <a:pt x="114379" y="303213"/>
                  <a:pt x="114379" y="303213"/>
                  <a:pt x="79296" y="303213"/>
                </a:cubicBezTo>
                <a:close/>
                <a:moveTo>
                  <a:pt x="189026" y="179388"/>
                </a:moveTo>
                <a:cubicBezTo>
                  <a:pt x="185284" y="179388"/>
                  <a:pt x="181542" y="180682"/>
                  <a:pt x="179047" y="184562"/>
                </a:cubicBezTo>
                <a:cubicBezTo>
                  <a:pt x="177800" y="188443"/>
                  <a:pt x="179047" y="192323"/>
                  <a:pt x="182789" y="194910"/>
                </a:cubicBezTo>
                <a:cubicBezTo>
                  <a:pt x="182789" y="196204"/>
                  <a:pt x="182789" y="196204"/>
                  <a:pt x="182789" y="197497"/>
                </a:cubicBezTo>
                <a:cubicBezTo>
                  <a:pt x="182789" y="197497"/>
                  <a:pt x="182789" y="197497"/>
                  <a:pt x="182789" y="207846"/>
                </a:cubicBezTo>
                <a:cubicBezTo>
                  <a:pt x="182789" y="211726"/>
                  <a:pt x="186532" y="214313"/>
                  <a:pt x="189026" y="211726"/>
                </a:cubicBezTo>
                <a:cubicBezTo>
                  <a:pt x="190274" y="211726"/>
                  <a:pt x="191521" y="210433"/>
                  <a:pt x="191521" y="207846"/>
                </a:cubicBezTo>
                <a:cubicBezTo>
                  <a:pt x="191521" y="207846"/>
                  <a:pt x="191521" y="207846"/>
                  <a:pt x="191521" y="197497"/>
                </a:cubicBezTo>
                <a:cubicBezTo>
                  <a:pt x="191521" y="196204"/>
                  <a:pt x="191521" y="196204"/>
                  <a:pt x="192768" y="194910"/>
                </a:cubicBezTo>
                <a:cubicBezTo>
                  <a:pt x="194016" y="193617"/>
                  <a:pt x="195263" y="191030"/>
                  <a:pt x="195263" y="188443"/>
                </a:cubicBezTo>
                <a:cubicBezTo>
                  <a:pt x="195263" y="183269"/>
                  <a:pt x="192768" y="180682"/>
                  <a:pt x="189026" y="179388"/>
                </a:cubicBezTo>
                <a:close/>
                <a:moveTo>
                  <a:pt x="186659" y="125413"/>
                </a:moveTo>
                <a:cubicBezTo>
                  <a:pt x="176007" y="125413"/>
                  <a:pt x="166687" y="133351"/>
                  <a:pt x="166687" y="145257"/>
                </a:cubicBezTo>
                <a:cubicBezTo>
                  <a:pt x="166687" y="145257"/>
                  <a:pt x="166687" y="145257"/>
                  <a:pt x="166687" y="157163"/>
                </a:cubicBezTo>
                <a:cubicBezTo>
                  <a:pt x="166687" y="157163"/>
                  <a:pt x="166687" y="157163"/>
                  <a:pt x="207962" y="157163"/>
                </a:cubicBezTo>
                <a:lnTo>
                  <a:pt x="207962" y="145257"/>
                </a:lnTo>
                <a:cubicBezTo>
                  <a:pt x="207962" y="133351"/>
                  <a:pt x="198642" y="125413"/>
                  <a:pt x="186659" y="125413"/>
                </a:cubicBezTo>
                <a:close/>
                <a:moveTo>
                  <a:pt x="186532" y="109538"/>
                </a:moveTo>
                <a:cubicBezTo>
                  <a:pt x="206602" y="109538"/>
                  <a:pt x="223997" y="125201"/>
                  <a:pt x="223997" y="144781"/>
                </a:cubicBezTo>
                <a:cubicBezTo>
                  <a:pt x="223997" y="144781"/>
                  <a:pt x="223997" y="144781"/>
                  <a:pt x="223997" y="156528"/>
                </a:cubicBezTo>
                <a:cubicBezTo>
                  <a:pt x="229349" y="156528"/>
                  <a:pt x="233363" y="161749"/>
                  <a:pt x="233363" y="166970"/>
                </a:cubicBezTo>
                <a:cubicBezTo>
                  <a:pt x="233363" y="166970"/>
                  <a:pt x="233363" y="166970"/>
                  <a:pt x="233363" y="217876"/>
                </a:cubicBezTo>
                <a:cubicBezTo>
                  <a:pt x="233363" y="223097"/>
                  <a:pt x="229349" y="227013"/>
                  <a:pt x="223997" y="227013"/>
                </a:cubicBezTo>
                <a:cubicBezTo>
                  <a:pt x="223997" y="227013"/>
                  <a:pt x="223997" y="227013"/>
                  <a:pt x="150404" y="227013"/>
                </a:cubicBezTo>
                <a:cubicBezTo>
                  <a:pt x="145052" y="227013"/>
                  <a:pt x="139700" y="223097"/>
                  <a:pt x="139700" y="217876"/>
                </a:cubicBezTo>
                <a:cubicBezTo>
                  <a:pt x="139700" y="217876"/>
                  <a:pt x="139700" y="217876"/>
                  <a:pt x="139700" y="166970"/>
                </a:cubicBezTo>
                <a:cubicBezTo>
                  <a:pt x="139700" y="161749"/>
                  <a:pt x="145052" y="156528"/>
                  <a:pt x="150404" y="156528"/>
                </a:cubicBezTo>
                <a:cubicBezTo>
                  <a:pt x="150404" y="156528"/>
                  <a:pt x="150404" y="156528"/>
                  <a:pt x="150404" y="144781"/>
                </a:cubicBezTo>
                <a:cubicBezTo>
                  <a:pt x="150404" y="125201"/>
                  <a:pt x="166461" y="109538"/>
                  <a:pt x="186532" y="109538"/>
                </a:cubicBezTo>
                <a:close/>
                <a:moveTo>
                  <a:pt x="35671" y="0"/>
                </a:moveTo>
                <a:cubicBezTo>
                  <a:pt x="35671" y="0"/>
                  <a:pt x="35671" y="0"/>
                  <a:pt x="159858" y="0"/>
                </a:cubicBezTo>
                <a:cubicBezTo>
                  <a:pt x="180996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90711"/>
                </a:cubicBezTo>
                <a:cubicBezTo>
                  <a:pt x="194208" y="90711"/>
                  <a:pt x="190244" y="90711"/>
                  <a:pt x="186281" y="90711"/>
                </a:cubicBezTo>
                <a:cubicBezTo>
                  <a:pt x="183639" y="90711"/>
                  <a:pt x="180996" y="90711"/>
                  <a:pt x="177033" y="90711"/>
                </a:cubicBezTo>
                <a:cubicBezTo>
                  <a:pt x="177033" y="90711"/>
                  <a:pt x="177033" y="90711"/>
                  <a:pt x="177033" y="60474"/>
                </a:cubicBezTo>
                <a:cubicBezTo>
                  <a:pt x="177033" y="60474"/>
                  <a:pt x="177033" y="60474"/>
                  <a:pt x="177033" y="59159"/>
                </a:cubicBezTo>
                <a:cubicBezTo>
                  <a:pt x="177033" y="53900"/>
                  <a:pt x="173070" y="48642"/>
                  <a:pt x="167785" y="48642"/>
                </a:cubicBezTo>
                <a:cubicBezTo>
                  <a:pt x="167785" y="48642"/>
                  <a:pt x="167785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2650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7785" y="287908"/>
                </a:cubicBezTo>
                <a:cubicBezTo>
                  <a:pt x="173070" y="287908"/>
                  <a:pt x="177033" y="282650"/>
                  <a:pt x="177033" y="278706"/>
                </a:cubicBezTo>
                <a:cubicBezTo>
                  <a:pt x="177033" y="278706"/>
                  <a:pt x="177033" y="278706"/>
                  <a:pt x="177033" y="245839"/>
                </a:cubicBezTo>
                <a:cubicBezTo>
                  <a:pt x="177033" y="245839"/>
                  <a:pt x="177033" y="245839"/>
                  <a:pt x="196850" y="245839"/>
                </a:cubicBezTo>
                <a:cubicBezTo>
                  <a:pt x="196850" y="245839"/>
                  <a:pt x="196850" y="245839"/>
                  <a:pt x="196850" y="299740"/>
                </a:cubicBezTo>
                <a:cubicBezTo>
                  <a:pt x="196850" y="320774"/>
                  <a:pt x="180996" y="336550"/>
                  <a:pt x="159858" y="336550"/>
                </a:cubicBezTo>
                <a:cubicBezTo>
                  <a:pt x="159858" y="336550"/>
                  <a:pt x="159858" y="336550"/>
                  <a:pt x="35671" y="336550"/>
                </a:cubicBezTo>
                <a:cubicBezTo>
                  <a:pt x="15854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5854" y="0"/>
                  <a:pt x="3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5" name="任意多边形: 形状 44"/>
          <p:cNvSpPr/>
          <p:nvPr/>
        </p:nvSpPr>
        <p:spPr bwMode="auto">
          <a:xfrm>
            <a:off x="1510400" y="2969576"/>
            <a:ext cx="373883" cy="539205"/>
          </a:xfrm>
          <a:custGeom>
            <a:avLst/>
            <a:gdLst>
              <a:gd name="connsiteX0" fmla="*/ 79296 w 233363"/>
              <a:gd name="connsiteY0" fmla="*/ 303213 h 336550"/>
              <a:gd name="connsiteX1" fmla="*/ 69850 w 233363"/>
              <a:gd name="connsiteY1" fmla="*/ 311945 h 336550"/>
              <a:gd name="connsiteX2" fmla="*/ 79296 w 233363"/>
              <a:gd name="connsiteY2" fmla="*/ 320676 h 336550"/>
              <a:gd name="connsiteX3" fmla="*/ 114379 w 233363"/>
              <a:gd name="connsiteY3" fmla="*/ 320676 h 336550"/>
              <a:gd name="connsiteX4" fmla="*/ 123825 w 233363"/>
              <a:gd name="connsiteY4" fmla="*/ 311945 h 336550"/>
              <a:gd name="connsiteX5" fmla="*/ 114379 w 233363"/>
              <a:gd name="connsiteY5" fmla="*/ 303213 h 336550"/>
              <a:gd name="connsiteX6" fmla="*/ 79296 w 233363"/>
              <a:gd name="connsiteY6" fmla="*/ 303213 h 336550"/>
              <a:gd name="connsiteX7" fmla="*/ 189026 w 233363"/>
              <a:gd name="connsiteY7" fmla="*/ 179388 h 336550"/>
              <a:gd name="connsiteX8" fmla="*/ 179047 w 233363"/>
              <a:gd name="connsiteY8" fmla="*/ 184562 h 336550"/>
              <a:gd name="connsiteX9" fmla="*/ 182789 w 233363"/>
              <a:gd name="connsiteY9" fmla="*/ 194910 h 336550"/>
              <a:gd name="connsiteX10" fmla="*/ 182789 w 233363"/>
              <a:gd name="connsiteY10" fmla="*/ 197497 h 336550"/>
              <a:gd name="connsiteX11" fmla="*/ 182789 w 233363"/>
              <a:gd name="connsiteY11" fmla="*/ 207846 h 336550"/>
              <a:gd name="connsiteX12" fmla="*/ 189026 w 233363"/>
              <a:gd name="connsiteY12" fmla="*/ 211726 h 336550"/>
              <a:gd name="connsiteX13" fmla="*/ 191521 w 233363"/>
              <a:gd name="connsiteY13" fmla="*/ 207846 h 336550"/>
              <a:gd name="connsiteX14" fmla="*/ 191521 w 233363"/>
              <a:gd name="connsiteY14" fmla="*/ 197497 h 336550"/>
              <a:gd name="connsiteX15" fmla="*/ 192768 w 233363"/>
              <a:gd name="connsiteY15" fmla="*/ 194910 h 336550"/>
              <a:gd name="connsiteX16" fmla="*/ 195263 w 233363"/>
              <a:gd name="connsiteY16" fmla="*/ 188443 h 336550"/>
              <a:gd name="connsiteX17" fmla="*/ 189026 w 233363"/>
              <a:gd name="connsiteY17" fmla="*/ 179388 h 336550"/>
              <a:gd name="connsiteX18" fmla="*/ 186659 w 233363"/>
              <a:gd name="connsiteY18" fmla="*/ 125413 h 336550"/>
              <a:gd name="connsiteX19" fmla="*/ 166687 w 233363"/>
              <a:gd name="connsiteY19" fmla="*/ 145257 h 336550"/>
              <a:gd name="connsiteX20" fmla="*/ 166687 w 233363"/>
              <a:gd name="connsiteY20" fmla="*/ 157163 h 336550"/>
              <a:gd name="connsiteX21" fmla="*/ 207962 w 233363"/>
              <a:gd name="connsiteY21" fmla="*/ 157163 h 336550"/>
              <a:gd name="connsiteX22" fmla="*/ 207962 w 233363"/>
              <a:gd name="connsiteY22" fmla="*/ 145257 h 336550"/>
              <a:gd name="connsiteX23" fmla="*/ 186659 w 233363"/>
              <a:gd name="connsiteY23" fmla="*/ 125413 h 336550"/>
              <a:gd name="connsiteX24" fmla="*/ 186532 w 233363"/>
              <a:gd name="connsiteY24" fmla="*/ 109538 h 336550"/>
              <a:gd name="connsiteX25" fmla="*/ 223997 w 233363"/>
              <a:gd name="connsiteY25" fmla="*/ 144781 h 336550"/>
              <a:gd name="connsiteX26" fmla="*/ 223997 w 233363"/>
              <a:gd name="connsiteY26" fmla="*/ 156528 h 336550"/>
              <a:gd name="connsiteX27" fmla="*/ 233363 w 233363"/>
              <a:gd name="connsiteY27" fmla="*/ 166970 h 336550"/>
              <a:gd name="connsiteX28" fmla="*/ 233363 w 233363"/>
              <a:gd name="connsiteY28" fmla="*/ 217876 h 336550"/>
              <a:gd name="connsiteX29" fmla="*/ 223997 w 233363"/>
              <a:gd name="connsiteY29" fmla="*/ 227013 h 336550"/>
              <a:gd name="connsiteX30" fmla="*/ 150404 w 233363"/>
              <a:gd name="connsiteY30" fmla="*/ 227013 h 336550"/>
              <a:gd name="connsiteX31" fmla="*/ 139700 w 233363"/>
              <a:gd name="connsiteY31" fmla="*/ 217876 h 336550"/>
              <a:gd name="connsiteX32" fmla="*/ 139700 w 233363"/>
              <a:gd name="connsiteY32" fmla="*/ 166970 h 336550"/>
              <a:gd name="connsiteX33" fmla="*/ 150404 w 233363"/>
              <a:gd name="connsiteY33" fmla="*/ 156528 h 336550"/>
              <a:gd name="connsiteX34" fmla="*/ 150404 w 233363"/>
              <a:gd name="connsiteY34" fmla="*/ 144781 h 336550"/>
              <a:gd name="connsiteX35" fmla="*/ 186532 w 233363"/>
              <a:gd name="connsiteY35" fmla="*/ 109538 h 336550"/>
              <a:gd name="connsiteX36" fmla="*/ 35671 w 233363"/>
              <a:gd name="connsiteY36" fmla="*/ 0 h 336550"/>
              <a:gd name="connsiteX37" fmla="*/ 159858 w 233363"/>
              <a:gd name="connsiteY37" fmla="*/ 0 h 336550"/>
              <a:gd name="connsiteX38" fmla="*/ 196850 w 233363"/>
              <a:gd name="connsiteY38" fmla="*/ 36810 h 336550"/>
              <a:gd name="connsiteX39" fmla="*/ 196850 w 233363"/>
              <a:gd name="connsiteY39" fmla="*/ 90711 h 336550"/>
              <a:gd name="connsiteX40" fmla="*/ 186281 w 233363"/>
              <a:gd name="connsiteY40" fmla="*/ 90711 h 336550"/>
              <a:gd name="connsiteX41" fmla="*/ 177033 w 233363"/>
              <a:gd name="connsiteY41" fmla="*/ 90711 h 336550"/>
              <a:gd name="connsiteX42" fmla="*/ 177033 w 233363"/>
              <a:gd name="connsiteY42" fmla="*/ 60474 h 336550"/>
              <a:gd name="connsiteX43" fmla="*/ 177033 w 233363"/>
              <a:gd name="connsiteY43" fmla="*/ 59159 h 336550"/>
              <a:gd name="connsiteX44" fmla="*/ 167785 w 233363"/>
              <a:gd name="connsiteY44" fmla="*/ 48642 h 336550"/>
              <a:gd name="connsiteX45" fmla="*/ 29065 w 233363"/>
              <a:gd name="connsiteY45" fmla="*/ 48642 h 336550"/>
              <a:gd name="connsiteX46" fmla="*/ 19817 w 233363"/>
              <a:gd name="connsiteY46" fmla="*/ 59159 h 336550"/>
              <a:gd name="connsiteX47" fmla="*/ 19817 w 233363"/>
              <a:gd name="connsiteY47" fmla="*/ 278706 h 336550"/>
              <a:gd name="connsiteX48" fmla="*/ 29065 w 233363"/>
              <a:gd name="connsiteY48" fmla="*/ 287908 h 336550"/>
              <a:gd name="connsiteX49" fmla="*/ 167785 w 233363"/>
              <a:gd name="connsiteY49" fmla="*/ 287908 h 336550"/>
              <a:gd name="connsiteX50" fmla="*/ 177033 w 233363"/>
              <a:gd name="connsiteY50" fmla="*/ 278706 h 336550"/>
              <a:gd name="connsiteX51" fmla="*/ 177033 w 233363"/>
              <a:gd name="connsiteY51" fmla="*/ 245839 h 336550"/>
              <a:gd name="connsiteX52" fmla="*/ 196850 w 233363"/>
              <a:gd name="connsiteY52" fmla="*/ 245839 h 336550"/>
              <a:gd name="connsiteX53" fmla="*/ 196850 w 233363"/>
              <a:gd name="connsiteY53" fmla="*/ 299740 h 336550"/>
              <a:gd name="connsiteX54" fmla="*/ 159858 w 233363"/>
              <a:gd name="connsiteY54" fmla="*/ 336550 h 336550"/>
              <a:gd name="connsiteX55" fmla="*/ 35671 w 233363"/>
              <a:gd name="connsiteY55" fmla="*/ 336550 h 336550"/>
              <a:gd name="connsiteX56" fmla="*/ 0 w 233363"/>
              <a:gd name="connsiteY56" fmla="*/ 299740 h 336550"/>
              <a:gd name="connsiteX57" fmla="*/ 0 w 233363"/>
              <a:gd name="connsiteY57" fmla="*/ 36810 h 336550"/>
              <a:gd name="connsiteX58" fmla="*/ 35671 w 233363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363" h="336550">
                <a:moveTo>
                  <a:pt x="79296" y="303213"/>
                </a:moveTo>
                <a:cubicBezTo>
                  <a:pt x="73898" y="303213"/>
                  <a:pt x="69850" y="306955"/>
                  <a:pt x="69850" y="311945"/>
                </a:cubicBezTo>
                <a:cubicBezTo>
                  <a:pt x="69850" y="316934"/>
                  <a:pt x="73898" y="320676"/>
                  <a:pt x="79296" y="320676"/>
                </a:cubicBezTo>
                <a:cubicBezTo>
                  <a:pt x="79296" y="320676"/>
                  <a:pt x="79296" y="320676"/>
                  <a:pt x="114379" y="320676"/>
                </a:cubicBezTo>
                <a:cubicBezTo>
                  <a:pt x="119777" y="320676"/>
                  <a:pt x="123825" y="316934"/>
                  <a:pt x="123825" y="311945"/>
                </a:cubicBezTo>
                <a:cubicBezTo>
                  <a:pt x="123825" y="306955"/>
                  <a:pt x="119777" y="303213"/>
                  <a:pt x="114379" y="303213"/>
                </a:cubicBezTo>
                <a:cubicBezTo>
                  <a:pt x="114379" y="303213"/>
                  <a:pt x="114379" y="303213"/>
                  <a:pt x="79296" y="303213"/>
                </a:cubicBezTo>
                <a:close/>
                <a:moveTo>
                  <a:pt x="189026" y="179388"/>
                </a:moveTo>
                <a:cubicBezTo>
                  <a:pt x="185284" y="179388"/>
                  <a:pt x="181542" y="180682"/>
                  <a:pt x="179047" y="184562"/>
                </a:cubicBezTo>
                <a:cubicBezTo>
                  <a:pt x="177800" y="188443"/>
                  <a:pt x="179047" y="192323"/>
                  <a:pt x="182789" y="194910"/>
                </a:cubicBezTo>
                <a:cubicBezTo>
                  <a:pt x="182789" y="196204"/>
                  <a:pt x="182789" y="196204"/>
                  <a:pt x="182789" y="197497"/>
                </a:cubicBezTo>
                <a:cubicBezTo>
                  <a:pt x="182789" y="197497"/>
                  <a:pt x="182789" y="197497"/>
                  <a:pt x="182789" y="207846"/>
                </a:cubicBezTo>
                <a:cubicBezTo>
                  <a:pt x="182789" y="211726"/>
                  <a:pt x="186532" y="214313"/>
                  <a:pt x="189026" y="211726"/>
                </a:cubicBezTo>
                <a:cubicBezTo>
                  <a:pt x="190274" y="211726"/>
                  <a:pt x="191521" y="210433"/>
                  <a:pt x="191521" y="207846"/>
                </a:cubicBezTo>
                <a:cubicBezTo>
                  <a:pt x="191521" y="207846"/>
                  <a:pt x="191521" y="207846"/>
                  <a:pt x="191521" y="197497"/>
                </a:cubicBezTo>
                <a:cubicBezTo>
                  <a:pt x="191521" y="196204"/>
                  <a:pt x="191521" y="196204"/>
                  <a:pt x="192768" y="194910"/>
                </a:cubicBezTo>
                <a:cubicBezTo>
                  <a:pt x="194016" y="193617"/>
                  <a:pt x="195263" y="191030"/>
                  <a:pt x="195263" y="188443"/>
                </a:cubicBezTo>
                <a:cubicBezTo>
                  <a:pt x="195263" y="183269"/>
                  <a:pt x="192768" y="180682"/>
                  <a:pt x="189026" y="179388"/>
                </a:cubicBezTo>
                <a:close/>
                <a:moveTo>
                  <a:pt x="186659" y="125413"/>
                </a:moveTo>
                <a:cubicBezTo>
                  <a:pt x="176007" y="125413"/>
                  <a:pt x="166687" y="133351"/>
                  <a:pt x="166687" y="145257"/>
                </a:cubicBezTo>
                <a:cubicBezTo>
                  <a:pt x="166687" y="145257"/>
                  <a:pt x="166687" y="145257"/>
                  <a:pt x="166687" y="157163"/>
                </a:cubicBezTo>
                <a:cubicBezTo>
                  <a:pt x="166687" y="157163"/>
                  <a:pt x="166687" y="157163"/>
                  <a:pt x="207962" y="157163"/>
                </a:cubicBezTo>
                <a:lnTo>
                  <a:pt x="207962" y="145257"/>
                </a:lnTo>
                <a:cubicBezTo>
                  <a:pt x="207962" y="133351"/>
                  <a:pt x="198642" y="125413"/>
                  <a:pt x="186659" y="125413"/>
                </a:cubicBezTo>
                <a:close/>
                <a:moveTo>
                  <a:pt x="186532" y="109538"/>
                </a:moveTo>
                <a:cubicBezTo>
                  <a:pt x="206602" y="109538"/>
                  <a:pt x="223997" y="125201"/>
                  <a:pt x="223997" y="144781"/>
                </a:cubicBezTo>
                <a:cubicBezTo>
                  <a:pt x="223997" y="144781"/>
                  <a:pt x="223997" y="144781"/>
                  <a:pt x="223997" y="156528"/>
                </a:cubicBezTo>
                <a:cubicBezTo>
                  <a:pt x="229349" y="156528"/>
                  <a:pt x="233363" y="161749"/>
                  <a:pt x="233363" y="166970"/>
                </a:cubicBezTo>
                <a:cubicBezTo>
                  <a:pt x="233363" y="166970"/>
                  <a:pt x="233363" y="166970"/>
                  <a:pt x="233363" y="217876"/>
                </a:cubicBezTo>
                <a:cubicBezTo>
                  <a:pt x="233363" y="223097"/>
                  <a:pt x="229349" y="227013"/>
                  <a:pt x="223997" y="227013"/>
                </a:cubicBezTo>
                <a:cubicBezTo>
                  <a:pt x="223997" y="227013"/>
                  <a:pt x="223997" y="227013"/>
                  <a:pt x="150404" y="227013"/>
                </a:cubicBezTo>
                <a:cubicBezTo>
                  <a:pt x="145052" y="227013"/>
                  <a:pt x="139700" y="223097"/>
                  <a:pt x="139700" y="217876"/>
                </a:cubicBezTo>
                <a:cubicBezTo>
                  <a:pt x="139700" y="217876"/>
                  <a:pt x="139700" y="217876"/>
                  <a:pt x="139700" y="166970"/>
                </a:cubicBezTo>
                <a:cubicBezTo>
                  <a:pt x="139700" y="161749"/>
                  <a:pt x="145052" y="156528"/>
                  <a:pt x="150404" y="156528"/>
                </a:cubicBezTo>
                <a:cubicBezTo>
                  <a:pt x="150404" y="156528"/>
                  <a:pt x="150404" y="156528"/>
                  <a:pt x="150404" y="144781"/>
                </a:cubicBezTo>
                <a:cubicBezTo>
                  <a:pt x="150404" y="125201"/>
                  <a:pt x="166461" y="109538"/>
                  <a:pt x="186532" y="109538"/>
                </a:cubicBezTo>
                <a:close/>
                <a:moveTo>
                  <a:pt x="35671" y="0"/>
                </a:moveTo>
                <a:cubicBezTo>
                  <a:pt x="35671" y="0"/>
                  <a:pt x="35671" y="0"/>
                  <a:pt x="159858" y="0"/>
                </a:cubicBezTo>
                <a:cubicBezTo>
                  <a:pt x="180996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90711"/>
                </a:cubicBezTo>
                <a:cubicBezTo>
                  <a:pt x="194208" y="90711"/>
                  <a:pt x="190244" y="90711"/>
                  <a:pt x="186281" y="90711"/>
                </a:cubicBezTo>
                <a:cubicBezTo>
                  <a:pt x="183639" y="90711"/>
                  <a:pt x="180996" y="90711"/>
                  <a:pt x="177033" y="90711"/>
                </a:cubicBezTo>
                <a:cubicBezTo>
                  <a:pt x="177033" y="90711"/>
                  <a:pt x="177033" y="90711"/>
                  <a:pt x="177033" y="60474"/>
                </a:cubicBezTo>
                <a:cubicBezTo>
                  <a:pt x="177033" y="60474"/>
                  <a:pt x="177033" y="60474"/>
                  <a:pt x="177033" y="59159"/>
                </a:cubicBezTo>
                <a:cubicBezTo>
                  <a:pt x="177033" y="53900"/>
                  <a:pt x="173070" y="48642"/>
                  <a:pt x="167785" y="48642"/>
                </a:cubicBezTo>
                <a:cubicBezTo>
                  <a:pt x="167785" y="48642"/>
                  <a:pt x="167785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2650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7785" y="287908"/>
                </a:cubicBezTo>
                <a:cubicBezTo>
                  <a:pt x="173070" y="287908"/>
                  <a:pt x="177033" y="282650"/>
                  <a:pt x="177033" y="278706"/>
                </a:cubicBezTo>
                <a:cubicBezTo>
                  <a:pt x="177033" y="278706"/>
                  <a:pt x="177033" y="278706"/>
                  <a:pt x="177033" y="245839"/>
                </a:cubicBezTo>
                <a:cubicBezTo>
                  <a:pt x="177033" y="245839"/>
                  <a:pt x="177033" y="245839"/>
                  <a:pt x="196850" y="245839"/>
                </a:cubicBezTo>
                <a:cubicBezTo>
                  <a:pt x="196850" y="245839"/>
                  <a:pt x="196850" y="245839"/>
                  <a:pt x="196850" y="299740"/>
                </a:cubicBezTo>
                <a:cubicBezTo>
                  <a:pt x="196850" y="320774"/>
                  <a:pt x="180996" y="336550"/>
                  <a:pt x="159858" y="336550"/>
                </a:cubicBezTo>
                <a:cubicBezTo>
                  <a:pt x="159858" y="336550"/>
                  <a:pt x="159858" y="336550"/>
                  <a:pt x="35671" y="336550"/>
                </a:cubicBezTo>
                <a:cubicBezTo>
                  <a:pt x="15854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5854" y="0"/>
                  <a:pt x="3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6" name="任意多边形: 形状 45"/>
          <p:cNvSpPr/>
          <p:nvPr/>
        </p:nvSpPr>
        <p:spPr bwMode="auto">
          <a:xfrm>
            <a:off x="6516246" y="2978935"/>
            <a:ext cx="353815" cy="510263"/>
          </a:xfrm>
          <a:custGeom>
            <a:avLst/>
            <a:gdLst>
              <a:gd name="connsiteX0" fmla="*/ 79296 w 233363"/>
              <a:gd name="connsiteY0" fmla="*/ 303213 h 336550"/>
              <a:gd name="connsiteX1" fmla="*/ 69850 w 233363"/>
              <a:gd name="connsiteY1" fmla="*/ 311945 h 336550"/>
              <a:gd name="connsiteX2" fmla="*/ 79296 w 233363"/>
              <a:gd name="connsiteY2" fmla="*/ 320676 h 336550"/>
              <a:gd name="connsiteX3" fmla="*/ 114379 w 233363"/>
              <a:gd name="connsiteY3" fmla="*/ 320676 h 336550"/>
              <a:gd name="connsiteX4" fmla="*/ 123825 w 233363"/>
              <a:gd name="connsiteY4" fmla="*/ 311945 h 336550"/>
              <a:gd name="connsiteX5" fmla="*/ 114379 w 233363"/>
              <a:gd name="connsiteY5" fmla="*/ 303213 h 336550"/>
              <a:gd name="connsiteX6" fmla="*/ 79296 w 233363"/>
              <a:gd name="connsiteY6" fmla="*/ 303213 h 336550"/>
              <a:gd name="connsiteX7" fmla="*/ 189026 w 233363"/>
              <a:gd name="connsiteY7" fmla="*/ 179388 h 336550"/>
              <a:gd name="connsiteX8" fmla="*/ 179047 w 233363"/>
              <a:gd name="connsiteY8" fmla="*/ 184562 h 336550"/>
              <a:gd name="connsiteX9" fmla="*/ 182789 w 233363"/>
              <a:gd name="connsiteY9" fmla="*/ 194910 h 336550"/>
              <a:gd name="connsiteX10" fmla="*/ 182789 w 233363"/>
              <a:gd name="connsiteY10" fmla="*/ 197497 h 336550"/>
              <a:gd name="connsiteX11" fmla="*/ 182789 w 233363"/>
              <a:gd name="connsiteY11" fmla="*/ 207846 h 336550"/>
              <a:gd name="connsiteX12" fmla="*/ 189026 w 233363"/>
              <a:gd name="connsiteY12" fmla="*/ 211726 h 336550"/>
              <a:gd name="connsiteX13" fmla="*/ 191521 w 233363"/>
              <a:gd name="connsiteY13" fmla="*/ 207846 h 336550"/>
              <a:gd name="connsiteX14" fmla="*/ 191521 w 233363"/>
              <a:gd name="connsiteY14" fmla="*/ 197497 h 336550"/>
              <a:gd name="connsiteX15" fmla="*/ 192768 w 233363"/>
              <a:gd name="connsiteY15" fmla="*/ 194910 h 336550"/>
              <a:gd name="connsiteX16" fmla="*/ 195263 w 233363"/>
              <a:gd name="connsiteY16" fmla="*/ 188443 h 336550"/>
              <a:gd name="connsiteX17" fmla="*/ 189026 w 233363"/>
              <a:gd name="connsiteY17" fmla="*/ 179388 h 336550"/>
              <a:gd name="connsiteX18" fmla="*/ 186659 w 233363"/>
              <a:gd name="connsiteY18" fmla="*/ 125413 h 336550"/>
              <a:gd name="connsiteX19" fmla="*/ 166687 w 233363"/>
              <a:gd name="connsiteY19" fmla="*/ 145257 h 336550"/>
              <a:gd name="connsiteX20" fmla="*/ 166687 w 233363"/>
              <a:gd name="connsiteY20" fmla="*/ 157163 h 336550"/>
              <a:gd name="connsiteX21" fmla="*/ 207962 w 233363"/>
              <a:gd name="connsiteY21" fmla="*/ 157163 h 336550"/>
              <a:gd name="connsiteX22" fmla="*/ 207962 w 233363"/>
              <a:gd name="connsiteY22" fmla="*/ 145257 h 336550"/>
              <a:gd name="connsiteX23" fmla="*/ 186659 w 233363"/>
              <a:gd name="connsiteY23" fmla="*/ 125413 h 336550"/>
              <a:gd name="connsiteX24" fmla="*/ 186532 w 233363"/>
              <a:gd name="connsiteY24" fmla="*/ 109538 h 336550"/>
              <a:gd name="connsiteX25" fmla="*/ 223997 w 233363"/>
              <a:gd name="connsiteY25" fmla="*/ 144781 h 336550"/>
              <a:gd name="connsiteX26" fmla="*/ 223997 w 233363"/>
              <a:gd name="connsiteY26" fmla="*/ 156528 h 336550"/>
              <a:gd name="connsiteX27" fmla="*/ 233363 w 233363"/>
              <a:gd name="connsiteY27" fmla="*/ 166970 h 336550"/>
              <a:gd name="connsiteX28" fmla="*/ 233363 w 233363"/>
              <a:gd name="connsiteY28" fmla="*/ 217876 h 336550"/>
              <a:gd name="connsiteX29" fmla="*/ 223997 w 233363"/>
              <a:gd name="connsiteY29" fmla="*/ 227013 h 336550"/>
              <a:gd name="connsiteX30" fmla="*/ 150404 w 233363"/>
              <a:gd name="connsiteY30" fmla="*/ 227013 h 336550"/>
              <a:gd name="connsiteX31" fmla="*/ 139700 w 233363"/>
              <a:gd name="connsiteY31" fmla="*/ 217876 h 336550"/>
              <a:gd name="connsiteX32" fmla="*/ 139700 w 233363"/>
              <a:gd name="connsiteY32" fmla="*/ 166970 h 336550"/>
              <a:gd name="connsiteX33" fmla="*/ 150404 w 233363"/>
              <a:gd name="connsiteY33" fmla="*/ 156528 h 336550"/>
              <a:gd name="connsiteX34" fmla="*/ 150404 w 233363"/>
              <a:gd name="connsiteY34" fmla="*/ 144781 h 336550"/>
              <a:gd name="connsiteX35" fmla="*/ 186532 w 233363"/>
              <a:gd name="connsiteY35" fmla="*/ 109538 h 336550"/>
              <a:gd name="connsiteX36" fmla="*/ 35671 w 233363"/>
              <a:gd name="connsiteY36" fmla="*/ 0 h 336550"/>
              <a:gd name="connsiteX37" fmla="*/ 159858 w 233363"/>
              <a:gd name="connsiteY37" fmla="*/ 0 h 336550"/>
              <a:gd name="connsiteX38" fmla="*/ 196850 w 233363"/>
              <a:gd name="connsiteY38" fmla="*/ 36810 h 336550"/>
              <a:gd name="connsiteX39" fmla="*/ 196850 w 233363"/>
              <a:gd name="connsiteY39" fmla="*/ 90711 h 336550"/>
              <a:gd name="connsiteX40" fmla="*/ 186281 w 233363"/>
              <a:gd name="connsiteY40" fmla="*/ 90711 h 336550"/>
              <a:gd name="connsiteX41" fmla="*/ 177033 w 233363"/>
              <a:gd name="connsiteY41" fmla="*/ 90711 h 336550"/>
              <a:gd name="connsiteX42" fmla="*/ 177033 w 233363"/>
              <a:gd name="connsiteY42" fmla="*/ 60474 h 336550"/>
              <a:gd name="connsiteX43" fmla="*/ 177033 w 233363"/>
              <a:gd name="connsiteY43" fmla="*/ 59159 h 336550"/>
              <a:gd name="connsiteX44" fmla="*/ 167785 w 233363"/>
              <a:gd name="connsiteY44" fmla="*/ 48642 h 336550"/>
              <a:gd name="connsiteX45" fmla="*/ 29065 w 233363"/>
              <a:gd name="connsiteY45" fmla="*/ 48642 h 336550"/>
              <a:gd name="connsiteX46" fmla="*/ 19817 w 233363"/>
              <a:gd name="connsiteY46" fmla="*/ 59159 h 336550"/>
              <a:gd name="connsiteX47" fmla="*/ 19817 w 233363"/>
              <a:gd name="connsiteY47" fmla="*/ 278706 h 336550"/>
              <a:gd name="connsiteX48" fmla="*/ 29065 w 233363"/>
              <a:gd name="connsiteY48" fmla="*/ 287908 h 336550"/>
              <a:gd name="connsiteX49" fmla="*/ 167785 w 233363"/>
              <a:gd name="connsiteY49" fmla="*/ 287908 h 336550"/>
              <a:gd name="connsiteX50" fmla="*/ 177033 w 233363"/>
              <a:gd name="connsiteY50" fmla="*/ 278706 h 336550"/>
              <a:gd name="connsiteX51" fmla="*/ 177033 w 233363"/>
              <a:gd name="connsiteY51" fmla="*/ 245839 h 336550"/>
              <a:gd name="connsiteX52" fmla="*/ 196850 w 233363"/>
              <a:gd name="connsiteY52" fmla="*/ 245839 h 336550"/>
              <a:gd name="connsiteX53" fmla="*/ 196850 w 233363"/>
              <a:gd name="connsiteY53" fmla="*/ 299740 h 336550"/>
              <a:gd name="connsiteX54" fmla="*/ 159858 w 233363"/>
              <a:gd name="connsiteY54" fmla="*/ 336550 h 336550"/>
              <a:gd name="connsiteX55" fmla="*/ 35671 w 233363"/>
              <a:gd name="connsiteY55" fmla="*/ 336550 h 336550"/>
              <a:gd name="connsiteX56" fmla="*/ 0 w 233363"/>
              <a:gd name="connsiteY56" fmla="*/ 299740 h 336550"/>
              <a:gd name="connsiteX57" fmla="*/ 0 w 233363"/>
              <a:gd name="connsiteY57" fmla="*/ 36810 h 336550"/>
              <a:gd name="connsiteX58" fmla="*/ 35671 w 233363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363" h="336550">
                <a:moveTo>
                  <a:pt x="79296" y="303213"/>
                </a:moveTo>
                <a:cubicBezTo>
                  <a:pt x="73898" y="303213"/>
                  <a:pt x="69850" y="306955"/>
                  <a:pt x="69850" y="311945"/>
                </a:cubicBezTo>
                <a:cubicBezTo>
                  <a:pt x="69850" y="316934"/>
                  <a:pt x="73898" y="320676"/>
                  <a:pt x="79296" y="320676"/>
                </a:cubicBezTo>
                <a:cubicBezTo>
                  <a:pt x="79296" y="320676"/>
                  <a:pt x="79296" y="320676"/>
                  <a:pt x="114379" y="320676"/>
                </a:cubicBezTo>
                <a:cubicBezTo>
                  <a:pt x="119777" y="320676"/>
                  <a:pt x="123825" y="316934"/>
                  <a:pt x="123825" y="311945"/>
                </a:cubicBezTo>
                <a:cubicBezTo>
                  <a:pt x="123825" y="306955"/>
                  <a:pt x="119777" y="303213"/>
                  <a:pt x="114379" y="303213"/>
                </a:cubicBezTo>
                <a:cubicBezTo>
                  <a:pt x="114379" y="303213"/>
                  <a:pt x="114379" y="303213"/>
                  <a:pt x="79296" y="303213"/>
                </a:cubicBezTo>
                <a:close/>
                <a:moveTo>
                  <a:pt x="189026" y="179388"/>
                </a:moveTo>
                <a:cubicBezTo>
                  <a:pt x="185284" y="179388"/>
                  <a:pt x="181542" y="180682"/>
                  <a:pt x="179047" y="184562"/>
                </a:cubicBezTo>
                <a:cubicBezTo>
                  <a:pt x="177800" y="188443"/>
                  <a:pt x="179047" y="192323"/>
                  <a:pt x="182789" y="194910"/>
                </a:cubicBezTo>
                <a:cubicBezTo>
                  <a:pt x="182789" y="196204"/>
                  <a:pt x="182789" y="196204"/>
                  <a:pt x="182789" y="197497"/>
                </a:cubicBezTo>
                <a:cubicBezTo>
                  <a:pt x="182789" y="197497"/>
                  <a:pt x="182789" y="197497"/>
                  <a:pt x="182789" y="207846"/>
                </a:cubicBezTo>
                <a:cubicBezTo>
                  <a:pt x="182789" y="211726"/>
                  <a:pt x="186532" y="214313"/>
                  <a:pt x="189026" y="211726"/>
                </a:cubicBezTo>
                <a:cubicBezTo>
                  <a:pt x="190274" y="211726"/>
                  <a:pt x="191521" y="210433"/>
                  <a:pt x="191521" y="207846"/>
                </a:cubicBezTo>
                <a:cubicBezTo>
                  <a:pt x="191521" y="207846"/>
                  <a:pt x="191521" y="207846"/>
                  <a:pt x="191521" y="197497"/>
                </a:cubicBezTo>
                <a:cubicBezTo>
                  <a:pt x="191521" y="196204"/>
                  <a:pt x="191521" y="196204"/>
                  <a:pt x="192768" y="194910"/>
                </a:cubicBezTo>
                <a:cubicBezTo>
                  <a:pt x="194016" y="193617"/>
                  <a:pt x="195263" y="191030"/>
                  <a:pt x="195263" y="188443"/>
                </a:cubicBezTo>
                <a:cubicBezTo>
                  <a:pt x="195263" y="183269"/>
                  <a:pt x="192768" y="180682"/>
                  <a:pt x="189026" y="179388"/>
                </a:cubicBezTo>
                <a:close/>
                <a:moveTo>
                  <a:pt x="186659" y="125413"/>
                </a:moveTo>
                <a:cubicBezTo>
                  <a:pt x="176007" y="125413"/>
                  <a:pt x="166687" y="133351"/>
                  <a:pt x="166687" y="145257"/>
                </a:cubicBezTo>
                <a:cubicBezTo>
                  <a:pt x="166687" y="145257"/>
                  <a:pt x="166687" y="145257"/>
                  <a:pt x="166687" y="157163"/>
                </a:cubicBezTo>
                <a:cubicBezTo>
                  <a:pt x="166687" y="157163"/>
                  <a:pt x="166687" y="157163"/>
                  <a:pt x="207962" y="157163"/>
                </a:cubicBezTo>
                <a:lnTo>
                  <a:pt x="207962" y="145257"/>
                </a:lnTo>
                <a:cubicBezTo>
                  <a:pt x="207962" y="133351"/>
                  <a:pt x="198642" y="125413"/>
                  <a:pt x="186659" y="125413"/>
                </a:cubicBezTo>
                <a:close/>
                <a:moveTo>
                  <a:pt x="186532" y="109538"/>
                </a:moveTo>
                <a:cubicBezTo>
                  <a:pt x="206602" y="109538"/>
                  <a:pt x="223997" y="125201"/>
                  <a:pt x="223997" y="144781"/>
                </a:cubicBezTo>
                <a:cubicBezTo>
                  <a:pt x="223997" y="144781"/>
                  <a:pt x="223997" y="144781"/>
                  <a:pt x="223997" y="156528"/>
                </a:cubicBezTo>
                <a:cubicBezTo>
                  <a:pt x="229349" y="156528"/>
                  <a:pt x="233363" y="161749"/>
                  <a:pt x="233363" y="166970"/>
                </a:cubicBezTo>
                <a:cubicBezTo>
                  <a:pt x="233363" y="166970"/>
                  <a:pt x="233363" y="166970"/>
                  <a:pt x="233363" y="217876"/>
                </a:cubicBezTo>
                <a:cubicBezTo>
                  <a:pt x="233363" y="223097"/>
                  <a:pt x="229349" y="227013"/>
                  <a:pt x="223997" y="227013"/>
                </a:cubicBezTo>
                <a:cubicBezTo>
                  <a:pt x="223997" y="227013"/>
                  <a:pt x="223997" y="227013"/>
                  <a:pt x="150404" y="227013"/>
                </a:cubicBezTo>
                <a:cubicBezTo>
                  <a:pt x="145052" y="227013"/>
                  <a:pt x="139700" y="223097"/>
                  <a:pt x="139700" y="217876"/>
                </a:cubicBezTo>
                <a:cubicBezTo>
                  <a:pt x="139700" y="217876"/>
                  <a:pt x="139700" y="217876"/>
                  <a:pt x="139700" y="166970"/>
                </a:cubicBezTo>
                <a:cubicBezTo>
                  <a:pt x="139700" y="161749"/>
                  <a:pt x="145052" y="156528"/>
                  <a:pt x="150404" y="156528"/>
                </a:cubicBezTo>
                <a:cubicBezTo>
                  <a:pt x="150404" y="156528"/>
                  <a:pt x="150404" y="156528"/>
                  <a:pt x="150404" y="144781"/>
                </a:cubicBezTo>
                <a:cubicBezTo>
                  <a:pt x="150404" y="125201"/>
                  <a:pt x="166461" y="109538"/>
                  <a:pt x="186532" y="109538"/>
                </a:cubicBezTo>
                <a:close/>
                <a:moveTo>
                  <a:pt x="35671" y="0"/>
                </a:moveTo>
                <a:cubicBezTo>
                  <a:pt x="35671" y="0"/>
                  <a:pt x="35671" y="0"/>
                  <a:pt x="159858" y="0"/>
                </a:cubicBezTo>
                <a:cubicBezTo>
                  <a:pt x="180996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90711"/>
                </a:cubicBezTo>
                <a:cubicBezTo>
                  <a:pt x="194208" y="90711"/>
                  <a:pt x="190244" y="90711"/>
                  <a:pt x="186281" y="90711"/>
                </a:cubicBezTo>
                <a:cubicBezTo>
                  <a:pt x="183639" y="90711"/>
                  <a:pt x="180996" y="90711"/>
                  <a:pt x="177033" y="90711"/>
                </a:cubicBezTo>
                <a:cubicBezTo>
                  <a:pt x="177033" y="90711"/>
                  <a:pt x="177033" y="90711"/>
                  <a:pt x="177033" y="60474"/>
                </a:cubicBezTo>
                <a:cubicBezTo>
                  <a:pt x="177033" y="60474"/>
                  <a:pt x="177033" y="60474"/>
                  <a:pt x="177033" y="59159"/>
                </a:cubicBezTo>
                <a:cubicBezTo>
                  <a:pt x="177033" y="53900"/>
                  <a:pt x="173070" y="48642"/>
                  <a:pt x="167785" y="48642"/>
                </a:cubicBezTo>
                <a:cubicBezTo>
                  <a:pt x="167785" y="48642"/>
                  <a:pt x="167785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2650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7785" y="287908"/>
                </a:cubicBezTo>
                <a:cubicBezTo>
                  <a:pt x="173070" y="287908"/>
                  <a:pt x="177033" y="282650"/>
                  <a:pt x="177033" y="278706"/>
                </a:cubicBezTo>
                <a:cubicBezTo>
                  <a:pt x="177033" y="278706"/>
                  <a:pt x="177033" y="278706"/>
                  <a:pt x="177033" y="245839"/>
                </a:cubicBezTo>
                <a:cubicBezTo>
                  <a:pt x="177033" y="245839"/>
                  <a:pt x="177033" y="245839"/>
                  <a:pt x="196850" y="245839"/>
                </a:cubicBezTo>
                <a:cubicBezTo>
                  <a:pt x="196850" y="245839"/>
                  <a:pt x="196850" y="245839"/>
                  <a:pt x="196850" y="299740"/>
                </a:cubicBezTo>
                <a:cubicBezTo>
                  <a:pt x="196850" y="320774"/>
                  <a:pt x="180996" y="336550"/>
                  <a:pt x="159858" y="336550"/>
                </a:cubicBezTo>
                <a:cubicBezTo>
                  <a:pt x="159858" y="336550"/>
                  <a:pt x="159858" y="336550"/>
                  <a:pt x="35671" y="336550"/>
                </a:cubicBezTo>
                <a:cubicBezTo>
                  <a:pt x="15854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5854" y="0"/>
                  <a:pt x="3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47" name="组合 46"/>
          <p:cNvGrpSpPr/>
          <p:nvPr/>
        </p:nvGrpSpPr>
        <p:grpSpPr>
          <a:xfrm>
            <a:off x="1280845" y="4609515"/>
            <a:ext cx="3102591" cy="724360"/>
            <a:chOff x="8461577" y="3139323"/>
            <a:chExt cx="4087891" cy="835777"/>
          </a:xfrm>
        </p:grpSpPr>
        <p:sp>
          <p:nvSpPr>
            <p:cNvPr id="61" name="文本框 73"/>
            <p:cNvSpPr txBox="1"/>
            <p:nvPr/>
          </p:nvSpPr>
          <p:spPr>
            <a:xfrm>
              <a:off x="8461577" y="3385544"/>
              <a:ext cx="4087891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62" name="矩形 61"/>
            <p:cNvSpPr/>
            <p:nvPr/>
          </p:nvSpPr>
          <p:spPr>
            <a:xfrm>
              <a:off x="8461577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71459" y="1673807"/>
            <a:ext cx="3102593" cy="724360"/>
            <a:chOff x="8461576" y="3139323"/>
            <a:chExt cx="4087892" cy="835777"/>
          </a:xfrm>
        </p:grpSpPr>
        <p:sp>
          <p:nvSpPr>
            <p:cNvPr id="59" name="文本框 69"/>
            <p:cNvSpPr txBox="1"/>
            <p:nvPr/>
          </p:nvSpPr>
          <p:spPr>
            <a:xfrm>
              <a:off x="8461577" y="3385544"/>
              <a:ext cx="4087891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60" name="矩形 59"/>
            <p:cNvSpPr/>
            <p:nvPr/>
          </p:nvSpPr>
          <p:spPr>
            <a:xfrm>
              <a:off x="8461576" y="3139323"/>
              <a:ext cx="2457330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16717" y="4609515"/>
            <a:ext cx="3102591" cy="724360"/>
            <a:chOff x="8433871" y="3139323"/>
            <a:chExt cx="4087891" cy="835777"/>
          </a:xfrm>
        </p:grpSpPr>
        <p:sp>
          <p:nvSpPr>
            <p:cNvPr id="57" name="文本框 65"/>
            <p:cNvSpPr txBox="1"/>
            <p:nvPr/>
          </p:nvSpPr>
          <p:spPr>
            <a:xfrm>
              <a:off x="8433871" y="3385544"/>
              <a:ext cx="4087891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58" name="矩形 57"/>
            <p:cNvSpPr/>
            <p:nvPr/>
          </p:nvSpPr>
          <p:spPr>
            <a:xfrm>
              <a:off x="8433872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695154" y="1670540"/>
            <a:ext cx="3102591" cy="724360"/>
            <a:chOff x="8461576" y="3139323"/>
            <a:chExt cx="4087891" cy="835777"/>
          </a:xfrm>
        </p:grpSpPr>
        <p:sp>
          <p:nvSpPr>
            <p:cNvPr id="55" name="文本框 61"/>
            <p:cNvSpPr txBox="1"/>
            <p:nvPr/>
          </p:nvSpPr>
          <p:spPr>
            <a:xfrm>
              <a:off x="8461576" y="3385544"/>
              <a:ext cx="4087891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56" name="矩形 55"/>
            <p:cNvSpPr/>
            <p:nvPr/>
          </p:nvSpPr>
          <p:spPr>
            <a:xfrm>
              <a:off x="8461577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  <a:endParaRPr lang="zh-CN" altLang="en-US" sz="1600" b="1">
                <a:solidFill>
                  <a:schemeClr val="accent6"/>
                </a:solidFill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751045" y="3019991"/>
            <a:ext cx="904415" cy="52322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defTabSz="913765">
              <a:defRPr/>
            </a:pPr>
            <a:r>
              <a:rPr lang="en-US" altLang="zh-CN" sz="2800" b="1">
                <a:solidFill>
                  <a:schemeClr val="bg1"/>
                </a:solidFill>
              </a:rPr>
              <a:t>40%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505348" y="3019991"/>
            <a:ext cx="904415" cy="52322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defTabSz="913765">
              <a:defRPr/>
            </a:pPr>
            <a:r>
              <a:rPr lang="en-US" altLang="zh-CN" sz="2800" b="1" dirty="0">
                <a:solidFill>
                  <a:schemeClr val="bg1"/>
                </a:solidFill>
              </a:rPr>
              <a:t>20%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834894" y="3019991"/>
            <a:ext cx="904415" cy="52322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defTabSz="913765">
              <a:defRPr/>
            </a:pPr>
            <a:r>
              <a:rPr lang="en-US" altLang="zh-CN" sz="2800" b="1">
                <a:solidFill>
                  <a:schemeClr val="bg1"/>
                </a:solidFill>
              </a:rPr>
              <a:t>15%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030098" y="3019991"/>
            <a:ext cx="904415" cy="52322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defTabSz="913765">
              <a:defRPr/>
            </a:pPr>
            <a:r>
              <a:rPr lang="en-US" altLang="zh-CN" sz="2800" b="1">
                <a:solidFill>
                  <a:schemeClr val="bg1"/>
                </a:solidFill>
              </a:rPr>
              <a:t>40%</a:t>
            </a:r>
            <a:endParaRPr lang="en-US" altLang="zh-CN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60" y="884981"/>
            <a:ext cx="4072448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0" y="746667"/>
            <a:ext cx="4072448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3894090" y="2818407"/>
            <a:ext cx="566835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文本框 9"/>
          <p:cNvSpPr txBox="1"/>
          <p:nvPr>
            <p:custDataLst>
              <p:tags r:id="rId2"/>
            </p:custDataLst>
          </p:nvPr>
        </p:nvSpPr>
        <p:spPr>
          <a:xfrm>
            <a:off x="4376005" y="4429558"/>
            <a:ext cx="4704523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dirty="0">
                <a:cs typeface="+mn-ea"/>
                <a:sym typeface="+mn-lt"/>
              </a:rPr>
              <a:t>汇报人：</a:t>
            </a:r>
            <a:r>
              <a:rPr lang="en-US" altLang="zh-CN" sz="2800" dirty="0">
                <a:cs typeface="+mn-ea"/>
                <a:sym typeface="+mn-lt"/>
              </a:rPr>
              <a:t>xxx</a:t>
            </a:r>
            <a:endParaRPr lang="en-US" altLang="ko-KR" sz="2800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59742" y="2988328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006A60"/>
                </a:solidFill>
                <a:cs typeface="+mn-ea"/>
                <a:sym typeface="+mn-lt"/>
              </a:rPr>
              <a:t>落叶小清新通用模板</a:t>
            </a:r>
            <a:endParaRPr lang="zh-CN" altLang="en-US" sz="4800" dirty="0">
              <a:solidFill>
                <a:srgbClr val="006A6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-47392" y="0"/>
            <a:ext cx="12239392" cy="6884658"/>
          </a:xfrm>
          <a:prstGeom prst="rect">
            <a:avLst/>
          </a:prstGeom>
        </p:spPr>
      </p:pic>
      <p:pic>
        <p:nvPicPr>
          <p:cNvPr id="1028" name="Picture 4" descr="https://timgsa.baidu.com/timg?image&amp;quality=80&amp;size=b9999_10000&amp;sec=1495696084441&amp;di=bfec2d40793a51cfb992a302a9fd4e03&amp;imgtype=0&amp;src=http%3A%2F%2Fimglf0.ph.126.net%2FnuEmSdW875drDUdxlNdNCA%3D%3D%2F196976188712142666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3" y="1226571"/>
            <a:ext cx="4800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3550900" y="3049270"/>
            <a:ext cx="5393690" cy="895985"/>
            <a:chOff x="5349" y="4379"/>
            <a:chExt cx="8494" cy="1411"/>
          </a:xfrm>
        </p:grpSpPr>
        <p:sp>
          <p:nvSpPr>
            <p:cNvPr id="13" name="TextBox 12"/>
            <p:cNvSpPr txBox="1"/>
            <p:nvPr/>
          </p:nvSpPr>
          <p:spPr>
            <a:xfrm>
              <a:off x="5349" y="4379"/>
              <a:ext cx="8494" cy="909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0A494"/>
                  </a:solidFill>
                  <a:latin typeface="+mj-lt"/>
                </a:rPr>
                <a:t>POWERPOINT TEMPLATE</a:t>
              </a:r>
              <a:endParaRPr lang="en-US" sz="3300" b="1" dirty="0">
                <a:solidFill>
                  <a:srgbClr val="F0A494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01" y="5245"/>
              <a:ext cx="7798" cy="54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cs typeface="Arial" panose="020B0604020202020204" pitchFamily="34" charset="0"/>
                </a:rPr>
                <a:t>Lorem ipsum dolor sit amet, consectetur adipiscing elit. Fusce id urna blandit, eleifend nulla ac, fringilla purus. Nulla iaculis tempor felis ut cursus. </a:t>
              </a:r>
              <a:endParaRPr lang="en-US" sz="900" i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2"/>
          <p:cNvSpPr txBox="1"/>
          <p:nvPr/>
        </p:nvSpPr>
        <p:spPr>
          <a:xfrm>
            <a:off x="3396625" y="2249472"/>
            <a:ext cx="5707350" cy="807924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17356"/>
                </a:solidFill>
                <a:latin typeface="黑体" panose="02010609060101010101" charset="-122"/>
                <a:ea typeface="黑体" panose="02010609060101010101" charset="-122"/>
              </a:rPr>
              <a:t>感谢聆听，敬请指正</a:t>
            </a:r>
            <a:endParaRPr lang="zh-CN" altLang="en-US" sz="4800" b="1" dirty="0">
              <a:solidFill>
                <a:srgbClr val="F1735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 219"/>
          <p:cNvSpPr/>
          <p:nvPr/>
        </p:nvSpPr>
        <p:spPr>
          <a:xfrm>
            <a:off x="5373350" y="4050665"/>
            <a:ext cx="1753870" cy="2971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314864" y="4035344"/>
            <a:ext cx="2170048" cy="31432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F0A494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汇报人：</a:t>
            </a:r>
            <a:r>
              <a:rPr lang="en-US" altLang="zh-CN" sz="1600" dirty="0">
                <a:solidFill>
                  <a:srgbClr val="F0A494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XX</a:t>
            </a:r>
            <a:endParaRPr lang="en-US" altLang="zh-CN" sz="1600" dirty="0">
              <a:solidFill>
                <a:srgbClr val="F0A494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23" name="Picture 4" descr="https://timgsa.baidu.com/timg?image&amp;quality=80&amp;size=b9999_10000&amp;sec=1495463078439&amp;di=86b5e1ac07315e028db9eb4179da9a6f&amp;imgtype=0&amp;src=http%3A%2F%2Fs7.sinaimg.cn%2Fmiddle%2F4d29e3f4xa75fcea45b96%2669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123" y="427209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99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99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timgsa.baidu.com/timg?image&amp;quality=80&amp;size=b9999_10000&amp;sec=1495696084441&amp;di=bfec2d40793a51cfb992a302a9fd4e03&amp;imgtype=0&amp;src=http%3A%2F%2Fimglf0.ph.126.net%2FnuEmSdW875drDUdxlNdNCA%3D%3D%2F1969761887121426663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" y="1226571"/>
            <a:ext cx="48006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_矩形 6"/>
          <p:cNvSpPr/>
          <p:nvPr>
            <p:custDataLst>
              <p:tags r:id="rId2"/>
            </p:custDataLst>
          </p:nvPr>
        </p:nvSpPr>
        <p:spPr>
          <a:xfrm>
            <a:off x="5318944" y="1935641"/>
            <a:ext cx="1708681" cy="109359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8" name="PA_文本框 7"/>
          <p:cNvSpPr txBox="1"/>
          <p:nvPr>
            <p:custDataLst>
              <p:tags r:id="rId3"/>
            </p:custDataLst>
          </p:nvPr>
        </p:nvSpPr>
        <p:spPr>
          <a:xfrm>
            <a:off x="5723874" y="1977791"/>
            <a:ext cx="898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rgbClr val="002060"/>
                </a:solidFill>
                <a:cs typeface="+mn-ea"/>
                <a:sym typeface="+mn-lt"/>
              </a:rPr>
              <a:t>壹</a:t>
            </a:r>
            <a:endParaRPr lang="zh-CN" altLang="en-US" sz="60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9" name="PA_文本框 8"/>
          <p:cNvSpPr txBox="1"/>
          <p:nvPr>
            <p:custDataLst>
              <p:tags r:id="rId4"/>
            </p:custDataLst>
          </p:nvPr>
        </p:nvSpPr>
        <p:spPr>
          <a:xfrm>
            <a:off x="4483666" y="3140322"/>
            <a:ext cx="337923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3200">
                <a:solidFill>
                  <a:srgbClr val="002060"/>
                </a:solidFill>
                <a:cs typeface="+mn-ea"/>
                <a:sym typeface="+mn-lt"/>
              </a:rPr>
              <a:t>添加演示标题</a:t>
            </a:r>
            <a:endParaRPr lang="zh-CN" altLang="en-US" sz="3200">
              <a:solidFill>
                <a:srgbClr val="002060"/>
              </a:solidFill>
              <a:cs typeface="+mn-ea"/>
              <a:sym typeface="+mn-lt"/>
            </a:endParaRPr>
          </a:p>
        </p:txBody>
      </p:sp>
      <p:cxnSp>
        <p:nvCxnSpPr>
          <p:cNvPr id="10" name="PA_直接连接符 16"/>
          <p:cNvCxnSpPr/>
          <p:nvPr>
            <p:custDataLst>
              <p:tags r:id="rId5"/>
            </p:custDataLst>
          </p:nvPr>
        </p:nvCxnSpPr>
        <p:spPr>
          <a:xfrm>
            <a:off x="5948580" y="3822840"/>
            <a:ext cx="449410" cy="0"/>
          </a:xfrm>
          <a:prstGeom prst="line">
            <a:avLst/>
          </a:prstGeom>
          <a:ln>
            <a:solidFill>
              <a:srgbClr val="006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0"/>
          <p:cNvSpPr/>
          <p:nvPr>
            <p:custDataLst>
              <p:tags r:id="rId6"/>
            </p:custDataLst>
          </p:nvPr>
        </p:nvSpPr>
        <p:spPr>
          <a:xfrm>
            <a:off x="3118614" y="3920584"/>
            <a:ext cx="610934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rgbClr val="002060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</a:t>
            </a:r>
            <a:endParaRPr lang="zh-CN" altLang="en-US" sz="12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pic>
        <p:nvPicPr>
          <p:cNvPr id="12" name="Picture 2" descr="http://e.hiphotos.baidu.com/zhidao/wh%3D600%2C800/sign=d71d8e4d5aafa40f3c93c6db9b542f77/bd3eb13533fa828b02f3a49cfd1f4134960a5af8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0" y="746667"/>
            <a:ext cx="4072448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Group 3"/>
          <p:cNvGrpSpPr/>
          <p:nvPr/>
        </p:nvGrpSpPr>
        <p:grpSpPr>
          <a:xfrm>
            <a:off x="1226137" y="1871300"/>
            <a:ext cx="3559875" cy="3848398"/>
            <a:chOff x="4316062" y="1899009"/>
            <a:chExt cx="3559875" cy="3848398"/>
          </a:xfrm>
        </p:grpSpPr>
        <p:sp>
          <p:nvSpPr>
            <p:cNvPr id="71" name="Freeform: Shape 4"/>
            <p:cNvSpPr/>
            <p:nvPr/>
          </p:nvSpPr>
          <p:spPr bwMode="auto">
            <a:xfrm>
              <a:off x="5137082" y="1899009"/>
              <a:ext cx="1474442" cy="1071357"/>
            </a:xfrm>
            <a:custGeom>
              <a:avLst/>
              <a:gdLst>
                <a:gd name="T0" fmla="*/ 190 w 293"/>
                <a:gd name="T1" fmla="*/ 0 h 213"/>
                <a:gd name="T2" fmla="*/ 293 w 293"/>
                <a:gd name="T3" fmla="*/ 82 h 213"/>
                <a:gd name="T4" fmla="*/ 101 w 293"/>
                <a:gd name="T5" fmla="*/ 213 h 213"/>
                <a:gd name="T6" fmla="*/ 0 w 293"/>
                <a:gd name="T7" fmla="*/ 121 h 213"/>
                <a:gd name="T8" fmla="*/ 190 w 29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13">
                  <a:moveTo>
                    <a:pt x="190" y="0"/>
                  </a:moveTo>
                  <a:cubicBezTo>
                    <a:pt x="293" y="82"/>
                    <a:pt x="293" y="82"/>
                    <a:pt x="293" y="82"/>
                  </a:cubicBezTo>
                  <a:cubicBezTo>
                    <a:pt x="101" y="213"/>
                    <a:pt x="101" y="213"/>
                    <a:pt x="101" y="2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" y="119"/>
                    <a:pt x="189" y="1"/>
                    <a:pt x="1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7000">
                  <a:schemeClr val="accent4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Freeform: Shape 5"/>
            <p:cNvSpPr/>
            <p:nvPr/>
          </p:nvSpPr>
          <p:spPr bwMode="auto">
            <a:xfrm>
              <a:off x="5646242" y="2312701"/>
              <a:ext cx="965282" cy="697973"/>
            </a:xfrm>
            <a:custGeom>
              <a:avLst/>
              <a:gdLst>
                <a:gd name="T0" fmla="*/ 182 w 192"/>
                <a:gd name="T1" fmla="*/ 14 h 139"/>
                <a:gd name="T2" fmla="*/ 191 w 192"/>
                <a:gd name="T3" fmla="*/ 8 h 139"/>
                <a:gd name="T4" fmla="*/ 192 w 192"/>
                <a:gd name="T5" fmla="*/ 0 h 139"/>
                <a:gd name="T6" fmla="*/ 0 w 192"/>
                <a:gd name="T7" fmla="*/ 131 h 139"/>
                <a:gd name="T8" fmla="*/ 0 w 192"/>
                <a:gd name="T9" fmla="*/ 138 h 139"/>
                <a:gd name="T10" fmla="*/ 67 w 192"/>
                <a:gd name="T11" fmla="*/ 93 h 139"/>
                <a:gd name="T12" fmla="*/ 67 w 192"/>
                <a:gd name="T13" fmla="*/ 93 h 139"/>
                <a:gd name="T14" fmla="*/ 182 w 192"/>
                <a:gd name="T15" fmla="*/ 1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39">
                  <a:moveTo>
                    <a:pt x="182" y="14"/>
                  </a:moveTo>
                  <a:cubicBezTo>
                    <a:pt x="191" y="8"/>
                    <a:pt x="191" y="8"/>
                    <a:pt x="191" y="8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" y="139"/>
                    <a:pt x="67" y="93"/>
                    <a:pt x="67" y="93"/>
                  </a:cubicBezTo>
                  <a:cubicBezTo>
                    <a:pt x="67" y="93"/>
                    <a:pt x="67" y="93"/>
                    <a:pt x="67" y="93"/>
                  </a:cubicBezTo>
                  <a:lnTo>
                    <a:pt x="182" y="1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Freeform: Shape 6"/>
            <p:cNvSpPr/>
            <p:nvPr/>
          </p:nvSpPr>
          <p:spPr bwMode="auto">
            <a:xfrm>
              <a:off x="5983560" y="2382711"/>
              <a:ext cx="784955" cy="572805"/>
            </a:xfrm>
            <a:custGeom>
              <a:avLst/>
              <a:gdLst>
                <a:gd name="T0" fmla="*/ 115 w 156"/>
                <a:gd name="T1" fmla="*/ 0 h 114"/>
                <a:gd name="T2" fmla="*/ 156 w 156"/>
                <a:gd name="T3" fmla="*/ 33 h 114"/>
                <a:gd name="T4" fmla="*/ 42 w 156"/>
                <a:gd name="T5" fmla="*/ 114 h 114"/>
                <a:gd name="T6" fmla="*/ 0 w 156"/>
                <a:gd name="T7" fmla="*/ 79 h 114"/>
                <a:gd name="T8" fmla="*/ 115 w 15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14">
                  <a:moveTo>
                    <a:pt x="115" y="0"/>
                  </a:moveTo>
                  <a:cubicBezTo>
                    <a:pt x="156" y="33"/>
                    <a:pt x="156" y="33"/>
                    <a:pt x="156" y="33"/>
                  </a:cubicBezTo>
                  <a:cubicBezTo>
                    <a:pt x="135" y="48"/>
                    <a:pt x="44" y="113"/>
                    <a:pt x="42" y="114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11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7000">
                  <a:schemeClr val="accent4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Freeform: Shape 7"/>
            <p:cNvSpPr/>
            <p:nvPr/>
          </p:nvSpPr>
          <p:spPr bwMode="auto">
            <a:xfrm>
              <a:off x="6189345" y="2548187"/>
              <a:ext cx="579169" cy="447636"/>
            </a:xfrm>
            <a:custGeom>
              <a:avLst/>
              <a:gdLst>
                <a:gd name="T0" fmla="*/ 115 w 115"/>
                <a:gd name="T1" fmla="*/ 0 h 89"/>
                <a:gd name="T2" fmla="*/ 115 w 115"/>
                <a:gd name="T3" fmla="*/ 8 h 89"/>
                <a:gd name="T4" fmla="*/ 106 w 115"/>
                <a:gd name="T5" fmla="*/ 14 h 89"/>
                <a:gd name="T6" fmla="*/ 0 w 115"/>
                <a:gd name="T7" fmla="*/ 89 h 89"/>
                <a:gd name="T8" fmla="*/ 1 w 115"/>
                <a:gd name="T9" fmla="*/ 81 h 89"/>
                <a:gd name="T10" fmla="*/ 115 w 115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9">
                  <a:moveTo>
                    <a:pt x="115" y="0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" y="88"/>
                    <a:pt x="0" y="89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0"/>
                    <a:pt x="93" y="16"/>
                    <a:pt x="11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Freeform: Shape 8"/>
            <p:cNvSpPr/>
            <p:nvPr/>
          </p:nvSpPr>
          <p:spPr bwMode="auto">
            <a:xfrm>
              <a:off x="5137082" y="2507879"/>
              <a:ext cx="509160" cy="498552"/>
            </a:xfrm>
            <a:custGeom>
              <a:avLst/>
              <a:gdLst>
                <a:gd name="T0" fmla="*/ 2 w 101"/>
                <a:gd name="T1" fmla="*/ 7 h 99"/>
                <a:gd name="T2" fmla="*/ 0 w 101"/>
                <a:gd name="T3" fmla="*/ 0 h 99"/>
                <a:gd name="T4" fmla="*/ 101 w 101"/>
                <a:gd name="T5" fmla="*/ 92 h 99"/>
                <a:gd name="T6" fmla="*/ 101 w 101"/>
                <a:gd name="T7" fmla="*/ 99 h 99"/>
                <a:gd name="T8" fmla="*/ 2 w 101"/>
                <a:gd name="T9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9">
                  <a:moveTo>
                    <a:pt x="2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30" y="33"/>
                    <a:pt x="60" y="61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Freeform: Shape 9"/>
            <p:cNvSpPr/>
            <p:nvPr/>
          </p:nvSpPr>
          <p:spPr bwMode="auto">
            <a:xfrm>
              <a:off x="5983560" y="2779431"/>
              <a:ext cx="210028" cy="216393"/>
            </a:xfrm>
            <a:custGeom>
              <a:avLst/>
              <a:gdLst>
                <a:gd name="T0" fmla="*/ 0 w 42"/>
                <a:gd name="T1" fmla="*/ 0 h 43"/>
                <a:gd name="T2" fmla="*/ 0 w 42"/>
                <a:gd name="T3" fmla="*/ 0 h 43"/>
                <a:gd name="T4" fmla="*/ 1 w 42"/>
                <a:gd name="T5" fmla="*/ 6 h 43"/>
                <a:gd name="T6" fmla="*/ 40 w 42"/>
                <a:gd name="T7" fmla="*/ 42 h 43"/>
                <a:gd name="T8" fmla="*/ 41 w 42"/>
                <a:gd name="T9" fmla="*/ 42 h 43"/>
                <a:gd name="T10" fmla="*/ 41 w 42"/>
                <a:gd name="T11" fmla="*/ 43 h 43"/>
                <a:gd name="T12" fmla="*/ 42 w 42"/>
                <a:gd name="T13" fmla="*/ 35 h 43"/>
                <a:gd name="T14" fmla="*/ 0 w 42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39" y="41"/>
                    <a:pt x="40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35"/>
                    <a:pt x="42" y="35"/>
                    <a:pt x="42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Freeform: Shape 10"/>
            <p:cNvSpPr/>
            <p:nvPr/>
          </p:nvSpPr>
          <p:spPr bwMode="auto">
            <a:xfrm>
              <a:off x="6149037" y="3017039"/>
              <a:ext cx="212150" cy="216393"/>
            </a:xfrm>
            <a:custGeom>
              <a:avLst/>
              <a:gdLst>
                <a:gd name="T0" fmla="*/ 100 w 100"/>
                <a:gd name="T1" fmla="*/ 87 h 102"/>
                <a:gd name="T2" fmla="*/ 0 w 100"/>
                <a:gd name="T3" fmla="*/ 0 h 102"/>
                <a:gd name="T4" fmla="*/ 2 w 100"/>
                <a:gd name="T5" fmla="*/ 16 h 102"/>
                <a:gd name="T6" fmla="*/ 95 w 100"/>
                <a:gd name="T7" fmla="*/ 99 h 102"/>
                <a:gd name="T8" fmla="*/ 100 w 100"/>
                <a:gd name="T9" fmla="*/ 102 h 102"/>
                <a:gd name="T10" fmla="*/ 100 w 100"/>
                <a:gd name="T11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2">
                  <a:moveTo>
                    <a:pt x="100" y="87"/>
                  </a:moveTo>
                  <a:lnTo>
                    <a:pt x="0" y="0"/>
                  </a:lnTo>
                  <a:lnTo>
                    <a:pt x="2" y="16"/>
                  </a:lnTo>
                  <a:lnTo>
                    <a:pt x="95" y="99"/>
                  </a:lnTo>
                  <a:lnTo>
                    <a:pt x="100" y="102"/>
                  </a:lnTo>
                  <a:lnTo>
                    <a:pt x="100" y="8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Freeform: Shape 11"/>
            <p:cNvSpPr/>
            <p:nvPr/>
          </p:nvSpPr>
          <p:spPr bwMode="auto">
            <a:xfrm>
              <a:off x="6149037" y="2618197"/>
              <a:ext cx="780712" cy="615235"/>
            </a:xfrm>
            <a:custGeom>
              <a:avLst/>
              <a:gdLst>
                <a:gd name="T0" fmla="*/ 114 w 155"/>
                <a:gd name="T1" fmla="*/ 0 h 122"/>
                <a:gd name="T2" fmla="*/ 155 w 155"/>
                <a:gd name="T3" fmla="*/ 33 h 122"/>
                <a:gd name="T4" fmla="*/ 42 w 155"/>
                <a:gd name="T5" fmla="*/ 116 h 122"/>
                <a:gd name="T6" fmla="*/ 0 w 155"/>
                <a:gd name="T7" fmla="*/ 79 h 122"/>
                <a:gd name="T8" fmla="*/ 7 w 155"/>
                <a:gd name="T9" fmla="*/ 74 h 122"/>
                <a:gd name="T10" fmla="*/ 8 w 155"/>
                <a:gd name="T11" fmla="*/ 74 h 122"/>
                <a:gd name="T12" fmla="*/ 8 w 155"/>
                <a:gd name="T13" fmla="*/ 75 h 122"/>
                <a:gd name="T14" fmla="*/ 114 w 155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22">
                  <a:moveTo>
                    <a:pt x="114" y="0"/>
                  </a:moveTo>
                  <a:cubicBezTo>
                    <a:pt x="155" y="33"/>
                    <a:pt x="155" y="33"/>
                    <a:pt x="155" y="33"/>
                  </a:cubicBezTo>
                  <a:cubicBezTo>
                    <a:pt x="34" y="122"/>
                    <a:pt x="50" y="110"/>
                    <a:pt x="42" y="11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4"/>
                    <a:pt x="113" y="0"/>
                    <a:pt x="1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7000">
                  <a:schemeClr val="accent4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Freeform: Shape 12"/>
            <p:cNvSpPr/>
            <p:nvPr/>
          </p:nvSpPr>
          <p:spPr bwMode="auto">
            <a:xfrm>
              <a:off x="6325121" y="2783674"/>
              <a:ext cx="604627" cy="449758"/>
            </a:xfrm>
            <a:custGeom>
              <a:avLst/>
              <a:gdLst>
                <a:gd name="T0" fmla="*/ 119 w 120"/>
                <a:gd name="T1" fmla="*/ 7 h 89"/>
                <a:gd name="T2" fmla="*/ 111 w 120"/>
                <a:gd name="T3" fmla="*/ 13 h 89"/>
                <a:gd name="T4" fmla="*/ 7 w 120"/>
                <a:gd name="T5" fmla="*/ 89 h 89"/>
                <a:gd name="T6" fmla="*/ 7 w 120"/>
                <a:gd name="T7" fmla="*/ 83 h 89"/>
                <a:gd name="T8" fmla="*/ 120 w 120"/>
                <a:gd name="T9" fmla="*/ 0 h 89"/>
                <a:gd name="T10" fmla="*/ 119 w 120"/>
                <a:gd name="T11" fmla="*/ 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89">
                  <a:moveTo>
                    <a:pt x="119" y="7"/>
                  </a:moveTo>
                  <a:cubicBezTo>
                    <a:pt x="111" y="13"/>
                    <a:pt x="111" y="13"/>
                    <a:pt x="111" y="13"/>
                  </a:cubicBezTo>
                  <a:cubicBezTo>
                    <a:pt x="110" y="14"/>
                    <a:pt x="8" y="89"/>
                    <a:pt x="7" y="89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4" y="78"/>
                    <a:pt x="0" y="88"/>
                    <a:pt x="120" y="0"/>
                  </a:cubicBezTo>
                  <a:lnTo>
                    <a:pt x="119" y="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Freeform: Shape 13"/>
            <p:cNvSpPr/>
            <p:nvPr/>
          </p:nvSpPr>
          <p:spPr bwMode="auto">
            <a:xfrm>
              <a:off x="6314514" y="3252525"/>
              <a:ext cx="212150" cy="220636"/>
            </a:xfrm>
            <a:custGeom>
              <a:avLst/>
              <a:gdLst>
                <a:gd name="T0" fmla="*/ 0 w 42"/>
                <a:gd name="T1" fmla="*/ 7 h 44"/>
                <a:gd name="T2" fmla="*/ 0 w 42"/>
                <a:gd name="T3" fmla="*/ 0 h 44"/>
                <a:gd name="T4" fmla="*/ 42 w 42"/>
                <a:gd name="T5" fmla="*/ 38 h 44"/>
                <a:gd name="T6" fmla="*/ 41 w 42"/>
                <a:gd name="T7" fmla="*/ 44 h 44"/>
                <a:gd name="T8" fmla="*/ 0 w 42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11" y="17"/>
                    <a:pt x="38" y="41"/>
                    <a:pt x="0" y="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Freeform: Shape 14"/>
            <p:cNvSpPr/>
            <p:nvPr/>
          </p:nvSpPr>
          <p:spPr bwMode="auto">
            <a:xfrm>
              <a:off x="6314514" y="2849440"/>
              <a:ext cx="770104" cy="594020"/>
            </a:xfrm>
            <a:custGeom>
              <a:avLst/>
              <a:gdLst>
                <a:gd name="T0" fmla="*/ 153 w 153"/>
                <a:gd name="T1" fmla="*/ 33 h 118"/>
                <a:gd name="T2" fmla="*/ 113 w 153"/>
                <a:gd name="T3" fmla="*/ 0 h 118"/>
                <a:gd name="T4" fmla="*/ 9 w 153"/>
                <a:gd name="T5" fmla="*/ 76 h 118"/>
                <a:gd name="T6" fmla="*/ 7 w 153"/>
                <a:gd name="T7" fmla="*/ 75 h 118"/>
                <a:gd name="T8" fmla="*/ 0 w 153"/>
                <a:gd name="T9" fmla="*/ 80 h 118"/>
                <a:gd name="T10" fmla="*/ 42 w 153"/>
                <a:gd name="T11" fmla="*/ 118 h 118"/>
                <a:gd name="T12" fmla="*/ 153 w 153"/>
                <a:gd name="T13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18">
                  <a:moveTo>
                    <a:pt x="153" y="33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2" y="1"/>
                    <a:pt x="10" y="76"/>
                    <a:pt x="9" y="76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153" y="33"/>
                    <a:pt x="153" y="33"/>
                    <a:pt x="153" y="33"/>
                  </a:cubicBezTo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7000">
                  <a:schemeClr val="accent4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Freeform: Shape 15"/>
            <p:cNvSpPr/>
            <p:nvPr/>
          </p:nvSpPr>
          <p:spPr bwMode="auto">
            <a:xfrm>
              <a:off x="6522421" y="3017039"/>
              <a:ext cx="562197" cy="456122"/>
            </a:xfrm>
            <a:custGeom>
              <a:avLst/>
              <a:gdLst>
                <a:gd name="T0" fmla="*/ 111 w 112"/>
                <a:gd name="T1" fmla="*/ 7 h 91"/>
                <a:gd name="T2" fmla="*/ 112 w 112"/>
                <a:gd name="T3" fmla="*/ 0 h 91"/>
                <a:gd name="T4" fmla="*/ 1 w 112"/>
                <a:gd name="T5" fmla="*/ 85 h 91"/>
                <a:gd name="T6" fmla="*/ 0 w 112"/>
                <a:gd name="T7" fmla="*/ 91 h 91"/>
                <a:gd name="T8" fmla="*/ 104 w 112"/>
                <a:gd name="T9" fmla="*/ 12 h 91"/>
                <a:gd name="T10" fmla="*/ 111 w 112"/>
                <a:gd name="T11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1">
                  <a:moveTo>
                    <a:pt x="111" y="7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11" y="7"/>
                    <a:pt x="109" y="9"/>
                    <a:pt x="111" y="7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Freeform: Shape 16"/>
            <p:cNvSpPr/>
            <p:nvPr/>
          </p:nvSpPr>
          <p:spPr bwMode="auto">
            <a:xfrm>
              <a:off x="6409981" y="3076441"/>
              <a:ext cx="1465956" cy="1166824"/>
            </a:xfrm>
            <a:custGeom>
              <a:avLst/>
              <a:gdLst>
                <a:gd name="T0" fmla="*/ 5 w 291"/>
                <a:gd name="T1" fmla="*/ 64 h 232"/>
                <a:gd name="T2" fmla="*/ 5 w 291"/>
                <a:gd name="T3" fmla="*/ 64 h 232"/>
                <a:gd name="T4" fmla="*/ 0 w 291"/>
                <a:gd name="T5" fmla="*/ 67 h 232"/>
                <a:gd name="T6" fmla="*/ 182 w 291"/>
                <a:gd name="T7" fmla="*/ 232 h 232"/>
                <a:gd name="T8" fmla="*/ 291 w 291"/>
                <a:gd name="T9" fmla="*/ 138 h 232"/>
                <a:gd name="T10" fmla="*/ 126 w 291"/>
                <a:gd name="T11" fmla="*/ 0 h 232"/>
                <a:gd name="T12" fmla="*/ 22 w 291"/>
                <a:gd name="T13" fmla="*/ 79 h 232"/>
                <a:gd name="T14" fmla="*/ 5 w 291"/>
                <a:gd name="T15" fmla="*/ 6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232"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5" y="229"/>
                    <a:pt x="288" y="140"/>
                    <a:pt x="291" y="138"/>
                  </a:cubicBezTo>
                  <a:cubicBezTo>
                    <a:pt x="290" y="137"/>
                    <a:pt x="127" y="1"/>
                    <a:pt x="126" y="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5" y="64"/>
                    <a:pt x="5" y="64"/>
                    <a:pt x="5" y="64"/>
                  </a:cubicBezTo>
                </a:path>
              </a:pathLst>
            </a:custGeom>
            <a:solidFill>
              <a:srgbClr val="33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Freeform: Shape 17"/>
            <p:cNvSpPr/>
            <p:nvPr/>
          </p:nvSpPr>
          <p:spPr bwMode="auto">
            <a:xfrm>
              <a:off x="6409981" y="3076441"/>
              <a:ext cx="1465956" cy="1166824"/>
            </a:xfrm>
            <a:custGeom>
              <a:avLst/>
              <a:gdLst>
                <a:gd name="T0" fmla="*/ 126 w 291"/>
                <a:gd name="T1" fmla="*/ 0 h 232"/>
                <a:gd name="T2" fmla="*/ 22 w 291"/>
                <a:gd name="T3" fmla="*/ 79 h 232"/>
                <a:gd name="T4" fmla="*/ 5 w 291"/>
                <a:gd name="T5" fmla="*/ 64 h 232"/>
                <a:gd name="T6" fmla="*/ 5 w 291"/>
                <a:gd name="T7" fmla="*/ 64 h 232"/>
                <a:gd name="T8" fmla="*/ 5 w 291"/>
                <a:gd name="T9" fmla="*/ 64 h 232"/>
                <a:gd name="T10" fmla="*/ 0 w 291"/>
                <a:gd name="T11" fmla="*/ 67 h 232"/>
                <a:gd name="T12" fmla="*/ 182 w 291"/>
                <a:gd name="T13" fmla="*/ 232 h 232"/>
                <a:gd name="T14" fmla="*/ 291 w 291"/>
                <a:gd name="T15" fmla="*/ 138 h 232"/>
                <a:gd name="T16" fmla="*/ 126 w 291"/>
                <a:gd name="T17" fmla="*/ 0 h 232"/>
                <a:gd name="T18" fmla="*/ 126 w 291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232">
                  <a:moveTo>
                    <a:pt x="126" y="0"/>
                  </a:moveTo>
                  <a:cubicBezTo>
                    <a:pt x="22" y="79"/>
                    <a:pt x="22" y="79"/>
                    <a:pt x="22" y="79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5" y="229"/>
                    <a:pt x="288" y="140"/>
                    <a:pt x="291" y="138"/>
                  </a:cubicBezTo>
                  <a:cubicBezTo>
                    <a:pt x="290" y="137"/>
                    <a:pt x="127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7000">
                  <a:schemeClr val="accent3"/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Freeform: Shape 18"/>
            <p:cNvSpPr/>
            <p:nvPr/>
          </p:nvSpPr>
          <p:spPr bwMode="auto">
            <a:xfrm>
              <a:off x="5272858" y="3594086"/>
              <a:ext cx="524010" cy="549468"/>
            </a:xfrm>
            <a:custGeom>
              <a:avLst/>
              <a:gdLst>
                <a:gd name="T0" fmla="*/ 0 w 247"/>
                <a:gd name="T1" fmla="*/ 43 h 259"/>
                <a:gd name="T2" fmla="*/ 57 w 247"/>
                <a:gd name="T3" fmla="*/ 0 h 259"/>
                <a:gd name="T4" fmla="*/ 247 w 247"/>
                <a:gd name="T5" fmla="*/ 190 h 259"/>
                <a:gd name="T6" fmla="*/ 154 w 247"/>
                <a:gd name="T7" fmla="*/ 259 h 259"/>
                <a:gd name="T8" fmla="*/ 145 w 247"/>
                <a:gd name="T9" fmla="*/ 247 h 259"/>
                <a:gd name="T10" fmla="*/ 171 w 247"/>
                <a:gd name="T11" fmla="*/ 228 h 259"/>
                <a:gd name="T12" fmla="*/ 169 w 247"/>
                <a:gd name="T13" fmla="*/ 216 h 259"/>
                <a:gd name="T14" fmla="*/ 0 w 247"/>
                <a:gd name="T15" fmla="*/ 4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59">
                  <a:moveTo>
                    <a:pt x="0" y="43"/>
                  </a:moveTo>
                  <a:lnTo>
                    <a:pt x="57" y="0"/>
                  </a:lnTo>
                  <a:lnTo>
                    <a:pt x="247" y="190"/>
                  </a:lnTo>
                  <a:lnTo>
                    <a:pt x="154" y="259"/>
                  </a:lnTo>
                  <a:lnTo>
                    <a:pt x="145" y="247"/>
                  </a:lnTo>
                  <a:lnTo>
                    <a:pt x="171" y="228"/>
                  </a:lnTo>
                  <a:lnTo>
                    <a:pt x="169" y="216"/>
                  </a:lnTo>
                  <a:lnTo>
                    <a:pt x="0" y="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7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Freeform: Shape 19"/>
            <p:cNvSpPr/>
            <p:nvPr/>
          </p:nvSpPr>
          <p:spPr bwMode="auto">
            <a:xfrm>
              <a:off x="5096774" y="3640759"/>
              <a:ext cx="534618" cy="562197"/>
            </a:xfrm>
            <a:custGeom>
              <a:avLst/>
              <a:gdLst>
                <a:gd name="T0" fmla="*/ 106 w 106"/>
                <a:gd name="T1" fmla="*/ 82 h 112"/>
                <a:gd name="T2" fmla="*/ 68 w 106"/>
                <a:gd name="T3" fmla="*/ 112 h 112"/>
                <a:gd name="T4" fmla="*/ 67 w 106"/>
                <a:gd name="T5" fmla="*/ 112 h 112"/>
                <a:gd name="T6" fmla="*/ 62 w 106"/>
                <a:gd name="T7" fmla="*/ 108 h 112"/>
                <a:gd name="T8" fmla="*/ 73 w 106"/>
                <a:gd name="T9" fmla="*/ 99 h 112"/>
                <a:gd name="T10" fmla="*/ 72 w 106"/>
                <a:gd name="T11" fmla="*/ 95 h 112"/>
                <a:gd name="T12" fmla="*/ 0 w 106"/>
                <a:gd name="T13" fmla="*/ 19 h 112"/>
                <a:gd name="T14" fmla="*/ 26 w 106"/>
                <a:gd name="T15" fmla="*/ 0 h 112"/>
                <a:gd name="T16" fmla="*/ 35 w 106"/>
                <a:gd name="T17" fmla="*/ 9 h 112"/>
                <a:gd name="T18" fmla="*/ 106 w 106"/>
                <a:gd name="T19" fmla="*/ 8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12">
                  <a:moveTo>
                    <a:pt x="106" y="8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3" y="97"/>
                    <a:pt x="72" y="94"/>
                    <a:pt x="72" y="95"/>
                  </a:cubicBezTo>
                  <a:cubicBezTo>
                    <a:pt x="65" y="87"/>
                    <a:pt x="7" y="27"/>
                    <a:pt x="0" y="1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106" y="82"/>
                    <a:pt x="106" y="82"/>
                    <a:pt x="106" y="82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7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Freeform: Shape 20"/>
            <p:cNvSpPr/>
            <p:nvPr/>
          </p:nvSpPr>
          <p:spPr bwMode="auto">
            <a:xfrm>
              <a:off x="6409981" y="3413759"/>
              <a:ext cx="916487" cy="854964"/>
            </a:xfrm>
            <a:custGeom>
              <a:avLst/>
              <a:gdLst>
                <a:gd name="T0" fmla="*/ 167 w 432"/>
                <a:gd name="T1" fmla="*/ 166 h 403"/>
                <a:gd name="T2" fmla="*/ 0 w 432"/>
                <a:gd name="T3" fmla="*/ 16 h 403"/>
                <a:gd name="T4" fmla="*/ 0 w 432"/>
                <a:gd name="T5" fmla="*/ 0 h 403"/>
                <a:gd name="T6" fmla="*/ 432 w 432"/>
                <a:gd name="T7" fmla="*/ 391 h 403"/>
                <a:gd name="T8" fmla="*/ 428 w 432"/>
                <a:gd name="T9" fmla="*/ 401 h 403"/>
                <a:gd name="T10" fmla="*/ 428 w 432"/>
                <a:gd name="T11" fmla="*/ 403 h 403"/>
                <a:gd name="T12" fmla="*/ 167 w 432"/>
                <a:gd name="T13" fmla="*/ 16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403">
                  <a:moveTo>
                    <a:pt x="167" y="16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432" y="391"/>
                  </a:lnTo>
                  <a:lnTo>
                    <a:pt x="428" y="401"/>
                  </a:lnTo>
                  <a:lnTo>
                    <a:pt x="428" y="403"/>
                  </a:lnTo>
                  <a:lnTo>
                    <a:pt x="167" y="1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Freeform: Shape 21"/>
            <p:cNvSpPr/>
            <p:nvPr/>
          </p:nvSpPr>
          <p:spPr bwMode="auto">
            <a:xfrm>
              <a:off x="4916446" y="3689554"/>
              <a:ext cx="543104" cy="528253"/>
            </a:xfrm>
            <a:custGeom>
              <a:avLst/>
              <a:gdLst>
                <a:gd name="T0" fmla="*/ 0 w 108"/>
                <a:gd name="T1" fmla="*/ 20 h 105"/>
                <a:gd name="T2" fmla="*/ 27 w 108"/>
                <a:gd name="T3" fmla="*/ 0 h 105"/>
                <a:gd name="T4" fmla="*/ 108 w 108"/>
                <a:gd name="T5" fmla="*/ 85 h 105"/>
                <a:gd name="T6" fmla="*/ 80 w 108"/>
                <a:gd name="T7" fmla="*/ 105 h 105"/>
                <a:gd name="T8" fmla="*/ 0 w 108"/>
                <a:gd name="T9" fmla="*/ 2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5">
                  <a:moveTo>
                    <a:pt x="0" y="2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15"/>
                    <a:pt x="105" y="81"/>
                    <a:pt x="108" y="8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7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Freeform: Shape 22"/>
            <p:cNvSpPr/>
            <p:nvPr/>
          </p:nvSpPr>
          <p:spPr bwMode="auto">
            <a:xfrm>
              <a:off x="6552122" y="3765928"/>
              <a:ext cx="795562" cy="704337"/>
            </a:xfrm>
            <a:custGeom>
              <a:avLst/>
              <a:gdLst>
                <a:gd name="T0" fmla="*/ 0 w 158"/>
                <a:gd name="T1" fmla="*/ 33 h 140"/>
                <a:gd name="T2" fmla="*/ 42 w 158"/>
                <a:gd name="T3" fmla="*/ 0 h 140"/>
                <a:gd name="T4" fmla="*/ 152 w 158"/>
                <a:gd name="T5" fmla="*/ 100 h 140"/>
                <a:gd name="T6" fmla="*/ 154 w 158"/>
                <a:gd name="T7" fmla="*/ 98 h 140"/>
                <a:gd name="T8" fmla="*/ 158 w 158"/>
                <a:gd name="T9" fmla="*/ 101 h 140"/>
                <a:gd name="T10" fmla="*/ 114 w 158"/>
                <a:gd name="T11" fmla="*/ 140 h 140"/>
                <a:gd name="T12" fmla="*/ 0 w 158"/>
                <a:gd name="T13" fmla="*/ 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40">
                  <a:moveTo>
                    <a:pt x="0" y="3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20" y="134"/>
                    <a:pt x="116" y="138"/>
                    <a:pt x="114" y="140"/>
                  </a:cubicBezTo>
                  <a:lnTo>
                    <a:pt x="0" y="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7000">
                  <a:schemeClr val="accent3"/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Freeform: Shape 23"/>
            <p:cNvSpPr/>
            <p:nvPr/>
          </p:nvSpPr>
          <p:spPr bwMode="auto">
            <a:xfrm>
              <a:off x="6547879" y="3931404"/>
              <a:ext cx="577048" cy="564319"/>
            </a:xfrm>
            <a:custGeom>
              <a:avLst/>
              <a:gdLst>
                <a:gd name="T0" fmla="*/ 11 w 272"/>
                <a:gd name="T1" fmla="*/ 24 h 266"/>
                <a:gd name="T2" fmla="*/ 0 w 272"/>
                <a:gd name="T3" fmla="*/ 14 h 266"/>
                <a:gd name="T4" fmla="*/ 2 w 272"/>
                <a:gd name="T5" fmla="*/ 0 h 266"/>
                <a:gd name="T6" fmla="*/ 272 w 272"/>
                <a:gd name="T7" fmla="*/ 254 h 266"/>
                <a:gd name="T8" fmla="*/ 268 w 272"/>
                <a:gd name="T9" fmla="*/ 266 h 266"/>
                <a:gd name="T10" fmla="*/ 11 w 272"/>
                <a:gd name="T11" fmla="*/ 2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66">
                  <a:moveTo>
                    <a:pt x="11" y="24"/>
                  </a:moveTo>
                  <a:lnTo>
                    <a:pt x="0" y="14"/>
                  </a:lnTo>
                  <a:lnTo>
                    <a:pt x="2" y="0"/>
                  </a:lnTo>
                  <a:lnTo>
                    <a:pt x="272" y="254"/>
                  </a:lnTo>
                  <a:lnTo>
                    <a:pt x="268" y="266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Freeform: Shape 24"/>
            <p:cNvSpPr/>
            <p:nvPr/>
          </p:nvSpPr>
          <p:spPr bwMode="auto">
            <a:xfrm>
              <a:off x="5419241" y="4052330"/>
              <a:ext cx="216393" cy="171841"/>
            </a:xfrm>
            <a:custGeom>
              <a:avLst/>
              <a:gdLst>
                <a:gd name="T0" fmla="*/ 43 w 43"/>
                <a:gd name="T1" fmla="*/ 5 h 34"/>
                <a:gd name="T2" fmla="*/ 42 w 43"/>
                <a:gd name="T3" fmla="*/ 0 h 34"/>
                <a:gd name="T4" fmla="*/ 3 w 43"/>
                <a:gd name="T5" fmla="*/ 30 h 34"/>
                <a:gd name="T6" fmla="*/ 3 w 43"/>
                <a:gd name="T7" fmla="*/ 34 h 34"/>
                <a:gd name="T8" fmla="*/ 43 w 43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43" y="5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32"/>
                    <a:pt x="4" y="29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2" y="5"/>
                    <a:pt x="43" y="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Freeform: Shape 25"/>
            <p:cNvSpPr/>
            <p:nvPr/>
          </p:nvSpPr>
          <p:spPr bwMode="auto">
            <a:xfrm>
              <a:off x="5599569" y="3997171"/>
              <a:ext cx="197299" cy="165477"/>
            </a:xfrm>
            <a:custGeom>
              <a:avLst/>
              <a:gdLst>
                <a:gd name="T0" fmla="*/ 0 w 93"/>
                <a:gd name="T1" fmla="*/ 69 h 78"/>
                <a:gd name="T2" fmla="*/ 93 w 93"/>
                <a:gd name="T3" fmla="*/ 0 h 78"/>
                <a:gd name="T4" fmla="*/ 93 w 93"/>
                <a:gd name="T5" fmla="*/ 9 h 78"/>
                <a:gd name="T6" fmla="*/ 3 w 93"/>
                <a:gd name="T7" fmla="*/ 78 h 78"/>
                <a:gd name="T8" fmla="*/ 0 w 93"/>
                <a:gd name="T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8">
                  <a:moveTo>
                    <a:pt x="0" y="69"/>
                  </a:moveTo>
                  <a:lnTo>
                    <a:pt x="93" y="0"/>
                  </a:lnTo>
                  <a:lnTo>
                    <a:pt x="93" y="9"/>
                  </a:lnTo>
                  <a:lnTo>
                    <a:pt x="3" y="7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Freeform: Shape 26"/>
            <p:cNvSpPr/>
            <p:nvPr/>
          </p:nvSpPr>
          <p:spPr bwMode="auto">
            <a:xfrm>
              <a:off x="5569868" y="4118096"/>
              <a:ext cx="36065" cy="44551"/>
            </a:xfrm>
            <a:custGeom>
              <a:avLst/>
              <a:gdLst>
                <a:gd name="T0" fmla="*/ 5 w 17"/>
                <a:gd name="T1" fmla="*/ 0 h 21"/>
                <a:gd name="T2" fmla="*/ 0 w 17"/>
                <a:gd name="T3" fmla="*/ 5 h 21"/>
                <a:gd name="T4" fmla="*/ 17 w 17"/>
                <a:gd name="T5" fmla="*/ 21 h 21"/>
                <a:gd name="T6" fmla="*/ 14 w 17"/>
                <a:gd name="T7" fmla="*/ 12 h 21"/>
                <a:gd name="T8" fmla="*/ 5 w 1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5" y="0"/>
                  </a:moveTo>
                  <a:lnTo>
                    <a:pt x="0" y="5"/>
                  </a:lnTo>
                  <a:lnTo>
                    <a:pt x="17" y="21"/>
                  </a:lnTo>
                  <a:lnTo>
                    <a:pt x="14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Freeform: Shape 27"/>
            <p:cNvSpPr/>
            <p:nvPr/>
          </p:nvSpPr>
          <p:spPr bwMode="auto">
            <a:xfrm>
              <a:off x="4316062" y="3740470"/>
              <a:ext cx="1143488" cy="1162581"/>
            </a:xfrm>
            <a:custGeom>
              <a:avLst/>
              <a:gdLst>
                <a:gd name="T0" fmla="*/ 110 w 227"/>
                <a:gd name="T1" fmla="*/ 0 h 231"/>
                <a:gd name="T2" fmla="*/ 227 w 227"/>
                <a:gd name="T3" fmla="*/ 125 h 231"/>
                <a:gd name="T4" fmla="*/ 118 w 227"/>
                <a:gd name="T5" fmla="*/ 209 h 231"/>
                <a:gd name="T6" fmla="*/ 118 w 227"/>
                <a:gd name="T7" fmla="*/ 209 h 231"/>
                <a:gd name="T8" fmla="*/ 118 w 227"/>
                <a:gd name="T9" fmla="*/ 209 h 231"/>
                <a:gd name="T10" fmla="*/ 120 w 227"/>
                <a:gd name="T11" fmla="*/ 213 h 231"/>
                <a:gd name="T12" fmla="*/ 134 w 227"/>
                <a:gd name="T13" fmla="*/ 229 h 231"/>
                <a:gd name="T14" fmla="*/ 131 w 227"/>
                <a:gd name="T15" fmla="*/ 231 h 231"/>
                <a:gd name="T16" fmla="*/ 0 w 227"/>
                <a:gd name="T17" fmla="*/ 78 h 231"/>
                <a:gd name="T18" fmla="*/ 110 w 227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31">
                  <a:moveTo>
                    <a:pt x="110" y="0"/>
                  </a:moveTo>
                  <a:cubicBezTo>
                    <a:pt x="126" y="18"/>
                    <a:pt x="225" y="122"/>
                    <a:pt x="227" y="125"/>
                  </a:cubicBezTo>
                  <a:cubicBezTo>
                    <a:pt x="114" y="212"/>
                    <a:pt x="132" y="199"/>
                    <a:pt x="118" y="209"/>
                  </a:cubicBezTo>
                  <a:cubicBezTo>
                    <a:pt x="118" y="209"/>
                    <a:pt x="118" y="209"/>
                    <a:pt x="118" y="209"/>
                  </a:cubicBezTo>
                  <a:cubicBezTo>
                    <a:pt x="118" y="209"/>
                    <a:pt x="118" y="209"/>
                    <a:pt x="118" y="209"/>
                  </a:cubicBezTo>
                  <a:cubicBezTo>
                    <a:pt x="120" y="213"/>
                    <a:pt x="120" y="213"/>
                    <a:pt x="120" y="213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1" y="231"/>
                    <a:pt x="131" y="231"/>
                    <a:pt x="131" y="23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7000">
                  <a:schemeClr val="accent1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Freeform: Shape 28"/>
            <p:cNvSpPr/>
            <p:nvPr/>
          </p:nvSpPr>
          <p:spPr bwMode="auto">
            <a:xfrm>
              <a:off x="6365430" y="3982320"/>
              <a:ext cx="784955" cy="708580"/>
            </a:xfrm>
            <a:custGeom>
              <a:avLst/>
              <a:gdLst>
                <a:gd name="T0" fmla="*/ 0 w 156"/>
                <a:gd name="T1" fmla="*/ 34 h 141"/>
                <a:gd name="T2" fmla="*/ 41 w 156"/>
                <a:gd name="T3" fmla="*/ 0 h 141"/>
                <a:gd name="T4" fmla="*/ 149 w 156"/>
                <a:gd name="T5" fmla="*/ 102 h 141"/>
                <a:gd name="T6" fmla="*/ 152 w 156"/>
                <a:gd name="T7" fmla="*/ 99 h 141"/>
                <a:gd name="T8" fmla="*/ 156 w 156"/>
                <a:gd name="T9" fmla="*/ 102 h 141"/>
                <a:gd name="T10" fmla="*/ 111 w 156"/>
                <a:gd name="T11" fmla="*/ 141 h 141"/>
                <a:gd name="T12" fmla="*/ 0 w 156"/>
                <a:gd name="T13" fmla="*/ 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41">
                  <a:moveTo>
                    <a:pt x="0" y="34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6" y="102"/>
                    <a:pt x="117" y="137"/>
                    <a:pt x="111" y="141"/>
                  </a:cubicBezTo>
                  <a:lnTo>
                    <a:pt x="0" y="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7000">
                  <a:schemeClr val="accent3"/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Freeform: Shape 29"/>
            <p:cNvSpPr/>
            <p:nvPr/>
          </p:nvSpPr>
          <p:spPr bwMode="auto">
            <a:xfrm>
              <a:off x="5319531" y="4118096"/>
              <a:ext cx="144262" cy="120925"/>
            </a:xfrm>
            <a:custGeom>
              <a:avLst/>
              <a:gdLst>
                <a:gd name="T0" fmla="*/ 29 w 29"/>
                <a:gd name="T1" fmla="*/ 4 h 24"/>
                <a:gd name="T2" fmla="*/ 28 w 29"/>
                <a:gd name="T3" fmla="*/ 0 h 24"/>
                <a:gd name="T4" fmla="*/ 0 w 29"/>
                <a:gd name="T5" fmla="*/ 20 h 24"/>
                <a:gd name="T6" fmla="*/ 3 w 29"/>
                <a:gd name="T7" fmla="*/ 24 h 24"/>
                <a:gd name="T8" fmla="*/ 29 w 29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4">
                  <a:moveTo>
                    <a:pt x="29" y="4"/>
                  </a:moveTo>
                  <a:cubicBezTo>
                    <a:pt x="29" y="3"/>
                    <a:pt x="29" y="4"/>
                    <a:pt x="28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9" y="4"/>
                    <a:pt x="29" y="4"/>
                    <a:pt x="29" y="4"/>
                  </a:cubicBezTo>
                </a:path>
              </a:pathLst>
            </a:custGeom>
            <a:solidFill>
              <a:srgbClr val="33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Freeform: Shape 30"/>
            <p:cNvSpPr/>
            <p:nvPr/>
          </p:nvSpPr>
          <p:spPr bwMode="auto">
            <a:xfrm>
              <a:off x="5319531" y="4118096"/>
              <a:ext cx="144262" cy="120925"/>
            </a:xfrm>
            <a:custGeom>
              <a:avLst/>
              <a:gdLst>
                <a:gd name="T0" fmla="*/ 28 w 29"/>
                <a:gd name="T1" fmla="*/ 0 h 24"/>
                <a:gd name="T2" fmla="*/ 28 w 29"/>
                <a:gd name="T3" fmla="*/ 0 h 24"/>
                <a:gd name="T4" fmla="*/ 0 w 29"/>
                <a:gd name="T5" fmla="*/ 20 h 24"/>
                <a:gd name="T6" fmla="*/ 3 w 29"/>
                <a:gd name="T7" fmla="*/ 24 h 24"/>
                <a:gd name="T8" fmla="*/ 29 w 29"/>
                <a:gd name="T9" fmla="*/ 4 h 24"/>
                <a:gd name="T10" fmla="*/ 29 w 29"/>
                <a:gd name="T11" fmla="*/ 3 h 24"/>
                <a:gd name="T12" fmla="*/ 29 w 29"/>
                <a:gd name="T13" fmla="*/ 2 h 24"/>
                <a:gd name="T14" fmla="*/ 28 w 29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9" y="1"/>
                    <a:pt x="29" y="1"/>
                    <a:pt x="2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Freeform: Shape 31"/>
            <p:cNvSpPr/>
            <p:nvPr/>
          </p:nvSpPr>
          <p:spPr bwMode="auto">
            <a:xfrm>
              <a:off x="5400148" y="4183863"/>
              <a:ext cx="33944" cy="40308"/>
            </a:xfrm>
            <a:custGeom>
              <a:avLst/>
              <a:gdLst>
                <a:gd name="T0" fmla="*/ 4 w 16"/>
                <a:gd name="T1" fmla="*/ 0 h 19"/>
                <a:gd name="T2" fmla="*/ 0 w 16"/>
                <a:gd name="T3" fmla="*/ 2 h 19"/>
                <a:gd name="T4" fmla="*/ 16 w 16"/>
                <a:gd name="T5" fmla="*/ 19 h 19"/>
                <a:gd name="T6" fmla="*/ 16 w 16"/>
                <a:gd name="T7" fmla="*/ 9 h 19"/>
                <a:gd name="T8" fmla="*/ 4 w 1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4" y="0"/>
                  </a:moveTo>
                  <a:lnTo>
                    <a:pt x="0" y="2"/>
                  </a:lnTo>
                  <a:lnTo>
                    <a:pt x="16" y="19"/>
                  </a:lnTo>
                  <a:lnTo>
                    <a:pt x="16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Freeform: Shape 32"/>
            <p:cNvSpPr/>
            <p:nvPr/>
          </p:nvSpPr>
          <p:spPr bwMode="auto">
            <a:xfrm>
              <a:off x="6361187" y="4152040"/>
              <a:ext cx="564319" cy="564319"/>
            </a:xfrm>
            <a:custGeom>
              <a:avLst/>
              <a:gdLst>
                <a:gd name="T0" fmla="*/ 12 w 266"/>
                <a:gd name="T1" fmla="*/ 22 h 266"/>
                <a:gd name="T2" fmla="*/ 0 w 266"/>
                <a:gd name="T3" fmla="*/ 12 h 266"/>
                <a:gd name="T4" fmla="*/ 2 w 266"/>
                <a:gd name="T5" fmla="*/ 0 h 266"/>
                <a:gd name="T6" fmla="*/ 266 w 266"/>
                <a:gd name="T7" fmla="*/ 254 h 266"/>
                <a:gd name="T8" fmla="*/ 263 w 266"/>
                <a:gd name="T9" fmla="*/ 266 h 266"/>
                <a:gd name="T10" fmla="*/ 12 w 266"/>
                <a:gd name="T11" fmla="*/ 2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266">
                  <a:moveTo>
                    <a:pt x="12" y="22"/>
                  </a:moveTo>
                  <a:lnTo>
                    <a:pt x="0" y="12"/>
                  </a:lnTo>
                  <a:lnTo>
                    <a:pt x="2" y="0"/>
                  </a:lnTo>
                  <a:lnTo>
                    <a:pt x="266" y="254"/>
                  </a:lnTo>
                  <a:lnTo>
                    <a:pt x="263" y="266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Freeform: Shape 33"/>
            <p:cNvSpPr/>
            <p:nvPr/>
          </p:nvSpPr>
          <p:spPr bwMode="auto">
            <a:xfrm>
              <a:off x="7317983" y="3770171"/>
              <a:ext cx="557954" cy="498552"/>
            </a:xfrm>
            <a:custGeom>
              <a:avLst/>
              <a:gdLst>
                <a:gd name="T0" fmla="*/ 2 w 111"/>
                <a:gd name="T1" fmla="*/ 94 h 99"/>
                <a:gd name="T2" fmla="*/ 111 w 111"/>
                <a:gd name="T3" fmla="*/ 0 h 99"/>
                <a:gd name="T4" fmla="*/ 108 w 111"/>
                <a:gd name="T5" fmla="*/ 6 h 99"/>
                <a:gd name="T6" fmla="*/ 2 w 111"/>
                <a:gd name="T7" fmla="*/ 97 h 99"/>
                <a:gd name="T8" fmla="*/ 0 w 111"/>
                <a:gd name="T9" fmla="*/ 99 h 99"/>
                <a:gd name="T10" fmla="*/ 0 w 111"/>
                <a:gd name="T11" fmla="*/ 98 h 99"/>
                <a:gd name="T12" fmla="*/ 2 w 111"/>
                <a:gd name="T13" fmla="*/ 9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99">
                  <a:moveTo>
                    <a:pt x="2" y="94"/>
                  </a:moveTo>
                  <a:cubicBezTo>
                    <a:pt x="5" y="91"/>
                    <a:pt x="108" y="2"/>
                    <a:pt x="111" y="0"/>
                  </a:cubicBezTo>
                  <a:cubicBezTo>
                    <a:pt x="110" y="1"/>
                    <a:pt x="109" y="5"/>
                    <a:pt x="108" y="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0" y="98"/>
                    <a:pt x="0" y="98"/>
                  </a:cubicBezTo>
                  <a:lnTo>
                    <a:pt x="2" y="9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Freeform: Shape 34"/>
            <p:cNvSpPr/>
            <p:nvPr/>
          </p:nvSpPr>
          <p:spPr bwMode="auto">
            <a:xfrm>
              <a:off x="6919141" y="4495723"/>
              <a:ext cx="231243" cy="220636"/>
            </a:xfrm>
            <a:custGeom>
              <a:avLst/>
              <a:gdLst>
                <a:gd name="T0" fmla="*/ 1 w 46"/>
                <a:gd name="T1" fmla="*/ 39 h 44"/>
                <a:gd name="T2" fmla="*/ 46 w 46"/>
                <a:gd name="T3" fmla="*/ 0 h 44"/>
                <a:gd name="T4" fmla="*/ 44 w 46"/>
                <a:gd name="T5" fmla="*/ 5 h 44"/>
                <a:gd name="T6" fmla="*/ 0 w 46"/>
                <a:gd name="T7" fmla="*/ 44 h 44"/>
                <a:gd name="T8" fmla="*/ 1 w 46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1" y="39"/>
                  </a:moveTo>
                  <a:cubicBezTo>
                    <a:pt x="7" y="35"/>
                    <a:pt x="0" y="4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6"/>
                    <a:pt x="0" y="44"/>
                    <a:pt x="0" y="44"/>
                  </a:cubicBezTo>
                  <a:lnTo>
                    <a:pt x="1" y="3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Freeform: Shape 35"/>
            <p:cNvSpPr/>
            <p:nvPr/>
          </p:nvSpPr>
          <p:spPr bwMode="auto">
            <a:xfrm>
              <a:off x="6723963" y="4716359"/>
              <a:ext cx="231243" cy="220636"/>
            </a:xfrm>
            <a:custGeom>
              <a:avLst/>
              <a:gdLst>
                <a:gd name="T0" fmla="*/ 14 w 46"/>
                <a:gd name="T1" fmla="*/ 32 h 44"/>
                <a:gd name="T2" fmla="*/ 45 w 46"/>
                <a:gd name="T3" fmla="*/ 5 h 44"/>
                <a:gd name="T4" fmla="*/ 46 w 46"/>
                <a:gd name="T5" fmla="*/ 0 h 44"/>
                <a:gd name="T6" fmla="*/ 1 w 46"/>
                <a:gd name="T7" fmla="*/ 39 h 44"/>
                <a:gd name="T8" fmla="*/ 0 w 46"/>
                <a:gd name="T9" fmla="*/ 43 h 44"/>
                <a:gd name="T10" fmla="*/ 0 w 46"/>
                <a:gd name="T11" fmla="*/ 44 h 44"/>
                <a:gd name="T12" fmla="*/ 14 w 46"/>
                <a:gd name="T13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4">
                  <a:moveTo>
                    <a:pt x="14" y="3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9" y="33"/>
                    <a:pt x="1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3"/>
                    <a:pt x="12" y="33"/>
                    <a:pt x="14" y="3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Freeform: Shape 36"/>
            <p:cNvSpPr/>
            <p:nvPr/>
          </p:nvSpPr>
          <p:spPr bwMode="auto">
            <a:xfrm>
              <a:off x="6178738" y="4198713"/>
              <a:ext cx="776469" cy="712823"/>
            </a:xfrm>
            <a:custGeom>
              <a:avLst/>
              <a:gdLst>
                <a:gd name="T0" fmla="*/ 0 w 154"/>
                <a:gd name="T1" fmla="*/ 33 h 142"/>
                <a:gd name="T2" fmla="*/ 41 w 154"/>
                <a:gd name="T3" fmla="*/ 0 h 142"/>
                <a:gd name="T4" fmla="*/ 147 w 154"/>
                <a:gd name="T5" fmla="*/ 103 h 142"/>
                <a:gd name="T6" fmla="*/ 151 w 154"/>
                <a:gd name="T7" fmla="*/ 100 h 142"/>
                <a:gd name="T8" fmla="*/ 154 w 154"/>
                <a:gd name="T9" fmla="*/ 103 h 142"/>
                <a:gd name="T10" fmla="*/ 109 w 154"/>
                <a:gd name="T11" fmla="*/ 142 h 142"/>
                <a:gd name="T12" fmla="*/ 0 w 154"/>
                <a:gd name="T13" fmla="*/ 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2">
                  <a:moveTo>
                    <a:pt x="0" y="3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09" y="142"/>
                    <a:pt x="117" y="136"/>
                    <a:pt x="109" y="142"/>
                  </a:cubicBezTo>
                  <a:lnTo>
                    <a:pt x="0" y="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7000">
                  <a:schemeClr val="accent3"/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Freeform: Shape 37"/>
            <p:cNvSpPr/>
            <p:nvPr/>
          </p:nvSpPr>
          <p:spPr bwMode="auto">
            <a:xfrm>
              <a:off x="4910082" y="4349340"/>
              <a:ext cx="685244" cy="642814"/>
            </a:xfrm>
            <a:custGeom>
              <a:avLst/>
              <a:gdLst>
                <a:gd name="T0" fmla="*/ 115 w 136"/>
                <a:gd name="T1" fmla="*/ 0 h 128"/>
                <a:gd name="T2" fmla="*/ 136 w 136"/>
                <a:gd name="T3" fmla="*/ 22 h 128"/>
                <a:gd name="T4" fmla="*/ 24 w 136"/>
                <a:gd name="T5" fmla="*/ 110 h 128"/>
                <a:gd name="T6" fmla="*/ 26 w 136"/>
                <a:gd name="T7" fmla="*/ 114 h 128"/>
                <a:gd name="T8" fmla="*/ 37 w 136"/>
                <a:gd name="T9" fmla="*/ 127 h 128"/>
                <a:gd name="T10" fmla="*/ 35 w 136"/>
                <a:gd name="T11" fmla="*/ 128 h 128"/>
                <a:gd name="T12" fmla="*/ 0 w 136"/>
                <a:gd name="T13" fmla="*/ 88 h 128"/>
                <a:gd name="T14" fmla="*/ 0 w 136"/>
                <a:gd name="T15" fmla="*/ 88 h 128"/>
                <a:gd name="T16" fmla="*/ 0 w 136"/>
                <a:gd name="T17" fmla="*/ 88 h 128"/>
                <a:gd name="T18" fmla="*/ 115 w 136"/>
                <a:gd name="T1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28">
                  <a:moveTo>
                    <a:pt x="115" y="0"/>
                  </a:moveTo>
                  <a:cubicBezTo>
                    <a:pt x="136" y="22"/>
                    <a:pt x="136" y="22"/>
                    <a:pt x="136" y="22"/>
                  </a:cubicBezTo>
                  <a:cubicBezTo>
                    <a:pt x="72" y="73"/>
                    <a:pt x="113" y="40"/>
                    <a:pt x="24" y="11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0" y="72"/>
                    <a:pt x="82" y="25"/>
                    <a:pt x="11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7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Freeform: Shape 38"/>
            <p:cNvSpPr/>
            <p:nvPr/>
          </p:nvSpPr>
          <p:spPr bwMode="auto">
            <a:xfrm>
              <a:off x="6178738" y="4364190"/>
              <a:ext cx="549468" cy="568562"/>
            </a:xfrm>
            <a:custGeom>
              <a:avLst/>
              <a:gdLst>
                <a:gd name="T0" fmla="*/ 0 w 109"/>
                <a:gd name="T1" fmla="*/ 5 h 113"/>
                <a:gd name="T2" fmla="*/ 0 w 109"/>
                <a:gd name="T3" fmla="*/ 0 h 113"/>
                <a:gd name="T4" fmla="*/ 109 w 109"/>
                <a:gd name="T5" fmla="*/ 109 h 113"/>
                <a:gd name="T6" fmla="*/ 108 w 109"/>
                <a:gd name="T7" fmla="*/ 113 h 113"/>
                <a:gd name="T8" fmla="*/ 0 w 109"/>
                <a:gd name="T9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3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7" y="112"/>
                    <a:pt x="6" y="11"/>
                    <a:pt x="0" y="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Freeform: Shape 39"/>
            <p:cNvSpPr/>
            <p:nvPr/>
          </p:nvSpPr>
          <p:spPr bwMode="auto">
            <a:xfrm>
              <a:off x="5031007" y="4440564"/>
              <a:ext cx="831628" cy="672515"/>
            </a:xfrm>
            <a:custGeom>
              <a:avLst/>
              <a:gdLst>
                <a:gd name="T0" fmla="*/ 0 w 165"/>
                <a:gd name="T1" fmla="*/ 92 h 134"/>
                <a:gd name="T2" fmla="*/ 37 w 165"/>
                <a:gd name="T3" fmla="*/ 134 h 134"/>
                <a:gd name="T4" fmla="*/ 39 w 165"/>
                <a:gd name="T5" fmla="*/ 132 h 134"/>
                <a:gd name="T6" fmla="*/ 27 w 165"/>
                <a:gd name="T7" fmla="*/ 119 h 134"/>
                <a:gd name="T8" fmla="*/ 26 w 165"/>
                <a:gd name="T9" fmla="*/ 115 h 134"/>
                <a:gd name="T10" fmla="*/ 140 w 165"/>
                <a:gd name="T11" fmla="*/ 24 h 134"/>
                <a:gd name="T12" fmla="*/ 118 w 165"/>
                <a:gd name="T13" fmla="*/ 0 h 134"/>
                <a:gd name="T14" fmla="*/ 0 w 165"/>
                <a:gd name="T15" fmla="*/ 9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34">
                  <a:moveTo>
                    <a:pt x="0" y="92"/>
                  </a:moveTo>
                  <a:cubicBezTo>
                    <a:pt x="37" y="134"/>
                    <a:pt x="37" y="134"/>
                    <a:pt x="37" y="134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165" y="4"/>
                    <a:pt x="27" y="114"/>
                    <a:pt x="140" y="24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4" y="26"/>
                    <a:pt x="30" y="68"/>
                    <a:pt x="0" y="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7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Freeform: Shape 40"/>
            <p:cNvSpPr/>
            <p:nvPr/>
          </p:nvSpPr>
          <p:spPr bwMode="auto">
            <a:xfrm>
              <a:off x="7116440" y="4272966"/>
              <a:ext cx="231243" cy="222757"/>
            </a:xfrm>
            <a:custGeom>
              <a:avLst/>
              <a:gdLst>
                <a:gd name="T0" fmla="*/ 2 w 46"/>
                <a:gd name="T1" fmla="*/ 39 h 44"/>
                <a:gd name="T2" fmla="*/ 46 w 46"/>
                <a:gd name="T3" fmla="*/ 0 h 44"/>
                <a:gd name="T4" fmla="*/ 44 w 46"/>
                <a:gd name="T5" fmla="*/ 6 h 44"/>
                <a:gd name="T6" fmla="*/ 0 w 46"/>
                <a:gd name="T7" fmla="*/ 44 h 44"/>
                <a:gd name="T8" fmla="*/ 2 w 46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2" y="39"/>
                  </a:moveTo>
                  <a:cubicBezTo>
                    <a:pt x="4" y="37"/>
                    <a:pt x="8" y="33"/>
                    <a:pt x="46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7"/>
                    <a:pt x="1" y="44"/>
                    <a:pt x="0" y="44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Freeform: Shape 41"/>
            <p:cNvSpPr/>
            <p:nvPr/>
          </p:nvSpPr>
          <p:spPr bwMode="auto">
            <a:xfrm>
              <a:off x="5162540" y="4540274"/>
              <a:ext cx="729796" cy="700094"/>
            </a:xfrm>
            <a:custGeom>
              <a:avLst/>
              <a:gdLst>
                <a:gd name="T0" fmla="*/ 120 w 145"/>
                <a:gd name="T1" fmla="*/ 0 h 139"/>
                <a:gd name="T2" fmla="*/ 144 w 145"/>
                <a:gd name="T3" fmla="*/ 25 h 139"/>
                <a:gd name="T4" fmla="*/ 144 w 145"/>
                <a:gd name="T5" fmla="*/ 25 h 139"/>
                <a:gd name="T6" fmla="*/ 27 w 145"/>
                <a:gd name="T7" fmla="*/ 120 h 139"/>
                <a:gd name="T8" fmla="*/ 28 w 145"/>
                <a:gd name="T9" fmla="*/ 124 h 139"/>
                <a:gd name="T10" fmla="*/ 40 w 145"/>
                <a:gd name="T11" fmla="*/ 137 h 139"/>
                <a:gd name="T12" fmla="*/ 38 w 145"/>
                <a:gd name="T13" fmla="*/ 139 h 139"/>
                <a:gd name="T14" fmla="*/ 0 w 145"/>
                <a:gd name="T15" fmla="*/ 95 h 139"/>
                <a:gd name="T16" fmla="*/ 120 w 145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139">
                  <a:moveTo>
                    <a:pt x="120" y="0"/>
                  </a:move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55" y="97"/>
                    <a:pt x="145" y="24"/>
                    <a:pt x="27" y="120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2" y="77"/>
                    <a:pt x="99" y="16"/>
                    <a:pt x="1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7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Freeform: Shape 42"/>
            <p:cNvSpPr/>
            <p:nvPr/>
          </p:nvSpPr>
          <p:spPr bwMode="auto">
            <a:xfrm>
              <a:off x="5298316" y="4408742"/>
              <a:ext cx="1506264" cy="1323815"/>
            </a:xfrm>
            <a:custGeom>
              <a:avLst/>
              <a:gdLst>
                <a:gd name="T0" fmla="*/ 180 w 299"/>
                <a:gd name="T1" fmla="*/ 1 h 263"/>
                <a:gd name="T2" fmla="*/ 283 w 299"/>
                <a:gd name="T3" fmla="*/ 104 h 263"/>
                <a:gd name="T4" fmla="*/ 283 w 299"/>
                <a:gd name="T5" fmla="*/ 105 h 263"/>
                <a:gd name="T6" fmla="*/ 297 w 299"/>
                <a:gd name="T7" fmla="*/ 93 h 263"/>
                <a:gd name="T8" fmla="*/ 299 w 299"/>
                <a:gd name="T9" fmla="*/ 96 h 263"/>
                <a:gd name="T10" fmla="*/ 299 w 299"/>
                <a:gd name="T11" fmla="*/ 96 h 263"/>
                <a:gd name="T12" fmla="*/ 108 w 299"/>
                <a:gd name="T13" fmla="*/ 263 h 263"/>
                <a:gd name="T14" fmla="*/ 0 w 299"/>
                <a:gd name="T15" fmla="*/ 146 h 263"/>
                <a:gd name="T16" fmla="*/ 180 w 299"/>
                <a:gd name="T17" fmla="*/ 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263">
                  <a:moveTo>
                    <a:pt x="180" y="1"/>
                  </a:moveTo>
                  <a:cubicBezTo>
                    <a:pt x="282" y="103"/>
                    <a:pt x="283" y="104"/>
                    <a:pt x="283" y="104"/>
                  </a:cubicBezTo>
                  <a:cubicBezTo>
                    <a:pt x="283" y="105"/>
                    <a:pt x="283" y="105"/>
                    <a:pt x="283" y="105"/>
                  </a:cubicBezTo>
                  <a:cubicBezTo>
                    <a:pt x="285" y="104"/>
                    <a:pt x="295" y="94"/>
                    <a:pt x="297" y="93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77" y="116"/>
                    <a:pt x="116" y="256"/>
                    <a:pt x="108" y="263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93" y="70"/>
                    <a:pt x="180" y="0"/>
                    <a:pt x="18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7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Freeform: Shape 43"/>
            <p:cNvSpPr/>
            <p:nvPr/>
          </p:nvSpPr>
          <p:spPr bwMode="auto">
            <a:xfrm>
              <a:off x="4910082" y="4792733"/>
              <a:ext cx="182449" cy="220636"/>
            </a:xfrm>
            <a:custGeom>
              <a:avLst/>
              <a:gdLst>
                <a:gd name="T0" fmla="*/ 2 w 36"/>
                <a:gd name="T1" fmla="*/ 4 h 44"/>
                <a:gd name="T2" fmla="*/ 0 w 36"/>
                <a:gd name="T3" fmla="*/ 0 h 44"/>
                <a:gd name="T4" fmla="*/ 35 w 36"/>
                <a:gd name="T5" fmla="*/ 40 h 44"/>
                <a:gd name="T6" fmla="*/ 36 w 36"/>
                <a:gd name="T7" fmla="*/ 44 h 44"/>
                <a:gd name="T8" fmla="*/ 2 w 36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20" y="25"/>
                    <a:pt x="14" y="18"/>
                    <a:pt x="2" y="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Freeform: Shape 44"/>
            <p:cNvSpPr/>
            <p:nvPr/>
          </p:nvSpPr>
          <p:spPr bwMode="auto">
            <a:xfrm>
              <a:off x="5031007" y="4903051"/>
              <a:ext cx="190935" cy="231243"/>
            </a:xfrm>
            <a:custGeom>
              <a:avLst/>
              <a:gdLst>
                <a:gd name="T0" fmla="*/ 2 w 38"/>
                <a:gd name="T1" fmla="*/ 4 h 46"/>
                <a:gd name="T2" fmla="*/ 0 w 38"/>
                <a:gd name="T3" fmla="*/ 0 h 46"/>
                <a:gd name="T4" fmla="*/ 37 w 38"/>
                <a:gd name="T5" fmla="*/ 42 h 46"/>
                <a:gd name="T6" fmla="*/ 38 w 38"/>
                <a:gd name="T7" fmla="*/ 46 h 46"/>
                <a:gd name="T8" fmla="*/ 2 w 38"/>
                <a:gd name="T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6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9" y="12"/>
                    <a:pt x="21" y="27"/>
                    <a:pt x="2" y="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Freeform: Shape 45"/>
            <p:cNvSpPr/>
            <p:nvPr/>
          </p:nvSpPr>
          <p:spPr bwMode="auto">
            <a:xfrm>
              <a:off x="4316062" y="4132947"/>
              <a:ext cx="670394" cy="784954"/>
            </a:xfrm>
            <a:custGeom>
              <a:avLst/>
              <a:gdLst>
                <a:gd name="T0" fmla="*/ 311 w 316"/>
                <a:gd name="T1" fmla="*/ 363 h 370"/>
                <a:gd name="T2" fmla="*/ 0 w 316"/>
                <a:gd name="T3" fmla="*/ 0 h 370"/>
                <a:gd name="T4" fmla="*/ 5 w 316"/>
                <a:gd name="T5" fmla="*/ 12 h 370"/>
                <a:gd name="T6" fmla="*/ 316 w 316"/>
                <a:gd name="T7" fmla="*/ 370 h 370"/>
                <a:gd name="T8" fmla="*/ 311 w 316"/>
                <a:gd name="T9" fmla="*/ 36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70">
                  <a:moveTo>
                    <a:pt x="311" y="363"/>
                  </a:moveTo>
                  <a:lnTo>
                    <a:pt x="0" y="0"/>
                  </a:lnTo>
                  <a:lnTo>
                    <a:pt x="5" y="12"/>
                  </a:lnTo>
                  <a:lnTo>
                    <a:pt x="316" y="370"/>
                  </a:lnTo>
                  <a:lnTo>
                    <a:pt x="311" y="36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Freeform: Shape 46"/>
            <p:cNvSpPr/>
            <p:nvPr/>
          </p:nvSpPr>
          <p:spPr bwMode="auto">
            <a:xfrm>
              <a:off x="4975848" y="4892443"/>
              <a:ext cx="25458" cy="29701"/>
            </a:xfrm>
            <a:custGeom>
              <a:avLst/>
              <a:gdLst>
                <a:gd name="T0" fmla="*/ 7 w 12"/>
                <a:gd name="T1" fmla="*/ 0 h 14"/>
                <a:gd name="T2" fmla="*/ 0 w 12"/>
                <a:gd name="T3" fmla="*/ 5 h 14"/>
                <a:gd name="T4" fmla="*/ 5 w 12"/>
                <a:gd name="T5" fmla="*/ 12 h 14"/>
                <a:gd name="T6" fmla="*/ 5 w 12"/>
                <a:gd name="T7" fmla="*/ 14 h 14"/>
                <a:gd name="T8" fmla="*/ 12 w 12"/>
                <a:gd name="T9" fmla="*/ 7 h 14"/>
                <a:gd name="T10" fmla="*/ 7 w 1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7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Freeform: Shape 47"/>
            <p:cNvSpPr/>
            <p:nvPr/>
          </p:nvSpPr>
          <p:spPr bwMode="auto">
            <a:xfrm>
              <a:off x="5086166" y="4987911"/>
              <a:ext cx="25458" cy="25458"/>
            </a:xfrm>
            <a:custGeom>
              <a:avLst/>
              <a:gdLst>
                <a:gd name="T0" fmla="*/ 2 w 5"/>
                <a:gd name="T1" fmla="*/ 0 h 5"/>
                <a:gd name="T2" fmla="*/ 5 w 5"/>
                <a:gd name="T3" fmla="*/ 3 h 5"/>
                <a:gd name="T4" fmla="*/ 1 w 5"/>
                <a:gd name="T5" fmla="*/ 5 h 5"/>
                <a:gd name="T6" fmla="*/ 0 w 5"/>
                <a:gd name="T7" fmla="*/ 1 h 5"/>
                <a:gd name="T8" fmla="*/ 2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2" y="1"/>
                    <a:pt x="4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Freeform: Shape 48"/>
            <p:cNvSpPr/>
            <p:nvPr/>
          </p:nvSpPr>
          <p:spPr bwMode="auto">
            <a:xfrm>
              <a:off x="5162540" y="5017612"/>
              <a:ext cx="197299" cy="241851"/>
            </a:xfrm>
            <a:custGeom>
              <a:avLst/>
              <a:gdLst>
                <a:gd name="T0" fmla="*/ 1 w 39"/>
                <a:gd name="T1" fmla="*/ 4 h 48"/>
                <a:gd name="T2" fmla="*/ 39 w 39"/>
                <a:gd name="T3" fmla="*/ 48 h 48"/>
                <a:gd name="T4" fmla="*/ 38 w 39"/>
                <a:gd name="T5" fmla="*/ 44 h 48"/>
                <a:gd name="T6" fmla="*/ 0 w 39"/>
                <a:gd name="T7" fmla="*/ 0 h 48"/>
                <a:gd name="T8" fmla="*/ 1 w 3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8">
                  <a:moveTo>
                    <a:pt x="1" y="4"/>
                  </a:moveTo>
                  <a:cubicBezTo>
                    <a:pt x="5" y="9"/>
                    <a:pt x="35" y="43"/>
                    <a:pt x="39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Freeform: Shape 49"/>
            <p:cNvSpPr/>
            <p:nvPr/>
          </p:nvSpPr>
          <p:spPr bwMode="auto">
            <a:xfrm>
              <a:off x="5217699" y="5104593"/>
              <a:ext cx="21215" cy="29701"/>
            </a:xfrm>
            <a:custGeom>
              <a:avLst/>
              <a:gdLst>
                <a:gd name="T0" fmla="*/ 5 w 10"/>
                <a:gd name="T1" fmla="*/ 0 h 14"/>
                <a:gd name="T2" fmla="*/ 0 w 10"/>
                <a:gd name="T3" fmla="*/ 4 h 14"/>
                <a:gd name="T4" fmla="*/ 2 w 10"/>
                <a:gd name="T5" fmla="*/ 14 h 14"/>
                <a:gd name="T6" fmla="*/ 10 w 10"/>
                <a:gd name="T7" fmla="*/ 7 h 14"/>
                <a:gd name="T8" fmla="*/ 5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5" y="0"/>
                  </a:moveTo>
                  <a:lnTo>
                    <a:pt x="0" y="4"/>
                  </a:lnTo>
                  <a:lnTo>
                    <a:pt x="2" y="14"/>
                  </a:lnTo>
                  <a:lnTo>
                    <a:pt x="10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Freeform: Shape 50"/>
            <p:cNvSpPr/>
            <p:nvPr/>
          </p:nvSpPr>
          <p:spPr bwMode="auto">
            <a:xfrm>
              <a:off x="5298316" y="5144901"/>
              <a:ext cx="543104" cy="602506"/>
            </a:xfrm>
            <a:custGeom>
              <a:avLst/>
              <a:gdLst>
                <a:gd name="T0" fmla="*/ 2 w 256"/>
                <a:gd name="T1" fmla="*/ 9 h 284"/>
                <a:gd name="T2" fmla="*/ 0 w 256"/>
                <a:gd name="T3" fmla="*/ 0 h 284"/>
                <a:gd name="T4" fmla="*/ 256 w 256"/>
                <a:gd name="T5" fmla="*/ 277 h 284"/>
                <a:gd name="T6" fmla="*/ 256 w 256"/>
                <a:gd name="T7" fmla="*/ 284 h 284"/>
                <a:gd name="T8" fmla="*/ 2 w 256"/>
                <a:gd name="T9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4">
                  <a:moveTo>
                    <a:pt x="2" y="9"/>
                  </a:moveTo>
                  <a:lnTo>
                    <a:pt x="0" y="0"/>
                  </a:lnTo>
                  <a:lnTo>
                    <a:pt x="256" y="277"/>
                  </a:lnTo>
                  <a:lnTo>
                    <a:pt x="256" y="284"/>
                  </a:lnTo>
                  <a:lnTo>
                    <a:pt x="2" y="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Freeform: Shape 51"/>
            <p:cNvSpPr/>
            <p:nvPr/>
          </p:nvSpPr>
          <p:spPr bwMode="auto">
            <a:xfrm>
              <a:off x="5353475" y="5229761"/>
              <a:ext cx="25458" cy="29701"/>
            </a:xfrm>
            <a:custGeom>
              <a:avLst/>
              <a:gdLst>
                <a:gd name="T0" fmla="*/ 5 w 12"/>
                <a:gd name="T1" fmla="*/ 0 h 14"/>
                <a:gd name="T2" fmla="*/ 0 w 12"/>
                <a:gd name="T3" fmla="*/ 5 h 14"/>
                <a:gd name="T4" fmla="*/ 3 w 12"/>
                <a:gd name="T5" fmla="*/ 14 h 14"/>
                <a:gd name="T6" fmla="*/ 12 w 12"/>
                <a:gd name="T7" fmla="*/ 7 h 14"/>
                <a:gd name="T8" fmla="*/ 5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5" y="0"/>
                  </a:moveTo>
                  <a:lnTo>
                    <a:pt x="0" y="5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Freeform: Shape 52"/>
            <p:cNvSpPr/>
            <p:nvPr/>
          </p:nvSpPr>
          <p:spPr bwMode="auto">
            <a:xfrm>
              <a:off x="5841420" y="4892443"/>
              <a:ext cx="963160" cy="854964"/>
            </a:xfrm>
            <a:custGeom>
              <a:avLst/>
              <a:gdLst>
                <a:gd name="T0" fmla="*/ 0 w 191"/>
                <a:gd name="T1" fmla="*/ 167 h 170"/>
                <a:gd name="T2" fmla="*/ 191 w 191"/>
                <a:gd name="T3" fmla="*/ 0 h 170"/>
                <a:gd name="T4" fmla="*/ 190 w 191"/>
                <a:gd name="T5" fmla="*/ 4 h 170"/>
                <a:gd name="T6" fmla="*/ 0 w 191"/>
                <a:gd name="T7" fmla="*/ 170 h 170"/>
                <a:gd name="T8" fmla="*/ 0 w 191"/>
                <a:gd name="T9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70">
                  <a:moveTo>
                    <a:pt x="0" y="167"/>
                  </a:moveTo>
                  <a:cubicBezTo>
                    <a:pt x="8" y="160"/>
                    <a:pt x="171" y="18"/>
                    <a:pt x="191" y="0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0" y="5"/>
                    <a:pt x="1" y="170"/>
                    <a:pt x="0" y="170"/>
                  </a:cubicBezTo>
                  <a:lnTo>
                    <a:pt x="0" y="1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0" name="TextBox 53"/>
          <p:cNvSpPr txBox="1"/>
          <p:nvPr/>
        </p:nvSpPr>
        <p:spPr>
          <a:xfrm rot="2914667">
            <a:off x="1505954" y="3935923"/>
            <a:ext cx="601410" cy="523202"/>
          </a:xfrm>
          <a:prstGeom prst="rect">
            <a:avLst/>
          </a:prstGeom>
          <a:noFill/>
        </p:spPr>
        <p:txBody>
          <a:bodyPr wrap="none" lIns="91422" tIns="45711" rIns="91422" bIns="45711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01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1" name="TextBox 54"/>
          <p:cNvSpPr txBox="1"/>
          <p:nvPr/>
        </p:nvSpPr>
        <p:spPr>
          <a:xfrm rot="19197881">
            <a:off x="2643089" y="4736584"/>
            <a:ext cx="662325" cy="584757"/>
          </a:xfrm>
          <a:prstGeom prst="rect">
            <a:avLst/>
          </a:prstGeom>
          <a:noFill/>
        </p:spPr>
        <p:txBody>
          <a:bodyPr wrap="none" lIns="91422" tIns="45711" rIns="91422" bIns="45711"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2" name="TextBox 55"/>
          <p:cNvSpPr txBox="1"/>
          <p:nvPr/>
        </p:nvSpPr>
        <p:spPr>
          <a:xfrm rot="2492360">
            <a:off x="3755745" y="3317499"/>
            <a:ext cx="662325" cy="584757"/>
          </a:xfrm>
          <a:prstGeom prst="rect">
            <a:avLst/>
          </a:prstGeom>
          <a:noFill/>
        </p:spPr>
        <p:txBody>
          <a:bodyPr wrap="none" lIns="91422" tIns="45711" rIns="91422" bIns="45711"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03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3" name="TextBox 56"/>
          <p:cNvSpPr txBox="1"/>
          <p:nvPr/>
        </p:nvSpPr>
        <p:spPr>
          <a:xfrm rot="19507174">
            <a:off x="2434749" y="2113539"/>
            <a:ext cx="662325" cy="584757"/>
          </a:xfrm>
          <a:prstGeom prst="rect">
            <a:avLst/>
          </a:prstGeom>
          <a:noFill/>
        </p:spPr>
        <p:txBody>
          <a:bodyPr wrap="none" lIns="91422" tIns="45711" rIns="91422" bIns="45711">
            <a:norm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04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34" name="Freeform: Shape 65"/>
          <p:cNvSpPr>
            <a:spLocks noChangeAspect="1"/>
          </p:cNvSpPr>
          <p:nvPr/>
        </p:nvSpPr>
        <p:spPr bwMode="auto">
          <a:xfrm>
            <a:off x="6031625" y="4895916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6" name="Freeform: Shape 66"/>
          <p:cNvSpPr>
            <a:spLocks noChangeAspect="1"/>
          </p:cNvSpPr>
          <p:nvPr/>
        </p:nvSpPr>
        <p:spPr bwMode="auto">
          <a:xfrm>
            <a:off x="6031625" y="1908555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7" name="Freeform: Shape 67"/>
          <p:cNvSpPr>
            <a:spLocks noChangeAspect="1"/>
          </p:cNvSpPr>
          <p:nvPr/>
        </p:nvSpPr>
        <p:spPr bwMode="auto">
          <a:xfrm>
            <a:off x="6031625" y="2939946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8" name="Freeform: Shape 68"/>
          <p:cNvSpPr>
            <a:spLocks noChangeAspect="1"/>
          </p:cNvSpPr>
          <p:nvPr/>
        </p:nvSpPr>
        <p:spPr bwMode="auto">
          <a:xfrm>
            <a:off x="6031625" y="3947042"/>
            <a:ext cx="626606" cy="48532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59" name="Group 71"/>
          <p:cNvGrpSpPr/>
          <p:nvPr/>
        </p:nvGrpSpPr>
        <p:grpSpPr>
          <a:xfrm>
            <a:off x="6658231" y="1814461"/>
            <a:ext cx="4442325" cy="681976"/>
            <a:chOff x="6658230" y="1603016"/>
            <a:chExt cx="4442325" cy="681976"/>
          </a:xfrm>
        </p:grpSpPr>
        <p:sp>
          <p:nvSpPr>
            <p:cNvPr id="69" name="TextBox 69"/>
            <p:cNvSpPr txBox="1"/>
            <p:nvPr/>
          </p:nvSpPr>
          <p:spPr>
            <a:xfrm>
              <a:off x="6658231" y="160301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658230" y="193624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0" name="Group 72"/>
          <p:cNvGrpSpPr/>
          <p:nvPr/>
        </p:nvGrpSpPr>
        <p:grpSpPr>
          <a:xfrm>
            <a:off x="6658231" y="2821731"/>
            <a:ext cx="4442325" cy="681976"/>
            <a:chOff x="6658230" y="1603016"/>
            <a:chExt cx="4442325" cy="681976"/>
          </a:xfrm>
        </p:grpSpPr>
        <p:sp>
          <p:nvSpPr>
            <p:cNvPr id="67" name="TextBox 73"/>
            <p:cNvSpPr txBox="1"/>
            <p:nvPr/>
          </p:nvSpPr>
          <p:spPr>
            <a:xfrm>
              <a:off x="6658231" y="160301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68" name="TextBox 74"/>
            <p:cNvSpPr txBox="1"/>
            <p:nvPr/>
          </p:nvSpPr>
          <p:spPr>
            <a:xfrm>
              <a:off x="6658230" y="193624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1" name="Group 75"/>
          <p:cNvGrpSpPr/>
          <p:nvPr/>
        </p:nvGrpSpPr>
        <p:grpSpPr>
          <a:xfrm>
            <a:off x="6658231" y="3845861"/>
            <a:ext cx="4442325" cy="681976"/>
            <a:chOff x="6658230" y="1603016"/>
            <a:chExt cx="4442325" cy="681976"/>
          </a:xfrm>
        </p:grpSpPr>
        <p:sp>
          <p:nvSpPr>
            <p:cNvPr id="65" name="TextBox 76"/>
            <p:cNvSpPr txBox="1"/>
            <p:nvPr/>
          </p:nvSpPr>
          <p:spPr>
            <a:xfrm>
              <a:off x="6658231" y="160301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66" name="TextBox 77"/>
            <p:cNvSpPr txBox="1"/>
            <p:nvPr/>
          </p:nvSpPr>
          <p:spPr>
            <a:xfrm>
              <a:off x="6658230" y="193624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2" name="Group 78"/>
          <p:cNvGrpSpPr/>
          <p:nvPr/>
        </p:nvGrpSpPr>
        <p:grpSpPr>
          <a:xfrm>
            <a:off x="6658231" y="4905043"/>
            <a:ext cx="4442325" cy="681976"/>
            <a:chOff x="6658230" y="1603016"/>
            <a:chExt cx="4442325" cy="681976"/>
          </a:xfrm>
        </p:grpSpPr>
        <p:sp>
          <p:nvSpPr>
            <p:cNvPr id="63" name="TextBox 79"/>
            <p:cNvSpPr txBox="1"/>
            <p:nvPr/>
          </p:nvSpPr>
          <p:spPr>
            <a:xfrm>
              <a:off x="6658231" y="160301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64" name="TextBox 80"/>
            <p:cNvSpPr txBox="1"/>
            <p:nvPr/>
          </p:nvSpPr>
          <p:spPr>
            <a:xfrm>
              <a:off x="6658230" y="193624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31" grpId="0"/>
      <p:bldP spid="32" grpId="0"/>
      <p:bldP spid="33" grpId="0"/>
      <p:bldP spid="34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68606" y="5875433"/>
            <a:ext cx="3943350" cy="4084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rgbClr val="002060"/>
                </a:solidFill>
                <a:cs typeface="+mn-ea"/>
                <a:sym typeface="+mn-lt"/>
              </a:rPr>
              <a:t>点击添加正文、温提示正文行距在</a:t>
            </a:r>
            <a:r>
              <a:rPr lang="en-US" altLang="zh-CN" sz="790">
                <a:solidFill>
                  <a:srgbClr val="002060"/>
                </a:solidFill>
                <a:cs typeface="+mn-ea"/>
                <a:sym typeface="+mn-lt"/>
              </a:rPr>
              <a:t>1.2~1.3</a:t>
            </a:r>
            <a:r>
              <a:rPr lang="zh-CN" altLang="en-US" sz="790">
                <a:solidFill>
                  <a:srgbClr val="002060"/>
                </a:solidFill>
                <a:cs typeface="+mn-ea"/>
                <a:sym typeface="+mn-lt"/>
              </a:rPr>
              <a:t>之间点击添加正文、温提示正文行距在</a:t>
            </a:r>
            <a:r>
              <a:rPr lang="en-US" altLang="zh-CN" sz="790">
                <a:solidFill>
                  <a:srgbClr val="002060"/>
                </a:solidFill>
                <a:cs typeface="+mn-ea"/>
                <a:sym typeface="+mn-lt"/>
              </a:rPr>
              <a:t>1.2~1.3</a:t>
            </a:r>
            <a:r>
              <a:rPr lang="zh-CN" altLang="en-US" sz="790">
                <a:solidFill>
                  <a:srgbClr val="002060"/>
                </a:solidFill>
                <a:cs typeface="+mn-ea"/>
                <a:sym typeface="+mn-lt"/>
              </a:rPr>
              <a:t>之间点击添加正文、温提示正文行距在</a:t>
            </a:r>
            <a:r>
              <a:rPr lang="en-US" altLang="zh-CN" sz="790">
                <a:solidFill>
                  <a:srgbClr val="002060"/>
                </a:solidFill>
                <a:cs typeface="+mn-ea"/>
                <a:sym typeface="+mn-lt"/>
              </a:rPr>
              <a:t>1.2~1.3</a:t>
            </a:r>
            <a:r>
              <a:rPr lang="zh-CN" altLang="en-US" sz="790">
                <a:solidFill>
                  <a:srgbClr val="002060"/>
                </a:solidFill>
                <a:cs typeface="+mn-ea"/>
                <a:sym typeface="+mn-lt"/>
              </a:rPr>
              <a:t>之间点击添点击添</a:t>
            </a:r>
            <a:endParaRPr lang="zh-CN" altLang="en-US" sz="79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68606" y="5608759"/>
            <a:ext cx="1955165" cy="320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点击此处添加标题</a:t>
            </a:r>
            <a:endParaRPr lang="zh-CN" altLang="en-US" sz="1500" b="1" dirty="0">
              <a:solidFill>
                <a:srgbClr val="002060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3" name="组合 26"/>
          <p:cNvGrpSpPr/>
          <p:nvPr/>
        </p:nvGrpSpPr>
        <p:grpSpPr>
          <a:xfrm>
            <a:off x="6018625" y="4180863"/>
            <a:ext cx="411956" cy="477440"/>
            <a:chOff x="7505700" y="4846638"/>
            <a:chExt cx="549275" cy="636587"/>
          </a:xfrm>
        </p:grpSpPr>
        <p:sp>
          <p:nvSpPr>
            <p:cNvPr id="24" name="六边形 23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rgbClr val="F5D2D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9"/>
          <p:cNvGrpSpPr/>
          <p:nvPr/>
        </p:nvGrpSpPr>
        <p:grpSpPr>
          <a:xfrm>
            <a:off x="6550834" y="4041556"/>
            <a:ext cx="3799665" cy="675144"/>
            <a:chOff x="8215313" y="4660900"/>
            <a:chExt cx="5066221" cy="900192"/>
          </a:xfrm>
        </p:grpSpPr>
        <p:sp>
          <p:nvSpPr>
            <p:cNvPr id="29" name="矩形 28"/>
            <p:cNvSpPr/>
            <p:nvPr/>
          </p:nvSpPr>
          <p:spPr>
            <a:xfrm>
              <a:off x="8215313" y="5016499"/>
              <a:ext cx="5066221" cy="544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点击添加正文、温提示正文行距在</a:t>
              </a:r>
              <a:r>
                <a:rPr lang="en-US" altLang="zh-CN" sz="790" dirty="0">
                  <a:solidFill>
                    <a:srgbClr val="002060"/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002060"/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002060"/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之间点击添点击添</a:t>
              </a:r>
              <a:endParaRPr lang="zh-CN" altLang="en-US" sz="79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215313" y="4660900"/>
              <a:ext cx="2622974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002060"/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  <a:endParaRPr lang="zh-CN" altLang="en-US" sz="1500" b="1">
                <a:solidFill>
                  <a:srgbClr val="002060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1" name="组合 25"/>
          <p:cNvGrpSpPr/>
          <p:nvPr/>
        </p:nvGrpSpPr>
        <p:grpSpPr>
          <a:xfrm>
            <a:off x="6018625" y="3105728"/>
            <a:ext cx="411956" cy="477441"/>
            <a:chOff x="7505700" y="3413125"/>
            <a:chExt cx="549275" cy="636588"/>
          </a:xfrm>
        </p:grpSpPr>
        <p:sp>
          <p:nvSpPr>
            <p:cNvPr id="32" name="六边形 31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28"/>
          <p:cNvGrpSpPr/>
          <p:nvPr/>
        </p:nvGrpSpPr>
        <p:grpSpPr>
          <a:xfrm>
            <a:off x="6550835" y="2922371"/>
            <a:ext cx="3901265" cy="673954"/>
            <a:chOff x="8215313" y="3168650"/>
            <a:chExt cx="5201687" cy="898605"/>
          </a:xfrm>
        </p:grpSpPr>
        <p:sp>
          <p:nvSpPr>
            <p:cNvPr id="39" name="矩形 38"/>
            <p:cNvSpPr/>
            <p:nvPr/>
          </p:nvSpPr>
          <p:spPr>
            <a:xfrm>
              <a:off x="8215313" y="3522662"/>
              <a:ext cx="5201687" cy="544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点击添加正文、温提示正文行距在</a:t>
              </a:r>
              <a:r>
                <a:rPr lang="en-US" altLang="zh-CN" sz="790" dirty="0">
                  <a:solidFill>
                    <a:srgbClr val="002060"/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002060"/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002060"/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之间点击添点击添</a:t>
              </a:r>
              <a:endParaRPr lang="zh-CN" altLang="en-US" sz="79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215313" y="3168650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002060"/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  <a:endParaRPr lang="zh-CN" altLang="en-US" sz="1500" b="1">
                <a:solidFill>
                  <a:srgbClr val="002060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1" name="组合 24"/>
          <p:cNvGrpSpPr/>
          <p:nvPr/>
        </p:nvGrpSpPr>
        <p:grpSpPr>
          <a:xfrm>
            <a:off x="6018625" y="1957965"/>
            <a:ext cx="411956" cy="477441"/>
            <a:chOff x="7505700" y="1882775"/>
            <a:chExt cx="549275" cy="636588"/>
          </a:xfrm>
        </p:grpSpPr>
        <p:sp>
          <p:nvSpPr>
            <p:cNvPr id="42" name="六边形 41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BEE4E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44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002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27"/>
          <p:cNvGrpSpPr/>
          <p:nvPr/>
        </p:nvGrpSpPr>
        <p:grpSpPr>
          <a:xfrm>
            <a:off x="6550835" y="1801994"/>
            <a:ext cx="4010485" cy="673954"/>
            <a:chOff x="8215313" y="1674813"/>
            <a:chExt cx="5347314" cy="898605"/>
          </a:xfrm>
        </p:grpSpPr>
        <p:sp>
          <p:nvSpPr>
            <p:cNvPr id="47" name="矩形 46"/>
            <p:cNvSpPr/>
            <p:nvPr/>
          </p:nvSpPr>
          <p:spPr>
            <a:xfrm>
              <a:off x="8215313" y="2028825"/>
              <a:ext cx="5347314" cy="544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点击添加正文、温提示正文行距在</a:t>
              </a:r>
              <a:r>
                <a:rPr lang="en-US" altLang="zh-CN" sz="790" dirty="0">
                  <a:solidFill>
                    <a:srgbClr val="002060"/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002060"/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002060"/>
                  </a:solidFill>
                  <a:cs typeface="+mn-ea"/>
                  <a:sym typeface="+mn-lt"/>
                </a:rPr>
                <a:t>1.2~1.3</a:t>
              </a:r>
              <a:r>
                <a:rPr lang="zh-CN" altLang="en-US" sz="790" dirty="0">
                  <a:solidFill>
                    <a:srgbClr val="002060"/>
                  </a:solidFill>
                  <a:cs typeface="+mn-ea"/>
                  <a:sym typeface="+mn-lt"/>
                </a:rPr>
                <a:t>之间点击添点击添</a:t>
              </a:r>
              <a:endParaRPr lang="zh-CN" altLang="en-US" sz="790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215313" y="1674813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+mn-lt"/>
                  <a:cs typeface="+mn-ea"/>
                  <a:sym typeface="+mn-lt"/>
                </a:rPr>
                <a:t>点击此处添加标题</a:t>
              </a:r>
              <a:endParaRPr lang="zh-CN" altLang="en-US" sz="1500" b="1" dirty="0">
                <a:solidFill>
                  <a:srgbClr val="002060"/>
                </a:solidFill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95"/>
          <a:stretch>
            <a:fillRect/>
          </a:stretch>
        </p:blipFill>
        <p:spPr>
          <a:xfrm>
            <a:off x="2140336" y="2117188"/>
            <a:ext cx="3494102" cy="2250446"/>
          </a:xfrm>
          <a:prstGeom prst="rect">
            <a:avLst/>
          </a:prstGeom>
        </p:spPr>
      </p:pic>
      <p:sp>
        <p:nvSpPr>
          <p:cNvPr id="51" name="PA_文本框 76"/>
          <p:cNvSpPr txBox="1"/>
          <p:nvPr>
            <p:custDataLst>
              <p:tags r:id="rId6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52" name="PA_文本框 6"/>
          <p:cNvSpPr txBox="1"/>
          <p:nvPr>
            <p:custDataLst>
              <p:tags r:id="rId7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3" name="PA_直接连接符 7"/>
          <p:cNvCxnSpPr/>
          <p:nvPr>
            <p:custDataLst>
              <p:tags r:id="rId8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"/>
          <p:cNvSpPr/>
          <p:nvPr/>
        </p:nvSpPr>
        <p:spPr>
          <a:xfrm>
            <a:off x="5070076" y="3640295"/>
            <a:ext cx="794376" cy="2104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98" y="16737"/>
                </a:moveTo>
                <a:lnTo>
                  <a:pt x="21398" y="0"/>
                </a:lnTo>
                <a:lnTo>
                  <a:pt x="2" y="0"/>
                </a:lnTo>
                <a:lnTo>
                  <a:pt x="2" y="17498"/>
                </a:lnTo>
                <a:cubicBezTo>
                  <a:pt x="2" y="17506"/>
                  <a:pt x="0" y="17514"/>
                  <a:pt x="0" y="17523"/>
                </a:cubicBezTo>
                <a:cubicBezTo>
                  <a:pt x="0" y="17531"/>
                  <a:pt x="2" y="17540"/>
                  <a:pt x="2" y="17548"/>
                </a:cubicBezTo>
                <a:lnTo>
                  <a:pt x="2" y="18095"/>
                </a:lnTo>
                <a:lnTo>
                  <a:pt x="46" y="18095"/>
                </a:lnTo>
                <a:lnTo>
                  <a:pt x="104" y="18084"/>
                </a:lnTo>
                <a:cubicBezTo>
                  <a:pt x="829" y="20070"/>
                  <a:pt x="5339" y="21600"/>
                  <a:pt x="10800" y="21600"/>
                </a:cubicBezTo>
                <a:cubicBezTo>
                  <a:pt x="16765" y="21600"/>
                  <a:pt x="21600" y="19774"/>
                  <a:pt x="21600" y="17523"/>
                </a:cubicBezTo>
                <a:cubicBezTo>
                  <a:pt x="21600" y="17254"/>
                  <a:pt x="21529" y="16992"/>
                  <a:pt x="21398" y="16737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0" name="Freeform: Shape 5"/>
          <p:cNvSpPr/>
          <p:nvPr/>
        </p:nvSpPr>
        <p:spPr>
          <a:xfrm>
            <a:off x="6095169" y="3851773"/>
            <a:ext cx="2125067" cy="794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3" y="0"/>
                </a:moveTo>
                <a:cubicBezTo>
                  <a:pt x="17347" y="0"/>
                  <a:pt x="17136" y="46"/>
                  <a:pt x="16930" y="133"/>
                </a:cubicBezTo>
                <a:lnTo>
                  <a:pt x="0" y="133"/>
                </a:lnTo>
                <a:lnTo>
                  <a:pt x="0" y="21529"/>
                </a:lnTo>
                <a:lnTo>
                  <a:pt x="17105" y="21529"/>
                </a:lnTo>
                <a:cubicBezTo>
                  <a:pt x="17255" y="21574"/>
                  <a:pt x="17408" y="21600"/>
                  <a:pt x="17563" y="21600"/>
                </a:cubicBezTo>
                <a:cubicBezTo>
                  <a:pt x="19792" y="21600"/>
                  <a:pt x="21600" y="16764"/>
                  <a:pt x="21600" y="10800"/>
                </a:cubicBezTo>
                <a:cubicBezTo>
                  <a:pt x="21600" y="4835"/>
                  <a:pt x="19792" y="0"/>
                  <a:pt x="17563" y="0"/>
                </a:cubicBez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1" name="Freeform: Shape 6"/>
          <p:cNvSpPr/>
          <p:nvPr/>
        </p:nvSpPr>
        <p:spPr>
          <a:xfrm>
            <a:off x="6314833" y="1516889"/>
            <a:ext cx="794376" cy="2120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045"/>
                </a:moveTo>
                <a:cubicBezTo>
                  <a:pt x="21600" y="1811"/>
                  <a:pt x="16765" y="0"/>
                  <a:pt x="10800" y="0"/>
                </a:cubicBezTo>
                <a:cubicBezTo>
                  <a:pt x="4835" y="0"/>
                  <a:pt x="0" y="1811"/>
                  <a:pt x="0" y="4045"/>
                </a:cubicBezTo>
                <a:cubicBezTo>
                  <a:pt x="0" y="4231"/>
                  <a:pt x="37" y="4414"/>
                  <a:pt x="101" y="4594"/>
                </a:cubicBezTo>
                <a:lnTo>
                  <a:pt x="101" y="21600"/>
                </a:lnTo>
                <a:lnTo>
                  <a:pt x="21498" y="21600"/>
                </a:lnTo>
                <a:lnTo>
                  <a:pt x="21498" y="4594"/>
                </a:lnTo>
                <a:cubicBezTo>
                  <a:pt x="21563" y="4414"/>
                  <a:pt x="21600" y="4231"/>
                  <a:pt x="21600" y="4045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2" name="Freeform: Shape 7"/>
          <p:cNvSpPr/>
          <p:nvPr/>
        </p:nvSpPr>
        <p:spPr>
          <a:xfrm>
            <a:off x="3971764" y="2600558"/>
            <a:ext cx="2116012" cy="794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8"/>
                </a:moveTo>
                <a:lnTo>
                  <a:pt x="4504" y="68"/>
                </a:lnTo>
                <a:cubicBezTo>
                  <a:pt x="4357" y="24"/>
                  <a:pt x="4206" y="0"/>
                  <a:pt x="4054" y="0"/>
                </a:cubicBezTo>
                <a:cubicBezTo>
                  <a:pt x="1815" y="0"/>
                  <a:pt x="0" y="4835"/>
                  <a:pt x="0" y="10800"/>
                </a:cubicBezTo>
                <a:cubicBezTo>
                  <a:pt x="0" y="16765"/>
                  <a:pt x="1815" y="21600"/>
                  <a:pt x="4054" y="21600"/>
                </a:cubicBezTo>
                <a:cubicBezTo>
                  <a:pt x="4273" y="21600"/>
                  <a:pt x="4487" y="21553"/>
                  <a:pt x="4697" y="21464"/>
                </a:cubicBezTo>
                <a:lnTo>
                  <a:pt x="21600" y="21464"/>
                </a:lnTo>
                <a:cubicBezTo>
                  <a:pt x="21600" y="21464"/>
                  <a:pt x="21600" y="68"/>
                  <a:pt x="21600" y="68"/>
                </a:cubicBez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3" name="Freeform: Shape 8"/>
          <p:cNvSpPr/>
          <p:nvPr/>
        </p:nvSpPr>
        <p:spPr>
          <a:xfrm>
            <a:off x="6095169" y="2600558"/>
            <a:ext cx="1016070" cy="1415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884" y="21600"/>
                </a:moveTo>
                <a:cubicBezTo>
                  <a:pt x="8294" y="21600"/>
                  <a:pt x="4844" y="18872"/>
                  <a:pt x="4844" y="15440"/>
                </a:cubicBezTo>
                <a:cubicBezTo>
                  <a:pt x="4844" y="15422"/>
                  <a:pt x="4829" y="15283"/>
                  <a:pt x="4829" y="15283"/>
                </a:cubicBezTo>
                <a:cubicBezTo>
                  <a:pt x="4724" y="13662"/>
                  <a:pt x="2570" y="12052"/>
                  <a:pt x="0" y="12052"/>
                </a:cubicBezTo>
                <a:lnTo>
                  <a:pt x="0" y="0"/>
                </a:lnTo>
                <a:cubicBezTo>
                  <a:pt x="11929" y="0"/>
                  <a:pt x="21599" y="6742"/>
                  <a:pt x="21599" y="15303"/>
                </a:cubicBezTo>
                <a:lnTo>
                  <a:pt x="21598" y="15303"/>
                </a:lnTo>
                <a:cubicBezTo>
                  <a:pt x="21598" y="15320"/>
                  <a:pt x="21600" y="15336"/>
                  <a:pt x="21600" y="15352"/>
                </a:cubicBezTo>
                <a:cubicBezTo>
                  <a:pt x="21600" y="15506"/>
                  <a:pt x="21573" y="15658"/>
                  <a:pt x="21573" y="15809"/>
                </a:cubicBezTo>
                <a:cubicBezTo>
                  <a:pt x="21573" y="19235"/>
                  <a:pt x="17713" y="21600"/>
                  <a:pt x="12884" y="21600"/>
                </a:cubicBez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4" name="Freeform: Shape 9"/>
          <p:cNvSpPr/>
          <p:nvPr/>
        </p:nvSpPr>
        <p:spPr>
          <a:xfrm>
            <a:off x="5070076" y="2600558"/>
            <a:ext cx="1412134" cy="1016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6958" y="2"/>
                  <a:pt x="15541" y="2"/>
                </a:cubicBezTo>
                <a:lnTo>
                  <a:pt x="15541" y="2"/>
                </a:lnTo>
                <a:cubicBezTo>
                  <a:pt x="15557" y="2"/>
                  <a:pt x="15574" y="0"/>
                  <a:pt x="15590" y="0"/>
                </a:cubicBezTo>
                <a:cubicBezTo>
                  <a:pt x="18909" y="0"/>
                  <a:pt x="21600" y="3740"/>
                  <a:pt x="21600" y="8353"/>
                </a:cubicBezTo>
                <a:cubicBezTo>
                  <a:pt x="21600" y="12966"/>
                  <a:pt x="18909" y="16707"/>
                  <a:pt x="15590" y="16707"/>
                </a:cubicBezTo>
                <a:cubicBezTo>
                  <a:pt x="15574" y="16707"/>
                  <a:pt x="15558" y="16705"/>
                  <a:pt x="15541" y="16705"/>
                </a:cubicBezTo>
                <a:lnTo>
                  <a:pt x="15541" y="16722"/>
                </a:lnTo>
                <a:cubicBezTo>
                  <a:pt x="13603" y="16722"/>
                  <a:pt x="12031" y="18906"/>
                  <a:pt x="12031" y="21600"/>
                </a:cubicBezTo>
                <a:cubicBezTo>
                  <a:pt x="12031" y="21600"/>
                  <a:pt x="0" y="21600"/>
                  <a:pt x="0" y="2160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5" name="Freeform: Shape 10"/>
          <p:cNvSpPr/>
          <p:nvPr/>
        </p:nvSpPr>
        <p:spPr>
          <a:xfrm>
            <a:off x="5070076" y="3230259"/>
            <a:ext cx="1016084" cy="1412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9671" y="21600"/>
                  <a:pt x="2" y="14642"/>
                  <a:pt x="2" y="6059"/>
                </a:cubicBezTo>
                <a:lnTo>
                  <a:pt x="2" y="6059"/>
                </a:lnTo>
                <a:cubicBezTo>
                  <a:pt x="2" y="6043"/>
                  <a:pt x="0" y="6026"/>
                  <a:pt x="0" y="6011"/>
                </a:cubicBezTo>
                <a:cubicBezTo>
                  <a:pt x="0" y="2691"/>
                  <a:pt x="3740" y="0"/>
                  <a:pt x="8353" y="0"/>
                </a:cubicBezTo>
                <a:cubicBezTo>
                  <a:pt x="12966" y="0"/>
                  <a:pt x="16706" y="2691"/>
                  <a:pt x="16706" y="6011"/>
                </a:cubicBezTo>
                <a:cubicBezTo>
                  <a:pt x="16706" y="6026"/>
                  <a:pt x="16705" y="6042"/>
                  <a:pt x="16705" y="6059"/>
                </a:cubicBezTo>
                <a:lnTo>
                  <a:pt x="16722" y="6059"/>
                </a:lnTo>
                <a:cubicBezTo>
                  <a:pt x="16722" y="7998"/>
                  <a:pt x="18906" y="9569"/>
                  <a:pt x="21600" y="9569"/>
                </a:cubicBezTo>
                <a:cubicBezTo>
                  <a:pt x="21600" y="9569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6" name="Freeform: Shape 11"/>
          <p:cNvSpPr/>
          <p:nvPr/>
        </p:nvSpPr>
        <p:spPr>
          <a:xfrm>
            <a:off x="5693318" y="3617467"/>
            <a:ext cx="1411761" cy="1016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2" y="4894"/>
                </a:moveTo>
                <a:cubicBezTo>
                  <a:pt x="6028" y="4894"/>
                  <a:pt x="6044" y="4895"/>
                  <a:pt x="6060" y="4895"/>
                </a:cubicBezTo>
                <a:lnTo>
                  <a:pt x="6060" y="4878"/>
                </a:lnTo>
                <a:cubicBezTo>
                  <a:pt x="8000" y="4878"/>
                  <a:pt x="9592" y="2789"/>
                  <a:pt x="9592" y="95"/>
                </a:cubicBezTo>
                <a:lnTo>
                  <a:pt x="9597" y="0"/>
                </a:lnTo>
                <a:cubicBezTo>
                  <a:pt x="9625" y="4579"/>
                  <a:pt x="12305" y="8280"/>
                  <a:pt x="15608" y="8280"/>
                </a:cubicBezTo>
                <a:cubicBezTo>
                  <a:pt x="18773" y="8280"/>
                  <a:pt x="21366" y="4880"/>
                  <a:pt x="21600" y="565"/>
                </a:cubicBezTo>
                <a:cubicBezTo>
                  <a:pt x="21385" y="12233"/>
                  <a:pt x="14510" y="21599"/>
                  <a:pt x="6060" y="21599"/>
                </a:cubicBezTo>
                <a:lnTo>
                  <a:pt x="6060" y="21598"/>
                </a:lnTo>
                <a:cubicBezTo>
                  <a:pt x="6044" y="21598"/>
                  <a:pt x="6028" y="21600"/>
                  <a:pt x="6012" y="21600"/>
                </a:cubicBezTo>
                <a:cubicBezTo>
                  <a:pt x="2692" y="21600"/>
                  <a:pt x="0" y="17860"/>
                  <a:pt x="0" y="13247"/>
                </a:cubicBezTo>
                <a:cubicBezTo>
                  <a:pt x="0" y="8633"/>
                  <a:pt x="2692" y="4894"/>
                  <a:pt x="6012" y="4894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57" name="Group 12"/>
          <p:cNvGrpSpPr/>
          <p:nvPr/>
        </p:nvGrpSpPr>
        <p:grpSpPr>
          <a:xfrm>
            <a:off x="6399770" y="1607844"/>
            <a:ext cx="624501" cy="624502"/>
            <a:chOff x="0" y="0"/>
            <a:chExt cx="969008" cy="969008"/>
          </a:xfrm>
        </p:grpSpPr>
        <p:sp>
          <p:nvSpPr>
            <p:cNvPr id="79" name="Freeform: Shape 13"/>
            <p:cNvSpPr/>
            <p:nvPr/>
          </p:nvSpPr>
          <p:spPr>
            <a:xfrm>
              <a:off x="0" y="0"/>
              <a:ext cx="969008" cy="9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Freeform: Shape 14"/>
            <p:cNvSpPr/>
            <p:nvPr/>
          </p:nvSpPr>
          <p:spPr>
            <a:xfrm>
              <a:off x="321391" y="205103"/>
              <a:ext cx="326225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28" extrusionOk="0">
                  <a:moveTo>
                    <a:pt x="18320" y="12415"/>
                  </a:moveTo>
                  <a:cubicBezTo>
                    <a:pt x="17718" y="12671"/>
                    <a:pt x="17077" y="12897"/>
                    <a:pt x="16403" y="13091"/>
                  </a:cubicBezTo>
                  <a:lnTo>
                    <a:pt x="14954" y="17891"/>
                  </a:lnTo>
                  <a:lnTo>
                    <a:pt x="21478" y="15820"/>
                  </a:lnTo>
                  <a:cubicBezTo>
                    <a:pt x="21478" y="15820"/>
                    <a:pt x="18320" y="12415"/>
                    <a:pt x="18320" y="12415"/>
                  </a:cubicBezTo>
                  <a:close/>
                  <a:moveTo>
                    <a:pt x="2856" y="12360"/>
                  </a:moveTo>
                  <a:lnTo>
                    <a:pt x="449" y="20347"/>
                  </a:lnTo>
                  <a:lnTo>
                    <a:pt x="6506" y="19822"/>
                  </a:lnTo>
                  <a:lnTo>
                    <a:pt x="11891" y="21528"/>
                  </a:lnTo>
                  <a:lnTo>
                    <a:pt x="14289" y="13573"/>
                  </a:lnTo>
                  <a:cubicBezTo>
                    <a:pt x="13132" y="13769"/>
                    <a:pt x="11912" y="13880"/>
                    <a:pt x="10648" y="13880"/>
                  </a:cubicBezTo>
                  <a:cubicBezTo>
                    <a:pt x="7726" y="13880"/>
                    <a:pt x="5035" y="13311"/>
                    <a:pt x="2856" y="12360"/>
                  </a:cubicBezTo>
                  <a:close/>
                  <a:moveTo>
                    <a:pt x="10650" y="10083"/>
                  </a:moveTo>
                  <a:cubicBezTo>
                    <a:pt x="7013" y="10083"/>
                    <a:pt x="4066" y="8357"/>
                    <a:pt x="4066" y="6231"/>
                  </a:cubicBezTo>
                  <a:cubicBezTo>
                    <a:pt x="4066" y="4103"/>
                    <a:pt x="7013" y="2378"/>
                    <a:pt x="10650" y="2378"/>
                  </a:cubicBezTo>
                  <a:cubicBezTo>
                    <a:pt x="14287" y="2378"/>
                    <a:pt x="17234" y="4103"/>
                    <a:pt x="17234" y="6231"/>
                  </a:cubicBezTo>
                  <a:cubicBezTo>
                    <a:pt x="17234" y="8357"/>
                    <a:pt x="14284" y="10083"/>
                    <a:pt x="10650" y="10083"/>
                  </a:cubicBezTo>
                  <a:close/>
                  <a:moveTo>
                    <a:pt x="16120" y="11504"/>
                  </a:moveTo>
                  <a:cubicBezTo>
                    <a:pt x="16349" y="11211"/>
                    <a:pt x="16982" y="10941"/>
                    <a:pt x="17528" y="10904"/>
                  </a:cubicBezTo>
                  <a:cubicBezTo>
                    <a:pt x="18074" y="10868"/>
                    <a:pt x="18572" y="10576"/>
                    <a:pt x="18634" y="10256"/>
                  </a:cubicBezTo>
                  <a:cubicBezTo>
                    <a:pt x="18699" y="9939"/>
                    <a:pt x="19160" y="9567"/>
                    <a:pt x="19658" y="9432"/>
                  </a:cubicBezTo>
                  <a:cubicBezTo>
                    <a:pt x="20157" y="9298"/>
                    <a:pt x="20477" y="8930"/>
                    <a:pt x="20373" y="8617"/>
                  </a:cubicBezTo>
                  <a:cubicBezTo>
                    <a:pt x="20260" y="8301"/>
                    <a:pt x="20504" y="7865"/>
                    <a:pt x="20907" y="7649"/>
                  </a:cubicBezTo>
                  <a:cubicBezTo>
                    <a:pt x="21312" y="7429"/>
                    <a:pt x="21422" y="7022"/>
                    <a:pt x="21153" y="6741"/>
                  </a:cubicBezTo>
                  <a:cubicBezTo>
                    <a:pt x="20884" y="6463"/>
                    <a:pt x="20884" y="6004"/>
                    <a:pt x="21153" y="5725"/>
                  </a:cubicBezTo>
                  <a:cubicBezTo>
                    <a:pt x="21422" y="5443"/>
                    <a:pt x="21312" y="5036"/>
                    <a:pt x="20907" y="4817"/>
                  </a:cubicBezTo>
                  <a:cubicBezTo>
                    <a:pt x="20504" y="4599"/>
                    <a:pt x="20262" y="4164"/>
                    <a:pt x="20373" y="3850"/>
                  </a:cubicBezTo>
                  <a:cubicBezTo>
                    <a:pt x="20477" y="3535"/>
                    <a:pt x="20157" y="3166"/>
                    <a:pt x="19658" y="3032"/>
                  </a:cubicBezTo>
                  <a:cubicBezTo>
                    <a:pt x="19162" y="2897"/>
                    <a:pt x="18699" y="2527"/>
                    <a:pt x="18634" y="2208"/>
                  </a:cubicBezTo>
                  <a:cubicBezTo>
                    <a:pt x="18570" y="1891"/>
                    <a:pt x="18072" y="1598"/>
                    <a:pt x="17528" y="1560"/>
                  </a:cubicBezTo>
                  <a:cubicBezTo>
                    <a:pt x="16982" y="1522"/>
                    <a:pt x="16349" y="1252"/>
                    <a:pt x="16120" y="961"/>
                  </a:cubicBezTo>
                  <a:cubicBezTo>
                    <a:pt x="15888" y="669"/>
                    <a:pt x="15260" y="482"/>
                    <a:pt x="14722" y="547"/>
                  </a:cubicBezTo>
                  <a:cubicBezTo>
                    <a:pt x="14184" y="609"/>
                    <a:pt x="13440" y="467"/>
                    <a:pt x="13068" y="232"/>
                  </a:cubicBezTo>
                  <a:cubicBezTo>
                    <a:pt x="12695" y="-6"/>
                    <a:pt x="11998" y="-70"/>
                    <a:pt x="11519" y="88"/>
                  </a:cubicBezTo>
                  <a:cubicBezTo>
                    <a:pt x="11041" y="245"/>
                    <a:pt x="10257" y="245"/>
                    <a:pt x="9781" y="88"/>
                  </a:cubicBezTo>
                  <a:cubicBezTo>
                    <a:pt x="9302" y="-72"/>
                    <a:pt x="8607" y="-9"/>
                    <a:pt x="8229" y="229"/>
                  </a:cubicBezTo>
                  <a:cubicBezTo>
                    <a:pt x="7860" y="465"/>
                    <a:pt x="7116" y="607"/>
                    <a:pt x="6576" y="545"/>
                  </a:cubicBezTo>
                  <a:cubicBezTo>
                    <a:pt x="6039" y="481"/>
                    <a:pt x="5410" y="668"/>
                    <a:pt x="5182" y="960"/>
                  </a:cubicBezTo>
                  <a:cubicBezTo>
                    <a:pt x="4951" y="1250"/>
                    <a:pt x="4318" y="1521"/>
                    <a:pt x="3772" y="1557"/>
                  </a:cubicBezTo>
                  <a:cubicBezTo>
                    <a:pt x="3226" y="1597"/>
                    <a:pt x="2728" y="1888"/>
                    <a:pt x="2664" y="2207"/>
                  </a:cubicBezTo>
                  <a:cubicBezTo>
                    <a:pt x="2599" y="2525"/>
                    <a:pt x="2140" y="2896"/>
                    <a:pt x="1640" y="3029"/>
                  </a:cubicBezTo>
                  <a:cubicBezTo>
                    <a:pt x="1144" y="3164"/>
                    <a:pt x="823" y="3532"/>
                    <a:pt x="931" y="3847"/>
                  </a:cubicBezTo>
                  <a:cubicBezTo>
                    <a:pt x="1038" y="4161"/>
                    <a:pt x="796" y="4598"/>
                    <a:pt x="393" y="4815"/>
                  </a:cubicBezTo>
                  <a:cubicBezTo>
                    <a:pt x="-10" y="5033"/>
                    <a:pt x="-122" y="5440"/>
                    <a:pt x="147" y="5723"/>
                  </a:cubicBezTo>
                  <a:cubicBezTo>
                    <a:pt x="416" y="6001"/>
                    <a:pt x="416" y="6460"/>
                    <a:pt x="147" y="6739"/>
                  </a:cubicBezTo>
                  <a:cubicBezTo>
                    <a:pt x="-122" y="7020"/>
                    <a:pt x="-12" y="7427"/>
                    <a:pt x="393" y="7648"/>
                  </a:cubicBezTo>
                  <a:cubicBezTo>
                    <a:pt x="798" y="7863"/>
                    <a:pt x="1038" y="8299"/>
                    <a:pt x="931" y="8615"/>
                  </a:cubicBezTo>
                  <a:cubicBezTo>
                    <a:pt x="823" y="8929"/>
                    <a:pt x="1144" y="9298"/>
                    <a:pt x="1640" y="9431"/>
                  </a:cubicBezTo>
                  <a:cubicBezTo>
                    <a:pt x="2140" y="9566"/>
                    <a:pt x="2599" y="9938"/>
                    <a:pt x="2663" y="10255"/>
                  </a:cubicBezTo>
                  <a:cubicBezTo>
                    <a:pt x="2728" y="10575"/>
                    <a:pt x="3224" y="10867"/>
                    <a:pt x="3770" y="10903"/>
                  </a:cubicBezTo>
                  <a:cubicBezTo>
                    <a:pt x="4316" y="10939"/>
                    <a:pt x="4949" y="11211"/>
                    <a:pt x="5180" y="11502"/>
                  </a:cubicBezTo>
                  <a:cubicBezTo>
                    <a:pt x="5408" y="11793"/>
                    <a:pt x="6037" y="11980"/>
                    <a:pt x="6574" y="11917"/>
                  </a:cubicBezTo>
                  <a:cubicBezTo>
                    <a:pt x="7112" y="11855"/>
                    <a:pt x="7858" y="11995"/>
                    <a:pt x="8227" y="12232"/>
                  </a:cubicBezTo>
                  <a:cubicBezTo>
                    <a:pt x="8603" y="12468"/>
                    <a:pt x="9298" y="12534"/>
                    <a:pt x="9778" y="12376"/>
                  </a:cubicBezTo>
                  <a:cubicBezTo>
                    <a:pt x="10255" y="12219"/>
                    <a:pt x="11039" y="12219"/>
                    <a:pt x="11517" y="12376"/>
                  </a:cubicBezTo>
                  <a:cubicBezTo>
                    <a:pt x="11996" y="12534"/>
                    <a:pt x="12693" y="12468"/>
                    <a:pt x="13067" y="12232"/>
                  </a:cubicBezTo>
                  <a:cubicBezTo>
                    <a:pt x="13440" y="11994"/>
                    <a:pt x="14182" y="11855"/>
                    <a:pt x="14720" y="11917"/>
                  </a:cubicBezTo>
                  <a:cubicBezTo>
                    <a:pt x="15260" y="11981"/>
                    <a:pt x="15890" y="11794"/>
                    <a:pt x="16120" y="1150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8" name="Group 15"/>
          <p:cNvGrpSpPr/>
          <p:nvPr/>
        </p:nvGrpSpPr>
        <p:grpSpPr>
          <a:xfrm>
            <a:off x="7466820" y="3936719"/>
            <a:ext cx="624503" cy="624502"/>
            <a:chOff x="0" y="0"/>
            <a:chExt cx="969008" cy="969008"/>
          </a:xfrm>
        </p:grpSpPr>
        <p:sp>
          <p:nvSpPr>
            <p:cNvPr id="77" name="Freeform: Shape 16"/>
            <p:cNvSpPr/>
            <p:nvPr/>
          </p:nvSpPr>
          <p:spPr>
            <a:xfrm>
              <a:off x="0" y="0"/>
              <a:ext cx="969008" cy="9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Freeform: Shape 17"/>
            <p:cNvSpPr/>
            <p:nvPr/>
          </p:nvSpPr>
          <p:spPr>
            <a:xfrm>
              <a:off x="231862" y="281303"/>
              <a:ext cx="50528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4" extrusionOk="0">
                  <a:moveTo>
                    <a:pt x="7274" y="21020"/>
                  </a:moveTo>
                  <a:cubicBezTo>
                    <a:pt x="7274" y="21375"/>
                    <a:pt x="7436" y="21475"/>
                    <a:pt x="7659" y="21224"/>
                  </a:cubicBezTo>
                  <a:cubicBezTo>
                    <a:pt x="7951" y="20893"/>
                    <a:pt x="10973" y="17527"/>
                    <a:pt x="10973" y="17527"/>
                  </a:cubicBezTo>
                  <a:lnTo>
                    <a:pt x="7274" y="15154"/>
                  </a:lnTo>
                  <a:cubicBezTo>
                    <a:pt x="7274" y="15154"/>
                    <a:pt x="7274" y="21020"/>
                    <a:pt x="7274" y="21020"/>
                  </a:cubicBezTo>
                  <a:close/>
                  <a:moveTo>
                    <a:pt x="20811" y="50"/>
                  </a:moveTo>
                  <a:cubicBezTo>
                    <a:pt x="20411" y="224"/>
                    <a:pt x="667" y="8860"/>
                    <a:pt x="277" y="9031"/>
                  </a:cubicBezTo>
                  <a:cubicBezTo>
                    <a:pt x="-53" y="9175"/>
                    <a:pt x="-126" y="9529"/>
                    <a:pt x="266" y="9722"/>
                  </a:cubicBezTo>
                  <a:cubicBezTo>
                    <a:pt x="732" y="9955"/>
                    <a:pt x="4681" y="11918"/>
                    <a:pt x="4681" y="11918"/>
                  </a:cubicBezTo>
                  <a:lnTo>
                    <a:pt x="4681" y="11918"/>
                  </a:lnTo>
                  <a:lnTo>
                    <a:pt x="7297" y="13218"/>
                  </a:lnTo>
                  <a:cubicBezTo>
                    <a:pt x="7297" y="13218"/>
                    <a:pt x="19902" y="1731"/>
                    <a:pt x="20071" y="1575"/>
                  </a:cubicBezTo>
                  <a:cubicBezTo>
                    <a:pt x="20244" y="1419"/>
                    <a:pt x="20441" y="1712"/>
                    <a:pt x="20317" y="1880"/>
                  </a:cubicBezTo>
                  <a:cubicBezTo>
                    <a:pt x="20192" y="2049"/>
                    <a:pt x="11163" y="14168"/>
                    <a:pt x="11163" y="14168"/>
                  </a:cubicBezTo>
                  <a:lnTo>
                    <a:pt x="11163" y="14171"/>
                  </a:lnTo>
                  <a:lnTo>
                    <a:pt x="10637" y="14897"/>
                  </a:lnTo>
                  <a:lnTo>
                    <a:pt x="11334" y="15362"/>
                  </a:lnTo>
                  <a:lnTo>
                    <a:pt x="11334" y="15362"/>
                  </a:lnTo>
                  <a:cubicBezTo>
                    <a:pt x="11334" y="15362"/>
                    <a:pt x="16742" y="18976"/>
                    <a:pt x="17128" y="19233"/>
                  </a:cubicBezTo>
                  <a:cubicBezTo>
                    <a:pt x="17466" y="19458"/>
                    <a:pt x="17905" y="19272"/>
                    <a:pt x="18002" y="18751"/>
                  </a:cubicBezTo>
                  <a:cubicBezTo>
                    <a:pt x="18118" y="18136"/>
                    <a:pt x="21311" y="1053"/>
                    <a:pt x="21382" y="672"/>
                  </a:cubicBezTo>
                  <a:cubicBezTo>
                    <a:pt x="21474" y="177"/>
                    <a:pt x="21210" y="-125"/>
                    <a:pt x="20811" y="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9" name="Group 25"/>
          <p:cNvGrpSpPr/>
          <p:nvPr/>
        </p:nvGrpSpPr>
        <p:grpSpPr>
          <a:xfrm>
            <a:off x="5155014" y="5027857"/>
            <a:ext cx="624503" cy="624502"/>
            <a:chOff x="5155014" y="5027857"/>
            <a:chExt cx="624503" cy="624502"/>
          </a:xfrm>
        </p:grpSpPr>
        <p:sp>
          <p:nvSpPr>
            <p:cNvPr id="75" name="Freeform: Shape 19"/>
            <p:cNvSpPr/>
            <p:nvPr/>
          </p:nvSpPr>
          <p:spPr>
            <a:xfrm>
              <a:off x="5155014" y="5027857"/>
              <a:ext cx="624503" cy="62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Freeform: Shape 20"/>
            <p:cNvSpPr/>
            <p:nvPr/>
          </p:nvSpPr>
          <p:spPr>
            <a:xfrm rot="1023685">
              <a:off x="5297720" y="5187378"/>
              <a:ext cx="338615" cy="31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002" extrusionOk="0">
                  <a:moveTo>
                    <a:pt x="19234" y="13313"/>
                  </a:moveTo>
                  <a:cubicBezTo>
                    <a:pt x="18443" y="13276"/>
                    <a:pt x="17330" y="13364"/>
                    <a:pt x="15977" y="13831"/>
                  </a:cubicBezTo>
                  <a:cubicBezTo>
                    <a:pt x="14635" y="14294"/>
                    <a:pt x="13761" y="15133"/>
                    <a:pt x="13199" y="15912"/>
                  </a:cubicBezTo>
                  <a:lnTo>
                    <a:pt x="9797" y="4790"/>
                  </a:lnTo>
                  <a:cubicBezTo>
                    <a:pt x="10172" y="3871"/>
                    <a:pt x="10923" y="2742"/>
                    <a:pt x="12427" y="2223"/>
                  </a:cubicBezTo>
                  <a:cubicBezTo>
                    <a:pt x="14022" y="1673"/>
                    <a:pt x="15183" y="1749"/>
                    <a:pt x="15724" y="1840"/>
                  </a:cubicBezTo>
                  <a:cubicBezTo>
                    <a:pt x="15724" y="1840"/>
                    <a:pt x="19234" y="13313"/>
                    <a:pt x="19234" y="13313"/>
                  </a:cubicBezTo>
                  <a:close/>
                  <a:moveTo>
                    <a:pt x="11774" y="16403"/>
                  </a:moveTo>
                  <a:cubicBezTo>
                    <a:pt x="10888" y="16123"/>
                    <a:pt x="9717" y="15992"/>
                    <a:pt x="8376" y="16454"/>
                  </a:cubicBezTo>
                  <a:cubicBezTo>
                    <a:pt x="7022" y="16921"/>
                    <a:pt x="6074" y="17545"/>
                    <a:pt x="5455" y="18068"/>
                  </a:cubicBezTo>
                  <a:lnTo>
                    <a:pt x="1944" y="6595"/>
                  </a:lnTo>
                  <a:cubicBezTo>
                    <a:pt x="2332" y="6184"/>
                    <a:pt x="3229" y="5398"/>
                    <a:pt x="4825" y="4847"/>
                  </a:cubicBezTo>
                  <a:cubicBezTo>
                    <a:pt x="6328" y="4329"/>
                    <a:pt x="7560" y="4773"/>
                    <a:pt x="8372" y="5282"/>
                  </a:cubicBezTo>
                  <a:cubicBezTo>
                    <a:pt x="8372" y="5282"/>
                    <a:pt x="11774" y="16403"/>
                    <a:pt x="11774" y="16403"/>
                  </a:cubicBezTo>
                  <a:close/>
                  <a:moveTo>
                    <a:pt x="11897" y="490"/>
                  </a:moveTo>
                  <a:cubicBezTo>
                    <a:pt x="10032" y="1134"/>
                    <a:pt x="9058" y="2504"/>
                    <a:pt x="8593" y="3431"/>
                  </a:cubicBezTo>
                  <a:cubicBezTo>
                    <a:pt x="7704" y="2972"/>
                    <a:pt x="6159" y="2472"/>
                    <a:pt x="4294" y="3115"/>
                  </a:cubicBezTo>
                  <a:cubicBezTo>
                    <a:pt x="1565" y="4058"/>
                    <a:pt x="0" y="6135"/>
                    <a:pt x="0" y="6135"/>
                  </a:cubicBezTo>
                  <a:lnTo>
                    <a:pt x="4431" y="20601"/>
                  </a:lnTo>
                  <a:cubicBezTo>
                    <a:pt x="4567" y="21045"/>
                    <a:pt x="5130" y="21149"/>
                    <a:pt x="5381" y="20765"/>
                  </a:cubicBezTo>
                  <a:cubicBezTo>
                    <a:pt x="5921" y="19939"/>
                    <a:pt x="6961" y="18859"/>
                    <a:pt x="8905" y="18188"/>
                  </a:cubicBezTo>
                  <a:cubicBezTo>
                    <a:pt x="10764" y="17547"/>
                    <a:pt x="12118" y="18251"/>
                    <a:pt x="12860" y="18853"/>
                  </a:cubicBezTo>
                  <a:cubicBezTo>
                    <a:pt x="13154" y="19092"/>
                    <a:pt x="13576" y="18922"/>
                    <a:pt x="13684" y="18545"/>
                  </a:cubicBezTo>
                  <a:cubicBezTo>
                    <a:pt x="13957" y="17594"/>
                    <a:pt x="14665" y="16200"/>
                    <a:pt x="16508" y="15565"/>
                  </a:cubicBezTo>
                  <a:cubicBezTo>
                    <a:pt x="18455" y="14892"/>
                    <a:pt x="19894" y="15117"/>
                    <a:pt x="20788" y="15450"/>
                  </a:cubicBezTo>
                  <a:cubicBezTo>
                    <a:pt x="21205" y="15604"/>
                    <a:pt x="21600" y="15171"/>
                    <a:pt x="21465" y="14727"/>
                  </a:cubicBezTo>
                  <a:lnTo>
                    <a:pt x="17042" y="252"/>
                  </a:lnTo>
                  <a:cubicBezTo>
                    <a:pt x="17042" y="252"/>
                    <a:pt x="14627" y="-451"/>
                    <a:pt x="11897" y="490"/>
                  </a:cubicBezTo>
                  <a:close/>
                  <a:moveTo>
                    <a:pt x="4751" y="10619"/>
                  </a:moveTo>
                  <a:lnTo>
                    <a:pt x="5216" y="12140"/>
                  </a:lnTo>
                  <a:cubicBezTo>
                    <a:pt x="5667" y="11880"/>
                    <a:pt x="6192" y="11628"/>
                    <a:pt x="6831" y="11409"/>
                  </a:cubicBezTo>
                  <a:cubicBezTo>
                    <a:pt x="7486" y="11182"/>
                    <a:pt x="8074" y="11131"/>
                    <a:pt x="8597" y="11175"/>
                  </a:cubicBezTo>
                  <a:lnTo>
                    <a:pt x="8116" y="9599"/>
                  </a:lnTo>
                  <a:cubicBezTo>
                    <a:pt x="7576" y="9601"/>
                    <a:pt x="6993" y="9679"/>
                    <a:pt x="6369" y="9894"/>
                  </a:cubicBezTo>
                  <a:cubicBezTo>
                    <a:pt x="5742" y="10110"/>
                    <a:pt x="5211" y="10362"/>
                    <a:pt x="4751" y="10619"/>
                  </a:cubicBezTo>
                  <a:close/>
                  <a:moveTo>
                    <a:pt x="3748" y="7338"/>
                  </a:moveTo>
                  <a:lnTo>
                    <a:pt x="4213" y="8858"/>
                  </a:lnTo>
                  <a:cubicBezTo>
                    <a:pt x="4664" y="8599"/>
                    <a:pt x="5189" y="8348"/>
                    <a:pt x="5828" y="8127"/>
                  </a:cubicBezTo>
                  <a:cubicBezTo>
                    <a:pt x="6483" y="7901"/>
                    <a:pt x="7071" y="7849"/>
                    <a:pt x="7594" y="7894"/>
                  </a:cubicBezTo>
                  <a:lnTo>
                    <a:pt x="7113" y="6317"/>
                  </a:lnTo>
                  <a:cubicBezTo>
                    <a:pt x="6573" y="6321"/>
                    <a:pt x="5990" y="6398"/>
                    <a:pt x="5364" y="6614"/>
                  </a:cubicBezTo>
                  <a:cubicBezTo>
                    <a:pt x="4738" y="6830"/>
                    <a:pt x="4208" y="7081"/>
                    <a:pt x="3748" y="7338"/>
                  </a:cubicBezTo>
                  <a:close/>
                  <a:moveTo>
                    <a:pt x="5755" y="13899"/>
                  </a:moveTo>
                  <a:lnTo>
                    <a:pt x="6220" y="15420"/>
                  </a:lnTo>
                  <a:cubicBezTo>
                    <a:pt x="6672" y="15160"/>
                    <a:pt x="7196" y="14908"/>
                    <a:pt x="7835" y="14689"/>
                  </a:cubicBezTo>
                  <a:cubicBezTo>
                    <a:pt x="8490" y="14462"/>
                    <a:pt x="9078" y="14411"/>
                    <a:pt x="9601" y="14456"/>
                  </a:cubicBezTo>
                  <a:lnTo>
                    <a:pt x="9119" y="12880"/>
                  </a:lnTo>
                  <a:cubicBezTo>
                    <a:pt x="8579" y="12882"/>
                    <a:pt x="7996" y="12960"/>
                    <a:pt x="7372" y="13175"/>
                  </a:cubicBezTo>
                  <a:cubicBezTo>
                    <a:pt x="6745" y="13391"/>
                    <a:pt x="6215" y="13642"/>
                    <a:pt x="5755" y="13899"/>
                  </a:cubicBezTo>
                  <a:close/>
                  <a:moveTo>
                    <a:pt x="13396" y="11403"/>
                  </a:moveTo>
                  <a:lnTo>
                    <a:pt x="13879" y="12979"/>
                  </a:lnTo>
                  <a:cubicBezTo>
                    <a:pt x="14278" y="12615"/>
                    <a:pt x="14782" y="12290"/>
                    <a:pt x="15438" y="12065"/>
                  </a:cubicBezTo>
                  <a:cubicBezTo>
                    <a:pt x="16076" y="11844"/>
                    <a:pt x="16640" y="11720"/>
                    <a:pt x="17150" y="11649"/>
                  </a:cubicBezTo>
                  <a:lnTo>
                    <a:pt x="16685" y="10128"/>
                  </a:lnTo>
                  <a:cubicBezTo>
                    <a:pt x="16170" y="10208"/>
                    <a:pt x="15601" y="10335"/>
                    <a:pt x="14975" y="10551"/>
                  </a:cubicBezTo>
                  <a:cubicBezTo>
                    <a:pt x="14348" y="10766"/>
                    <a:pt x="13833" y="11069"/>
                    <a:pt x="13396" y="11403"/>
                  </a:cubicBezTo>
                  <a:close/>
                  <a:moveTo>
                    <a:pt x="12392" y="8123"/>
                  </a:moveTo>
                  <a:lnTo>
                    <a:pt x="12875" y="9698"/>
                  </a:lnTo>
                  <a:cubicBezTo>
                    <a:pt x="13274" y="9335"/>
                    <a:pt x="13778" y="9010"/>
                    <a:pt x="14434" y="8785"/>
                  </a:cubicBezTo>
                  <a:cubicBezTo>
                    <a:pt x="15072" y="8564"/>
                    <a:pt x="15636" y="8440"/>
                    <a:pt x="16146" y="8369"/>
                  </a:cubicBezTo>
                  <a:lnTo>
                    <a:pt x="15680" y="6848"/>
                  </a:lnTo>
                  <a:cubicBezTo>
                    <a:pt x="15166" y="6928"/>
                    <a:pt x="14597" y="7055"/>
                    <a:pt x="13971" y="7271"/>
                  </a:cubicBezTo>
                  <a:cubicBezTo>
                    <a:pt x="13345" y="7486"/>
                    <a:pt x="12830" y="7787"/>
                    <a:pt x="12392" y="8123"/>
                  </a:cubicBezTo>
                  <a:close/>
                  <a:moveTo>
                    <a:pt x="11389" y="4842"/>
                  </a:moveTo>
                  <a:lnTo>
                    <a:pt x="11872" y="6417"/>
                  </a:lnTo>
                  <a:cubicBezTo>
                    <a:pt x="12271" y="6054"/>
                    <a:pt x="12775" y="5729"/>
                    <a:pt x="13431" y="5504"/>
                  </a:cubicBezTo>
                  <a:cubicBezTo>
                    <a:pt x="14069" y="5283"/>
                    <a:pt x="14633" y="5159"/>
                    <a:pt x="15143" y="5088"/>
                  </a:cubicBezTo>
                  <a:lnTo>
                    <a:pt x="14677" y="3567"/>
                  </a:lnTo>
                  <a:cubicBezTo>
                    <a:pt x="14162" y="3646"/>
                    <a:pt x="13594" y="3774"/>
                    <a:pt x="12968" y="3990"/>
                  </a:cubicBezTo>
                  <a:cubicBezTo>
                    <a:pt x="12342" y="4206"/>
                    <a:pt x="11826" y="4507"/>
                    <a:pt x="11389" y="484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0" name="Group 21"/>
          <p:cNvGrpSpPr/>
          <p:nvPr/>
        </p:nvGrpSpPr>
        <p:grpSpPr>
          <a:xfrm>
            <a:off x="4075268" y="2685488"/>
            <a:ext cx="624501" cy="624502"/>
            <a:chOff x="0" y="0"/>
            <a:chExt cx="969008" cy="969008"/>
          </a:xfrm>
        </p:grpSpPr>
        <p:sp>
          <p:nvSpPr>
            <p:cNvPr id="73" name="Freeform: Shape 22"/>
            <p:cNvSpPr/>
            <p:nvPr/>
          </p:nvSpPr>
          <p:spPr>
            <a:xfrm>
              <a:off x="0" y="0"/>
              <a:ext cx="969008" cy="96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Freeform: Shape 23"/>
            <p:cNvSpPr/>
            <p:nvPr/>
          </p:nvSpPr>
          <p:spPr>
            <a:xfrm>
              <a:off x="321391" y="272922"/>
              <a:ext cx="326225" cy="423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8" h="21164" extrusionOk="0">
                  <a:moveTo>
                    <a:pt x="13691" y="4182"/>
                  </a:moveTo>
                  <a:cubicBezTo>
                    <a:pt x="12508" y="3546"/>
                    <a:pt x="11931" y="2543"/>
                    <a:pt x="12404" y="1937"/>
                  </a:cubicBezTo>
                  <a:cubicBezTo>
                    <a:pt x="12876" y="1334"/>
                    <a:pt x="14218" y="1362"/>
                    <a:pt x="15398" y="1998"/>
                  </a:cubicBezTo>
                  <a:cubicBezTo>
                    <a:pt x="16583" y="2634"/>
                    <a:pt x="17155" y="3639"/>
                    <a:pt x="16684" y="4242"/>
                  </a:cubicBezTo>
                  <a:cubicBezTo>
                    <a:pt x="16213" y="4845"/>
                    <a:pt x="14874" y="4818"/>
                    <a:pt x="13691" y="4182"/>
                  </a:cubicBezTo>
                  <a:close/>
                  <a:moveTo>
                    <a:pt x="14777" y="15159"/>
                  </a:moveTo>
                  <a:cubicBezTo>
                    <a:pt x="14795" y="15127"/>
                    <a:pt x="14807" y="15091"/>
                    <a:pt x="14825" y="15057"/>
                  </a:cubicBezTo>
                  <a:cubicBezTo>
                    <a:pt x="14896" y="14928"/>
                    <a:pt x="14958" y="14799"/>
                    <a:pt x="15009" y="14664"/>
                  </a:cubicBezTo>
                  <a:cubicBezTo>
                    <a:pt x="15017" y="14639"/>
                    <a:pt x="15021" y="14615"/>
                    <a:pt x="15030" y="14593"/>
                  </a:cubicBezTo>
                  <a:cubicBezTo>
                    <a:pt x="15082" y="14443"/>
                    <a:pt x="15126" y="14295"/>
                    <a:pt x="15161" y="14143"/>
                  </a:cubicBezTo>
                  <a:cubicBezTo>
                    <a:pt x="15161" y="14136"/>
                    <a:pt x="15161" y="14130"/>
                    <a:pt x="15161" y="14120"/>
                  </a:cubicBezTo>
                  <a:cubicBezTo>
                    <a:pt x="15421" y="12832"/>
                    <a:pt x="14968" y="11394"/>
                    <a:pt x="13930" y="10096"/>
                  </a:cubicBezTo>
                  <a:lnTo>
                    <a:pt x="15410" y="8206"/>
                  </a:lnTo>
                  <a:cubicBezTo>
                    <a:pt x="17115" y="8386"/>
                    <a:pt x="18589" y="8031"/>
                    <a:pt x="19298" y="7124"/>
                  </a:cubicBezTo>
                  <a:cubicBezTo>
                    <a:pt x="20528" y="5555"/>
                    <a:pt x="19031" y="2944"/>
                    <a:pt x="15959" y="1289"/>
                  </a:cubicBezTo>
                  <a:cubicBezTo>
                    <a:pt x="12884" y="-367"/>
                    <a:pt x="9398" y="-436"/>
                    <a:pt x="8170" y="1130"/>
                  </a:cubicBezTo>
                  <a:cubicBezTo>
                    <a:pt x="7458" y="2039"/>
                    <a:pt x="7666" y="3299"/>
                    <a:pt x="8560" y="4518"/>
                  </a:cubicBezTo>
                  <a:lnTo>
                    <a:pt x="7078" y="6407"/>
                  </a:lnTo>
                  <a:cubicBezTo>
                    <a:pt x="5227" y="6150"/>
                    <a:pt x="3458" y="6390"/>
                    <a:pt x="2143" y="7113"/>
                  </a:cubicBezTo>
                  <a:cubicBezTo>
                    <a:pt x="2135" y="7115"/>
                    <a:pt x="2126" y="7117"/>
                    <a:pt x="2120" y="7122"/>
                  </a:cubicBezTo>
                  <a:cubicBezTo>
                    <a:pt x="1967" y="7208"/>
                    <a:pt x="1817" y="7302"/>
                    <a:pt x="1677" y="7402"/>
                  </a:cubicBezTo>
                  <a:cubicBezTo>
                    <a:pt x="1655" y="7417"/>
                    <a:pt x="1628" y="7431"/>
                    <a:pt x="1610" y="7447"/>
                  </a:cubicBezTo>
                  <a:cubicBezTo>
                    <a:pt x="1479" y="7539"/>
                    <a:pt x="1362" y="7643"/>
                    <a:pt x="1249" y="7747"/>
                  </a:cubicBezTo>
                  <a:cubicBezTo>
                    <a:pt x="1222" y="7773"/>
                    <a:pt x="1185" y="7796"/>
                    <a:pt x="1159" y="7824"/>
                  </a:cubicBezTo>
                  <a:cubicBezTo>
                    <a:pt x="1018" y="7957"/>
                    <a:pt x="887" y="8098"/>
                    <a:pt x="773" y="8248"/>
                  </a:cubicBezTo>
                  <a:cubicBezTo>
                    <a:pt x="-1072" y="10599"/>
                    <a:pt x="502" y="14158"/>
                    <a:pt x="4282" y="16195"/>
                  </a:cubicBezTo>
                  <a:cubicBezTo>
                    <a:pt x="8065" y="18232"/>
                    <a:pt x="12626" y="17974"/>
                    <a:pt x="14466" y="15623"/>
                  </a:cubicBezTo>
                  <a:cubicBezTo>
                    <a:pt x="14582" y="15474"/>
                    <a:pt x="14689" y="15318"/>
                    <a:pt x="14777" y="15159"/>
                  </a:cubicBezTo>
                  <a:close/>
                  <a:moveTo>
                    <a:pt x="2898" y="16410"/>
                  </a:moveTo>
                  <a:lnTo>
                    <a:pt x="93" y="19992"/>
                  </a:lnTo>
                  <a:lnTo>
                    <a:pt x="391" y="21164"/>
                  </a:lnTo>
                  <a:lnTo>
                    <a:pt x="1804" y="20914"/>
                  </a:lnTo>
                  <a:lnTo>
                    <a:pt x="4609" y="17333"/>
                  </a:lnTo>
                  <a:cubicBezTo>
                    <a:pt x="4310" y="17201"/>
                    <a:pt x="4014" y="17060"/>
                    <a:pt x="3727" y="16904"/>
                  </a:cubicBezTo>
                  <a:cubicBezTo>
                    <a:pt x="3437" y="16748"/>
                    <a:pt x="3160" y="16582"/>
                    <a:pt x="2898" y="164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8220236" y="3851773"/>
            <a:ext cx="3288631" cy="951390"/>
            <a:chOff x="719138" y="4748567"/>
            <a:chExt cx="2186768" cy="951390"/>
          </a:xfrm>
        </p:grpSpPr>
        <p:sp>
          <p:nvSpPr>
            <p:cNvPr id="71" name="TextBox 31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72" name="TextBox 32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2" name="Group 33"/>
          <p:cNvGrpSpPr/>
          <p:nvPr/>
        </p:nvGrpSpPr>
        <p:grpSpPr>
          <a:xfrm>
            <a:off x="867857" y="2504799"/>
            <a:ext cx="3207411" cy="951390"/>
            <a:chOff x="719138" y="4748567"/>
            <a:chExt cx="2186768" cy="951390"/>
          </a:xfrm>
        </p:grpSpPr>
        <p:sp>
          <p:nvSpPr>
            <p:cNvPr id="69" name="TextBox 34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70" name="TextBox 35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216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3" name="Group 36"/>
          <p:cNvGrpSpPr/>
          <p:nvPr/>
        </p:nvGrpSpPr>
        <p:grpSpPr>
          <a:xfrm>
            <a:off x="7109209" y="1515326"/>
            <a:ext cx="4099359" cy="682704"/>
            <a:chOff x="719138" y="4748567"/>
            <a:chExt cx="2186768" cy="682704"/>
          </a:xfrm>
        </p:grpSpPr>
        <p:sp>
          <p:nvSpPr>
            <p:cNvPr id="67" name="TextBox 37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68" name="TextBox 38"/>
            <p:cNvSpPr txBox="1"/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4" name="Group 39"/>
          <p:cNvGrpSpPr/>
          <p:nvPr/>
        </p:nvGrpSpPr>
        <p:grpSpPr>
          <a:xfrm>
            <a:off x="970717" y="4977805"/>
            <a:ext cx="4099359" cy="682704"/>
            <a:chOff x="719138" y="4748567"/>
            <a:chExt cx="2186768" cy="682704"/>
          </a:xfrm>
        </p:grpSpPr>
        <p:sp>
          <p:nvSpPr>
            <p:cNvPr id="65" name="TextBox 40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216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66" name="TextBox 41"/>
            <p:cNvSpPr txBox="1"/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216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7"/>
          <p:cNvSpPr/>
          <p:nvPr/>
        </p:nvSpPr>
        <p:spPr>
          <a:xfrm>
            <a:off x="3842658" y="1880828"/>
            <a:ext cx="1828800" cy="1828800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9" name="Arc 8"/>
          <p:cNvSpPr/>
          <p:nvPr/>
        </p:nvSpPr>
        <p:spPr>
          <a:xfrm>
            <a:off x="3842658" y="1880828"/>
            <a:ext cx="1828800" cy="1828800"/>
          </a:xfrm>
          <a:prstGeom prst="arc">
            <a:avLst>
              <a:gd name="adj1" fmla="val 16200000"/>
              <a:gd name="adj2" fmla="val 5682519"/>
            </a:avLst>
          </a:prstGeom>
          <a:noFill/>
          <a:ln w="762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TextBox 9"/>
          <p:cNvSpPr txBox="1"/>
          <p:nvPr/>
        </p:nvSpPr>
        <p:spPr>
          <a:xfrm>
            <a:off x="4330499" y="2351917"/>
            <a:ext cx="853118" cy="69249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600" b="1">
                <a:solidFill>
                  <a:schemeClr val="accent2"/>
                </a:solidFill>
              </a:rPr>
              <a:t>50%</a:t>
            </a:r>
            <a:endParaRPr lang="en-US" sz="2600" b="1">
              <a:solidFill>
                <a:schemeClr val="accent2"/>
              </a:solidFill>
            </a:endParaRPr>
          </a:p>
        </p:txBody>
      </p:sp>
      <p:sp>
        <p:nvSpPr>
          <p:cNvPr id="21" name="Oval 10"/>
          <p:cNvSpPr/>
          <p:nvPr/>
        </p:nvSpPr>
        <p:spPr>
          <a:xfrm>
            <a:off x="6520544" y="1880828"/>
            <a:ext cx="1828800" cy="1828800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2" name="Arc 11"/>
          <p:cNvSpPr/>
          <p:nvPr/>
        </p:nvSpPr>
        <p:spPr>
          <a:xfrm>
            <a:off x="6520544" y="1880828"/>
            <a:ext cx="1828800" cy="1828800"/>
          </a:xfrm>
          <a:prstGeom prst="arc">
            <a:avLst>
              <a:gd name="adj1" fmla="val 16200000"/>
              <a:gd name="adj2" fmla="val 19153541"/>
            </a:avLst>
          </a:prstGeom>
          <a:noFill/>
          <a:ln w="762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3" name="TextBox 12"/>
          <p:cNvSpPr txBox="1"/>
          <p:nvPr/>
        </p:nvSpPr>
        <p:spPr>
          <a:xfrm>
            <a:off x="7008385" y="2351917"/>
            <a:ext cx="853118" cy="69249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600" b="1">
                <a:solidFill>
                  <a:schemeClr val="accent3"/>
                </a:solidFill>
              </a:rPr>
              <a:t>10%</a:t>
            </a:r>
            <a:endParaRPr lang="en-US" sz="2600" b="1">
              <a:solidFill>
                <a:schemeClr val="accent3"/>
              </a:solidFill>
            </a:endParaRPr>
          </a:p>
        </p:txBody>
      </p:sp>
      <p:sp>
        <p:nvSpPr>
          <p:cNvPr id="24" name="Oval 13"/>
          <p:cNvSpPr/>
          <p:nvPr/>
        </p:nvSpPr>
        <p:spPr>
          <a:xfrm>
            <a:off x="9198430" y="1880828"/>
            <a:ext cx="1828800" cy="1828800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5" name="Arc 14"/>
          <p:cNvSpPr/>
          <p:nvPr/>
        </p:nvSpPr>
        <p:spPr>
          <a:xfrm>
            <a:off x="9198430" y="1880828"/>
            <a:ext cx="1828800" cy="1828800"/>
          </a:xfrm>
          <a:prstGeom prst="arc">
            <a:avLst>
              <a:gd name="adj1" fmla="val 16200000"/>
              <a:gd name="adj2" fmla="val 13725737"/>
            </a:avLst>
          </a:prstGeom>
          <a:noFill/>
          <a:ln w="762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6" name="TextBox 15"/>
          <p:cNvSpPr txBox="1"/>
          <p:nvPr/>
        </p:nvSpPr>
        <p:spPr>
          <a:xfrm>
            <a:off x="9686271" y="2351917"/>
            <a:ext cx="853118" cy="69249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600" b="1">
                <a:solidFill>
                  <a:schemeClr val="accent4"/>
                </a:solidFill>
              </a:rPr>
              <a:t>90%</a:t>
            </a:r>
            <a:endParaRPr lang="en-US" sz="2600" b="1">
              <a:solidFill>
                <a:schemeClr val="accent4"/>
              </a:solidFill>
            </a:endParaRPr>
          </a:p>
        </p:txBody>
      </p:sp>
      <p:sp>
        <p:nvSpPr>
          <p:cNvPr id="27" name="Oval 4"/>
          <p:cNvSpPr/>
          <p:nvPr/>
        </p:nvSpPr>
        <p:spPr>
          <a:xfrm>
            <a:off x="1164772" y="1880828"/>
            <a:ext cx="1828800" cy="1828800"/>
          </a:xfrm>
          <a:prstGeom prst="ellipse">
            <a:avLst/>
          </a:prstGeom>
          <a:noFill/>
          <a:ln w="76200">
            <a:solidFill>
              <a:schemeClr val="bg1">
                <a:lumMod val="8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8" name="Arc 5"/>
          <p:cNvSpPr/>
          <p:nvPr/>
        </p:nvSpPr>
        <p:spPr>
          <a:xfrm>
            <a:off x="1164772" y="1880828"/>
            <a:ext cx="1828800" cy="1828800"/>
          </a:xfrm>
          <a:prstGeom prst="arc">
            <a:avLst>
              <a:gd name="adj1" fmla="val 16200000"/>
              <a:gd name="adj2" fmla="val 9362541"/>
            </a:avLst>
          </a:prstGeom>
          <a:noFill/>
          <a:ln w="762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9" name="TextBox 6"/>
          <p:cNvSpPr txBox="1"/>
          <p:nvPr/>
        </p:nvSpPr>
        <p:spPr>
          <a:xfrm>
            <a:off x="1652613" y="2351917"/>
            <a:ext cx="853118" cy="69249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600" b="1">
                <a:solidFill>
                  <a:schemeClr val="accent1"/>
                </a:solidFill>
              </a:rPr>
              <a:t>75%</a:t>
            </a:r>
            <a:endParaRPr lang="en-US" sz="2600" b="1">
              <a:solidFill>
                <a:schemeClr val="accent1"/>
              </a:solidFill>
            </a:endParaRPr>
          </a:p>
        </p:txBody>
      </p:sp>
      <p:sp>
        <p:nvSpPr>
          <p:cNvPr id="30" name="Freeform: Shape 24"/>
          <p:cNvSpPr/>
          <p:nvPr/>
        </p:nvSpPr>
        <p:spPr bwMode="auto">
          <a:xfrm>
            <a:off x="1911719" y="3956013"/>
            <a:ext cx="313638" cy="347334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1" name="Freeform: Shape 25"/>
          <p:cNvSpPr/>
          <p:nvPr/>
        </p:nvSpPr>
        <p:spPr bwMode="auto">
          <a:xfrm>
            <a:off x="7226542" y="3977251"/>
            <a:ext cx="416802" cy="279346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2" name="Freeform: Shape 26"/>
          <p:cNvSpPr>
            <a:spLocks noChangeAspect="1"/>
          </p:cNvSpPr>
          <p:nvPr/>
        </p:nvSpPr>
        <p:spPr bwMode="auto">
          <a:xfrm>
            <a:off x="4593810" y="3956013"/>
            <a:ext cx="326494" cy="326494"/>
          </a:xfrm>
          <a:custGeom>
            <a:avLst/>
            <a:gdLst/>
            <a:ahLst/>
            <a:cxnLst>
              <a:cxn ang="0">
                <a:pos x="48" y="26"/>
              </a:cxn>
              <a:cxn ang="0">
                <a:pos x="16" y="58"/>
              </a:cxn>
              <a:cxn ang="0">
                <a:pos x="0" y="58"/>
              </a:cxn>
              <a:cxn ang="0">
                <a:pos x="0" y="42"/>
              </a:cxn>
              <a:cxn ang="0">
                <a:pos x="32" y="10"/>
              </a:cxn>
              <a:cxn ang="0">
                <a:pos x="48" y="26"/>
              </a:cxn>
              <a:cxn ang="0">
                <a:pos x="18" y="50"/>
              </a:cxn>
              <a:cxn ang="0">
                <a:pos x="9" y="41"/>
              </a:cxn>
              <a:cxn ang="0">
                <a:pos x="5" y="44"/>
              </a:cxn>
              <a:cxn ang="0">
                <a:pos x="5" y="48"/>
              </a:cxn>
              <a:cxn ang="0">
                <a:pos x="10" y="48"/>
              </a:cxn>
              <a:cxn ang="0">
                <a:pos x="10" y="53"/>
              </a:cxn>
              <a:cxn ang="0">
                <a:pos x="14" y="53"/>
              </a:cxn>
              <a:cxn ang="0">
                <a:pos x="18" y="50"/>
              </a:cxn>
              <a:cxn ang="0">
                <a:pos x="33" y="17"/>
              </a:cxn>
              <a:cxn ang="0">
                <a:pos x="33" y="17"/>
              </a:cxn>
              <a:cxn ang="0">
                <a:pos x="12" y="38"/>
              </a:cxn>
              <a:cxn ang="0">
                <a:pos x="12" y="38"/>
              </a:cxn>
              <a:cxn ang="0">
                <a:pos x="13" y="39"/>
              </a:cxn>
              <a:cxn ang="0">
                <a:pos x="13" y="39"/>
              </a:cxn>
              <a:cxn ang="0">
                <a:pos x="34" y="18"/>
              </a:cxn>
              <a:cxn ang="0">
                <a:pos x="34" y="18"/>
              </a:cxn>
              <a:cxn ang="0">
                <a:pos x="33" y="17"/>
              </a:cxn>
              <a:cxn ang="0">
                <a:pos x="57" y="18"/>
              </a:cxn>
              <a:cxn ang="0">
                <a:pos x="50" y="24"/>
              </a:cxn>
              <a:cxn ang="0">
                <a:pos x="34" y="8"/>
              </a:cxn>
              <a:cxn ang="0">
                <a:pos x="41" y="2"/>
              </a:cxn>
              <a:cxn ang="0">
                <a:pos x="44" y="0"/>
              </a:cxn>
              <a:cxn ang="0">
                <a:pos x="48" y="2"/>
              </a:cxn>
              <a:cxn ang="0">
                <a:pos x="57" y="11"/>
              </a:cxn>
              <a:cxn ang="0">
                <a:pos x="58" y="14"/>
              </a:cxn>
              <a:cxn ang="0">
                <a:pos x="57" y="18"/>
              </a:cxn>
            </a:cxnLst>
            <a:rect l="0" t="0" r="r" b="b"/>
            <a:pathLst>
              <a:path w="58" h="58">
                <a:moveTo>
                  <a:pt x="48" y="26"/>
                </a:moveTo>
                <a:cubicBezTo>
                  <a:pt x="16" y="58"/>
                  <a:pt x="16" y="58"/>
                  <a:pt x="16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32" y="10"/>
                  <a:pt x="32" y="10"/>
                  <a:pt x="32" y="10"/>
                </a:cubicBezTo>
                <a:lnTo>
                  <a:pt x="48" y="26"/>
                </a:lnTo>
                <a:close/>
                <a:moveTo>
                  <a:pt x="18" y="50"/>
                </a:moveTo>
                <a:cubicBezTo>
                  <a:pt x="9" y="41"/>
                  <a:pt x="9" y="41"/>
                  <a:pt x="9" y="41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8"/>
                  <a:pt x="5" y="48"/>
                  <a:pt x="5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53"/>
                  <a:pt x="10" y="53"/>
                  <a:pt x="10" y="53"/>
                </a:cubicBezTo>
                <a:cubicBezTo>
                  <a:pt x="14" y="53"/>
                  <a:pt x="14" y="53"/>
                  <a:pt x="14" y="53"/>
                </a:cubicBezTo>
                <a:lnTo>
                  <a:pt x="18" y="50"/>
                </a:ln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3" y="17"/>
                </a:cubicBezTo>
                <a:close/>
                <a:moveTo>
                  <a:pt x="57" y="18"/>
                </a:moveTo>
                <a:cubicBezTo>
                  <a:pt x="50" y="24"/>
                  <a:pt x="50" y="24"/>
                  <a:pt x="50" y="24"/>
                </a:cubicBezTo>
                <a:cubicBezTo>
                  <a:pt x="34" y="8"/>
                  <a:pt x="34" y="8"/>
                  <a:pt x="34" y="8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2"/>
                  <a:pt x="58" y="13"/>
                  <a:pt x="58" y="14"/>
                </a:cubicBezTo>
                <a:cubicBezTo>
                  <a:pt x="58" y="15"/>
                  <a:pt x="57" y="17"/>
                  <a:pt x="57" y="1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3" name="Freeform: Shape 27"/>
          <p:cNvSpPr>
            <a:spLocks noChangeAspect="1"/>
          </p:cNvSpPr>
          <p:nvPr/>
        </p:nvSpPr>
        <p:spPr bwMode="auto">
          <a:xfrm>
            <a:off x="9914709" y="3937049"/>
            <a:ext cx="396240" cy="31954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4" name="Rectangle 20"/>
          <p:cNvSpPr/>
          <p:nvPr/>
        </p:nvSpPr>
        <p:spPr>
          <a:xfrm>
            <a:off x="1371285" y="2996187"/>
            <a:ext cx="1415772" cy="46166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sz="1600">
                <a:solidFill>
                  <a:sysClr val="windowText" lastClr="000000"/>
                </a:solidFill>
              </a:rPr>
              <a:t>标题文本预设</a:t>
            </a:r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45" name="Rectangle 28"/>
          <p:cNvSpPr/>
          <p:nvPr/>
        </p:nvSpPr>
        <p:spPr>
          <a:xfrm>
            <a:off x="4049171" y="2996187"/>
            <a:ext cx="1415772" cy="46166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sz="1600">
                <a:solidFill>
                  <a:sysClr val="windowText" lastClr="000000"/>
                </a:solidFill>
              </a:rPr>
              <a:t>标题文本预设</a:t>
            </a:r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46" name="Rectangle 29"/>
          <p:cNvSpPr/>
          <p:nvPr/>
        </p:nvSpPr>
        <p:spPr>
          <a:xfrm>
            <a:off x="6727057" y="2996187"/>
            <a:ext cx="1415772" cy="46166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sz="1600">
                <a:solidFill>
                  <a:sysClr val="windowText" lastClr="000000"/>
                </a:solidFill>
              </a:rPr>
              <a:t>标题文本预设</a:t>
            </a:r>
            <a:endParaRPr lang="zh-CN" altLang="en-US" sz="1600">
              <a:solidFill>
                <a:sysClr val="windowText" lastClr="000000"/>
              </a:solidFill>
            </a:endParaRPr>
          </a:p>
        </p:txBody>
      </p:sp>
      <p:sp>
        <p:nvSpPr>
          <p:cNvPr id="47" name="Rectangle 30"/>
          <p:cNvSpPr/>
          <p:nvPr/>
        </p:nvSpPr>
        <p:spPr>
          <a:xfrm>
            <a:off x="9404943" y="2996187"/>
            <a:ext cx="1415772" cy="46166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 sz="1600">
                <a:solidFill>
                  <a:sysClr val="windowText" lastClr="000000"/>
                </a:solidFill>
              </a:rPr>
              <a:t>标题文本预设</a:t>
            </a:r>
            <a:endParaRPr lang="zh-CN" altLang="en-US" sz="1600">
              <a:solidFill>
                <a:sysClr val="windowText" lastClr="000000"/>
              </a:solidFill>
            </a:endParaRPr>
          </a:p>
        </p:txBody>
      </p:sp>
      <p:grpSp>
        <p:nvGrpSpPr>
          <p:cNvPr id="48" name="Group 22"/>
          <p:cNvGrpSpPr/>
          <p:nvPr/>
        </p:nvGrpSpPr>
        <p:grpSpPr>
          <a:xfrm>
            <a:off x="804675" y="4386841"/>
            <a:ext cx="2508579" cy="926853"/>
            <a:chOff x="804675" y="4386841"/>
            <a:chExt cx="2508579" cy="926853"/>
          </a:xfrm>
        </p:grpSpPr>
        <p:sp>
          <p:nvSpPr>
            <p:cNvPr id="58" name="TextBox 16"/>
            <p:cNvSpPr txBox="1"/>
            <p:nvPr/>
          </p:nvSpPr>
          <p:spPr>
            <a:xfrm>
              <a:off x="811411" y="4759696"/>
              <a:ext cx="2495107" cy="553998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59" name="Rectangle 21"/>
            <p:cNvSpPr/>
            <p:nvPr/>
          </p:nvSpPr>
          <p:spPr>
            <a:xfrm>
              <a:off x="804675" y="4386841"/>
              <a:ext cx="2508579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02767" y="4386841"/>
            <a:ext cx="2508579" cy="926853"/>
            <a:chOff x="804675" y="4386841"/>
            <a:chExt cx="2508579" cy="926853"/>
          </a:xfrm>
        </p:grpSpPr>
        <p:sp>
          <p:nvSpPr>
            <p:cNvPr id="56" name="TextBox 32"/>
            <p:cNvSpPr txBox="1"/>
            <p:nvPr/>
          </p:nvSpPr>
          <p:spPr>
            <a:xfrm>
              <a:off x="811411" y="4759696"/>
              <a:ext cx="2495107" cy="553998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57" name="Rectangle 33"/>
            <p:cNvSpPr/>
            <p:nvPr/>
          </p:nvSpPr>
          <p:spPr>
            <a:xfrm>
              <a:off x="804675" y="4386841"/>
              <a:ext cx="2508579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50" name="Group 34"/>
          <p:cNvGrpSpPr/>
          <p:nvPr/>
        </p:nvGrpSpPr>
        <p:grpSpPr>
          <a:xfrm>
            <a:off x="6200859" y="4386841"/>
            <a:ext cx="2508579" cy="926853"/>
            <a:chOff x="804675" y="4386841"/>
            <a:chExt cx="2508579" cy="926853"/>
          </a:xfrm>
        </p:grpSpPr>
        <p:sp>
          <p:nvSpPr>
            <p:cNvPr id="54" name="TextBox 35"/>
            <p:cNvSpPr txBox="1"/>
            <p:nvPr/>
          </p:nvSpPr>
          <p:spPr>
            <a:xfrm>
              <a:off x="811411" y="4759696"/>
              <a:ext cx="2495107" cy="553998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55" name="Rectangle 36"/>
            <p:cNvSpPr/>
            <p:nvPr/>
          </p:nvSpPr>
          <p:spPr>
            <a:xfrm>
              <a:off x="804675" y="4386841"/>
              <a:ext cx="2508579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</p:grpSp>
      <p:grpSp>
        <p:nvGrpSpPr>
          <p:cNvPr id="51" name="Group 37"/>
          <p:cNvGrpSpPr/>
          <p:nvPr/>
        </p:nvGrpSpPr>
        <p:grpSpPr>
          <a:xfrm>
            <a:off x="8898951" y="4386841"/>
            <a:ext cx="2508579" cy="926853"/>
            <a:chOff x="804675" y="4386841"/>
            <a:chExt cx="2508579" cy="926853"/>
          </a:xfrm>
        </p:grpSpPr>
        <p:sp>
          <p:nvSpPr>
            <p:cNvPr id="52" name="TextBox 38"/>
            <p:cNvSpPr txBox="1"/>
            <p:nvPr/>
          </p:nvSpPr>
          <p:spPr>
            <a:xfrm>
              <a:off x="811411" y="4759696"/>
              <a:ext cx="2495107" cy="553998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 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53" name="Rectangle 39"/>
            <p:cNvSpPr/>
            <p:nvPr/>
          </p:nvSpPr>
          <p:spPr>
            <a:xfrm>
              <a:off x="804675" y="4386841"/>
              <a:ext cx="2508579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任意多边形: 形状 41"/>
          <p:cNvSpPr/>
          <p:nvPr/>
        </p:nvSpPr>
        <p:spPr bwMode="auto">
          <a:xfrm>
            <a:off x="4155566" y="1484784"/>
            <a:ext cx="3880868" cy="3888432"/>
          </a:xfrm>
          <a:custGeom>
            <a:avLst/>
            <a:gdLst>
              <a:gd name="connsiteX0" fmla="*/ 1831442 w 2443510"/>
              <a:gd name="connsiteY0" fmla="*/ 0 h 2448272"/>
              <a:gd name="connsiteX1" fmla="*/ 2443510 w 2443510"/>
              <a:gd name="connsiteY1" fmla="*/ 612068 h 2448272"/>
              <a:gd name="connsiteX2" fmla="*/ 1954795 w 2443510"/>
              <a:gd name="connsiteY2" fmla="*/ 1211701 h 2448272"/>
              <a:gd name="connsiteX3" fmla="*/ 1839238 w 2443510"/>
              <a:gd name="connsiteY3" fmla="*/ 1223350 h 2448272"/>
              <a:gd name="connsiteX4" fmla="*/ 1839238 w 2443510"/>
              <a:gd name="connsiteY4" fmla="*/ 1224442 h 2448272"/>
              <a:gd name="connsiteX5" fmla="*/ 1836204 w 2443510"/>
              <a:gd name="connsiteY5" fmla="*/ 1224136 h 2448272"/>
              <a:gd name="connsiteX6" fmla="*/ 1224136 w 2443510"/>
              <a:gd name="connsiteY6" fmla="*/ 1836204 h 2448272"/>
              <a:gd name="connsiteX7" fmla="*/ 612068 w 2443510"/>
              <a:gd name="connsiteY7" fmla="*/ 2448272 h 2448272"/>
              <a:gd name="connsiteX8" fmla="*/ 0 w 2443510"/>
              <a:gd name="connsiteY8" fmla="*/ 1836204 h 2448272"/>
              <a:gd name="connsiteX9" fmla="*/ 612068 w 2443510"/>
              <a:gd name="connsiteY9" fmla="*/ 1224136 h 2448272"/>
              <a:gd name="connsiteX10" fmla="*/ 615102 w 2443510"/>
              <a:gd name="connsiteY10" fmla="*/ 1224442 h 2448272"/>
              <a:gd name="connsiteX11" fmla="*/ 615102 w 2443510"/>
              <a:gd name="connsiteY11" fmla="*/ 1223350 h 2448272"/>
              <a:gd name="connsiteX12" fmla="*/ 730659 w 2443510"/>
              <a:gd name="connsiteY12" fmla="*/ 1211701 h 2448272"/>
              <a:gd name="connsiteX13" fmla="*/ 1219374 w 2443510"/>
              <a:gd name="connsiteY13" fmla="*/ 612068 h 2448272"/>
              <a:gd name="connsiteX14" fmla="*/ 1831442 w 2443510"/>
              <a:gd name="connsiteY14" fmla="*/ 0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3510" h="2448272">
                <a:moveTo>
                  <a:pt x="1831442" y="0"/>
                </a:moveTo>
                <a:cubicBezTo>
                  <a:pt x="2169478" y="0"/>
                  <a:pt x="2443510" y="274032"/>
                  <a:pt x="2443510" y="612068"/>
                </a:cubicBezTo>
                <a:cubicBezTo>
                  <a:pt x="2443510" y="907850"/>
                  <a:pt x="2233704" y="1154628"/>
                  <a:pt x="1954795" y="1211701"/>
                </a:cubicBezTo>
                <a:lnTo>
                  <a:pt x="1839238" y="1223350"/>
                </a:lnTo>
                <a:lnTo>
                  <a:pt x="1839238" y="1224442"/>
                </a:lnTo>
                <a:lnTo>
                  <a:pt x="1836204" y="1224136"/>
                </a:lnTo>
                <a:cubicBezTo>
                  <a:pt x="1498168" y="1224136"/>
                  <a:pt x="1224136" y="1498168"/>
                  <a:pt x="1224136" y="1836204"/>
                </a:cubicBezTo>
                <a:cubicBezTo>
                  <a:pt x="1224136" y="2174240"/>
                  <a:pt x="950104" y="2448272"/>
                  <a:pt x="612068" y="2448272"/>
                </a:cubicBezTo>
                <a:cubicBezTo>
                  <a:pt x="274032" y="2448272"/>
                  <a:pt x="0" y="2174240"/>
                  <a:pt x="0" y="1836204"/>
                </a:cubicBezTo>
                <a:cubicBezTo>
                  <a:pt x="0" y="1498168"/>
                  <a:pt x="274032" y="1224136"/>
                  <a:pt x="612068" y="1224136"/>
                </a:cubicBezTo>
                <a:lnTo>
                  <a:pt x="615102" y="1224442"/>
                </a:lnTo>
                <a:lnTo>
                  <a:pt x="615102" y="1223350"/>
                </a:lnTo>
                <a:lnTo>
                  <a:pt x="730659" y="1211701"/>
                </a:lnTo>
                <a:cubicBezTo>
                  <a:pt x="1009569" y="1154628"/>
                  <a:pt x="1219374" y="907850"/>
                  <a:pt x="1219374" y="612068"/>
                </a:cubicBezTo>
                <a:cubicBezTo>
                  <a:pt x="1219374" y="274032"/>
                  <a:pt x="1493406" y="0"/>
                  <a:pt x="1831442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3" name="椭圆 42"/>
          <p:cNvSpPr/>
          <p:nvPr/>
        </p:nvSpPr>
        <p:spPr bwMode="auto">
          <a:xfrm>
            <a:off x="4232882" y="1562100"/>
            <a:ext cx="1789584" cy="1789584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4" name="椭圆 43"/>
          <p:cNvSpPr/>
          <p:nvPr/>
        </p:nvSpPr>
        <p:spPr bwMode="auto">
          <a:xfrm>
            <a:off x="6169534" y="3506316"/>
            <a:ext cx="1789584" cy="1789584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5" name="椭圆 44"/>
          <p:cNvSpPr/>
          <p:nvPr/>
        </p:nvSpPr>
        <p:spPr bwMode="auto">
          <a:xfrm>
            <a:off x="4349848" y="3623282"/>
            <a:ext cx="1555652" cy="155565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6" name="椭圆 45"/>
          <p:cNvSpPr/>
          <p:nvPr/>
        </p:nvSpPr>
        <p:spPr bwMode="auto">
          <a:xfrm>
            <a:off x="6286500" y="1679066"/>
            <a:ext cx="1555652" cy="155565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7" name="任意多边形: 形状 46"/>
          <p:cNvSpPr/>
          <p:nvPr/>
        </p:nvSpPr>
        <p:spPr bwMode="auto">
          <a:xfrm>
            <a:off x="6817232" y="4154016"/>
            <a:ext cx="494186" cy="494184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8" name="任意多边形: 形状 47"/>
          <p:cNvSpPr/>
          <p:nvPr/>
        </p:nvSpPr>
        <p:spPr bwMode="auto">
          <a:xfrm>
            <a:off x="4880581" y="2209800"/>
            <a:ext cx="494186" cy="494184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9" name="任意多边形: 形状 48"/>
          <p:cNvSpPr/>
          <p:nvPr/>
        </p:nvSpPr>
        <p:spPr bwMode="auto">
          <a:xfrm>
            <a:off x="4880580" y="4154016"/>
            <a:ext cx="494186" cy="494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413" y="19459"/>
                </a:moveTo>
                <a:cubicBezTo>
                  <a:pt x="3413" y="20724"/>
                  <a:pt x="4778" y="21600"/>
                  <a:pt x="6046" y="21600"/>
                </a:cubicBezTo>
                <a:cubicBezTo>
                  <a:pt x="7363" y="21600"/>
                  <a:pt x="8191" y="20724"/>
                  <a:pt x="8191" y="19459"/>
                </a:cubicBezTo>
                <a:cubicBezTo>
                  <a:pt x="8191" y="18146"/>
                  <a:pt x="7363" y="16832"/>
                  <a:pt x="6046" y="16832"/>
                </a:cubicBezTo>
                <a:cubicBezTo>
                  <a:pt x="4778" y="16832"/>
                  <a:pt x="3413" y="18146"/>
                  <a:pt x="3413" y="19459"/>
                </a:cubicBezTo>
                <a:close/>
                <a:moveTo>
                  <a:pt x="15554" y="19459"/>
                </a:moveTo>
                <a:cubicBezTo>
                  <a:pt x="15554" y="20724"/>
                  <a:pt x="16822" y="21600"/>
                  <a:pt x="18138" y="21600"/>
                </a:cubicBezTo>
                <a:cubicBezTo>
                  <a:pt x="19455" y="21600"/>
                  <a:pt x="20332" y="20724"/>
                  <a:pt x="20332" y="19459"/>
                </a:cubicBezTo>
                <a:cubicBezTo>
                  <a:pt x="20332" y="18146"/>
                  <a:pt x="19455" y="16832"/>
                  <a:pt x="18138" y="16832"/>
                </a:cubicBezTo>
                <a:cubicBezTo>
                  <a:pt x="16822" y="16832"/>
                  <a:pt x="15554" y="18146"/>
                  <a:pt x="15554" y="19459"/>
                </a:cubicBezTo>
                <a:close/>
                <a:moveTo>
                  <a:pt x="7753" y="13816"/>
                </a:moveTo>
                <a:cubicBezTo>
                  <a:pt x="21161" y="9924"/>
                  <a:pt x="21161" y="9924"/>
                  <a:pt x="21161" y="9924"/>
                </a:cubicBezTo>
                <a:cubicBezTo>
                  <a:pt x="21600" y="9924"/>
                  <a:pt x="21600" y="9486"/>
                  <a:pt x="21600" y="9097"/>
                </a:cubicBezTo>
                <a:cubicBezTo>
                  <a:pt x="21600" y="2627"/>
                  <a:pt x="21600" y="2627"/>
                  <a:pt x="21600" y="2627"/>
                </a:cubicBezTo>
                <a:cubicBezTo>
                  <a:pt x="4778" y="2627"/>
                  <a:pt x="4778" y="2627"/>
                  <a:pt x="4778" y="2627"/>
                </a:cubicBezTo>
                <a:cubicBezTo>
                  <a:pt x="4778" y="486"/>
                  <a:pt x="4778" y="486"/>
                  <a:pt x="4778" y="486"/>
                </a:cubicBezTo>
                <a:lnTo>
                  <a:pt x="4340" y="0"/>
                </a:lnTo>
                <a:cubicBezTo>
                  <a:pt x="439" y="0"/>
                  <a:pt x="439" y="0"/>
                  <a:pt x="439" y="0"/>
                </a:cubicBezTo>
                <a:cubicBezTo>
                  <a:pt x="0" y="0"/>
                  <a:pt x="0" y="486"/>
                  <a:pt x="0" y="486"/>
                </a:cubicBezTo>
                <a:cubicBezTo>
                  <a:pt x="0" y="2627"/>
                  <a:pt x="0" y="2627"/>
                  <a:pt x="0" y="2627"/>
                </a:cubicBezTo>
                <a:cubicBezTo>
                  <a:pt x="2194" y="2627"/>
                  <a:pt x="2194" y="2627"/>
                  <a:pt x="2194" y="2627"/>
                </a:cubicBezTo>
                <a:cubicBezTo>
                  <a:pt x="4778" y="13378"/>
                  <a:pt x="4778" y="13378"/>
                  <a:pt x="4778" y="13378"/>
                </a:cubicBezTo>
                <a:cubicBezTo>
                  <a:pt x="4778" y="14692"/>
                  <a:pt x="4778" y="14692"/>
                  <a:pt x="4778" y="14692"/>
                </a:cubicBezTo>
                <a:cubicBezTo>
                  <a:pt x="4778" y="16443"/>
                  <a:pt x="4778" y="16443"/>
                  <a:pt x="4778" y="16443"/>
                </a:cubicBezTo>
                <a:cubicBezTo>
                  <a:pt x="4778" y="16832"/>
                  <a:pt x="5168" y="16832"/>
                  <a:pt x="5168" y="16832"/>
                </a:cubicBezTo>
                <a:cubicBezTo>
                  <a:pt x="6046" y="16832"/>
                  <a:pt x="6046" y="16832"/>
                  <a:pt x="6046" y="16832"/>
                </a:cubicBezTo>
                <a:cubicBezTo>
                  <a:pt x="18138" y="16832"/>
                  <a:pt x="18138" y="16832"/>
                  <a:pt x="18138" y="16832"/>
                </a:cubicBezTo>
                <a:cubicBezTo>
                  <a:pt x="21161" y="16832"/>
                  <a:pt x="21161" y="16832"/>
                  <a:pt x="21161" y="16832"/>
                </a:cubicBezTo>
                <a:cubicBezTo>
                  <a:pt x="21600" y="16832"/>
                  <a:pt x="21600" y="16832"/>
                  <a:pt x="21600" y="16443"/>
                </a:cubicBezTo>
                <a:cubicBezTo>
                  <a:pt x="21600" y="14692"/>
                  <a:pt x="21600" y="14692"/>
                  <a:pt x="21600" y="14692"/>
                </a:cubicBezTo>
                <a:cubicBezTo>
                  <a:pt x="8191" y="14692"/>
                  <a:pt x="8191" y="14692"/>
                  <a:pt x="8191" y="14692"/>
                </a:cubicBezTo>
                <a:cubicBezTo>
                  <a:pt x="6485" y="14692"/>
                  <a:pt x="6485" y="13816"/>
                  <a:pt x="7753" y="138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0" name="任意多边形: 形状 49"/>
          <p:cNvSpPr/>
          <p:nvPr/>
        </p:nvSpPr>
        <p:spPr>
          <a:xfrm>
            <a:off x="6817233" y="2209111"/>
            <a:ext cx="494186" cy="494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1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40" name="矩形 39"/>
          <p:cNvSpPr/>
          <p:nvPr/>
        </p:nvSpPr>
        <p:spPr>
          <a:xfrm>
            <a:off x="1307533" y="2065087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>
              <a:solidFill>
                <a:schemeClr val="accent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07533" y="2311308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07533" y="4009992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2">
                  <a:lumMod val="100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07533" y="4256213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97247" y="2063971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2">
                  <a:lumMod val="100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297247" y="2310192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97247" y="4009992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1">
                  <a:lumMod val="10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97247" y="4256213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40" grpId="0"/>
      <p:bldP spid="41" grpId="0"/>
      <p:bldP spid="38" grpId="0"/>
      <p:bldP spid="39" grpId="0"/>
      <p:bldP spid="36" grpId="0"/>
      <p:bldP spid="37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0" b="42582"/>
          <a:stretch>
            <a:fillRect/>
          </a:stretch>
        </p:blipFill>
        <p:spPr>
          <a:xfrm flipH="1">
            <a:off x="-1" y="5724144"/>
            <a:ext cx="1645211" cy="1133856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8" r="42874"/>
          <a:stretch>
            <a:fillRect/>
          </a:stretch>
        </p:blipFill>
        <p:spPr>
          <a:xfrm>
            <a:off x="10561320" y="-9144"/>
            <a:ext cx="1630680" cy="1019869"/>
          </a:xfrm>
          <a:prstGeom prst="rect">
            <a:avLst/>
          </a:prstGeom>
        </p:spPr>
      </p:pic>
      <p:sp>
        <p:nvSpPr>
          <p:cNvPr id="6" name="PA_文本框 76"/>
          <p:cNvSpPr txBox="1"/>
          <p:nvPr>
            <p:custDataLst>
              <p:tags r:id="rId5"/>
            </p:custDataLst>
          </p:nvPr>
        </p:nvSpPr>
        <p:spPr>
          <a:xfrm>
            <a:off x="5234880" y="222356"/>
            <a:ext cx="172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79464"/>
                </a:solidFill>
                <a:cs typeface="+mn-ea"/>
                <a:sym typeface="+mn-lt"/>
              </a:rPr>
              <a:t>此处添加标题</a:t>
            </a:r>
            <a:endParaRPr lang="zh-CN" altLang="en-US" sz="2000" dirty="0">
              <a:solidFill>
                <a:srgbClr val="779464"/>
              </a:solidFill>
              <a:cs typeface="+mn-ea"/>
              <a:sym typeface="+mn-lt"/>
            </a:endParaRPr>
          </a:p>
        </p:txBody>
      </p:sp>
      <p:sp>
        <p:nvSpPr>
          <p:cNvPr id="7" name="PA_文本框 6"/>
          <p:cNvSpPr txBox="1"/>
          <p:nvPr>
            <p:custDataLst>
              <p:tags r:id="rId6"/>
            </p:custDataLst>
          </p:nvPr>
        </p:nvSpPr>
        <p:spPr>
          <a:xfrm>
            <a:off x="4569336" y="523592"/>
            <a:ext cx="30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the title here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PA_直接连接符 7"/>
          <p:cNvCxnSpPr/>
          <p:nvPr>
            <p:custDataLst>
              <p:tags r:id="rId7"/>
            </p:custDataLst>
          </p:nvPr>
        </p:nvCxnSpPr>
        <p:spPr>
          <a:xfrm>
            <a:off x="6027654" y="832587"/>
            <a:ext cx="136690" cy="0"/>
          </a:xfrm>
          <a:prstGeom prst="line">
            <a:avLst/>
          </a:prstGeom>
          <a:ln w="19050" cap="rnd">
            <a:solidFill>
              <a:srgbClr val="779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PA_组合 8"/>
          <p:cNvGrpSpPr/>
          <p:nvPr>
            <p:custDataLst>
              <p:tags r:id="rId8"/>
            </p:custDataLst>
          </p:nvPr>
        </p:nvGrpSpPr>
        <p:grpSpPr>
          <a:xfrm>
            <a:off x="1216049" y="2090136"/>
            <a:ext cx="4339119" cy="3782646"/>
            <a:chOff x="2098355" y="789986"/>
            <a:chExt cx="4201275" cy="366247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559" y="894550"/>
              <a:ext cx="3838868" cy="2562094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9" name="PA_文本框 76"/>
          <p:cNvSpPr txBox="1"/>
          <p:nvPr>
            <p:custDataLst>
              <p:tags r:id="rId11"/>
            </p:custDataLst>
          </p:nvPr>
        </p:nvSpPr>
        <p:spPr>
          <a:xfrm>
            <a:off x="6648953" y="1985967"/>
            <a:ext cx="14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PA_文本框 19"/>
          <p:cNvSpPr txBox="1"/>
          <p:nvPr>
            <p:custDataLst>
              <p:tags r:id="rId12"/>
            </p:custDataLst>
          </p:nvPr>
        </p:nvSpPr>
        <p:spPr>
          <a:xfrm>
            <a:off x="6648953" y="2677150"/>
            <a:ext cx="4631780" cy="317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30000"/>
              </a:lnSpc>
              <a:buFont typeface="+mj-lt"/>
              <a:buAutoNum type="romanU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请在此添加文字说明，请在此添加文字说明，请在此添加文字说明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00050" indent="-400050">
              <a:lnSpc>
                <a:spcPct val="130000"/>
              </a:lnSpc>
              <a:buFont typeface="+mj-lt"/>
              <a:buAutoNum type="romanUcPeriod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00050" indent="-400050">
              <a:lnSpc>
                <a:spcPct val="130000"/>
              </a:lnSpc>
              <a:buFont typeface="+mj-lt"/>
              <a:buAutoNum type="romanUcPeriod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00050" indent="-400050">
              <a:lnSpc>
                <a:spcPct val="130000"/>
              </a:lnSpc>
              <a:buFont typeface="+mj-lt"/>
              <a:buAutoNum type="romanU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请在此添加文字说明，请在此添加文字说明，请在此添加文字说明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00050" indent="-400050">
              <a:lnSpc>
                <a:spcPct val="130000"/>
              </a:lnSpc>
              <a:buFont typeface="+mj-lt"/>
              <a:buAutoNum type="romanUcPeriod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00050" indent="-400050">
              <a:lnSpc>
                <a:spcPct val="130000"/>
              </a:lnSpc>
              <a:buFont typeface="+mj-lt"/>
              <a:buAutoNum type="romanUcPeriod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00050" indent="-400050">
              <a:lnSpc>
                <a:spcPct val="130000"/>
              </a:lnSpc>
              <a:buFont typeface="+mj-lt"/>
              <a:buAutoNum type="romanUcPeriod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请在此添加文字说明，请在此添加文字说明，请在此添加文字说明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00050" indent="-400050">
              <a:lnSpc>
                <a:spcPct val="130000"/>
              </a:lnSpc>
              <a:buFont typeface="+mj-lt"/>
              <a:buAutoNum type="romanUcPeriod"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2.0"/>
</p:tagLst>
</file>

<file path=ppt/tags/tag100.xml><?xml version="1.0" encoding="utf-8"?>
<p:tagLst xmlns:p="http://schemas.openxmlformats.org/presentationml/2006/main">
  <p:tag name="PA" val="v3.2.0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PA" val="v3.2.0"/>
</p:tagLst>
</file>

<file path=ppt/tags/tag105.xml><?xml version="1.0" encoding="utf-8"?>
<p:tagLst xmlns:p="http://schemas.openxmlformats.org/presentationml/2006/main">
  <p:tag name="PA" val="v3.2.0"/>
</p:tagLst>
</file>

<file path=ppt/tags/tag106.xml><?xml version="1.0" encoding="utf-8"?>
<p:tagLst xmlns:p="http://schemas.openxmlformats.org/presentationml/2006/main">
  <p:tag name="PA" val="v3.2.0"/>
</p:tagLst>
</file>

<file path=ppt/tags/tag107.xml><?xml version="1.0" encoding="utf-8"?>
<p:tagLst xmlns:p="http://schemas.openxmlformats.org/presentationml/2006/main">
  <p:tag name="PA" val="v3.2.0"/>
</p:tagLst>
</file>

<file path=ppt/tags/tag108.xml><?xml version="1.0" encoding="utf-8"?>
<p:tagLst xmlns:p="http://schemas.openxmlformats.org/presentationml/2006/main">
  <p:tag name="PA" val="v3.2.0"/>
</p:tagLst>
</file>

<file path=ppt/tags/tag109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10.xml><?xml version="1.0" encoding="utf-8"?>
<p:tagLst xmlns:p="http://schemas.openxmlformats.org/presentationml/2006/main">
  <p:tag name="PA" val="v3.2.0"/>
</p:tagLst>
</file>

<file path=ppt/tags/tag111.xml><?xml version="1.0" encoding="utf-8"?>
<p:tagLst xmlns:p="http://schemas.openxmlformats.org/presentationml/2006/main">
  <p:tag name="PA" val="v3.2.0"/>
</p:tagLst>
</file>

<file path=ppt/tags/tag112.xml><?xml version="1.0" encoding="utf-8"?>
<p:tagLst xmlns:p="http://schemas.openxmlformats.org/presentationml/2006/main">
  <p:tag name="PA" val="v3.2.0"/>
</p:tagLst>
</file>

<file path=ppt/tags/tag113.xml><?xml version="1.0" encoding="utf-8"?>
<p:tagLst xmlns:p="http://schemas.openxmlformats.org/presentationml/2006/main">
  <p:tag name="PA" val="v3.2.0"/>
</p:tagLst>
</file>

<file path=ppt/tags/tag114.xml><?xml version="1.0" encoding="utf-8"?>
<p:tagLst xmlns:p="http://schemas.openxmlformats.org/presentationml/2006/main">
  <p:tag name="PA" val="v3.2.0"/>
</p:tagLst>
</file>

<file path=ppt/tags/tag115.xml><?xml version="1.0" encoding="utf-8"?>
<p:tagLst xmlns:p="http://schemas.openxmlformats.org/presentationml/2006/main">
  <p:tag name="PA" val="v3.2.0"/>
</p:tagLst>
</file>

<file path=ppt/tags/tag116.xml><?xml version="1.0" encoding="utf-8"?>
<p:tagLst xmlns:p="http://schemas.openxmlformats.org/presentationml/2006/main">
  <p:tag name="PA" val="v3.2.0"/>
</p:tagLst>
</file>

<file path=ppt/tags/tag117.xml><?xml version="1.0" encoding="utf-8"?>
<p:tagLst xmlns:p="http://schemas.openxmlformats.org/presentationml/2006/main">
  <p:tag name="PA" val="v3.2.0"/>
</p:tagLst>
</file>

<file path=ppt/tags/tag118.xml><?xml version="1.0" encoding="utf-8"?>
<p:tagLst xmlns:p="http://schemas.openxmlformats.org/presentationml/2006/main">
  <p:tag name="PA" val="v3.2.0"/>
</p:tagLst>
</file>

<file path=ppt/tags/tag119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20.xml><?xml version="1.0" encoding="utf-8"?>
<p:tagLst xmlns:p="http://schemas.openxmlformats.org/presentationml/2006/main">
  <p:tag name="PA" val="v3.2.0"/>
</p:tagLst>
</file>

<file path=ppt/tags/tag121.xml><?xml version="1.0" encoding="utf-8"?>
<p:tagLst xmlns:p="http://schemas.openxmlformats.org/presentationml/2006/main">
  <p:tag name="PA" val="v3.2.0"/>
</p:tagLst>
</file>

<file path=ppt/tags/tag122.xml><?xml version="1.0" encoding="utf-8"?>
<p:tagLst xmlns:p="http://schemas.openxmlformats.org/presentationml/2006/main">
  <p:tag name="PA" val="v3.2.0"/>
</p:tagLst>
</file>

<file path=ppt/tags/tag123.xml><?xml version="1.0" encoding="utf-8"?>
<p:tagLst xmlns:p="http://schemas.openxmlformats.org/presentationml/2006/main">
  <p:tag name="PA" val="v3.2.0"/>
</p:tagLst>
</file>

<file path=ppt/tags/tag124.xml><?xml version="1.0" encoding="utf-8"?>
<p:tagLst xmlns:p="http://schemas.openxmlformats.org/presentationml/2006/main">
  <p:tag name="PA" val="v3.2.0"/>
</p:tagLst>
</file>

<file path=ppt/tags/tag125.xml><?xml version="1.0" encoding="utf-8"?>
<p:tagLst xmlns:p="http://schemas.openxmlformats.org/presentationml/2006/main">
  <p:tag name="PA" val="v3.2.0"/>
</p:tagLst>
</file>

<file path=ppt/tags/tag126.xml><?xml version="1.0" encoding="utf-8"?>
<p:tagLst xmlns:p="http://schemas.openxmlformats.org/presentationml/2006/main">
  <p:tag name="PA" val="v3.2.0"/>
</p:tagLst>
</file>

<file path=ppt/tags/tag127.xml><?xml version="1.0" encoding="utf-8"?>
<p:tagLst xmlns:p="http://schemas.openxmlformats.org/presentationml/2006/main">
  <p:tag name="PA" val="v3.2.0"/>
</p:tagLst>
</file>

<file path=ppt/tags/tag128.xml><?xml version="1.0" encoding="utf-8"?>
<p:tagLst xmlns:p="http://schemas.openxmlformats.org/presentationml/2006/main">
  <p:tag name="PA" val="v3.2.0"/>
</p:tagLst>
</file>

<file path=ppt/tags/tag129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30.xml><?xml version="1.0" encoding="utf-8"?>
<p:tagLst xmlns:p="http://schemas.openxmlformats.org/presentationml/2006/main">
  <p:tag name="PA" val="v3.2.0"/>
</p:tagLst>
</file>

<file path=ppt/tags/tag131.xml><?xml version="1.0" encoding="utf-8"?>
<p:tagLst xmlns:p="http://schemas.openxmlformats.org/presentationml/2006/main">
  <p:tag name="PA" val="v3.2.0"/>
</p:tagLst>
</file>

<file path=ppt/tags/tag132.xml><?xml version="1.0" encoding="utf-8"?>
<p:tagLst xmlns:p="http://schemas.openxmlformats.org/presentationml/2006/main">
  <p:tag name="PA" val="v3.2.0"/>
</p:tagLst>
</file>

<file path=ppt/tags/tag133.xml><?xml version="1.0" encoding="utf-8"?>
<p:tagLst xmlns:p="http://schemas.openxmlformats.org/presentationml/2006/main">
  <p:tag name="PA" val="v3.2.0"/>
</p:tagLst>
</file>

<file path=ppt/tags/tag134.xml><?xml version="1.0" encoding="utf-8"?>
<p:tagLst xmlns:p="http://schemas.openxmlformats.org/presentationml/2006/main">
  <p:tag name="PA" val="v3.2.0"/>
</p:tagLst>
</file>

<file path=ppt/tags/tag135.xml><?xml version="1.0" encoding="utf-8"?>
<p:tagLst xmlns:p="http://schemas.openxmlformats.org/presentationml/2006/main">
  <p:tag name="PA" val="v3.2.0"/>
</p:tagLst>
</file>

<file path=ppt/tags/tag136.xml><?xml version="1.0" encoding="utf-8"?>
<p:tagLst xmlns:p="http://schemas.openxmlformats.org/presentationml/2006/main">
  <p:tag name="PA" val="v3.2.0"/>
</p:tagLst>
</file>

<file path=ppt/tags/tag137.xml><?xml version="1.0" encoding="utf-8"?>
<p:tagLst xmlns:p="http://schemas.openxmlformats.org/presentationml/2006/main">
  <p:tag name="PA" val="v3.2.0"/>
</p:tagLst>
</file>

<file path=ppt/tags/tag138.xml><?xml version="1.0" encoding="utf-8"?>
<p:tagLst xmlns:p="http://schemas.openxmlformats.org/presentationml/2006/main">
  <p:tag name="PA" val="v3.2.0"/>
</p:tagLst>
</file>

<file path=ppt/tags/tag139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40.xml><?xml version="1.0" encoding="utf-8"?>
<p:tagLst xmlns:p="http://schemas.openxmlformats.org/presentationml/2006/main">
  <p:tag name="PA" val="v3.2.0"/>
</p:tagLst>
</file>

<file path=ppt/tags/tag141.xml><?xml version="1.0" encoding="utf-8"?>
<p:tagLst xmlns:p="http://schemas.openxmlformats.org/presentationml/2006/main">
  <p:tag name="PA" val="v3.2.0"/>
</p:tagLst>
</file>

<file path=ppt/tags/tag142.xml><?xml version="1.0" encoding="utf-8"?>
<p:tagLst xmlns:p="http://schemas.openxmlformats.org/presentationml/2006/main">
  <p:tag name="PA" val="v3.2.0"/>
</p:tagLst>
</file>

<file path=ppt/tags/tag143.xml><?xml version="1.0" encoding="utf-8"?>
<p:tagLst xmlns:p="http://schemas.openxmlformats.org/presentationml/2006/main">
  <p:tag name="PA" val="v3.2.0"/>
</p:tagLst>
</file>

<file path=ppt/tags/tag144.xml><?xml version="1.0" encoding="utf-8"?>
<p:tagLst xmlns:p="http://schemas.openxmlformats.org/presentationml/2006/main">
  <p:tag name="PA" val="v3.2.0"/>
</p:tagLst>
</file>

<file path=ppt/tags/tag145.xml><?xml version="1.0" encoding="utf-8"?>
<p:tagLst xmlns:p="http://schemas.openxmlformats.org/presentationml/2006/main">
  <p:tag name="PA" val="v3.2.0"/>
</p:tagLst>
</file>

<file path=ppt/tags/tag146.xml><?xml version="1.0" encoding="utf-8"?>
<p:tagLst xmlns:p="http://schemas.openxmlformats.org/presentationml/2006/main">
  <p:tag name="PA" val="v3.2.0"/>
</p:tagLst>
</file>

<file path=ppt/tags/tag147.xml><?xml version="1.0" encoding="utf-8"?>
<p:tagLst xmlns:p="http://schemas.openxmlformats.org/presentationml/2006/main">
  <p:tag name="PA" val="v3.2.0"/>
</p:tagLst>
</file>

<file path=ppt/tags/tag148.xml><?xml version="1.0" encoding="utf-8"?>
<p:tagLst xmlns:p="http://schemas.openxmlformats.org/presentationml/2006/main">
  <p:tag name="PA" val="v3.2.0"/>
</p:tagLst>
</file>

<file path=ppt/tags/tag149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50.xml><?xml version="1.0" encoding="utf-8"?>
<p:tagLst xmlns:p="http://schemas.openxmlformats.org/presentationml/2006/main">
  <p:tag name="PA" val="v3.2.0"/>
</p:tagLst>
</file>

<file path=ppt/tags/tag151.xml><?xml version="1.0" encoding="utf-8"?>
<p:tagLst xmlns:p="http://schemas.openxmlformats.org/presentationml/2006/main">
  <p:tag name="PA" val="v3.2.0"/>
</p:tagLst>
</file>

<file path=ppt/tags/tag152.xml><?xml version="1.0" encoding="utf-8"?>
<p:tagLst xmlns:p="http://schemas.openxmlformats.org/presentationml/2006/main">
  <p:tag name="PA" val="v3.2.0"/>
</p:tagLst>
</file>

<file path=ppt/tags/tag153.xml><?xml version="1.0" encoding="utf-8"?>
<p:tagLst xmlns:p="http://schemas.openxmlformats.org/presentationml/2006/main">
  <p:tag name="PA" val="v3.2.0"/>
</p:tagLst>
</file>

<file path=ppt/tags/tag154.xml><?xml version="1.0" encoding="utf-8"?>
<p:tagLst xmlns:p="http://schemas.openxmlformats.org/presentationml/2006/main">
  <p:tag name="PA" val="v3.2.0"/>
</p:tagLst>
</file>

<file path=ppt/tags/tag155.xml><?xml version="1.0" encoding="utf-8"?>
<p:tagLst xmlns:p="http://schemas.openxmlformats.org/presentationml/2006/main">
  <p:tag name="PA" val="v3.2.0"/>
</p:tagLst>
</file>

<file path=ppt/tags/tag156.xml><?xml version="1.0" encoding="utf-8"?>
<p:tagLst xmlns:p="http://schemas.openxmlformats.org/presentationml/2006/main">
  <p:tag name="PA" val="v3.2.0"/>
</p:tagLst>
</file>

<file path=ppt/tags/tag157.xml><?xml version="1.0" encoding="utf-8"?>
<p:tagLst xmlns:p="http://schemas.openxmlformats.org/presentationml/2006/main">
  <p:tag name="PA" val="v3.2.0"/>
</p:tagLst>
</file>

<file path=ppt/tags/tag158.xml><?xml version="1.0" encoding="utf-8"?>
<p:tagLst xmlns:p="http://schemas.openxmlformats.org/presentationml/2006/main">
  <p:tag name="PA" val="v3.2.0"/>
</p:tagLst>
</file>

<file path=ppt/tags/tag159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60.xml><?xml version="1.0" encoding="utf-8"?>
<p:tagLst xmlns:p="http://schemas.openxmlformats.org/presentationml/2006/main">
  <p:tag name="PA" val="v3.2.0"/>
</p:tagLst>
</file>

<file path=ppt/tags/tag161.xml><?xml version="1.0" encoding="utf-8"?>
<p:tagLst xmlns:p="http://schemas.openxmlformats.org/presentationml/2006/main">
  <p:tag name="PA" val="v3.2.0"/>
</p:tagLst>
</file>

<file path=ppt/tags/tag162.xml><?xml version="1.0" encoding="utf-8"?>
<p:tagLst xmlns:p="http://schemas.openxmlformats.org/presentationml/2006/main">
  <p:tag name="PA" val="v3.2.0"/>
</p:tagLst>
</file>

<file path=ppt/tags/tag163.xml><?xml version="1.0" encoding="utf-8"?>
<p:tagLst xmlns:p="http://schemas.openxmlformats.org/presentationml/2006/main">
  <p:tag name="PA" val="v3.2.0"/>
</p:tagLst>
</file>

<file path=ppt/tags/tag164.xml><?xml version="1.0" encoding="utf-8"?>
<p:tagLst xmlns:p="http://schemas.openxmlformats.org/presentationml/2006/main">
  <p:tag name="PA" val="v3.2.0"/>
</p:tagLst>
</file>

<file path=ppt/tags/tag165.xml><?xml version="1.0" encoding="utf-8"?>
<p:tagLst xmlns:p="http://schemas.openxmlformats.org/presentationml/2006/main">
  <p:tag name="PA" val="v3.2.0"/>
</p:tagLst>
</file>

<file path=ppt/tags/tag166.xml><?xml version="1.0" encoding="utf-8"?>
<p:tagLst xmlns:p="http://schemas.openxmlformats.org/presentationml/2006/main">
  <p:tag name="PA" val="v3.2.0"/>
</p:tagLst>
</file>

<file path=ppt/tags/tag167.xml><?xml version="1.0" encoding="utf-8"?>
<p:tagLst xmlns:p="http://schemas.openxmlformats.org/presentationml/2006/main">
  <p:tag name="PA" val="v3.2.0"/>
</p:tagLst>
</file>

<file path=ppt/tags/tag168.xml><?xml version="1.0" encoding="utf-8"?>
<p:tagLst xmlns:p="http://schemas.openxmlformats.org/presentationml/2006/main">
  <p:tag name="PA" val="v3.2.0"/>
</p:tagLst>
</file>

<file path=ppt/tags/tag169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PA" val="v3.2.0"/>
</p:tagLst>
</file>

<file path=ppt/tags/tag43.xml><?xml version="1.0" encoding="utf-8"?>
<p:tagLst xmlns:p="http://schemas.openxmlformats.org/presentationml/2006/main">
  <p:tag name="PA" val="v3.2.0"/>
</p:tagLst>
</file>

<file path=ppt/tags/tag44.xml><?xml version="1.0" encoding="utf-8"?>
<p:tagLst xmlns:p="http://schemas.openxmlformats.org/presentationml/2006/main">
  <p:tag name="PA" val="v3.2.0"/>
</p:tagLst>
</file>

<file path=ppt/tags/tag45.xml><?xml version="1.0" encoding="utf-8"?>
<p:tagLst xmlns:p="http://schemas.openxmlformats.org/presentationml/2006/main">
  <p:tag name="PA" val="v3.2.0"/>
</p:tagLst>
</file>

<file path=ppt/tags/tag46.xml><?xml version="1.0" encoding="utf-8"?>
<p:tagLst xmlns:p="http://schemas.openxmlformats.org/presentationml/2006/main">
  <p:tag name="PA" val="v3.2.0"/>
</p:tagLst>
</file>

<file path=ppt/tags/tag47.xml><?xml version="1.0" encoding="utf-8"?>
<p:tagLst xmlns:p="http://schemas.openxmlformats.org/presentationml/2006/main">
  <p:tag name="PA" val="v3.2.0"/>
</p:tagLst>
</file>

<file path=ppt/tags/tag48.xml><?xml version="1.0" encoding="utf-8"?>
<p:tagLst xmlns:p="http://schemas.openxmlformats.org/presentationml/2006/main">
  <p:tag name="PA" val="v3.2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PA" val="v3.2.0"/>
</p:tagLst>
</file>

<file path=ppt/tags/tag54.xml><?xml version="1.0" encoding="utf-8"?>
<p:tagLst xmlns:p="http://schemas.openxmlformats.org/presentationml/2006/main">
  <p:tag name="PA" val="v3.2.0"/>
</p:tagLst>
</file>

<file path=ppt/tags/tag55.xml><?xml version="1.0" encoding="utf-8"?>
<p:tagLst xmlns:p="http://schemas.openxmlformats.org/presentationml/2006/main">
  <p:tag name="PA" val="v3.2.0"/>
</p:tagLst>
</file>

<file path=ppt/tags/tag56.xml><?xml version="1.0" encoding="utf-8"?>
<p:tagLst xmlns:p="http://schemas.openxmlformats.org/presentationml/2006/main">
  <p:tag name="PA" val="v3.2.0"/>
</p:tagLst>
</file>

<file path=ppt/tags/tag57.xml><?xml version="1.0" encoding="utf-8"?>
<p:tagLst xmlns:p="http://schemas.openxmlformats.org/presentationml/2006/main">
  <p:tag name="PA" val="v3.2.0"/>
</p:tagLst>
</file>

<file path=ppt/tags/tag58.xml><?xml version="1.0" encoding="utf-8"?>
<p:tagLst xmlns:p="http://schemas.openxmlformats.org/presentationml/2006/main">
  <p:tag name="PA" val="v3.2.0"/>
</p:tagLst>
</file>

<file path=ppt/tags/tag59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60.xml><?xml version="1.0" encoding="utf-8"?>
<p:tagLst xmlns:p="http://schemas.openxmlformats.org/presentationml/2006/main">
  <p:tag name="PA" val="v3.2.0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PA" val="v3.2.0"/>
</p:tagLst>
</file>

<file path=ppt/tags/tag64.xml><?xml version="1.0" encoding="utf-8"?>
<p:tagLst xmlns:p="http://schemas.openxmlformats.org/presentationml/2006/main">
  <p:tag name="PA" val="v3.2.0"/>
</p:tagLst>
</file>

<file path=ppt/tags/tag65.xml><?xml version="1.0" encoding="utf-8"?>
<p:tagLst xmlns:p="http://schemas.openxmlformats.org/presentationml/2006/main">
  <p:tag name="PA" val="v3.2.0"/>
</p:tagLst>
</file>

<file path=ppt/tags/tag66.xml><?xml version="1.0" encoding="utf-8"?>
<p:tagLst xmlns:p="http://schemas.openxmlformats.org/presentationml/2006/main">
  <p:tag name="PA" val="v3.2.0"/>
</p:tagLst>
</file>

<file path=ppt/tags/tag67.xml><?xml version="1.0" encoding="utf-8"?>
<p:tagLst xmlns:p="http://schemas.openxmlformats.org/presentationml/2006/main">
  <p:tag name="PA" val="v3.2.0"/>
</p:tagLst>
</file>

<file path=ppt/tags/tag68.xml><?xml version="1.0" encoding="utf-8"?>
<p:tagLst xmlns:p="http://schemas.openxmlformats.org/presentationml/2006/main">
  <p:tag name="PA" val="v3.2.0"/>
</p:tagLst>
</file>

<file path=ppt/tags/tag69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70.xml><?xml version="1.0" encoding="utf-8"?>
<p:tagLst xmlns:p="http://schemas.openxmlformats.org/presentationml/2006/main">
  <p:tag name="PA" val="v3.2.0"/>
</p:tagLst>
</file>

<file path=ppt/tags/tag71.xml><?xml version="1.0" encoding="utf-8"?>
<p:tagLst xmlns:p="http://schemas.openxmlformats.org/presentationml/2006/main">
  <p:tag name="PA" val="v3.2.0"/>
</p:tagLst>
</file>

<file path=ppt/tags/tag72.xml><?xml version="1.0" encoding="utf-8"?>
<p:tagLst xmlns:p="http://schemas.openxmlformats.org/presentationml/2006/main">
  <p:tag name="PA" val="v3.2.0"/>
</p:tagLst>
</file>

<file path=ppt/tags/tag73.xml><?xml version="1.0" encoding="utf-8"?>
<p:tagLst xmlns:p="http://schemas.openxmlformats.org/presentationml/2006/main">
  <p:tag name="PA" val="v3.2.0"/>
</p:tagLst>
</file>

<file path=ppt/tags/tag74.xml><?xml version="1.0" encoding="utf-8"?>
<p:tagLst xmlns:p="http://schemas.openxmlformats.org/presentationml/2006/main">
  <p:tag name="PA" val="v3.2.0"/>
</p:tagLst>
</file>

<file path=ppt/tags/tag75.xml><?xml version="1.0" encoding="utf-8"?>
<p:tagLst xmlns:p="http://schemas.openxmlformats.org/presentationml/2006/main">
  <p:tag name="PA" val="v3.2.0"/>
</p:tagLst>
</file>

<file path=ppt/tags/tag76.xml><?xml version="1.0" encoding="utf-8"?>
<p:tagLst xmlns:p="http://schemas.openxmlformats.org/presentationml/2006/main">
  <p:tag name="PA" val="v3.2.0"/>
</p:tagLst>
</file>

<file path=ppt/tags/tag77.xml><?xml version="1.0" encoding="utf-8"?>
<p:tagLst xmlns:p="http://schemas.openxmlformats.org/presentationml/2006/main">
  <p:tag name="PA" val="v3.2.0"/>
</p:tagLst>
</file>

<file path=ppt/tags/tag78.xml><?xml version="1.0" encoding="utf-8"?>
<p:tagLst xmlns:p="http://schemas.openxmlformats.org/presentationml/2006/main">
  <p:tag name="PA" val="v3.2.0"/>
</p:tagLst>
</file>

<file path=ppt/tags/tag79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80.xml><?xml version="1.0" encoding="utf-8"?>
<p:tagLst xmlns:p="http://schemas.openxmlformats.org/presentationml/2006/main">
  <p:tag name="PA" val="v3.2.0"/>
</p:tagLst>
</file>

<file path=ppt/tags/tag81.xml><?xml version="1.0" encoding="utf-8"?>
<p:tagLst xmlns:p="http://schemas.openxmlformats.org/presentationml/2006/main">
  <p:tag name="PA" val="v3.2.0"/>
</p:tagLst>
</file>

<file path=ppt/tags/tag82.xml><?xml version="1.0" encoding="utf-8"?>
<p:tagLst xmlns:p="http://schemas.openxmlformats.org/presentationml/2006/main">
  <p:tag name="PA" val="v3.2.0"/>
</p:tagLst>
</file>

<file path=ppt/tags/tag83.xml><?xml version="1.0" encoding="utf-8"?>
<p:tagLst xmlns:p="http://schemas.openxmlformats.org/presentationml/2006/main">
  <p:tag name="PA" val="v3.2.0"/>
</p:tagLst>
</file>

<file path=ppt/tags/tag84.xml><?xml version="1.0" encoding="utf-8"?>
<p:tagLst xmlns:p="http://schemas.openxmlformats.org/presentationml/2006/main">
  <p:tag name="PA" val="v3.2.0"/>
</p:tagLst>
</file>

<file path=ppt/tags/tag85.xml><?xml version="1.0" encoding="utf-8"?>
<p:tagLst xmlns:p="http://schemas.openxmlformats.org/presentationml/2006/main">
  <p:tag name="PA" val="v3.2.0"/>
</p:tagLst>
</file>

<file path=ppt/tags/tag86.xml><?xml version="1.0" encoding="utf-8"?>
<p:tagLst xmlns:p="http://schemas.openxmlformats.org/presentationml/2006/main">
  <p:tag name="PA" val="v3.2.0"/>
</p:tagLst>
</file>

<file path=ppt/tags/tag87.xml><?xml version="1.0" encoding="utf-8"?>
<p:tagLst xmlns:p="http://schemas.openxmlformats.org/presentationml/2006/main">
  <p:tag name="PA" val="v3.2.0"/>
</p:tagLst>
</file>

<file path=ppt/tags/tag88.xml><?xml version="1.0" encoding="utf-8"?>
<p:tagLst xmlns:p="http://schemas.openxmlformats.org/presentationml/2006/main">
  <p:tag name="PA" val="v3.2.0"/>
</p:tagLst>
</file>

<file path=ppt/tags/tag89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ags/tag90.xml><?xml version="1.0" encoding="utf-8"?>
<p:tagLst xmlns:p="http://schemas.openxmlformats.org/presentationml/2006/main">
  <p:tag name="PA" val="v3.2.0"/>
</p:tagLst>
</file>

<file path=ppt/tags/tag91.xml><?xml version="1.0" encoding="utf-8"?>
<p:tagLst xmlns:p="http://schemas.openxmlformats.org/presentationml/2006/main">
  <p:tag name="PA" val="v3.2.0"/>
</p:tagLst>
</file>

<file path=ppt/tags/tag92.xml><?xml version="1.0" encoding="utf-8"?>
<p:tagLst xmlns:p="http://schemas.openxmlformats.org/presentationml/2006/main">
  <p:tag name="PA" val="v3.2.0"/>
</p:tagLst>
</file>

<file path=ppt/tags/tag93.xml><?xml version="1.0" encoding="utf-8"?>
<p:tagLst xmlns:p="http://schemas.openxmlformats.org/presentationml/2006/main">
  <p:tag name="PA" val="v3.2.0"/>
</p:tagLst>
</file>

<file path=ppt/tags/tag94.xml><?xml version="1.0" encoding="utf-8"?>
<p:tagLst xmlns:p="http://schemas.openxmlformats.org/presentationml/2006/main">
  <p:tag name="PA" val="v3.2.0"/>
</p:tagLst>
</file>

<file path=ppt/tags/tag95.xml><?xml version="1.0" encoding="utf-8"?>
<p:tagLst xmlns:p="http://schemas.openxmlformats.org/presentationml/2006/main">
  <p:tag name="PA" val="v3.2.0"/>
</p:tagLst>
</file>

<file path=ppt/tags/tag96.xml><?xml version="1.0" encoding="utf-8"?>
<p:tagLst xmlns:p="http://schemas.openxmlformats.org/presentationml/2006/main">
  <p:tag name="PA" val="v3.2.0"/>
</p:tagLst>
</file>

<file path=ppt/tags/tag97.xml><?xml version="1.0" encoding="utf-8"?>
<p:tagLst xmlns:p="http://schemas.openxmlformats.org/presentationml/2006/main">
  <p:tag name="PA" val="v3.2.0"/>
</p:tagLst>
</file>

<file path=ppt/tags/tag98.xml><?xml version="1.0" encoding="utf-8"?>
<p:tagLst xmlns:p="http://schemas.openxmlformats.org/presentationml/2006/main">
  <p:tag name="PA" val="v3.2.0"/>
</p:tagLst>
</file>

<file path=ppt/tags/tag9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EE9BD"/>
      </a:accent1>
      <a:accent2>
        <a:srgbClr val="FDDADA"/>
      </a:accent2>
      <a:accent3>
        <a:srgbClr val="F1E8E9"/>
      </a:accent3>
      <a:accent4>
        <a:srgbClr val="B8DBBA"/>
      </a:accent4>
      <a:accent5>
        <a:srgbClr val="FFF8C1"/>
      </a:accent5>
      <a:accent6>
        <a:srgbClr val="AEE993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华文宋体"/>
        <a:cs typeface=""/>
      </a:majorFont>
      <a:minorFont>
        <a:latin typeface="Arial"/>
        <a:ea typeface="华文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4575</Words>
  <Application>WPS 演示</Application>
  <PresentationFormat>宽屏</PresentationFormat>
  <Paragraphs>515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华康方圆体W7</vt:lpstr>
      <vt:lpstr>黑体</vt:lpstr>
      <vt:lpstr>华文宋体</vt:lpstr>
      <vt:lpstr>微软雅黑</vt:lpstr>
      <vt:lpstr>等线</vt:lpstr>
      <vt:lpstr>Calibri</vt:lpstr>
      <vt:lpstr>Arial Unicode MS</vt:lpstr>
      <vt:lpstr>Impact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2</cp:revision>
  <dcterms:created xsi:type="dcterms:W3CDTF">2018-05-17T07:01:00Z</dcterms:created>
  <dcterms:modified xsi:type="dcterms:W3CDTF">2021-09-13T08:04:47Z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BCFAF5C713E6410F867195DF0B886F80</vt:lpwstr>
  </property>
</Properties>
</file>