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7" r:id="rId5"/>
    <p:sldId id="259" r:id="rId6"/>
    <p:sldId id="264" r:id="rId7"/>
    <p:sldId id="261" r:id="rId8"/>
    <p:sldId id="278" r:id="rId9"/>
    <p:sldId id="263" r:id="rId10"/>
    <p:sldId id="256" r:id="rId11"/>
    <p:sldId id="262" r:id="rId12"/>
    <p:sldId id="266" r:id="rId13"/>
    <p:sldId id="265" r:id="rId14"/>
    <p:sldId id="268" r:id="rId15"/>
    <p:sldId id="269" r:id="rId16"/>
    <p:sldId id="270" r:id="rId17"/>
    <p:sldId id="271" r:id="rId18"/>
    <p:sldId id="274" r:id="rId19"/>
    <p:sldId id="272" r:id="rId20"/>
    <p:sldId id="273" r:id="rId21"/>
    <p:sldId id="276" r:id="rId22"/>
    <p:sldId id="277" r:id="rId23"/>
    <p:sldId id="279" r:id="rId24"/>
    <p:sldId id="280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1A5"/>
    <a:srgbClr val="32BFD6"/>
    <a:srgbClr val="0EAA9B"/>
    <a:srgbClr val="E6E6E6"/>
    <a:srgbClr val="1B7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A12F-59C1-46E7-9957-86D543E6740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2B6F6-FE81-4E44-A017-94B8653D15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451FE-0084-4697-B039-56E7E25CBD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9B66-F064-46C8-9639-5D650E692F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855" cy="68580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743825" y="0"/>
            <a:ext cx="4448175" cy="6858000"/>
          </a:xfrm>
          <a:prstGeom prst="rect">
            <a:avLst/>
          </a:prstGeom>
          <a:solidFill>
            <a:srgbClr val="2191A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555633" y="2414648"/>
            <a:ext cx="3159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旷野的风</a:t>
            </a:r>
            <a:endParaRPr lang="zh-CN" altLang="en-US" sz="5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144250" y="-1"/>
            <a:ext cx="45719" cy="206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144250" y="5133413"/>
            <a:ext cx="45719" cy="2014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247300" y="3520022"/>
            <a:ext cx="423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 Put crepe bows round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r"/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the white necks of public doves, Let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r"/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the traffic policemen wear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r"/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black cotton gloves. He was my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r"/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North, my South, my East and West.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6" grpId="0" animBg="1"/>
      <p:bldP spid="17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556698" y="2497658"/>
            <a:ext cx="7078603" cy="1862683"/>
            <a:chOff x="2413942" y="2497342"/>
            <a:chExt cx="7078603" cy="1862683"/>
          </a:xfrm>
        </p:grpSpPr>
        <p:sp>
          <p:nvSpPr>
            <p:cNvPr id="5" name="矩形 4"/>
            <p:cNvSpPr/>
            <p:nvPr/>
          </p:nvSpPr>
          <p:spPr>
            <a:xfrm>
              <a:off x="2413942" y="2497975"/>
              <a:ext cx="7078603" cy="1862050"/>
            </a:xfrm>
            <a:prstGeom prst="rect">
              <a:avLst/>
            </a:prstGeom>
            <a:solidFill>
              <a:srgbClr val="2191A5"/>
            </a:solidFill>
            <a:ln>
              <a:noFill/>
            </a:ln>
            <a:effectLst>
              <a:outerShdw blurRad="101600" dist="1016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70" t="21571" r="27993" b="38509"/>
            <a:stretch>
              <a:fillRect/>
            </a:stretch>
          </p:blipFill>
          <p:spPr>
            <a:xfrm>
              <a:off x="2413942" y="2497342"/>
              <a:ext cx="1908679" cy="1862683"/>
            </a:xfrm>
            <a:prstGeom prst="rect">
              <a:avLst/>
            </a:prstGeom>
            <a:effectLst/>
          </p:spPr>
        </p:pic>
        <p:grpSp>
          <p:nvGrpSpPr>
            <p:cNvPr id="8" name="组合 7"/>
            <p:cNvGrpSpPr/>
            <p:nvPr/>
          </p:nvGrpSpPr>
          <p:grpSpPr>
            <a:xfrm>
              <a:off x="4891416" y="2988408"/>
              <a:ext cx="3810659" cy="880550"/>
              <a:chOff x="5001475" y="3040041"/>
              <a:chExt cx="3810659" cy="88055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5001475" y="3040041"/>
                <a:ext cx="26084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400" dirty="0">
                    <a:solidFill>
                      <a:schemeClr val="bg1"/>
                    </a:solidFill>
                    <a:latin typeface="新蒂文征明简繁" panose="03000600000000000000" pitchFamily="66" charset="-122"/>
                    <a:ea typeface="新蒂文征明简繁" panose="03000600000000000000" pitchFamily="66" charset="-122"/>
                  </a:rPr>
                  <a:t>旷野的风</a:t>
                </a:r>
                <a:endParaRPr lang="zh-CN" altLang="en-US" sz="4400" dirty="0">
                  <a:solidFill>
                    <a:schemeClr val="bg1"/>
                  </a:solidFill>
                  <a:latin typeface="新蒂文征明简繁" panose="03000600000000000000" pitchFamily="66" charset="-122"/>
                  <a:ea typeface="新蒂文征明简繁" panose="03000600000000000000" pitchFamily="66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001475" y="3612814"/>
                <a:ext cx="38106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方正仿宋_GBK" panose="03000509000000000000" pitchFamily="65" charset="-122"/>
                    <a:ea typeface="方正仿宋_GBK" panose="03000509000000000000" pitchFamily="65" charset="-122"/>
                  </a:rPr>
                  <a:t>Click here to enter the text of this section</a:t>
                </a:r>
                <a:endParaRPr lang="zh-CN" altLang="en-US" sz="1400" dirty="0">
                  <a:solidFill>
                    <a:schemeClr val="bg1"/>
                  </a:solidFill>
                  <a:latin typeface="方正仿宋_GBK" panose="03000509000000000000" pitchFamily="65" charset="-122"/>
                  <a:ea typeface="方正仿宋_GBK" panose="03000509000000000000" pitchFamily="65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670106" y="1496258"/>
            <a:ext cx="2851788" cy="3865484"/>
          </a:xfrm>
          <a:prstGeom prst="rect">
            <a:avLst/>
          </a:prstGeom>
          <a:solidFill>
            <a:srgbClr val="2191A5"/>
          </a:solidFill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98206" y="1496258"/>
            <a:ext cx="2851788" cy="3865484"/>
          </a:xfrm>
          <a:prstGeom prst="rect">
            <a:avLst/>
          </a:prstGeom>
          <a:solidFill>
            <a:srgbClr val="2191A5"/>
          </a:solidFill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442006" y="1496258"/>
            <a:ext cx="2851788" cy="3865484"/>
          </a:xfrm>
          <a:prstGeom prst="rect">
            <a:avLst/>
          </a:prstGeom>
          <a:solidFill>
            <a:srgbClr val="2191A5"/>
          </a:solidFill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-1" r="280" b="695"/>
          <a:stretch>
            <a:fillRect/>
          </a:stretch>
        </p:blipFill>
        <p:spPr>
          <a:xfrm>
            <a:off x="4771166" y="1623177"/>
            <a:ext cx="2649668" cy="1996322"/>
          </a:xfrm>
          <a:prstGeom prst="rect">
            <a:avLst/>
          </a:prstGeom>
          <a:effectLst/>
        </p:spPr>
      </p:pic>
      <p:sp>
        <p:nvSpPr>
          <p:cNvPr id="14" name="矩形 13"/>
          <p:cNvSpPr/>
          <p:nvPr/>
        </p:nvSpPr>
        <p:spPr>
          <a:xfrm>
            <a:off x="4821749" y="3828901"/>
            <a:ext cx="2851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Click here to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input the replacement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text and suggest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 replacing it with this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speech.</a:t>
            </a:r>
            <a:endParaRPr lang="zh-CN" altLang="en-US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49848" y="3828901"/>
            <a:ext cx="2851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Click here to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input the replacement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text and suggest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 replacing it with this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speech.</a:t>
            </a:r>
            <a:endParaRPr lang="zh-CN" altLang="en-US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593651" y="3828901"/>
            <a:ext cx="2851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Click here to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input the replacement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text and suggest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 replacing it with this </a:t>
            </a:r>
            <a:endParaRPr lang="en-US" altLang="zh-CN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speech.</a:t>
            </a:r>
            <a:endParaRPr lang="zh-CN" altLang="en-US" sz="1600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-1" r="280" b="695"/>
          <a:stretch>
            <a:fillRect/>
          </a:stretch>
        </p:blipFill>
        <p:spPr>
          <a:xfrm>
            <a:off x="999266" y="1623177"/>
            <a:ext cx="2649668" cy="1996322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-1" r="280" b="695"/>
          <a:stretch>
            <a:fillRect/>
          </a:stretch>
        </p:blipFill>
        <p:spPr>
          <a:xfrm>
            <a:off x="8543066" y="1623177"/>
            <a:ext cx="2649668" cy="1996322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65414" y="401882"/>
            <a:ext cx="11461172" cy="6054233"/>
          </a:xfrm>
          <a:prstGeom prst="rect">
            <a:avLst/>
          </a:prstGeom>
          <a:solidFill>
            <a:srgbClr val="2191A5"/>
          </a:solidFill>
          <a:ln>
            <a:noFill/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-1" r="280" b="695"/>
          <a:stretch>
            <a:fillRect/>
          </a:stretch>
        </p:blipFill>
        <p:spPr>
          <a:xfrm>
            <a:off x="3790950" y="401882"/>
            <a:ext cx="8035636" cy="6054234"/>
          </a:xfrm>
          <a:prstGeom prst="rect">
            <a:avLst/>
          </a:prstGeom>
          <a:effectLst/>
        </p:spPr>
      </p:pic>
      <p:sp>
        <p:nvSpPr>
          <p:cNvPr id="18" name="文本框 17"/>
          <p:cNvSpPr txBox="1"/>
          <p:nvPr/>
        </p:nvSpPr>
        <p:spPr>
          <a:xfrm>
            <a:off x="742950" y="1537776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此处标题</a:t>
            </a:r>
            <a:endParaRPr lang="zh-CN" altLang="en-US" sz="36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09354" y="2045607"/>
            <a:ext cx="2141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Text content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2950" y="287997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are not wanted now: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one; Pack up the moon and dismantle the sun; 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>
            <a:off x="0" y="0"/>
            <a:ext cx="12192000" cy="533400"/>
          </a:xfrm>
          <a:prstGeom prst="parallelogram">
            <a:avLst>
              <a:gd name="adj" fmla="val 0"/>
            </a:avLst>
          </a:prstGeom>
          <a:solidFill>
            <a:srgbClr val="2191A5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37166" y="1889836"/>
            <a:ext cx="2150710" cy="3162300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4510" r="53382" b="25183"/>
          <a:stretch>
            <a:fillRect/>
          </a:stretch>
        </p:blipFill>
        <p:spPr>
          <a:xfrm>
            <a:off x="541916" y="1825212"/>
            <a:ext cx="2150710" cy="3131674"/>
          </a:xfrm>
          <a:prstGeom prst="rect">
            <a:avLst/>
          </a:prstGeom>
          <a:effectLst/>
        </p:spPr>
      </p:pic>
      <p:sp>
        <p:nvSpPr>
          <p:cNvPr id="9" name="矩形 8"/>
          <p:cNvSpPr/>
          <p:nvPr/>
        </p:nvSpPr>
        <p:spPr>
          <a:xfrm>
            <a:off x="3304166" y="1889836"/>
            <a:ext cx="2150710" cy="3162300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4510" r="53382" b="25183"/>
          <a:stretch>
            <a:fillRect/>
          </a:stretch>
        </p:blipFill>
        <p:spPr>
          <a:xfrm>
            <a:off x="3208916" y="1825212"/>
            <a:ext cx="2150710" cy="3131674"/>
          </a:xfrm>
          <a:prstGeom prst="rect">
            <a:avLst/>
          </a:prstGeom>
          <a:effectLst/>
        </p:spPr>
      </p:pic>
      <p:sp>
        <p:nvSpPr>
          <p:cNvPr id="12" name="矩形 11"/>
          <p:cNvSpPr/>
          <p:nvPr/>
        </p:nvSpPr>
        <p:spPr>
          <a:xfrm>
            <a:off x="5875916" y="1889836"/>
            <a:ext cx="2150710" cy="3162300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4510" r="53382" b="25183"/>
          <a:stretch>
            <a:fillRect/>
          </a:stretch>
        </p:blipFill>
        <p:spPr>
          <a:xfrm>
            <a:off x="5780666" y="1825212"/>
            <a:ext cx="2150710" cy="3131674"/>
          </a:xfrm>
          <a:prstGeom prst="rect">
            <a:avLst/>
          </a:prstGeom>
          <a:effectLst/>
        </p:spPr>
      </p:pic>
      <p:sp>
        <p:nvSpPr>
          <p:cNvPr id="14" name="矩形 13"/>
          <p:cNvSpPr/>
          <p:nvPr/>
        </p:nvSpPr>
        <p:spPr>
          <a:xfrm>
            <a:off x="8542916" y="1889836"/>
            <a:ext cx="3107168" cy="3166037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447666" y="1825212"/>
            <a:ext cx="3107168" cy="3166037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419487" y="2433411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32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257166" y="3082810"/>
            <a:ext cx="3107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are not wanted now: 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one;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Pack up the moon and 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dismantle the sun; </a:t>
            </a:r>
            <a:endParaRPr lang="zh-CN" altLang="en-US" dirty="0">
              <a:solidFill>
                <a:srgbClr val="2191A5"/>
              </a:solidFill>
            </a:endParaRPr>
          </a:p>
        </p:txBody>
      </p:sp>
      <p:sp>
        <p:nvSpPr>
          <p:cNvPr id="21" name="平行四边形 20"/>
          <p:cNvSpPr/>
          <p:nvPr/>
        </p:nvSpPr>
        <p:spPr>
          <a:xfrm>
            <a:off x="0" y="6347685"/>
            <a:ext cx="12192000" cy="533400"/>
          </a:xfrm>
          <a:prstGeom prst="parallelogram">
            <a:avLst>
              <a:gd name="adj" fmla="val 0"/>
            </a:avLst>
          </a:prstGeom>
          <a:solidFill>
            <a:srgbClr val="2191A5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4" grpId="0" animBg="1"/>
      <p:bldP spid="15" grpId="0" animBg="1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r="280" b="20662"/>
          <a:stretch>
            <a:fillRect/>
          </a:stretch>
        </p:blipFill>
        <p:spPr>
          <a:xfrm>
            <a:off x="559844" y="810295"/>
            <a:ext cx="8035636" cy="4836868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8843130" y="1382286"/>
            <a:ext cx="47015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working week and my 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Sunday rest, 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noon, my midnight,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talk, my song; 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thought that 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love would last forever;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was wrong. </a:t>
            </a:r>
            <a:endParaRPr lang="en-US" altLang="zh-CN" sz="20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1481864" y="1182015"/>
            <a:ext cx="8035636" cy="4836868"/>
          </a:xfrm>
          <a:prstGeom prst="rect">
            <a:avLst/>
          </a:prstGeom>
          <a:noFill/>
          <a:ln w="25400"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556698" y="2497658"/>
            <a:ext cx="7078603" cy="1862683"/>
            <a:chOff x="2413942" y="2497342"/>
            <a:chExt cx="7078603" cy="1862683"/>
          </a:xfrm>
        </p:grpSpPr>
        <p:sp>
          <p:nvSpPr>
            <p:cNvPr id="5" name="矩形 4"/>
            <p:cNvSpPr/>
            <p:nvPr/>
          </p:nvSpPr>
          <p:spPr>
            <a:xfrm>
              <a:off x="2413942" y="2497975"/>
              <a:ext cx="7078603" cy="1862050"/>
            </a:xfrm>
            <a:prstGeom prst="rect">
              <a:avLst/>
            </a:prstGeom>
            <a:solidFill>
              <a:srgbClr val="2191A5"/>
            </a:solidFill>
            <a:ln>
              <a:noFill/>
            </a:ln>
            <a:effectLst>
              <a:outerShdw blurRad="101600" dist="1016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70" t="21571" r="27993" b="38509"/>
            <a:stretch>
              <a:fillRect/>
            </a:stretch>
          </p:blipFill>
          <p:spPr>
            <a:xfrm>
              <a:off x="2413942" y="2497342"/>
              <a:ext cx="1908679" cy="1862683"/>
            </a:xfrm>
            <a:prstGeom prst="rect">
              <a:avLst/>
            </a:prstGeom>
            <a:effectLst/>
          </p:spPr>
        </p:pic>
        <p:grpSp>
          <p:nvGrpSpPr>
            <p:cNvPr id="8" name="组合 7"/>
            <p:cNvGrpSpPr/>
            <p:nvPr/>
          </p:nvGrpSpPr>
          <p:grpSpPr>
            <a:xfrm>
              <a:off x="4891416" y="2988408"/>
              <a:ext cx="3810659" cy="880550"/>
              <a:chOff x="5001475" y="3040041"/>
              <a:chExt cx="3810659" cy="88055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5001475" y="3040041"/>
                <a:ext cx="26084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400" dirty="0">
                    <a:solidFill>
                      <a:schemeClr val="bg1"/>
                    </a:solidFill>
                    <a:latin typeface="新蒂文征明简繁" panose="03000600000000000000" pitchFamily="66" charset="-122"/>
                    <a:ea typeface="新蒂文征明简繁" panose="03000600000000000000" pitchFamily="66" charset="-122"/>
                  </a:rPr>
                  <a:t>旷野的风</a:t>
                </a:r>
                <a:endParaRPr lang="zh-CN" altLang="en-US" sz="4400" dirty="0">
                  <a:solidFill>
                    <a:schemeClr val="bg1"/>
                  </a:solidFill>
                  <a:latin typeface="新蒂文征明简繁" panose="03000600000000000000" pitchFamily="66" charset="-122"/>
                  <a:ea typeface="新蒂文征明简繁" panose="03000600000000000000" pitchFamily="66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001475" y="3612814"/>
                <a:ext cx="38106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方正仿宋_GBK" panose="03000509000000000000" pitchFamily="65" charset="-122"/>
                    <a:ea typeface="方正仿宋_GBK" panose="03000509000000000000" pitchFamily="65" charset="-122"/>
                  </a:rPr>
                  <a:t>Click here to enter the text of this section</a:t>
                </a:r>
                <a:endParaRPr lang="zh-CN" altLang="en-US" sz="1400" dirty="0">
                  <a:solidFill>
                    <a:schemeClr val="bg1"/>
                  </a:solidFill>
                  <a:latin typeface="方正仿宋_GBK" panose="03000509000000000000" pitchFamily="65" charset="-122"/>
                  <a:ea typeface="方正仿宋_GBK" panose="03000509000000000000" pitchFamily="65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5" t="164" r="139" b="68732"/>
          <a:stretch>
            <a:fillRect/>
          </a:stretch>
        </p:blipFill>
        <p:spPr>
          <a:xfrm>
            <a:off x="1337228" y="3600450"/>
            <a:ext cx="4758772" cy="2409523"/>
          </a:xfrm>
          <a:prstGeom prst="rect">
            <a:avLst/>
          </a:prstGeom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345" r="33153" b="53552"/>
          <a:stretch>
            <a:fillRect/>
          </a:stretch>
        </p:blipFill>
        <p:spPr>
          <a:xfrm>
            <a:off x="6290228" y="3612908"/>
            <a:ext cx="4758772" cy="2409523"/>
          </a:xfrm>
          <a:prstGeom prst="rect">
            <a:avLst/>
          </a:prstGeom>
          <a:effectLst/>
        </p:spPr>
      </p:pic>
      <p:sp>
        <p:nvSpPr>
          <p:cNvPr id="15" name="矩形 14"/>
          <p:cNvSpPr/>
          <p:nvPr/>
        </p:nvSpPr>
        <p:spPr>
          <a:xfrm>
            <a:off x="1203878" y="1882353"/>
            <a:ext cx="860687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are not </a:t>
            </a:r>
            <a:endParaRPr lang="en-US" altLang="zh-CN" sz="24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4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wanted now: put out every one;</a:t>
            </a:r>
            <a:endParaRPr lang="en-US" altLang="zh-CN" sz="24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4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Pack up the moon and dismantle the sun; </a:t>
            </a:r>
            <a:endParaRPr lang="zh-CN" altLang="en-US" sz="2400" dirty="0">
              <a:solidFill>
                <a:srgbClr val="2191A5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03878" y="1028961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此处标题</a:t>
            </a:r>
            <a:endParaRPr lang="zh-CN" altLang="en-US" sz="36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1074" r="8804" b="28619"/>
          <a:stretch>
            <a:fillRect/>
          </a:stretch>
        </p:blipFill>
        <p:spPr>
          <a:xfrm>
            <a:off x="637166" y="1289118"/>
            <a:ext cx="7505430" cy="4413642"/>
          </a:xfrm>
          <a:prstGeom prst="rect">
            <a:avLst/>
          </a:prstGeom>
          <a:effectLst/>
        </p:spPr>
      </p:pic>
      <p:sp>
        <p:nvSpPr>
          <p:cNvPr id="24" name="矩形 23"/>
          <p:cNvSpPr/>
          <p:nvPr/>
        </p:nvSpPr>
        <p:spPr>
          <a:xfrm>
            <a:off x="8447666" y="1353742"/>
            <a:ext cx="3107168" cy="4238226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1A5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352416" y="1289118"/>
            <a:ext cx="3107168" cy="4238226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1A5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43237" y="2442936"/>
            <a:ext cx="192552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32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447666" y="3188220"/>
            <a:ext cx="3107168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ct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are not wanted now: 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ct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one;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ct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Pack up the moon and </a:t>
            </a:r>
            <a:endParaRPr lang="en-US" altLang="zh-CN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ctr"/>
            <a:r>
              <a:rPr lang="en-US" altLang="zh-CN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dismantle the sun; </a:t>
            </a:r>
            <a:endParaRPr lang="zh-CN" altLang="en-US" dirty="0">
              <a:solidFill>
                <a:srgbClr val="2191A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-1451" r="51607" b="31144"/>
          <a:stretch>
            <a:fillRect/>
          </a:stretch>
        </p:blipFill>
        <p:spPr>
          <a:xfrm>
            <a:off x="1593377" y="1642186"/>
            <a:ext cx="2749776" cy="3131674"/>
          </a:xfrm>
          <a:prstGeom prst="rect">
            <a:avLst/>
          </a:prstGeom>
          <a:effectLst/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-1451" r="51607" b="31144"/>
          <a:stretch>
            <a:fillRect/>
          </a:stretch>
        </p:blipFill>
        <p:spPr>
          <a:xfrm>
            <a:off x="4721112" y="1642186"/>
            <a:ext cx="2749776" cy="3131674"/>
          </a:xfrm>
          <a:prstGeom prst="rect">
            <a:avLst/>
          </a:prstGeom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-1451" r="51607" b="31144"/>
          <a:stretch>
            <a:fillRect/>
          </a:stretch>
        </p:blipFill>
        <p:spPr>
          <a:xfrm>
            <a:off x="7848847" y="1642186"/>
            <a:ext cx="2749776" cy="3131674"/>
          </a:xfrm>
          <a:prstGeom prst="rect">
            <a:avLst/>
          </a:prstGeom>
          <a:effectLst/>
        </p:spPr>
      </p:pic>
      <p:sp>
        <p:nvSpPr>
          <p:cNvPr id="22" name="文本框 21"/>
          <p:cNvSpPr txBox="1"/>
          <p:nvPr/>
        </p:nvSpPr>
        <p:spPr>
          <a:xfrm>
            <a:off x="2192251" y="4954204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19986" y="4954204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47721" y="4954204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65414" y="401884"/>
            <a:ext cx="11461172" cy="6054233"/>
          </a:xfrm>
          <a:prstGeom prst="rect">
            <a:avLst/>
          </a:prstGeom>
          <a:solidFill>
            <a:srgbClr val="2191A5"/>
          </a:solidFill>
          <a:ln>
            <a:noFill/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-1" r="280" b="695"/>
          <a:stretch>
            <a:fillRect/>
          </a:stretch>
        </p:blipFill>
        <p:spPr>
          <a:xfrm>
            <a:off x="365414" y="401883"/>
            <a:ext cx="8035636" cy="6054234"/>
          </a:xfrm>
          <a:prstGeom prst="rect">
            <a:avLst/>
          </a:prstGeom>
          <a:effectLst/>
        </p:spPr>
      </p:pic>
      <p:sp>
        <p:nvSpPr>
          <p:cNvPr id="18" name="文本框 17"/>
          <p:cNvSpPr txBox="1"/>
          <p:nvPr/>
        </p:nvSpPr>
        <p:spPr>
          <a:xfrm>
            <a:off x="9090709" y="1618467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大海沙滩</a:t>
            </a:r>
            <a:endParaRPr lang="zh-CN" altLang="en-US" sz="36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157113" y="2126298"/>
            <a:ext cx="2141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Text content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03046" y="284187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are not wanted now: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one; Pack up the moon and dismantle the sun; 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5" r="31749" b="5754"/>
          <a:stretch>
            <a:fillRect/>
          </a:stretch>
        </p:blipFill>
        <p:spPr>
          <a:xfrm>
            <a:off x="217380" y="556116"/>
            <a:ext cx="3329523" cy="574576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781042" y="556116"/>
            <a:ext cx="8193578" cy="5745767"/>
          </a:xfrm>
          <a:prstGeom prst="rect">
            <a:avLst/>
          </a:prstGeom>
          <a:solidFill>
            <a:srgbClr val="2191A5"/>
          </a:solidFill>
          <a:ln>
            <a:noFill/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153662" y="1585733"/>
            <a:ext cx="2608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关于我们</a:t>
            </a:r>
            <a:endParaRPr lang="zh-CN" altLang="en-US" sz="4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70041" y="2062787"/>
            <a:ext cx="1875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About us</a:t>
            </a:r>
            <a:endParaRPr lang="zh-CN" altLang="en-US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70041" y="2832228"/>
            <a:ext cx="68275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are not wanted now: </a:t>
            </a:r>
            <a:endParaRPr lang="en-US" altLang="zh-CN" sz="25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5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one; </a:t>
            </a:r>
            <a:endParaRPr lang="en-US" altLang="zh-CN" sz="25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5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Pack up the moon and dismantle the sun; Pour away the ocean and sweep up the wood; For nothing now can </a:t>
            </a:r>
            <a:endParaRPr lang="en-US" altLang="zh-CN" sz="25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5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ever come to any good.</a:t>
            </a:r>
            <a:endParaRPr lang="en-US" altLang="zh-CN" sz="25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556698" y="2497658"/>
            <a:ext cx="7078603" cy="1862683"/>
            <a:chOff x="2413942" y="2497342"/>
            <a:chExt cx="7078603" cy="1862683"/>
          </a:xfrm>
        </p:grpSpPr>
        <p:sp>
          <p:nvSpPr>
            <p:cNvPr id="5" name="矩形 4"/>
            <p:cNvSpPr/>
            <p:nvPr/>
          </p:nvSpPr>
          <p:spPr>
            <a:xfrm>
              <a:off x="2413942" y="2497975"/>
              <a:ext cx="7078603" cy="1862050"/>
            </a:xfrm>
            <a:prstGeom prst="rect">
              <a:avLst/>
            </a:prstGeom>
            <a:solidFill>
              <a:srgbClr val="2191A5"/>
            </a:solidFill>
            <a:ln>
              <a:noFill/>
            </a:ln>
            <a:effectLst>
              <a:outerShdw blurRad="101600" dist="1016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70" t="21571" r="27993" b="38509"/>
            <a:stretch>
              <a:fillRect/>
            </a:stretch>
          </p:blipFill>
          <p:spPr>
            <a:xfrm>
              <a:off x="2413942" y="2497342"/>
              <a:ext cx="1908679" cy="1862683"/>
            </a:xfrm>
            <a:prstGeom prst="rect">
              <a:avLst/>
            </a:prstGeom>
            <a:effectLst/>
          </p:spPr>
        </p:pic>
        <p:grpSp>
          <p:nvGrpSpPr>
            <p:cNvPr id="8" name="组合 7"/>
            <p:cNvGrpSpPr/>
            <p:nvPr/>
          </p:nvGrpSpPr>
          <p:grpSpPr>
            <a:xfrm>
              <a:off x="4624716" y="2911466"/>
              <a:ext cx="4077359" cy="957492"/>
              <a:chOff x="4734775" y="2963099"/>
              <a:chExt cx="4077359" cy="957492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4734775" y="2963099"/>
                <a:ext cx="183575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400" dirty="0">
                    <a:solidFill>
                      <a:schemeClr val="bg1"/>
                    </a:solidFill>
                    <a:latin typeface="新蒂文征明简繁" panose="03000600000000000000" pitchFamily="66" charset="-122"/>
                    <a:ea typeface="新蒂文征明简繁" panose="03000600000000000000" pitchFamily="66" charset="-122"/>
                  </a:rPr>
                  <a:t> 总 结</a:t>
                </a:r>
                <a:endParaRPr lang="zh-CN" altLang="en-US" sz="4400" dirty="0">
                  <a:solidFill>
                    <a:schemeClr val="bg1"/>
                  </a:solidFill>
                  <a:latin typeface="新蒂文征明简繁" panose="03000600000000000000" pitchFamily="66" charset="-122"/>
                  <a:ea typeface="新蒂文征明简繁" panose="03000600000000000000" pitchFamily="66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001475" y="3612814"/>
                <a:ext cx="38106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方正仿宋_GBK" panose="03000509000000000000" pitchFamily="65" charset="-122"/>
                    <a:ea typeface="方正仿宋_GBK" panose="03000509000000000000" pitchFamily="65" charset="-122"/>
                  </a:rPr>
                  <a:t>Click here to enter the text of this section</a:t>
                </a:r>
                <a:endParaRPr lang="zh-CN" altLang="en-US" sz="1400" dirty="0">
                  <a:solidFill>
                    <a:schemeClr val="bg1"/>
                  </a:solidFill>
                  <a:latin typeface="方正仿宋_GBK" panose="03000509000000000000" pitchFamily="65" charset="-122"/>
                  <a:ea typeface="方正仿宋_GBK" panose="03000509000000000000" pitchFamily="65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47823" y="1238250"/>
            <a:ext cx="8896350" cy="4381500"/>
          </a:xfrm>
          <a:prstGeom prst="rect">
            <a:avLst/>
          </a:prstGeom>
          <a:solidFill>
            <a:srgbClr val="2191A5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76473" y="2060976"/>
            <a:ext cx="16161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总结</a:t>
            </a:r>
            <a:endParaRPr lang="zh-CN" altLang="en-US" sz="4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94368" y="2903847"/>
            <a:ext cx="8260559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Pack up the moon and dismantle the sun; </a:t>
            </a:r>
            <a:endParaRPr lang="en-US" altLang="zh-CN" sz="28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Pour away the ocean and sweep up the wood; For nothing now can ever come to any good.</a:t>
            </a:r>
            <a:endParaRPr lang="en-US" altLang="zh-CN" sz="28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24049" y="1028700"/>
            <a:ext cx="4800600" cy="4800600"/>
          </a:xfrm>
          <a:prstGeom prst="ellipse">
            <a:avLst/>
          </a:prstGeom>
          <a:noFill/>
          <a:ln w="34925"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208576" y="2705725"/>
            <a:ext cx="5032147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solidFill>
                  <a:srgbClr val="2191A5"/>
                </a:solidFill>
              </a:rPr>
              <a:t>感谢欣赏</a:t>
            </a:r>
            <a:endParaRPr lang="zh-CN" altLang="en-US" sz="8800" dirty="0">
              <a:solidFill>
                <a:srgbClr val="2191A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4" r="44" b="5754"/>
          <a:stretch>
            <a:fillRect/>
          </a:stretch>
        </p:blipFill>
        <p:spPr>
          <a:xfrm>
            <a:off x="193964" y="556116"/>
            <a:ext cx="5902036" cy="5745767"/>
          </a:xfrm>
          <a:prstGeom prst="rect">
            <a:avLst/>
          </a:prstGeom>
          <a:effectLst/>
        </p:spPr>
      </p:pic>
      <p:sp>
        <p:nvSpPr>
          <p:cNvPr id="6" name="矩形 5"/>
          <p:cNvSpPr/>
          <p:nvPr/>
        </p:nvSpPr>
        <p:spPr>
          <a:xfrm>
            <a:off x="5331355" y="556116"/>
            <a:ext cx="6666681" cy="5745767"/>
          </a:xfrm>
          <a:prstGeom prst="rect">
            <a:avLst/>
          </a:prstGeom>
          <a:solidFill>
            <a:srgbClr val="2191A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010477" y="1476039"/>
            <a:ext cx="18389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目录</a:t>
            </a:r>
            <a:endParaRPr lang="zh-CN" altLang="en-US" sz="60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488930" y="-726028"/>
            <a:ext cx="45719" cy="206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488930" y="5579819"/>
            <a:ext cx="45719" cy="2014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484837" y="2511137"/>
            <a:ext cx="423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点 此 输 入 第 一 章 标 题 </a:t>
            </a:r>
            <a:endParaRPr lang="en-US" altLang="zh-CN" sz="2400" dirty="0">
              <a:solidFill>
                <a:schemeClr val="bg1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84836" y="3078739"/>
            <a:ext cx="423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点 此 输 入 第 一 章 标 题 </a:t>
            </a:r>
            <a:r>
              <a:rPr lang="en-US" altLang="zh-CN" sz="24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 </a:t>
            </a:r>
            <a:endParaRPr lang="en-US" altLang="zh-CN" sz="2400" dirty="0">
              <a:solidFill>
                <a:schemeClr val="bg1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84835" y="3646341"/>
            <a:ext cx="423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点 此 输 入 第 一 章 标 题 </a:t>
            </a:r>
            <a:r>
              <a:rPr lang="en-US" altLang="zh-CN" sz="24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 </a:t>
            </a:r>
            <a:endParaRPr lang="en-US" altLang="zh-CN" sz="2400" dirty="0">
              <a:solidFill>
                <a:schemeClr val="bg1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84834" y="4213943"/>
            <a:ext cx="423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点 此 输 入 第 一 章 标 题 </a:t>
            </a:r>
            <a:r>
              <a:rPr lang="en-US" altLang="zh-CN" sz="24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 </a:t>
            </a:r>
            <a:endParaRPr lang="en-US" altLang="zh-CN" sz="2400" dirty="0">
              <a:solidFill>
                <a:schemeClr val="bg1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92680" y="4775280"/>
            <a:ext cx="423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latin typeface="杨任东竹石体-Regular" panose="02000000000000000000" pitchFamily="2" charset="-122"/>
                <a:ea typeface="杨任东竹石体-Regular" panose="02000000000000000000" pitchFamily="2" charset="-122"/>
              </a:rPr>
              <a:t>总 结</a:t>
            </a:r>
            <a:endParaRPr lang="en-US" altLang="zh-CN" sz="2800" dirty="0">
              <a:solidFill>
                <a:schemeClr val="bg1"/>
              </a:solidFill>
              <a:latin typeface="杨任东竹石体-Regular" panose="02000000000000000000" pitchFamily="2" charset="-122"/>
              <a:ea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6" grpId="0" animBg="1"/>
      <p:bldP spid="17" grpId="0" animBg="1"/>
      <p:bldP spid="19" grpId="0"/>
      <p:bldP spid="9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65414" y="401884"/>
            <a:ext cx="11461172" cy="6054233"/>
          </a:xfrm>
          <a:prstGeom prst="rect">
            <a:avLst/>
          </a:prstGeom>
          <a:solidFill>
            <a:srgbClr val="2191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4" t="5178" r="8061" b="70976"/>
          <a:stretch>
            <a:fillRect/>
          </a:stretch>
        </p:blipFill>
        <p:spPr>
          <a:xfrm>
            <a:off x="8168986" y="3912289"/>
            <a:ext cx="1120486" cy="1090819"/>
          </a:xfrm>
          <a:prstGeom prst="rect">
            <a:avLst/>
          </a:prstGeom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6" t="3391" r="48830" b="77882"/>
          <a:stretch>
            <a:fillRect/>
          </a:stretch>
        </p:blipFill>
        <p:spPr>
          <a:xfrm>
            <a:off x="6852371" y="3912289"/>
            <a:ext cx="1120486" cy="1090819"/>
          </a:xfrm>
          <a:prstGeom prst="rect">
            <a:avLst/>
          </a:prstGeom>
          <a:effectLst/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7" t="32760" r="10906" b="50000"/>
          <a:stretch>
            <a:fillRect/>
          </a:stretch>
        </p:blipFill>
        <p:spPr>
          <a:xfrm>
            <a:off x="5535757" y="3912290"/>
            <a:ext cx="1120486" cy="1090819"/>
          </a:xfrm>
          <a:prstGeom prst="rect">
            <a:avLst/>
          </a:prstGeom>
          <a:effectLst/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t="41056" r="65492" b="41056"/>
          <a:stretch>
            <a:fillRect/>
          </a:stretch>
        </p:blipFill>
        <p:spPr>
          <a:xfrm>
            <a:off x="4219142" y="3912289"/>
            <a:ext cx="1120486" cy="1090819"/>
          </a:xfrm>
          <a:prstGeom prst="rect">
            <a:avLst/>
          </a:prstGeom>
          <a:effectLst/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8" t="61415" r="64467" b="20919"/>
          <a:stretch>
            <a:fillRect/>
          </a:stretch>
        </p:blipFill>
        <p:spPr>
          <a:xfrm>
            <a:off x="2902528" y="3912290"/>
            <a:ext cx="1120486" cy="1090819"/>
          </a:xfrm>
          <a:prstGeom prst="rect">
            <a:avLst/>
          </a:prstGeom>
          <a:effectLst/>
        </p:spPr>
      </p:pic>
      <p:sp>
        <p:nvSpPr>
          <p:cNvPr id="5" name="立方体 4"/>
          <p:cNvSpPr/>
          <p:nvPr/>
        </p:nvSpPr>
        <p:spPr>
          <a:xfrm>
            <a:off x="5730154" y="1524591"/>
            <a:ext cx="731693" cy="731693"/>
          </a:xfrm>
          <a:prstGeom prst="cub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5351245" y="2484045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556698" y="2497658"/>
            <a:ext cx="7078603" cy="1862683"/>
            <a:chOff x="2413942" y="2497342"/>
            <a:chExt cx="7078603" cy="1862683"/>
          </a:xfrm>
        </p:grpSpPr>
        <p:sp>
          <p:nvSpPr>
            <p:cNvPr id="5" name="矩形 4"/>
            <p:cNvSpPr/>
            <p:nvPr/>
          </p:nvSpPr>
          <p:spPr>
            <a:xfrm>
              <a:off x="2413942" y="2497975"/>
              <a:ext cx="7078603" cy="1862050"/>
            </a:xfrm>
            <a:prstGeom prst="rect">
              <a:avLst/>
            </a:prstGeom>
            <a:solidFill>
              <a:srgbClr val="2191A5"/>
            </a:solidFill>
            <a:ln>
              <a:noFill/>
            </a:ln>
            <a:effectLst>
              <a:outerShdw blurRad="101600" dist="1016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70" t="21571" r="27993" b="38509"/>
            <a:stretch>
              <a:fillRect/>
            </a:stretch>
          </p:blipFill>
          <p:spPr>
            <a:xfrm>
              <a:off x="2413942" y="2497342"/>
              <a:ext cx="1908679" cy="1862683"/>
            </a:xfrm>
            <a:prstGeom prst="rect">
              <a:avLst/>
            </a:prstGeom>
            <a:effectLst/>
          </p:spPr>
        </p:pic>
        <p:grpSp>
          <p:nvGrpSpPr>
            <p:cNvPr id="8" name="组合 7"/>
            <p:cNvGrpSpPr/>
            <p:nvPr/>
          </p:nvGrpSpPr>
          <p:grpSpPr>
            <a:xfrm>
              <a:off x="4891416" y="2988408"/>
              <a:ext cx="3810659" cy="880550"/>
              <a:chOff x="5001475" y="3040041"/>
              <a:chExt cx="3810659" cy="88055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5001475" y="3040041"/>
                <a:ext cx="260840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400" dirty="0">
                    <a:solidFill>
                      <a:schemeClr val="bg1"/>
                    </a:solidFill>
                    <a:latin typeface="新蒂文征明简繁" panose="03000600000000000000" pitchFamily="66" charset="-122"/>
                    <a:ea typeface="新蒂文征明简繁" panose="03000600000000000000" pitchFamily="66" charset="-122"/>
                  </a:rPr>
                  <a:t>旷野的风</a:t>
                </a:r>
                <a:endParaRPr lang="zh-CN" altLang="en-US" sz="4400" dirty="0">
                  <a:solidFill>
                    <a:schemeClr val="bg1"/>
                  </a:solidFill>
                  <a:latin typeface="新蒂文征明简繁" panose="03000600000000000000" pitchFamily="66" charset="-122"/>
                  <a:ea typeface="新蒂文征明简繁" panose="03000600000000000000" pitchFamily="66" charset="-122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001475" y="3612814"/>
                <a:ext cx="38106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方正仿宋_GBK" panose="03000509000000000000" pitchFamily="65" charset="-122"/>
                    <a:ea typeface="方正仿宋_GBK" panose="03000509000000000000" pitchFamily="65" charset="-122"/>
                  </a:rPr>
                  <a:t>Click here to enter the text of this section</a:t>
                </a:r>
                <a:endParaRPr lang="zh-CN" altLang="en-US" sz="1400" dirty="0">
                  <a:solidFill>
                    <a:schemeClr val="bg1"/>
                  </a:solidFill>
                  <a:latin typeface="方正仿宋_GBK" panose="03000509000000000000" pitchFamily="65" charset="-122"/>
                  <a:ea typeface="方正仿宋_GBK" panose="03000509000000000000" pitchFamily="65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613735" y="725153"/>
            <a:ext cx="847725" cy="847725"/>
          </a:xfrm>
          <a:prstGeom prst="ellipse">
            <a:avLst/>
          </a:prstGeom>
          <a:solidFill>
            <a:srgbClr val="2191A5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9895" r="22452" b="11290"/>
          <a:stretch>
            <a:fillRect/>
          </a:stretch>
        </p:blipFill>
        <p:spPr>
          <a:xfrm flipH="1">
            <a:off x="4229100" y="0"/>
            <a:ext cx="7962900" cy="6858000"/>
          </a:xfrm>
          <a:prstGeom prst="rect">
            <a:avLst/>
          </a:prstGeom>
          <a:effectLst/>
        </p:spPr>
      </p:pic>
      <p:sp>
        <p:nvSpPr>
          <p:cNvPr id="18" name="文本框 17"/>
          <p:cNvSpPr txBox="1"/>
          <p:nvPr/>
        </p:nvSpPr>
        <p:spPr>
          <a:xfrm>
            <a:off x="1261583" y="1736231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613735" y="2630153"/>
            <a:ext cx="847725" cy="847725"/>
          </a:xfrm>
          <a:prstGeom prst="ellipse">
            <a:avLst/>
          </a:prstGeom>
          <a:solidFill>
            <a:srgbClr val="2191A5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261583" y="3641231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613735" y="4535153"/>
            <a:ext cx="847725" cy="847725"/>
          </a:xfrm>
          <a:prstGeom prst="ellipse">
            <a:avLst/>
          </a:prstGeom>
          <a:solidFill>
            <a:srgbClr val="2191A5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261583" y="5546231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65414" y="401884"/>
            <a:ext cx="11461172" cy="6054233"/>
          </a:xfrm>
          <a:prstGeom prst="rect">
            <a:avLst/>
          </a:prstGeom>
          <a:solidFill>
            <a:srgbClr val="2191A5"/>
          </a:solidFill>
          <a:ln>
            <a:noFill/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4512" r="1029" b="42160"/>
          <a:stretch>
            <a:fillRect/>
          </a:stretch>
        </p:blipFill>
        <p:spPr>
          <a:xfrm flipH="1">
            <a:off x="357544" y="401882"/>
            <a:ext cx="11469042" cy="3770067"/>
          </a:xfrm>
          <a:prstGeom prst="rect">
            <a:avLst/>
          </a:prstGeom>
          <a:effectLst/>
        </p:spPr>
      </p:pic>
      <p:sp>
        <p:nvSpPr>
          <p:cNvPr id="3" name="矩形 2"/>
          <p:cNvSpPr/>
          <p:nvPr/>
        </p:nvSpPr>
        <p:spPr>
          <a:xfrm>
            <a:off x="1428750" y="5255424"/>
            <a:ext cx="93345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000750" y="5125883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642139" y="5192558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224646" y="5192558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240973" y="5169699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086725" y="5192558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910204" y="5192558"/>
            <a:ext cx="171450" cy="171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498793" y="5493549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79215" y="4688030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31339" y="5495787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396436" y="5514044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8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733426" y="4636380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02657" y="465725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20" grpId="0"/>
      <p:bldP spid="21" grpId="0"/>
      <p:bldP spid="22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15525" y="2371724"/>
            <a:ext cx="1857375" cy="1857375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167312" y="2371724"/>
            <a:ext cx="1857375" cy="1857375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006713" y="2371724"/>
            <a:ext cx="1857375" cy="1857375"/>
          </a:xfrm>
          <a:prstGeom prst="rect">
            <a:avLst/>
          </a:prstGeom>
          <a:noFill/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215512" y="2249566"/>
            <a:ext cx="1857375" cy="1857375"/>
          </a:xfrm>
          <a:prstGeom prst="rect">
            <a:avLst/>
          </a:prstGeom>
          <a:solidFill>
            <a:srgbClr val="2191A5"/>
          </a:solidFill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067299" y="2249566"/>
            <a:ext cx="1857375" cy="1857375"/>
          </a:xfrm>
          <a:prstGeom prst="rect">
            <a:avLst/>
          </a:prstGeom>
          <a:solidFill>
            <a:srgbClr val="2191A5"/>
          </a:solidFill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906700" y="2249566"/>
            <a:ext cx="1857375" cy="1857375"/>
          </a:xfrm>
          <a:prstGeom prst="rect">
            <a:avLst/>
          </a:prstGeom>
          <a:solidFill>
            <a:srgbClr val="2191A5"/>
          </a:solidFill>
          <a:ln>
            <a:solidFill>
              <a:srgbClr val="219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456432" y="302081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0170" y="447341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01317" y="302081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75055" y="447341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46202" y="3020813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输入文本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219940" y="447341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191A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solidFill>
                <a:srgbClr val="2191A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  <p:bldP spid="6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65414" y="401884"/>
            <a:ext cx="11461172" cy="6054233"/>
          </a:xfrm>
          <a:prstGeom prst="rect">
            <a:avLst/>
          </a:prstGeom>
          <a:solidFill>
            <a:srgbClr val="2191A5"/>
          </a:solidFill>
          <a:ln>
            <a:noFill/>
          </a:ln>
          <a:effectLst>
            <a:outerShdw blurRad="101600" dist="889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-1" r="280" b="695"/>
          <a:stretch>
            <a:fillRect/>
          </a:stretch>
        </p:blipFill>
        <p:spPr>
          <a:xfrm>
            <a:off x="365414" y="401883"/>
            <a:ext cx="8035636" cy="6054234"/>
          </a:xfrm>
          <a:prstGeom prst="rect">
            <a:avLst/>
          </a:prstGeom>
          <a:effectLst/>
        </p:spPr>
      </p:pic>
      <p:sp>
        <p:nvSpPr>
          <p:cNvPr id="18" name="文本框 17"/>
          <p:cNvSpPr txBox="1"/>
          <p:nvPr/>
        </p:nvSpPr>
        <p:spPr>
          <a:xfrm>
            <a:off x="9090709" y="1618467"/>
            <a:ext cx="2238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文本内容</a:t>
            </a:r>
            <a:endParaRPr lang="zh-CN" altLang="en-US" sz="36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157113" y="2126298"/>
            <a:ext cx="2141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Text content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03046" y="284187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are not wanted now: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</a:t>
            </a:r>
            <a:endParaRPr lang="en-US" altLang="zh-CN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one; Pack up the moon and dismantle the sun 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" grpId="0"/>
    </p:bldLst>
  </p:timing>
</p:sld>
</file>

<file path=ppt/tags/tag1.xml><?xml version="1.0" encoding="utf-8"?>
<p:tagLst xmlns:p="http://schemas.openxmlformats.org/presentationml/2006/main">
  <p:tag name="ISPRING_PRESENTATION_TITLE" val="海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Calibri Light"/>
        <a:ea typeface="新蒂文征明简繁"/>
        <a:cs typeface=""/>
      </a:majorFont>
      <a:minorFont>
        <a:latin typeface="新蒂文征明简繁"/>
        <a:ea typeface="新蒂文征明简繁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1857</Words>
  <Application>WPS 演示</Application>
  <PresentationFormat>宽屏</PresentationFormat>
  <Paragraphs>171</Paragraphs>
  <Slides>22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新蒂文征明简繁</vt:lpstr>
      <vt:lpstr>方正仿宋_GBK</vt:lpstr>
      <vt:lpstr>杨任东竹石体-Regular</vt:lpstr>
      <vt:lpstr>微软雅黑</vt:lpstr>
      <vt:lpstr>Arial Unicode MS</vt:lpstr>
      <vt:lpstr>Calibri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</dc:title>
  <dc:creator>李 疏遥</dc:creator>
  <cp:lastModifiedBy>一颗苹果</cp:lastModifiedBy>
  <cp:revision>27</cp:revision>
  <dcterms:created xsi:type="dcterms:W3CDTF">2018-04-24T11:21:00Z</dcterms:created>
  <dcterms:modified xsi:type="dcterms:W3CDTF">2021-09-13T09:15:57Z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6AFB3F1CA4034A8DA3E53C16B2781D97</vt:lpwstr>
  </property>
  <property fmtid="{D5CDD505-2E9C-101B-9397-08002B2CF9AE}" pid="3" name="KSOProductBuildVer">
    <vt:lpwstr>2052-11.1.0.10700</vt:lpwstr>
  </property>
</Properties>
</file>